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316" r:id="rId3"/>
    <p:sldId id="258" r:id="rId4"/>
    <p:sldId id="261" r:id="rId5"/>
    <p:sldId id="262" r:id="rId6"/>
    <p:sldId id="263" r:id="rId7"/>
    <p:sldId id="272" r:id="rId8"/>
    <p:sldId id="314" r:id="rId9"/>
    <p:sldId id="279" r:id="rId10"/>
    <p:sldId id="274" r:id="rId11"/>
    <p:sldId id="282" r:id="rId12"/>
    <p:sldId id="315" r:id="rId13"/>
    <p:sldId id="291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A55F2E-798A-41CF-A203-902C3EEFF01E}">
  <a:tblStyle styleId="{FBA55F2E-798A-41CF-A203-902C3EEFF0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5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193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df992afa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df992afa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Google Shape;4824;gdf7ce442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5" name="Google Shape;4825;gdf7ce442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e061e7960b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e061e7960b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df7ce442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df7ce442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df992afab5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df992afab5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df992afab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df992afab5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dfaac14cd2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dfaac14cd2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dfaac14cd2_4_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dfaac14cd2_4_2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dfaac14cd2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dfaac14cd2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gdfaac14cd2_4_2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1" name="Google Shape;3871;gdfaac14cd2_4_2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840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667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2323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39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9657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254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378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325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3"/>
          <p:cNvSpPr txBox="1">
            <a:spLocks noGrp="1"/>
          </p:cNvSpPr>
          <p:nvPr>
            <p:ph type="title"/>
          </p:nvPr>
        </p:nvSpPr>
        <p:spPr>
          <a:xfrm>
            <a:off x="714175" y="542500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3"/>
          <p:cNvSpPr txBox="1">
            <a:spLocks noGrp="1"/>
          </p:cNvSpPr>
          <p:nvPr>
            <p:ph type="body" idx="1"/>
          </p:nvPr>
        </p:nvSpPr>
        <p:spPr>
          <a:xfrm>
            <a:off x="2224950" y="2176100"/>
            <a:ext cx="4694100" cy="21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2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subTitle" idx="1"/>
          </p:nvPr>
        </p:nvSpPr>
        <p:spPr>
          <a:xfrm>
            <a:off x="1890587" y="1929275"/>
            <a:ext cx="2403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2"/>
          </p:nvPr>
        </p:nvSpPr>
        <p:spPr>
          <a:xfrm>
            <a:off x="1890563" y="1593638"/>
            <a:ext cx="2403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anchers"/>
                <a:ea typeface="Ranchers"/>
                <a:cs typeface="Ranchers"/>
                <a:sym typeface="Ranch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714175" y="542500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3"/>
          </p:nvPr>
        </p:nvSpPr>
        <p:spPr>
          <a:xfrm>
            <a:off x="1890587" y="3363750"/>
            <a:ext cx="2403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4"/>
          </p:nvPr>
        </p:nvSpPr>
        <p:spPr>
          <a:xfrm>
            <a:off x="1890588" y="3028113"/>
            <a:ext cx="2403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anchers"/>
                <a:ea typeface="Ranchers"/>
                <a:cs typeface="Ranchers"/>
                <a:sym typeface="Ranch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5"/>
          </p:nvPr>
        </p:nvSpPr>
        <p:spPr>
          <a:xfrm>
            <a:off x="6025912" y="1929275"/>
            <a:ext cx="2403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6"/>
          </p:nvPr>
        </p:nvSpPr>
        <p:spPr>
          <a:xfrm>
            <a:off x="6025913" y="1593638"/>
            <a:ext cx="2403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anchers"/>
                <a:ea typeface="Ranchers"/>
                <a:cs typeface="Ranchers"/>
                <a:sym typeface="Ranch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7"/>
          </p:nvPr>
        </p:nvSpPr>
        <p:spPr>
          <a:xfrm>
            <a:off x="6025912" y="3363750"/>
            <a:ext cx="2403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8"/>
          </p:nvPr>
        </p:nvSpPr>
        <p:spPr>
          <a:xfrm>
            <a:off x="6025913" y="3028113"/>
            <a:ext cx="2403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anchers"/>
                <a:ea typeface="Ranchers"/>
                <a:cs typeface="Ranchers"/>
                <a:sym typeface="Ranch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1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 hasCustomPrompt="1"/>
          </p:nvPr>
        </p:nvSpPr>
        <p:spPr>
          <a:xfrm flipH="1">
            <a:off x="3783988" y="542512"/>
            <a:ext cx="1575300" cy="12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>
            <a:off x="1563063" y="1749750"/>
            <a:ext cx="6017400" cy="8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563163" y="2622450"/>
            <a:ext cx="6017400" cy="4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98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7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>
            <a:spLocks noGrp="1"/>
          </p:cNvSpPr>
          <p:nvPr>
            <p:ph type="body" idx="1"/>
          </p:nvPr>
        </p:nvSpPr>
        <p:spPr>
          <a:xfrm>
            <a:off x="2143100" y="1285275"/>
            <a:ext cx="4857900" cy="23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title"/>
          </p:nvPr>
        </p:nvSpPr>
        <p:spPr>
          <a:xfrm>
            <a:off x="714175" y="542500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2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>
            <a:spLocks noGrp="1"/>
          </p:cNvSpPr>
          <p:nvPr>
            <p:ph type="title" hasCustomPrompt="1"/>
          </p:nvPr>
        </p:nvSpPr>
        <p:spPr>
          <a:xfrm flipH="1">
            <a:off x="1619700" y="1488188"/>
            <a:ext cx="1389000" cy="12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1"/>
          </p:nvPr>
        </p:nvSpPr>
        <p:spPr>
          <a:xfrm>
            <a:off x="3008701" y="2314975"/>
            <a:ext cx="4515600" cy="4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title" idx="2"/>
          </p:nvPr>
        </p:nvSpPr>
        <p:spPr>
          <a:xfrm>
            <a:off x="3008701" y="1484250"/>
            <a:ext cx="4515600" cy="8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03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714175" y="542500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57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 txBox="1">
            <a:spLocks noGrp="1"/>
          </p:cNvSpPr>
          <p:nvPr>
            <p:ph type="ctrTitle"/>
          </p:nvPr>
        </p:nvSpPr>
        <p:spPr>
          <a:xfrm>
            <a:off x="1092138" y="978637"/>
            <a:ext cx="3064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1"/>
          </p:nvPr>
        </p:nvSpPr>
        <p:spPr>
          <a:xfrm>
            <a:off x="1092138" y="2290375"/>
            <a:ext cx="3064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4" name="Google Shape;654;p34"/>
          <p:cNvSpPr txBox="1">
            <a:spLocks noGrp="1"/>
          </p:cNvSpPr>
          <p:nvPr>
            <p:ph type="subTitle" idx="2"/>
          </p:nvPr>
        </p:nvSpPr>
        <p:spPr>
          <a:xfrm>
            <a:off x="1092138" y="1830700"/>
            <a:ext cx="3064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1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713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854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734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21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767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249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1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8.wav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Musa_(chi)" TargetMode="External"/><Relationship Id="rId7" Type="http://schemas.microsoft.com/office/2007/relationships/hdphoto" Target="../media/hdphoto1.wdp"/><Relationship Id="rId2" Type="http://schemas.openxmlformats.org/officeDocument/2006/relationships/hyperlink" Target="https://vi.wikipedia.org/wiki/Chi_(sinh_h%E1%BB%8Dc)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hyperlink" Target="https://vi.wikipedia.org/wiki/%C3%9Ac" TargetMode="External"/><Relationship Id="rId4" Type="http://schemas.openxmlformats.org/officeDocument/2006/relationships/hyperlink" Target="https://vi.wikipedia.org/wiki/%C4%90%C3%B4ng_Nam_%C3%8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1"/>
          <p:cNvSpPr txBox="1">
            <a:spLocks noGrp="1"/>
          </p:cNvSpPr>
          <p:nvPr>
            <p:ph type="ctrTitle"/>
          </p:nvPr>
        </p:nvSpPr>
        <p:spPr>
          <a:xfrm>
            <a:off x="744442" y="1101434"/>
            <a:ext cx="7715400" cy="18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CHÀO CÔ VÀ TẬP THỂ LỚP 9.5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(BÀI LÀM CỦA HS)</a:t>
            </a:r>
            <a:endParaRPr dirty="0"/>
          </a:p>
        </p:txBody>
      </p:sp>
      <p:grpSp>
        <p:nvGrpSpPr>
          <p:cNvPr id="715" name="Google Shape;715;p41"/>
          <p:cNvGrpSpPr/>
          <p:nvPr/>
        </p:nvGrpSpPr>
        <p:grpSpPr>
          <a:xfrm>
            <a:off x="753631" y="3240209"/>
            <a:ext cx="2234001" cy="1457022"/>
            <a:chOff x="3235458" y="2779048"/>
            <a:chExt cx="2793549" cy="1821960"/>
          </a:xfrm>
        </p:grpSpPr>
        <p:sp>
          <p:nvSpPr>
            <p:cNvPr id="716" name="Google Shape;716;p41"/>
            <p:cNvSpPr/>
            <p:nvPr/>
          </p:nvSpPr>
          <p:spPr>
            <a:xfrm rot="840689">
              <a:off x="3480835" y="3224921"/>
              <a:ext cx="2452039" cy="1095542"/>
            </a:xfrm>
            <a:custGeom>
              <a:avLst/>
              <a:gdLst/>
              <a:ahLst/>
              <a:cxnLst/>
              <a:rect l="l" t="t" r="r" b="b"/>
              <a:pathLst>
                <a:path w="16805" h="7507" extrusionOk="0">
                  <a:moveTo>
                    <a:pt x="8234" y="492"/>
                  </a:moveTo>
                  <a:lnTo>
                    <a:pt x="8249" y="494"/>
                  </a:lnTo>
                  <a:lnTo>
                    <a:pt x="8257" y="502"/>
                  </a:lnTo>
                  <a:lnTo>
                    <a:pt x="8257" y="502"/>
                  </a:lnTo>
                  <a:lnTo>
                    <a:pt x="8234" y="492"/>
                  </a:lnTo>
                  <a:close/>
                  <a:moveTo>
                    <a:pt x="4345" y="0"/>
                  </a:moveTo>
                  <a:cubicBezTo>
                    <a:pt x="4311" y="0"/>
                    <a:pt x="4292" y="1"/>
                    <a:pt x="4292" y="1"/>
                  </a:cubicBezTo>
                  <a:cubicBezTo>
                    <a:pt x="4288" y="152"/>
                    <a:pt x="4446" y="861"/>
                    <a:pt x="4446" y="861"/>
                  </a:cubicBezTo>
                  <a:lnTo>
                    <a:pt x="4308" y="853"/>
                  </a:lnTo>
                  <a:lnTo>
                    <a:pt x="4308" y="853"/>
                  </a:lnTo>
                  <a:cubicBezTo>
                    <a:pt x="4308" y="857"/>
                    <a:pt x="4313" y="866"/>
                    <a:pt x="4317" y="870"/>
                  </a:cubicBezTo>
                  <a:cubicBezTo>
                    <a:pt x="4258" y="874"/>
                    <a:pt x="4200" y="882"/>
                    <a:pt x="4141" y="899"/>
                  </a:cubicBezTo>
                  <a:lnTo>
                    <a:pt x="4125" y="899"/>
                  </a:lnTo>
                  <a:lnTo>
                    <a:pt x="4112" y="907"/>
                  </a:lnTo>
                  <a:cubicBezTo>
                    <a:pt x="4066" y="920"/>
                    <a:pt x="4020" y="941"/>
                    <a:pt x="3983" y="970"/>
                  </a:cubicBezTo>
                  <a:cubicBezTo>
                    <a:pt x="3969" y="968"/>
                    <a:pt x="3956" y="967"/>
                    <a:pt x="3942" y="967"/>
                  </a:cubicBezTo>
                  <a:cubicBezTo>
                    <a:pt x="3902" y="967"/>
                    <a:pt x="3862" y="976"/>
                    <a:pt x="3824" y="995"/>
                  </a:cubicBezTo>
                  <a:cubicBezTo>
                    <a:pt x="3762" y="1020"/>
                    <a:pt x="3712" y="1074"/>
                    <a:pt x="3695" y="1141"/>
                  </a:cubicBezTo>
                  <a:cubicBezTo>
                    <a:pt x="3695" y="1145"/>
                    <a:pt x="3691" y="1158"/>
                    <a:pt x="3687" y="1166"/>
                  </a:cubicBezTo>
                  <a:lnTo>
                    <a:pt x="3682" y="1166"/>
                  </a:lnTo>
                  <a:cubicBezTo>
                    <a:pt x="3373" y="1358"/>
                    <a:pt x="3152" y="1663"/>
                    <a:pt x="3065" y="2018"/>
                  </a:cubicBezTo>
                  <a:cubicBezTo>
                    <a:pt x="2797" y="2314"/>
                    <a:pt x="2906" y="2731"/>
                    <a:pt x="2906" y="2731"/>
                  </a:cubicBezTo>
                  <a:lnTo>
                    <a:pt x="2918" y="2706"/>
                  </a:lnTo>
                  <a:cubicBezTo>
                    <a:pt x="2918" y="2710"/>
                    <a:pt x="2918" y="2710"/>
                    <a:pt x="2918" y="2710"/>
                  </a:cubicBezTo>
                  <a:lnTo>
                    <a:pt x="2918" y="2719"/>
                  </a:lnTo>
                  <a:lnTo>
                    <a:pt x="2923" y="2719"/>
                  </a:lnTo>
                  <a:lnTo>
                    <a:pt x="2914" y="2736"/>
                  </a:lnTo>
                  <a:cubicBezTo>
                    <a:pt x="2870" y="2729"/>
                    <a:pt x="2826" y="2726"/>
                    <a:pt x="2782" y="2726"/>
                  </a:cubicBezTo>
                  <a:cubicBezTo>
                    <a:pt x="2684" y="2726"/>
                    <a:pt x="2589" y="2742"/>
                    <a:pt x="2497" y="2773"/>
                  </a:cubicBezTo>
                  <a:cubicBezTo>
                    <a:pt x="2403" y="2807"/>
                    <a:pt x="2303" y="2821"/>
                    <a:pt x="2204" y="2821"/>
                  </a:cubicBezTo>
                  <a:cubicBezTo>
                    <a:pt x="2181" y="2821"/>
                    <a:pt x="2157" y="2821"/>
                    <a:pt x="2134" y="2819"/>
                  </a:cubicBezTo>
                  <a:cubicBezTo>
                    <a:pt x="2121" y="2818"/>
                    <a:pt x="2108" y="2818"/>
                    <a:pt x="2096" y="2818"/>
                  </a:cubicBezTo>
                  <a:cubicBezTo>
                    <a:pt x="2048" y="2818"/>
                    <a:pt x="2007" y="2825"/>
                    <a:pt x="1983" y="2848"/>
                  </a:cubicBezTo>
                  <a:cubicBezTo>
                    <a:pt x="1929" y="2915"/>
                    <a:pt x="1821" y="3094"/>
                    <a:pt x="1892" y="3224"/>
                  </a:cubicBezTo>
                  <a:cubicBezTo>
                    <a:pt x="1925" y="3291"/>
                    <a:pt x="1950" y="3362"/>
                    <a:pt x="1967" y="3433"/>
                  </a:cubicBezTo>
                  <a:cubicBezTo>
                    <a:pt x="2013" y="3641"/>
                    <a:pt x="2100" y="3837"/>
                    <a:pt x="2221" y="4013"/>
                  </a:cubicBezTo>
                  <a:cubicBezTo>
                    <a:pt x="602" y="4013"/>
                    <a:pt x="63" y="4610"/>
                    <a:pt x="63" y="4610"/>
                  </a:cubicBezTo>
                  <a:cubicBezTo>
                    <a:pt x="63" y="4610"/>
                    <a:pt x="1" y="5328"/>
                    <a:pt x="1725" y="5419"/>
                  </a:cubicBezTo>
                  <a:cubicBezTo>
                    <a:pt x="1725" y="5419"/>
                    <a:pt x="3094" y="5778"/>
                    <a:pt x="4100" y="6405"/>
                  </a:cubicBezTo>
                  <a:cubicBezTo>
                    <a:pt x="5106" y="7035"/>
                    <a:pt x="6258" y="7506"/>
                    <a:pt x="8403" y="7506"/>
                  </a:cubicBezTo>
                  <a:cubicBezTo>
                    <a:pt x="10549" y="7506"/>
                    <a:pt x="11701" y="7035"/>
                    <a:pt x="12707" y="6405"/>
                  </a:cubicBezTo>
                  <a:cubicBezTo>
                    <a:pt x="13713" y="5778"/>
                    <a:pt x="15082" y="5419"/>
                    <a:pt x="15082" y="5419"/>
                  </a:cubicBezTo>
                  <a:cubicBezTo>
                    <a:pt x="16805" y="5328"/>
                    <a:pt x="16743" y="4610"/>
                    <a:pt x="16743" y="4610"/>
                  </a:cubicBezTo>
                  <a:lnTo>
                    <a:pt x="16743" y="4610"/>
                  </a:lnTo>
                  <a:lnTo>
                    <a:pt x="16743" y="4614"/>
                  </a:lnTo>
                  <a:cubicBezTo>
                    <a:pt x="16743" y="4614"/>
                    <a:pt x="16146" y="4017"/>
                    <a:pt x="14339" y="4017"/>
                  </a:cubicBezTo>
                  <a:cubicBezTo>
                    <a:pt x="14406" y="3888"/>
                    <a:pt x="14447" y="3750"/>
                    <a:pt x="14464" y="3604"/>
                  </a:cubicBezTo>
                  <a:cubicBezTo>
                    <a:pt x="14464" y="2863"/>
                    <a:pt x="14357" y="2640"/>
                    <a:pt x="14126" y="2640"/>
                  </a:cubicBezTo>
                  <a:cubicBezTo>
                    <a:pt x="14076" y="2640"/>
                    <a:pt x="14021" y="2651"/>
                    <a:pt x="13959" y="2669"/>
                  </a:cubicBezTo>
                  <a:lnTo>
                    <a:pt x="13946" y="2619"/>
                  </a:lnTo>
                  <a:cubicBezTo>
                    <a:pt x="13955" y="2485"/>
                    <a:pt x="13926" y="2347"/>
                    <a:pt x="13863" y="2222"/>
                  </a:cubicBezTo>
                  <a:cubicBezTo>
                    <a:pt x="13859" y="1876"/>
                    <a:pt x="13725" y="1546"/>
                    <a:pt x="13491" y="1287"/>
                  </a:cubicBezTo>
                  <a:cubicBezTo>
                    <a:pt x="13491" y="1275"/>
                    <a:pt x="13487" y="1262"/>
                    <a:pt x="13483" y="1250"/>
                  </a:cubicBezTo>
                  <a:cubicBezTo>
                    <a:pt x="13483" y="1250"/>
                    <a:pt x="13470" y="1153"/>
                    <a:pt x="13420" y="1153"/>
                  </a:cubicBezTo>
                  <a:cubicBezTo>
                    <a:pt x="13407" y="1153"/>
                    <a:pt x="13392" y="1159"/>
                    <a:pt x="13375" y="1174"/>
                  </a:cubicBezTo>
                  <a:cubicBezTo>
                    <a:pt x="13345" y="1145"/>
                    <a:pt x="13320" y="1124"/>
                    <a:pt x="13287" y="1099"/>
                  </a:cubicBezTo>
                  <a:cubicBezTo>
                    <a:pt x="13287" y="1099"/>
                    <a:pt x="13195" y="790"/>
                    <a:pt x="12581" y="786"/>
                  </a:cubicBezTo>
                  <a:cubicBezTo>
                    <a:pt x="12413" y="689"/>
                    <a:pt x="12223" y="640"/>
                    <a:pt x="12032" y="640"/>
                  </a:cubicBezTo>
                  <a:cubicBezTo>
                    <a:pt x="11920" y="640"/>
                    <a:pt x="11809" y="656"/>
                    <a:pt x="11701" y="690"/>
                  </a:cubicBezTo>
                  <a:lnTo>
                    <a:pt x="11692" y="690"/>
                  </a:lnTo>
                  <a:lnTo>
                    <a:pt x="11672" y="678"/>
                  </a:lnTo>
                  <a:cubicBezTo>
                    <a:pt x="11646" y="658"/>
                    <a:pt x="11614" y="649"/>
                    <a:pt x="11584" y="649"/>
                  </a:cubicBezTo>
                  <a:cubicBezTo>
                    <a:pt x="11535" y="649"/>
                    <a:pt x="11487" y="672"/>
                    <a:pt x="11459" y="715"/>
                  </a:cubicBezTo>
                  <a:lnTo>
                    <a:pt x="11450" y="715"/>
                  </a:lnTo>
                  <a:cubicBezTo>
                    <a:pt x="11313" y="732"/>
                    <a:pt x="10983" y="861"/>
                    <a:pt x="10983" y="861"/>
                  </a:cubicBezTo>
                  <a:cubicBezTo>
                    <a:pt x="10965" y="854"/>
                    <a:pt x="10947" y="850"/>
                    <a:pt x="10930" y="850"/>
                  </a:cubicBezTo>
                  <a:cubicBezTo>
                    <a:pt x="10860" y="850"/>
                    <a:pt x="10798" y="906"/>
                    <a:pt x="10795" y="982"/>
                  </a:cubicBezTo>
                  <a:cubicBezTo>
                    <a:pt x="10795" y="982"/>
                    <a:pt x="10674" y="1087"/>
                    <a:pt x="10678" y="1087"/>
                  </a:cubicBezTo>
                  <a:lnTo>
                    <a:pt x="10394" y="1329"/>
                  </a:lnTo>
                  <a:cubicBezTo>
                    <a:pt x="10382" y="1312"/>
                    <a:pt x="10365" y="1295"/>
                    <a:pt x="10353" y="1283"/>
                  </a:cubicBezTo>
                  <a:cubicBezTo>
                    <a:pt x="10340" y="1212"/>
                    <a:pt x="10327" y="1158"/>
                    <a:pt x="10319" y="1120"/>
                  </a:cubicBezTo>
                  <a:cubicBezTo>
                    <a:pt x="10311" y="1073"/>
                    <a:pt x="10266" y="1036"/>
                    <a:pt x="10218" y="1036"/>
                  </a:cubicBezTo>
                  <a:cubicBezTo>
                    <a:pt x="10216" y="1036"/>
                    <a:pt x="10213" y="1036"/>
                    <a:pt x="10211" y="1037"/>
                  </a:cubicBezTo>
                  <a:lnTo>
                    <a:pt x="10177" y="1041"/>
                  </a:lnTo>
                  <a:cubicBezTo>
                    <a:pt x="10152" y="1049"/>
                    <a:pt x="10127" y="1053"/>
                    <a:pt x="10106" y="1062"/>
                  </a:cubicBezTo>
                  <a:lnTo>
                    <a:pt x="9814" y="836"/>
                  </a:lnTo>
                  <a:cubicBezTo>
                    <a:pt x="9810" y="832"/>
                    <a:pt x="9731" y="699"/>
                    <a:pt x="9643" y="665"/>
                  </a:cubicBezTo>
                  <a:cubicBezTo>
                    <a:pt x="9594" y="647"/>
                    <a:pt x="9557" y="641"/>
                    <a:pt x="9528" y="641"/>
                  </a:cubicBezTo>
                  <a:cubicBezTo>
                    <a:pt x="9471" y="641"/>
                    <a:pt x="9451" y="665"/>
                    <a:pt x="9451" y="665"/>
                  </a:cubicBezTo>
                  <a:lnTo>
                    <a:pt x="9576" y="715"/>
                  </a:lnTo>
                  <a:cubicBezTo>
                    <a:pt x="9405" y="661"/>
                    <a:pt x="9226" y="628"/>
                    <a:pt x="9042" y="628"/>
                  </a:cubicBezTo>
                  <a:lnTo>
                    <a:pt x="8938" y="611"/>
                  </a:lnTo>
                  <a:cubicBezTo>
                    <a:pt x="8798" y="475"/>
                    <a:pt x="8643" y="436"/>
                    <a:pt x="8508" y="436"/>
                  </a:cubicBezTo>
                  <a:cubicBezTo>
                    <a:pt x="8393" y="436"/>
                    <a:pt x="8291" y="464"/>
                    <a:pt x="8223" y="487"/>
                  </a:cubicBezTo>
                  <a:lnTo>
                    <a:pt x="8223" y="487"/>
                  </a:lnTo>
                  <a:lnTo>
                    <a:pt x="8220" y="486"/>
                  </a:lnTo>
                  <a:cubicBezTo>
                    <a:pt x="8202" y="471"/>
                    <a:pt x="8180" y="464"/>
                    <a:pt x="8159" y="464"/>
                  </a:cubicBezTo>
                  <a:cubicBezTo>
                    <a:pt x="8121" y="464"/>
                    <a:pt x="8084" y="487"/>
                    <a:pt x="8073" y="527"/>
                  </a:cubicBezTo>
                  <a:lnTo>
                    <a:pt x="7856" y="552"/>
                  </a:lnTo>
                  <a:lnTo>
                    <a:pt x="7852" y="552"/>
                  </a:lnTo>
                  <a:cubicBezTo>
                    <a:pt x="7852" y="548"/>
                    <a:pt x="7852" y="544"/>
                    <a:pt x="7852" y="540"/>
                  </a:cubicBezTo>
                  <a:lnTo>
                    <a:pt x="7840" y="348"/>
                  </a:lnTo>
                  <a:lnTo>
                    <a:pt x="7326" y="440"/>
                  </a:lnTo>
                  <a:lnTo>
                    <a:pt x="7418" y="340"/>
                  </a:lnTo>
                  <a:cubicBezTo>
                    <a:pt x="7396" y="337"/>
                    <a:pt x="7374" y="335"/>
                    <a:pt x="7352" y="335"/>
                  </a:cubicBezTo>
                  <a:cubicBezTo>
                    <a:pt x="7069" y="335"/>
                    <a:pt x="6746" y="561"/>
                    <a:pt x="6746" y="561"/>
                  </a:cubicBezTo>
                  <a:lnTo>
                    <a:pt x="6738" y="444"/>
                  </a:lnTo>
                  <a:cubicBezTo>
                    <a:pt x="6738" y="444"/>
                    <a:pt x="6737" y="444"/>
                    <a:pt x="6735" y="444"/>
                  </a:cubicBezTo>
                  <a:cubicBezTo>
                    <a:pt x="6719" y="444"/>
                    <a:pt x="6626" y="457"/>
                    <a:pt x="6400" y="736"/>
                  </a:cubicBezTo>
                  <a:lnTo>
                    <a:pt x="6291" y="744"/>
                  </a:lnTo>
                  <a:cubicBezTo>
                    <a:pt x="6145" y="448"/>
                    <a:pt x="5794" y="260"/>
                    <a:pt x="5794" y="260"/>
                  </a:cubicBezTo>
                  <a:lnTo>
                    <a:pt x="5736" y="415"/>
                  </a:lnTo>
                  <a:cubicBezTo>
                    <a:pt x="5577" y="244"/>
                    <a:pt x="5373" y="123"/>
                    <a:pt x="5147" y="64"/>
                  </a:cubicBezTo>
                  <a:lnTo>
                    <a:pt x="5056" y="168"/>
                  </a:lnTo>
                  <a:cubicBezTo>
                    <a:pt x="4814" y="16"/>
                    <a:pt x="4475" y="0"/>
                    <a:pt x="4345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" name="Google Shape;717;p41"/>
            <p:cNvGrpSpPr/>
            <p:nvPr/>
          </p:nvGrpSpPr>
          <p:grpSpPr>
            <a:xfrm rot="840925">
              <a:off x="3332529" y="3059806"/>
              <a:ext cx="2454164" cy="1103448"/>
              <a:chOff x="11675488" y="976274"/>
              <a:chExt cx="3344719" cy="1503663"/>
            </a:xfrm>
          </p:grpSpPr>
          <p:sp>
            <p:nvSpPr>
              <p:cNvPr id="718" name="Google Shape;718;p41"/>
              <p:cNvSpPr/>
              <p:nvPr/>
            </p:nvSpPr>
            <p:spPr>
              <a:xfrm>
                <a:off x="11678280" y="982452"/>
                <a:ext cx="3341926" cy="1492898"/>
              </a:xfrm>
              <a:custGeom>
                <a:avLst/>
                <a:gdLst/>
                <a:ahLst/>
                <a:cxnLst/>
                <a:rect l="l" t="t" r="r" b="b"/>
                <a:pathLst>
                  <a:path w="16805" h="7507" extrusionOk="0">
                    <a:moveTo>
                      <a:pt x="8234" y="492"/>
                    </a:moveTo>
                    <a:lnTo>
                      <a:pt x="8249" y="494"/>
                    </a:lnTo>
                    <a:lnTo>
                      <a:pt x="8257" y="502"/>
                    </a:lnTo>
                    <a:lnTo>
                      <a:pt x="8257" y="502"/>
                    </a:lnTo>
                    <a:lnTo>
                      <a:pt x="8234" y="492"/>
                    </a:lnTo>
                    <a:close/>
                    <a:moveTo>
                      <a:pt x="4345" y="0"/>
                    </a:moveTo>
                    <a:cubicBezTo>
                      <a:pt x="4311" y="0"/>
                      <a:pt x="4292" y="1"/>
                      <a:pt x="4292" y="1"/>
                    </a:cubicBezTo>
                    <a:cubicBezTo>
                      <a:pt x="4288" y="152"/>
                      <a:pt x="4446" y="861"/>
                      <a:pt x="4446" y="861"/>
                    </a:cubicBezTo>
                    <a:lnTo>
                      <a:pt x="4308" y="853"/>
                    </a:lnTo>
                    <a:lnTo>
                      <a:pt x="4308" y="853"/>
                    </a:lnTo>
                    <a:cubicBezTo>
                      <a:pt x="4308" y="857"/>
                      <a:pt x="4313" y="866"/>
                      <a:pt x="4317" y="870"/>
                    </a:cubicBezTo>
                    <a:cubicBezTo>
                      <a:pt x="4258" y="874"/>
                      <a:pt x="4200" y="882"/>
                      <a:pt x="4141" y="899"/>
                    </a:cubicBezTo>
                    <a:lnTo>
                      <a:pt x="4125" y="899"/>
                    </a:lnTo>
                    <a:lnTo>
                      <a:pt x="4112" y="907"/>
                    </a:lnTo>
                    <a:cubicBezTo>
                      <a:pt x="4066" y="920"/>
                      <a:pt x="4020" y="941"/>
                      <a:pt x="3983" y="970"/>
                    </a:cubicBezTo>
                    <a:cubicBezTo>
                      <a:pt x="3969" y="968"/>
                      <a:pt x="3956" y="967"/>
                      <a:pt x="3942" y="967"/>
                    </a:cubicBezTo>
                    <a:cubicBezTo>
                      <a:pt x="3902" y="967"/>
                      <a:pt x="3862" y="976"/>
                      <a:pt x="3824" y="995"/>
                    </a:cubicBezTo>
                    <a:cubicBezTo>
                      <a:pt x="3762" y="1020"/>
                      <a:pt x="3712" y="1074"/>
                      <a:pt x="3695" y="1141"/>
                    </a:cubicBezTo>
                    <a:cubicBezTo>
                      <a:pt x="3695" y="1145"/>
                      <a:pt x="3691" y="1158"/>
                      <a:pt x="3687" y="1166"/>
                    </a:cubicBezTo>
                    <a:lnTo>
                      <a:pt x="3682" y="1166"/>
                    </a:lnTo>
                    <a:cubicBezTo>
                      <a:pt x="3373" y="1358"/>
                      <a:pt x="3152" y="1663"/>
                      <a:pt x="3065" y="2018"/>
                    </a:cubicBezTo>
                    <a:cubicBezTo>
                      <a:pt x="2797" y="2314"/>
                      <a:pt x="2906" y="2731"/>
                      <a:pt x="2906" y="2731"/>
                    </a:cubicBezTo>
                    <a:lnTo>
                      <a:pt x="2918" y="2706"/>
                    </a:lnTo>
                    <a:cubicBezTo>
                      <a:pt x="2918" y="2710"/>
                      <a:pt x="2918" y="2710"/>
                      <a:pt x="2918" y="2710"/>
                    </a:cubicBezTo>
                    <a:lnTo>
                      <a:pt x="2918" y="2719"/>
                    </a:lnTo>
                    <a:lnTo>
                      <a:pt x="2923" y="2719"/>
                    </a:lnTo>
                    <a:lnTo>
                      <a:pt x="2914" y="2736"/>
                    </a:lnTo>
                    <a:cubicBezTo>
                      <a:pt x="2870" y="2729"/>
                      <a:pt x="2826" y="2726"/>
                      <a:pt x="2782" y="2726"/>
                    </a:cubicBezTo>
                    <a:cubicBezTo>
                      <a:pt x="2684" y="2726"/>
                      <a:pt x="2589" y="2742"/>
                      <a:pt x="2497" y="2773"/>
                    </a:cubicBezTo>
                    <a:cubicBezTo>
                      <a:pt x="2403" y="2807"/>
                      <a:pt x="2303" y="2821"/>
                      <a:pt x="2204" y="2821"/>
                    </a:cubicBezTo>
                    <a:cubicBezTo>
                      <a:pt x="2181" y="2821"/>
                      <a:pt x="2157" y="2821"/>
                      <a:pt x="2134" y="2819"/>
                    </a:cubicBezTo>
                    <a:cubicBezTo>
                      <a:pt x="2121" y="2818"/>
                      <a:pt x="2108" y="2818"/>
                      <a:pt x="2096" y="2818"/>
                    </a:cubicBezTo>
                    <a:cubicBezTo>
                      <a:pt x="2048" y="2818"/>
                      <a:pt x="2007" y="2825"/>
                      <a:pt x="1983" y="2848"/>
                    </a:cubicBezTo>
                    <a:cubicBezTo>
                      <a:pt x="1929" y="2915"/>
                      <a:pt x="1821" y="3094"/>
                      <a:pt x="1892" y="3224"/>
                    </a:cubicBezTo>
                    <a:cubicBezTo>
                      <a:pt x="1925" y="3291"/>
                      <a:pt x="1950" y="3362"/>
                      <a:pt x="1967" y="3433"/>
                    </a:cubicBezTo>
                    <a:cubicBezTo>
                      <a:pt x="2013" y="3641"/>
                      <a:pt x="2100" y="3837"/>
                      <a:pt x="2221" y="4013"/>
                    </a:cubicBezTo>
                    <a:cubicBezTo>
                      <a:pt x="602" y="4013"/>
                      <a:pt x="63" y="4610"/>
                      <a:pt x="63" y="4610"/>
                    </a:cubicBezTo>
                    <a:cubicBezTo>
                      <a:pt x="63" y="4610"/>
                      <a:pt x="1" y="5328"/>
                      <a:pt x="1725" y="5419"/>
                    </a:cubicBezTo>
                    <a:cubicBezTo>
                      <a:pt x="1725" y="5419"/>
                      <a:pt x="3094" y="5778"/>
                      <a:pt x="4100" y="6405"/>
                    </a:cubicBezTo>
                    <a:cubicBezTo>
                      <a:pt x="5106" y="7035"/>
                      <a:pt x="6258" y="7506"/>
                      <a:pt x="8403" y="7506"/>
                    </a:cubicBezTo>
                    <a:cubicBezTo>
                      <a:pt x="10549" y="7506"/>
                      <a:pt x="11701" y="7035"/>
                      <a:pt x="12707" y="6405"/>
                    </a:cubicBezTo>
                    <a:cubicBezTo>
                      <a:pt x="13713" y="5778"/>
                      <a:pt x="15082" y="5419"/>
                      <a:pt x="15082" y="5419"/>
                    </a:cubicBezTo>
                    <a:cubicBezTo>
                      <a:pt x="16805" y="5328"/>
                      <a:pt x="16743" y="4610"/>
                      <a:pt x="16743" y="4610"/>
                    </a:cubicBezTo>
                    <a:lnTo>
                      <a:pt x="16743" y="4610"/>
                    </a:lnTo>
                    <a:lnTo>
                      <a:pt x="16743" y="4614"/>
                    </a:lnTo>
                    <a:cubicBezTo>
                      <a:pt x="16743" y="4614"/>
                      <a:pt x="16146" y="4017"/>
                      <a:pt x="14339" y="4017"/>
                    </a:cubicBezTo>
                    <a:cubicBezTo>
                      <a:pt x="14406" y="3888"/>
                      <a:pt x="14447" y="3750"/>
                      <a:pt x="14464" y="3604"/>
                    </a:cubicBezTo>
                    <a:cubicBezTo>
                      <a:pt x="14464" y="2863"/>
                      <a:pt x="14357" y="2640"/>
                      <a:pt x="14126" y="2640"/>
                    </a:cubicBezTo>
                    <a:cubicBezTo>
                      <a:pt x="14076" y="2640"/>
                      <a:pt x="14021" y="2651"/>
                      <a:pt x="13959" y="2669"/>
                    </a:cubicBezTo>
                    <a:lnTo>
                      <a:pt x="13946" y="2619"/>
                    </a:lnTo>
                    <a:cubicBezTo>
                      <a:pt x="13955" y="2485"/>
                      <a:pt x="13926" y="2347"/>
                      <a:pt x="13863" y="2222"/>
                    </a:cubicBezTo>
                    <a:cubicBezTo>
                      <a:pt x="13859" y="1876"/>
                      <a:pt x="13725" y="1546"/>
                      <a:pt x="13491" y="1287"/>
                    </a:cubicBezTo>
                    <a:cubicBezTo>
                      <a:pt x="13491" y="1275"/>
                      <a:pt x="13487" y="1262"/>
                      <a:pt x="13483" y="1250"/>
                    </a:cubicBezTo>
                    <a:cubicBezTo>
                      <a:pt x="13483" y="1250"/>
                      <a:pt x="13470" y="1153"/>
                      <a:pt x="13420" y="1153"/>
                    </a:cubicBezTo>
                    <a:cubicBezTo>
                      <a:pt x="13407" y="1153"/>
                      <a:pt x="13392" y="1159"/>
                      <a:pt x="13375" y="1174"/>
                    </a:cubicBezTo>
                    <a:cubicBezTo>
                      <a:pt x="13345" y="1145"/>
                      <a:pt x="13320" y="1124"/>
                      <a:pt x="13287" y="1099"/>
                    </a:cubicBezTo>
                    <a:cubicBezTo>
                      <a:pt x="13287" y="1099"/>
                      <a:pt x="13195" y="790"/>
                      <a:pt x="12581" y="786"/>
                    </a:cubicBezTo>
                    <a:cubicBezTo>
                      <a:pt x="12413" y="689"/>
                      <a:pt x="12223" y="640"/>
                      <a:pt x="12032" y="640"/>
                    </a:cubicBezTo>
                    <a:cubicBezTo>
                      <a:pt x="11920" y="640"/>
                      <a:pt x="11809" y="656"/>
                      <a:pt x="11701" y="690"/>
                    </a:cubicBezTo>
                    <a:lnTo>
                      <a:pt x="11692" y="690"/>
                    </a:lnTo>
                    <a:lnTo>
                      <a:pt x="11672" y="678"/>
                    </a:lnTo>
                    <a:cubicBezTo>
                      <a:pt x="11646" y="658"/>
                      <a:pt x="11614" y="649"/>
                      <a:pt x="11584" y="649"/>
                    </a:cubicBezTo>
                    <a:cubicBezTo>
                      <a:pt x="11535" y="649"/>
                      <a:pt x="11487" y="672"/>
                      <a:pt x="11459" y="715"/>
                    </a:cubicBezTo>
                    <a:lnTo>
                      <a:pt x="11450" y="715"/>
                    </a:lnTo>
                    <a:cubicBezTo>
                      <a:pt x="11313" y="732"/>
                      <a:pt x="10983" y="861"/>
                      <a:pt x="10983" y="861"/>
                    </a:cubicBezTo>
                    <a:cubicBezTo>
                      <a:pt x="10965" y="854"/>
                      <a:pt x="10947" y="850"/>
                      <a:pt x="10930" y="850"/>
                    </a:cubicBezTo>
                    <a:cubicBezTo>
                      <a:pt x="10860" y="850"/>
                      <a:pt x="10798" y="906"/>
                      <a:pt x="10795" y="982"/>
                    </a:cubicBezTo>
                    <a:cubicBezTo>
                      <a:pt x="10795" y="982"/>
                      <a:pt x="10674" y="1087"/>
                      <a:pt x="10678" y="1087"/>
                    </a:cubicBezTo>
                    <a:lnTo>
                      <a:pt x="10394" y="1329"/>
                    </a:lnTo>
                    <a:cubicBezTo>
                      <a:pt x="10382" y="1312"/>
                      <a:pt x="10365" y="1295"/>
                      <a:pt x="10353" y="1283"/>
                    </a:cubicBezTo>
                    <a:cubicBezTo>
                      <a:pt x="10340" y="1212"/>
                      <a:pt x="10327" y="1158"/>
                      <a:pt x="10319" y="1120"/>
                    </a:cubicBezTo>
                    <a:cubicBezTo>
                      <a:pt x="10311" y="1073"/>
                      <a:pt x="10266" y="1036"/>
                      <a:pt x="10218" y="1036"/>
                    </a:cubicBezTo>
                    <a:cubicBezTo>
                      <a:pt x="10216" y="1036"/>
                      <a:pt x="10213" y="1036"/>
                      <a:pt x="10211" y="1037"/>
                    </a:cubicBezTo>
                    <a:lnTo>
                      <a:pt x="10177" y="1041"/>
                    </a:lnTo>
                    <a:cubicBezTo>
                      <a:pt x="10152" y="1049"/>
                      <a:pt x="10127" y="1053"/>
                      <a:pt x="10106" y="1062"/>
                    </a:cubicBezTo>
                    <a:lnTo>
                      <a:pt x="9814" y="836"/>
                    </a:lnTo>
                    <a:cubicBezTo>
                      <a:pt x="9810" y="832"/>
                      <a:pt x="9731" y="699"/>
                      <a:pt x="9643" y="665"/>
                    </a:cubicBezTo>
                    <a:cubicBezTo>
                      <a:pt x="9594" y="647"/>
                      <a:pt x="9557" y="641"/>
                      <a:pt x="9528" y="641"/>
                    </a:cubicBezTo>
                    <a:cubicBezTo>
                      <a:pt x="9471" y="641"/>
                      <a:pt x="9451" y="665"/>
                      <a:pt x="9451" y="665"/>
                    </a:cubicBezTo>
                    <a:lnTo>
                      <a:pt x="9576" y="715"/>
                    </a:lnTo>
                    <a:cubicBezTo>
                      <a:pt x="9405" y="661"/>
                      <a:pt x="9226" y="628"/>
                      <a:pt x="9042" y="628"/>
                    </a:cubicBezTo>
                    <a:lnTo>
                      <a:pt x="8938" y="611"/>
                    </a:lnTo>
                    <a:cubicBezTo>
                      <a:pt x="8798" y="475"/>
                      <a:pt x="8643" y="436"/>
                      <a:pt x="8508" y="436"/>
                    </a:cubicBezTo>
                    <a:cubicBezTo>
                      <a:pt x="8393" y="436"/>
                      <a:pt x="8291" y="464"/>
                      <a:pt x="8223" y="487"/>
                    </a:cubicBezTo>
                    <a:lnTo>
                      <a:pt x="8223" y="487"/>
                    </a:lnTo>
                    <a:lnTo>
                      <a:pt x="8220" y="486"/>
                    </a:lnTo>
                    <a:cubicBezTo>
                      <a:pt x="8202" y="471"/>
                      <a:pt x="8180" y="464"/>
                      <a:pt x="8159" y="464"/>
                    </a:cubicBezTo>
                    <a:cubicBezTo>
                      <a:pt x="8121" y="464"/>
                      <a:pt x="8084" y="487"/>
                      <a:pt x="8073" y="527"/>
                    </a:cubicBezTo>
                    <a:lnTo>
                      <a:pt x="7856" y="552"/>
                    </a:lnTo>
                    <a:lnTo>
                      <a:pt x="7852" y="552"/>
                    </a:lnTo>
                    <a:cubicBezTo>
                      <a:pt x="7852" y="548"/>
                      <a:pt x="7852" y="544"/>
                      <a:pt x="7852" y="540"/>
                    </a:cubicBezTo>
                    <a:lnTo>
                      <a:pt x="7840" y="348"/>
                    </a:lnTo>
                    <a:lnTo>
                      <a:pt x="7326" y="440"/>
                    </a:lnTo>
                    <a:lnTo>
                      <a:pt x="7418" y="340"/>
                    </a:lnTo>
                    <a:cubicBezTo>
                      <a:pt x="7396" y="337"/>
                      <a:pt x="7374" y="335"/>
                      <a:pt x="7352" y="335"/>
                    </a:cubicBezTo>
                    <a:cubicBezTo>
                      <a:pt x="7069" y="335"/>
                      <a:pt x="6746" y="561"/>
                      <a:pt x="6746" y="561"/>
                    </a:cubicBezTo>
                    <a:lnTo>
                      <a:pt x="6738" y="444"/>
                    </a:lnTo>
                    <a:cubicBezTo>
                      <a:pt x="6738" y="444"/>
                      <a:pt x="6737" y="444"/>
                      <a:pt x="6735" y="444"/>
                    </a:cubicBezTo>
                    <a:cubicBezTo>
                      <a:pt x="6719" y="444"/>
                      <a:pt x="6626" y="457"/>
                      <a:pt x="6400" y="736"/>
                    </a:cubicBezTo>
                    <a:lnTo>
                      <a:pt x="6291" y="744"/>
                    </a:lnTo>
                    <a:cubicBezTo>
                      <a:pt x="6145" y="448"/>
                      <a:pt x="5794" y="260"/>
                      <a:pt x="5794" y="260"/>
                    </a:cubicBezTo>
                    <a:lnTo>
                      <a:pt x="5736" y="415"/>
                    </a:lnTo>
                    <a:cubicBezTo>
                      <a:pt x="5577" y="244"/>
                      <a:pt x="5373" y="123"/>
                      <a:pt x="5147" y="64"/>
                    </a:cubicBezTo>
                    <a:lnTo>
                      <a:pt x="5056" y="168"/>
                    </a:lnTo>
                    <a:cubicBezTo>
                      <a:pt x="4814" y="16"/>
                      <a:pt x="4475" y="0"/>
                      <a:pt x="4345" y="0"/>
                    </a:cubicBezTo>
                    <a:close/>
                  </a:path>
                </a:pathLst>
              </a:custGeom>
              <a:noFill/>
              <a:ln w="152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1"/>
              <p:cNvSpPr/>
              <p:nvPr/>
            </p:nvSpPr>
            <p:spPr>
              <a:xfrm>
                <a:off x="12895757" y="1051050"/>
                <a:ext cx="369690" cy="34901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755" extrusionOk="0">
                    <a:moveTo>
                      <a:pt x="1094" y="410"/>
                    </a:moveTo>
                    <a:cubicBezTo>
                      <a:pt x="1103" y="460"/>
                      <a:pt x="1099" y="514"/>
                      <a:pt x="1090" y="564"/>
                    </a:cubicBezTo>
                    <a:lnTo>
                      <a:pt x="1086" y="569"/>
                    </a:lnTo>
                    <a:cubicBezTo>
                      <a:pt x="1082" y="569"/>
                      <a:pt x="1082" y="569"/>
                      <a:pt x="1086" y="564"/>
                    </a:cubicBezTo>
                    <a:cubicBezTo>
                      <a:pt x="1094" y="514"/>
                      <a:pt x="1099" y="460"/>
                      <a:pt x="1094" y="410"/>
                    </a:cubicBezTo>
                    <a:close/>
                    <a:moveTo>
                      <a:pt x="1442" y="605"/>
                    </a:moveTo>
                    <a:lnTo>
                      <a:pt x="1442" y="605"/>
                    </a:lnTo>
                    <a:cubicBezTo>
                      <a:pt x="1390" y="634"/>
                      <a:pt x="1342" y="669"/>
                      <a:pt x="1295" y="706"/>
                    </a:cubicBezTo>
                    <a:lnTo>
                      <a:pt x="1286" y="715"/>
                    </a:lnTo>
                    <a:lnTo>
                      <a:pt x="1286" y="715"/>
                    </a:lnTo>
                    <a:lnTo>
                      <a:pt x="1291" y="706"/>
                    </a:lnTo>
                    <a:cubicBezTo>
                      <a:pt x="1335" y="665"/>
                      <a:pt x="1388" y="630"/>
                      <a:pt x="1442" y="605"/>
                    </a:cubicBezTo>
                    <a:close/>
                    <a:moveTo>
                      <a:pt x="518" y="798"/>
                    </a:moveTo>
                    <a:lnTo>
                      <a:pt x="527" y="1015"/>
                    </a:lnTo>
                    <a:lnTo>
                      <a:pt x="523" y="1015"/>
                    </a:lnTo>
                    <a:lnTo>
                      <a:pt x="510" y="798"/>
                    </a:lnTo>
                    <a:close/>
                    <a:moveTo>
                      <a:pt x="1366" y="1040"/>
                    </a:moveTo>
                    <a:cubicBezTo>
                      <a:pt x="1298" y="1074"/>
                      <a:pt x="1220" y="1091"/>
                      <a:pt x="1142" y="1091"/>
                    </a:cubicBezTo>
                    <a:cubicBezTo>
                      <a:pt x="1133" y="1091"/>
                      <a:pt x="1124" y="1091"/>
                      <a:pt x="1115" y="1090"/>
                    </a:cubicBezTo>
                    <a:cubicBezTo>
                      <a:pt x="1203" y="1090"/>
                      <a:pt x="1286" y="1074"/>
                      <a:pt x="1366" y="1040"/>
                    </a:cubicBezTo>
                    <a:close/>
                    <a:moveTo>
                      <a:pt x="748" y="627"/>
                    </a:moveTo>
                    <a:cubicBezTo>
                      <a:pt x="673" y="819"/>
                      <a:pt x="627" y="1019"/>
                      <a:pt x="610" y="1224"/>
                    </a:cubicBezTo>
                    <a:lnTo>
                      <a:pt x="606" y="1224"/>
                    </a:lnTo>
                    <a:cubicBezTo>
                      <a:pt x="623" y="1019"/>
                      <a:pt x="669" y="819"/>
                      <a:pt x="744" y="627"/>
                    </a:cubicBezTo>
                    <a:close/>
                    <a:moveTo>
                      <a:pt x="1345" y="1253"/>
                    </a:moveTo>
                    <a:lnTo>
                      <a:pt x="1345" y="1257"/>
                    </a:lnTo>
                    <a:cubicBezTo>
                      <a:pt x="1270" y="1286"/>
                      <a:pt x="1191" y="1301"/>
                      <a:pt x="1112" y="1301"/>
                    </a:cubicBezTo>
                    <a:cubicBezTo>
                      <a:pt x="1042" y="1301"/>
                      <a:pt x="971" y="1289"/>
                      <a:pt x="902" y="1266"/>
                    </a:cubicBezTo>
                    <a:lnTo>
                      <a:pt x="902" y="1266"/>
                    </a:lnTo>
                    <a:cubicBezTo>
                      <a:pt x="969" y="1285"/>
                      <a:pt x="1037" y="1294"/>
                      <a:pt x="1105" y="1294"/>
                    </a:cubicBezTo>
                    <a:cubicBezTo>
                      <a:pt x="1186" y="1294"/>
                      <a:pt x="1267" y="1280"/>
                      <a:pt x="1345" y="1253"/>
                    </a:cubicBezTo>
                    <a:close/>
                    <a:moveTo>
                      <a:pt x="890" y="869"/>
                    </a:moveTo>
                    <a:cubicBezTo>
                      <a:pt x="794" y="1032"/>
                      <a:pt x="698" y="1195"/>
                      <a:pt x="610" y="1358"/>
                    </a:cubicBezTo>
                    <a:lnTo>
                      <a:pt x="606" y="1358"/>
                    </a:lnTo>
                    <a:lnTo>
                      <a:pt x="606" y="1353"/>
                    </a:lnTo>
                    <a:cubicBezTo>
                      <a:pt x="694" y="1195"/>
                      <a:pt x="790" y="1032"/>
                      <a:pt x="886" y="869"/>
                    </a:cubicBezTo>
                    <a:close/>
                    <a:moveTo>
                      <a:pt x="852" y="1395"/>
                    </a:moveTo>
                    <a:lnTo>
                      <a:pt x="1078" y="1412"/>
                    </a:lnTo>
                    <a:lnTo>
                      <a:pt x="1078" y="1416"/>
                    </a:lnTo>
                    <a:lnTo>
                      <a:pt x="852" y="1399"/>
                    </a:lnTo>
                    <a:cubicBezTo>
                      <a:pt x="852" y="1399"/>
                      <a:pt x="852" y="1399"/>
                      <a:pt x="852" y="1395"/>
                    </a:cubicBezTo>
                    <a:close/>
                    <a:moveTo>
                      <a:pt x="1184" y="1"/>
                    </a:moveTo>
                    <a:cubicBezTo>
                      <a:pt x="908" y="1"/>
                      <a:pt x="593" y="222"/>
                      <a:pt x="589" y="226"/>
                    </a:cubicBezTo>
                    <a:lnTo>
                      <a:pt x="573" y="226"/>
                    </a:lnTo>
                    <a:cubicBezTo>
                      <a:pt x="568" y="222"/>
                      <a:pt x="564" y="218"/>
                      <a:pt x="564" y="214"/>
                    </a:cubicBezTo>
                    <a:lnTo>
                      <a:pt x="560" y="114"/>
                    </a:lnTo>
                    <a:lnTo>
                      <a:pt x="548" y="118"/>
                    </a:lnTo>
                    <a:cubicBezTo>
                      <a:pt x="493" y="139"/>
                      <a:pt x="372" y="222"/>
                      <a:pt x="138" y="544"/>
                    </a:cubicBezTo>
                    <a:cubicBezTo>
                      <a:pt x="76" y="631"/>
                      <a:pt x="30" y="736"/>
                      <a:pt x="5" y="840"/>
                    </a:cubicBezTo>
                    <a:lnTo>
                      <a:pt x="1" y="852"/>
                    </a:lnTo>
                    <a:lnTo>
                      <a:pt x="9" y="852"/>
                    </a:lnTo>
                    <a:cubicBezTo>
                      <a:pt x="59" y="869"/>
                      <a:pt x="105" y="894"/>
                      <a:pt x="147" y="923"/>
                    </a:cubicBezTo>
                    <a:cubicBezTo>
                      <a:pt x="168" y="940"/>
                      <a:pt x="189" y="957"/>
                      <a:pt x="205" y="978"/>
                    </a:cubicBezTo>
                    <a:cubicBezTo>
                      <a:pt x="239" y="1011"/>
                      <a:pt x="268" y="1053"/>
                      <a:pt x="293" y="1095"/>
                    </a:cubicBezTo>
                    <a:lnTo>
                      <a:pt x="297" y="1103"/>
                    </a:lnTo>
                    <a:lnTo>
                      <a:pt x="381" y="1044"/>
                    </a:lnTo>
                    <a:cubicBezTo>
                      <a:pt x="383" y="1044"/>
                      <a:pt x="386" y="1043"/>
                      <a:pt x="389" y="1043"/>
                    </a:cubicBezTo>
                    <a:cubicBezTo>
                      <a:pt x="390" y="1043"/>
                      <a:pt x="392" y="1043"/>
                      <a:pt x="393" y="1044"/>
                    </a:cubicBezTo>
                    <a:lnTo>
                      <a:pt x="401" y="1044"/>
                    </a:lnTo>
                    <a:cubicBezTo>
                      <a:pt x="401" y="1049"/>
                      <a:pt x="401" y="1049"/>
                      <a:pt x="406" y="1053"/>
                    </a:cubicBezTo>
                    <a:cubicBezTo>
                      <a:pt x="406" y="1053"/>
                      <a:pt x="585" y="1391"/>
                      <a:pt x="389" y="1683"/>
                    </a:cubicBezTo>
                    <a:lnTo>
                      <a:pt x="339" y="1754"/>
                    </a:lnTo>
                    <a:lnTo>
                      <a:pt x="401" y="1700"/>
                    </a:lnTo>
                    <a:cubicBezTo>
                      <a:pt x="614" y="1508"/>
                      <a:pt x="769" y="1257"/>
                      <a:pt x="919" y="1015"/>
                    </a:cubicBezTo>
                    <a:cubicBezTo>
                      <a:pt x="1053" y="802"/>
                      <a:pt x="1190" y="581"/>
                      <a:pt x="1366" y="397"/>
                    </a:cubicBezTo>
                    <a:lnTo>
                      <a:pt x="1370" y="402"/>
                    </a:lnTo>
                    <a:lnTo>
                      <a:pt x="1370" y="402"/>
                    </a:lnTo>
                    <a:cubicBezTo>
                      <a:pt x="1195" y="585"/>
                      <a:pt x="1057" y="807"/>
                      <a:pt x="923" y="1019"/>
                    </a:cubicBezTo>
                    <a:cubicBezTo>
                      <a:pt x="790" y="1232"/>
                      <a:pt x="639" y="1474"/>
                      <a:pt x="443" y="1666"/>
                    </a:cubicBezTo>
                    <a:lnTo>
                      <a:pt x="401" y="1704"/>
                    </a:lnTo>
                    <a:lnTo>
                      <a:pt x="401" y="1704"/>
                    </a:lnTo>
                    <a:lnTo>
                      <a:pt x="456" y="1683"/>
                    </a:lnTo>
                    <a:cubicBezTo>
                      <a:pt x="593" y="1620"/>
                      <a:pt x="744" y="1591"/>
                      <a:pt x="894" y="1587"/>
                    </a:cubicBezTo>
                    <a:lnTo>
                      <a:pt x="902" y="1587"/>
                    </a:lnTo>
                    <a:cubicBezTo>
                      <a:pt x="907" y="1591"/>
                      <a:pt x="911" y="1600"/>
                      <a:pt x="907" y="1604"/>
                    </a:cubicBezTo>
                    <a:lnTo>
                      <a:pt x="894" y="1650"/>
                    </a:lnTo>
                    <a:lnTo>
                      <a:pt x="907" y="1650"/>
                    </a:lnTo>
                    <a:cubicBezTo>
                      <a:pt x="932" y="1654"/>
                      <a:pt x="982" y="1662"/>
                      <a:pt x="1048" y="1671"/>
                    </a:cubicBezTo>
                    <a:cubicBezTo>
                      <a:pt x="1115" y="1679"/>
                      <a:pt x="1190" y="1687"/>
                      <a:pt x="1261" y="1696"/>
                    </a:cubicBezTo>
                    <a:lnTo>
                      <a:pt x="1278" y="1696"/>
                    </a:lnTo>
                    <a:lnTo>
                      <a:pt x="1307" y="1675"/>
                    </a:lnTo>
                    <a:cubicBezTo>
                      <a:pt x="1478" y="1550"/>
                      <a:pt x="1620" y="1387"/>
                      <a:pt x="1729" y="1203"/>
                    </a:cubicBezTo>
                    <a:lnTo>
                      <a:pt x="1737" y="1195"/>
                    </a:lnTo>
                    <a:lnTo>
                      <a:pt x="1624" y="1136"/>
                    </a:lnTo>
                    <a:cubicBezTo>
                      <a:pt x="1620" y="1132"/>
                      <a:pt x="1620" y="1128"/>
                      <a:pt x="1616" y="1124"/>
                    </a:cubicBezTo>
                    <a:cubicBezTo>
                      <a:pt x="1616" y="1120"/>
                      <a:pt x="1620" y="1115"/>
                      <a:pt x="1620" y="1111"/>
                    </a:cubicBezTo>
                    <a:cubicBezTo>
                      <a:pt x="1737" y="999"/>
                      <a:pt x="1816" y="761"/>
                      <a:pt x="1850" y="627"/>
                    </a:cubicBezTo>
                    <a:lnTo>
                      <a:pt x="1858" y="602"/>
                    </a:lnTo>
                    <a:lnTo>
                      <a:pt x="1729" y="685"/>
                    </a:lnTo>
                    <a:cubicBezTo>
                      <a:pt x="1727" y="688"/>
                      <a:pt x="1725" y="689"/>
                      <a:pt x="1723" y="689"/>
                    </a:cubicBezTo>
                    <a:cubicBezTo>
                      <a:pt x="1720" y="689"/>
                      <a:pt x="1718" y="688"/>
                      <a:pt x="1716" y="685"/>
                    </a:cubicBezTo>
                    <a:cubicBezTo>
                      <a:pt x="1712" y="681"/>
                      <a:pt x="1708" y="677"/>
                      <a:pt x="1708" y="673"/>
                    </a:cubicBezTo>
                    <a:lnTo>
                      <a:pt x="1691" y="439"/>
                    </a:lnTo>
                    <a:lnTo>
                      <a:pt x="1662" y="18"/>
                    </a:lnTo>
                    <a:lnTo>
                      <a:pt x="1641" y="18"/>
                    </a:lnTo>
                    <a:lnTo>
                      <a:pt x="1165" y="101"/>
                    </a:lnTo>
                    <a:lnTo>
                      <a:pt x="1153" y="101"/>
                    </a:lnTo>
                    <a:cubicBezTo>
                      <a:pt x="1153" y="101"/>
                      <a:pt x="1149" y="97"/>
                      <a:pt x="1149" y="97"/>
                    </a:cubicBezTo>
                    <a:cubicBezTo>
                      <a:pt x="1144" y="89"/>
                      <a:pt x="1144" y="84"/>
                      <a:pt x="1149" y="76"/>
                    </a:cubicBezTo>
                    <a:lnTo>
                      <a:pt x="1220" y="1"/>
                    </a:lnTo>
                    <a:lnTo>
                      <a:pt x="1199" y="1"/>
                    </a:lnTo>
                    <a:cubicBezTo>
                      <a:pt x="1194" y="1"/>
                      <a:pt x="1189" y="1"/>
                      <a:pt x="1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1"/>
              <p:cNvSpPr/>
              <p:nvPr/>
            </p:nvSpPr>
            <p:spPr>
              <a:xfrm>
                <a:off x="12845244" y="1221881"/>
                <a:ext cx="162075" cy="191311"/>
              </a:xfrm>
              <a:custGeom>
                <a:avLst/>
                <a:gdLst/>
                <a:ahLst/>
                <a:cxnLst/>
                <a:rect l="l" t="t" r="r" b="b"/>
                <a:pathLst>
                  <a:path w="815" h="962" extrusionOk="0">
                    <a:moveTo>
                      <a:pt x="263" y="524"/>
                    </a:moveTo>
                    <a:lnTo>
                      <a:pt x="317" y="615"/>
                    </a:lnTo>
                    <a:lnTo>
                      <a:pt x="313" y="620"/>
                    </a:lnTo>
                    <a:lnTo>
                      <a:pt x="259" y="524"/>
                    </a:lnTo>
                    <a:close/>
                    <a:moveTo>
                      <a:pt x="539" y="565"/>
                    </a:moveTo>
                    <a:cubicBezTo>
                      <a:pt x="547" y="595"/>
                      <a:pt x="534" y="628"/>
                      <a:pt x="509" y="645"/>
                    </a:cubicBezTo>
                    <a:lnTo>
                      <a:pt x="505" y="645"/>
                    </a:lnTo>
                    <a:cubicBezTo>
                      <a:pt x="530" y="628"/>
                      <a:pt x="543" y="595"/>
                      <a:pt x="534" y="565"/>
                    </a:cubicBezTo>
                    <a:close/>
                    <a:moveTo>
                      <a:pt x="610" y="490"/>
                    </a:moveTo>
                    <a:cubicBezTo>
                      <a:pt x="626" y="599"/>
                      <a:pt x="593" y="707"/>
                      <a:pt x="509" y="778"/>
                    </a:cubicBezTo>
                    <a:lnTo>
                      <a:pt x="505" y="778"/>
                    </a:lnTo>
                    <a:cubicBezTo>
                      <a:pt x="584" y="703"/>
                      <a:pt x="622" y="599"/>
                      <a:pt x="610" y="490"/>
                    </a:cubicBezTo>
                    <a:close/>
                    <a:moveTo>
                      <a:pt x="180" y="618"/>
                    </a:moveTo>
                    <a:cubicBezTo>
                      <a:pt x="218" y="678"/>
                      <a:pt x="266" y="732"/>
                      <a:pt x="326" y="774"/>
                    </a:cubicBezTo>
                    <a:cubicBezTo>
                      <a:pt x="338" y="787"/>
                      <a:pt x="351" y="795"/>
                      <a:pt x="363" y="803"/>
                    </a:cubicBezTo>
                    <a:lnTo>
                      <a:pt x="363" y="807"/>
                    </a:lnTo>
                    <a:cubicBezTo>
                      <a:pt x="351" y="799"/>
                      <a:pt x="338" y="791"/>
                      <a:pt x="326" y="782"/>
                    </a:cubicBezTo>
                    <a:cubicBezTo>
                      <a:pt x="265" y="736"/>
                      <a:pt x="216" y="680"/>
                      <a:pt x="180" y="618"/>
                    </a:cubicBezTo>
                    <a:close/>
                    <a:moveTo>
                      <a:pt x="88" y="0"/>
                    </a:moveTo>
                    <a:cubicBezTo>
                      <a:pt x="74" y="0"/>
                      <a:pt x="60" y="1"/>
                      <a:pt x="46" y="2"/>
                    </a:cubicBezTo>
                    <a:lnTo>
                      <a:pt x="34" y="2"/>
                    </a:lnTo>
                    <a:lnTo>
                      <a:pt x="34" y="14"/>
                    </a:lnTo>
                    <a:cubicBezTo>
                      <a:pt x="71" y="185"/>
                      <a:pt x="88" y="344"/>
                      <a:pt x="92" y="352"/>
                    </a:cubicBezTo>
                    <a:cubicBezTo>
                      <a:pt x="92" y="357"/>
                      <a:pt x="84" y="365"/>
                      <a:pt x="79" y="369"/>
                    </a:cubicBezTo>
                    <a:lnTo>
                      <a:pt x="0" y="386"/>
                    </a:lnTo>
                    <a:lnTo>
                      <a:pt x="0" y="394"/>
                    </a:lnTo>
                    <a:cubicBezTo>
                      <a:pt x="63" y="670"/>
                      <a:pt x="184" y="807"/>
                      <a:pt x="276" y="878"/>
                    </a:cubicBezTo>
                    <a:cubicBezTo>
                      <a:pt x="330" y="916"/>
                      <a:pt x="388" y="945"/>
                      <a:pt x="451" y="962"/>
                    </a:cubicBezTo>
                    <a:lnTo>
                      <a:pt x="463" y="962"/>
                    </a:lnTo>
                    <a:lnTo>
                      <a:pt x="463" y="949"/>
                    </a:lnTo>
                    <a:cubicBezTo>
                      <a:pt x="413" y="682"/>
                      <a:pt x="347" y="319"/>
                      <a:pt x="138" y="52"/>
                    </a:cubicBezTo>
                    <a:lnTo>
                      <a:pt x="146" y="39"/>
                    </a:lnTo>
                    <a:lnTo>
                      <a:pt x="142" y="48"/>
                    </a:lnTo>
                    <a:cubicBezTo>
                      <a:pt x="351" y="315"/>
                      <a:pt x="418" y="674"/>
                      <a:pt x="463" y="941"/>
                    </a:cubicBezTo>
                    <a:lnTo>
                      <a:pt x="468" y="958"/>
                    </a:lnTo>
                    <a:lnTo>
                      <a:pt x="484" y="945"/>
                    </a:lnTo>
                    <a:cubicBezTo>
                      <a:pt x="814" y="686"/>
                      <a:pt x="689" y="336"/>
                      <a:pt x="643" y="236"/>
                    </a:cubicBezTo>
                    <a:lnTo>
                      <a:pt x="639" y="223"/>
                    </a:lnTo>
                    <a:lnTo>
                      <a:pt x="555" y="281"/>
                    </a:lnTo>
                    <a:lnTo>
                      <a:pt x="539" y="281"/>
                    </a:lnTo>
                    <a:cubicBezTo>
                      <a:pt x="534" y="281"/>
                      <a:pt x="534" y="277"/>
                      <a:pt x="534" y="277"/>
                    </a:cubicBezTo>
                    <a:cubicBezTo>
                      <a:pt x="497" y="202"/>
                      <a:pt x="443" y="140"/>
                      <a:pt x="376" y="89"/>
                    </a:cubicBezTo>
                    <a:cubicBezTo>
                      <a:pt x="334" y="56"/>
                      <a:pt x="284" y="31"/>
                      <a:pt x="234" y="19"/>
                    </a:cubicBezTo>
                    <a:lnTo>
                      <a:pt x="230" y="19"/>
                    </a:lnTo>
                    <a:cubicBezTo>
                      <a:pt x="182" y="6"/>
                      <a:pt x="134" y="0"/>
                      <a:pt x="88" y="0"/>
                    </a:cubicBezTo>
                    <a:close/>
                  </a:path>
                </a:pathLst>
              </a:custGeom>
              <a:solidFill>
                <a:srgbClr val="32C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1"/>
              <p:cNvSpPr/>
              <p:nvPr/>
            </p:nvSpPr>
            <p:spPr>
              <a:xfrm>
                <a:off x="12943883" y="1374018"/>
                <a:ext cx="215172" cy="121707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612" extrusionOk="0">
                    <a:moveTo>
                      <a:pt x="372" y="113"/>
                    </a:moveTo>
                    <a:lnTo>
                      <a:pt x="372" y="118"/>
                    </a:lnTo>
                    <a:cubicBezTo>
                      <a:pt x="298" y="163"/>
                      <a:pt x="211" y="192"/>
                      <a:pt x="124" y="201"/>
                    </a:cubicBezTo>
                    <a:lnTo>
                      <a:pt x="124" y="201"/>
                    </a:lnTo>
                    <a:cubicBezTo>
                      <a:pt x="211" y="192"/>
                      <a:pt x="298" y="163"/>
                      <a:pt x="372" y="113"/>
                    </a:cubicBezTo>
                    <a:close/>
                    <a:moveTo>
                      <a:pt x="293" y="435"/>
                    </a:moveTo>
                    <a:lnTo>
                      <a:pt x="339" y="472"/>
                    </a:lnTo>
                    <a:lnTo>
                      <a:pt x="331" y="485"/>
                    </a:lnTo>
                    <a:lnTo>
                      <a:pt x="331" y="485"/>
                    </a:lnTo>
                    <a:lnTo>
                      <a:pt x="335" y="477"/>
                    </a:lnTo>
                    <a:lnTo>
                      <a:pt x="293" y="435"/>
                    </a:lnTo>
                    <a:close/>
                    <a:moveTo>
                      <a:pt x="418" y="456"/>
                    </a:moveTo>
                    <a:lnTo>
                      <a:pt x="481" y="502"/>
                    </a:lnTo>
                    <a:lnTo>
                      <a:pt x="477" y="506"/>
                    </a:lnTo>
                    <a:lnTo>
                      <a:pt x="414" y="460"/>
                    </a:lnTo>
                    <a:lnTo>
                      <a:pt x="418" y="456"/>
                    </a:lnTo>
                    <a:close/>
                    <a:moveTo>
                      <a:pt x="614" y="1"/>
                    </a:moveTo>
                    <a:cubicBezTo>
                      <a:pt x="397" y="13"/>
                      <a:pt x="189" y="88"/>
                      <a:pt x="13" y="214"/>
                    </a:cubicBezTo>
                    <a:lnTo>
                      <a:pt x="1" y="222"/>
                    </a:lnTo>
                    <a:lnTo>
                      <a:pt x="13" y="230"/>
                    </a:lnTo>
                    <a:cubicBezTo>
                      <a:pt x="154" y="318"/>
                      <a:pt x="313" y="361"/>
                      <a:pt x="471" y="361"/>
                    </a:cubicBezTo>
                    <a:cubicBezTo>
                      <a:pt x="646" y="361"/>
                      <a:pt x="820" y="308"/>
                      <a:pt x="969" y="205"/>
                    </a:cubicBezTo>
                    <a:lnTo>
                      <a:pt x="969" y="205"/>
                    </a:lnTo>
                    <a:cubicBezTo>
                      <a:pt x="821" y="311"/>
                      <a:pt x="645" y="365"/>
                      <a:pt x="468" y="365"/>
                    </a:cubicBezTo>
                    <a:cubicBezTo>
                      <a:pt x="318" y="365"/>
                      <a:pt x="166" y="326"/>
                      <a:pt x="30" y="247"/>
                    </a:cubicBezTo>
                    <a:lnTo>
                      <a:pt x="5" y="230"/>
                    </a:lnTo>
                    <a:lnTo>
                      <a:pt x="13" y="259"/>
                    </a:lnTo>
                    <a:cubicBezTo>
                      <a:pt x="51" y="355"/>
                      <a:pt x="114" y="439"/>
                      <a:pt x="197" y="502"/>
                    </a:cubicBezTo>
                    <a:cubicBezTo>
                      <a:pt x="303" y="573"/>
                      <a:pt x="429" y="612"/>
                      <a:pt x="555" y="612"/>
                    </a:cubicBezTo>
                    <a:cubicBezTo>
                      <a:pt x="583" y="612"/>
                      <a:pt x="612" y="610"/>
                      <a:pt x="639" y="606"/>
                    </a:cubicBezTo>
                    <a:lnTo>
                      <a:pt x="652" y="606"/>
                    </a:lnTo>
                    <a:lnTo>
                      <a:pt x="623" y="510"/>
                    </a:lnTo>
                    <a:cubicBezTo>
                      <a:pt x="619" y="506"/>
                      <a:pt x="619" y="502"/>
                      <a:pt x="623" y="497"/>
                    </a:cubicBezTo>
                    <a:cubicBezTo>
                      <a:pt x="623" y="493"/>
                      <a:pt x="627" y="489"/>
                      <a:pt x="631" y="489"/>
                    </a:cubicBezTo>
                    <a:cubicBezTo>
                      <a:pt x="869" y="435"/>
                      <a:pt x="1019" y="218"/>
                      <a:pt x="1074" y="130"/>
                    </a:cubicBezTo>
                    <a:lnTo>
                      <a:pt x="1082" y="113"/>
                    </a:lnTo>
                    <a:lnTo>
                      <a:pt x="1065" y="113"/>
                    </a:lnTo>
                    <a:cubicBezTo>
                      <a:pt x="877" y="97"/>
                      <a:pt x="631" y="63"/>
                      <a:pt x="627" y="63"/>
                    </a:cubicBezTo>
                    <a:cubicBezTo>
                      <a:pt x="627" y="59"/>
                      <a:pt x="623" y="59"/>
                      <a:pt x="623" y="59"/>
                    </a:cubicBezTo>
                    <a:lnTo>
                      <a:pt x="619" y="55"/>
                    </a:lnTo>
                    <a:cubicBezTo>
                      <a:pt x="614" y="51"/>
                      <a:pt x="614" y="47"/>
                      <a:pt x="619" y="42"/>
                    </a:cubicBezTo>
                    <a:lnTo>
                      <a:pt x="631" y="1"/>
                    </a:lnTo>
                    <a:close/>
                  </a:path>
                </a:pathLst>
              </a:custGeom>
              <a:solidFill>
                <a:srgbClr val="32C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1"/>
              <p:cNvSpPr/>
              <p:nvPr/>
            </p:nvSpPr>
            <p:spPr>
              <a:xfrm>
                <a:off x="12526454" y="984626"/>
                <a:ext cx="860091" cy="653677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3287" extrusionOk="0">
                    <a:moveTo>
                      <a:pt x="860" y="318"/>
                    </a:moveTo>
                    <a:cubicBezTo>
                      <a:pt x="923" y="498"/>
                      <a:pt x="939" y="694"/>
                      <a:pt x="910" y="882"/>
                    </a:cubicBezTo>
                    <a:lnTo>
                      <a:pt x="906" y="882"/>
                    </a:lnTo>
                    <a:cubicBezTo>
                      <a:pt x="935" y="690"/>
                      <a:pt x="919" y="498"/>
                      <a:pt x="860" y="318"/>
                    </a:cubicBezTo>
                    <a:close/>
                    <a:moveTo>
                      <a:pt x="359" y="857"/>
                    </a:moveTo>
                    <a:lnTo>
                      <a:pt x="359" y="857"/>
                    </a:lnTo>
                    <a:cubicBezTo>
                      <a:pt x="414" y="907"/>
                      <a:pt x="468" y="957"/>
                      <a:pt x="526" y="1003"/>
                    </a:cubicBezTo>
                    <a:cubicBezTo>
                      <a:pt x="601" y="1057"/>
                      <a:pt x="681" y="1103"/>
                      <a:pt x="768" y="1136"/>
                    </a:cubicBezTo>
                    <a:lnTo>
                      <a:pt x="764" y="1141"/>
                    </a:lnTo>
                    <a:cubicBezTo>
                      <a:pt x="681" y="1107"/>
                      <a:pt x="597" y="1061"/>
                      <a:pt x="522" y="1007"/>
                    </a:cubicBezTo>
                    <a:cubicBezTo>
                      <a:pt x="464" y="961"/>
                      <a:pt x="409" y="911"/>
                      <a:pt x="359" y="857"/>
                    </a:cubicBezTo>
                    <a:close/>
                    <a:moveTo>
                      <a:pt x="1382" y="594"/>
                    </a:moveTo>
                    <a:cubicBezTo>
                      <a:pt x="1440" y="907"/>
                      <a:pt x="1390" y="1232"/>
                      <a:pt x="1240" y="1516"/>
                    </a:cubicBezTo>
                    <a:lnTo>
                      <a:pt x="1236" y="1516"/>
                    </a:lnTo>
                    <a:cubicBezTo>
                      <a:pt x="1236" y="1516"/>
                      <a:pt x="1236" y="1512"/>
                      <a:pt x="1236" y="1512"/>
                    </a:cubicBezTo>
                    <a:cubicBezTo>
                      <a:pt x="1386" y="1232"/>
                      <a:pt x="1436" y="907"/>
                      <a:pt x="1378" y="594"/>
                    </a:cubicBezTo>
                    <a:close/>
                    <a:moveTo>
                      <a:pt x="276" y="1216"/>
                    </a:moveTo>
                    <a:cubicBezTo>
                      <a:pt x="347" y="1282"/>
                      <a:pt x="422" y="1349"/>
                      <a:pt x="497" y="1408"/>
                    </a:cubicBezTo>
                    <a:cubicBezTo>
                      <a:pt x="522" y="1424"/>
                      <a:pt x="547" y="1441"/>
                      <a:pt x="568" y="1458"/>
                    </a:cubicBezTo>
                    <a:cubicBezTo>
                      <a:pt x="735" y="1570"/>
                      <a:pt x="923" y="1654"/>
                      <a:pt x="1119" y="1700"/>
                    </a:cubicBezTo>
                    <a:lnTo>
                      <a:pt x="1115" y="1704"/>
                    </a:lnTo>
                    <a:cubicBezTo>
                      <a:pt x="927" y="1658"/>
                      <a:pt x="747" y="1579"/>
                      <a:pt x="580" y="1470"/>
                    </a:cubicBezTo>
                    <a:cubicBezTo>
                      <a:pt x="551" y="1454"/>
                      <a:pt x="522" y="1433"/>
                      <a:pt x="497" y="1412"/>
                    </a:cubicBezTo>
                    <a:cubicBezTo>
                      <a:pt x="418" y="1353"/>
                      <a:pt x="343" y="1287"/>
                      <a:pt x="276" y="1216"/>
                    </a:cubicBezTo>
                    <a:close/>
                    <a:moveTo>
                      <a:pt x="873" y="2042"/>
                    </a:moveTo>
                    <a:cubicBezTo>
                      <a:pt x="993" y="2077"/>
                      <a:pt x="1118" y="2095"/>
                      <a:pt x="1243" y="2095"/>
                    </a:cubicBezTo>
                    <a:cubicBezTo>
                      <a:pt x="1356" y="2095"/>
                      <a:pt x="1469" y="2080"/>
                      <a:pt x="1578" y="2050"/>
                    </a:cubicBezTo>
                    <a:lnTo>
                      <a:pt x="1578" y="2055"/>
                    </a:lnTo>
                    <a:cubicBezTo>
                      <a:pt x="1467" y="2085"/>
                      <a:pt x="1352" y="2101"/>
                      <a:pt x="1237" y="2101"/>
                    </a:cubicBezTo>
                    <a:cubicBezTo>
                      <a:pt x="1114" y="2101"/>
                      <a:pt x="991" y="2083"/>
                      <a:pt x="873" y="2046"/>
                    </a:cubicBezTo>
                    <a:lnTo>
                      <a:pt x="873" y="2042"/>
                    </a:lnTo>
                    <a:close/>
                    <a:moveTo>
                      <a:pt x="56" y="0"/>
                    </a:moveTo>
                    <a:cubicBezTo>
                      <a:pt x="40" y="0"/>
                      <a:pt x="24" y="1"/>
                      <a:pt x="9" y="1"/>
                    </a:cubicBezTo>
                    <a:lnTo>
                      <a:pt x="0" y="1"/>
                    </a:lnTo>
                    <a:lnTo>
                      <a:pt x="0" y="9"/>
                    </a:lnTo>
                    <a:cubicBezTo>
                      <a:pt x="0" y="30"/>
                      <a:pt x="0" y="59"/>
                      <a:pt x="9" y="93"/>
                    </a:cubicBezTo>
                    <a:cubicBezTo>
                      <a:pt x="42" y="335"/>
                      <a:pt x="155" y="836"/>
                      <a:pt x="155" y="844"/>
                    </a:cubicBezTo>
                    <a:cubicBezTo>
                      <a:pt x="159" y="853"/>
                      <a:pt x="151" y="861"/>
                      <a:pt x="138" y="861"/>
                    </a:cubicBezTo>
                    <a:lnTo>
                      <a:pt x="25" y="853"/>
                    </a:lnTo>
                    <a:lnTo>
                      <a:pt x="29" y="869"/>
                    </a:lnTo>
                    <a:cubicBezTo>
                      <a:pt x="196" y="1466"/>
                      <a:pt x="384" y="1704"/>
                      <a:pt x="514" y="1796"/>
                    </a:cubicBezTo>
                    <a:cubicBezTo>
                      <a:pt x="543" y="1825"/>
                      <a:pt x="585" y="1842"/>
                      <a:pt x="626" y="1850"/>
                    </a:cubicBezTo>
                    <a:cubicBezTo>
                      <a:pt x="631" y="1850"/>
                      <a:pt x="631" y="1850"/>
                      <a:pt x="635" y="1854"/>
                    </a:cubicBezTo>
                    <a:cubicBezTo>
                      <a:pt x="639" y="1854"/>
                      <a:pt x="639" y="1854"/>
                      <a:pt x="639" y="1858"/>
                    </a:cubicBezTo>
                    <a:cubicBezTo>
                      <a:pt x="643" y="1863"/>
                      <a:pt x="639" y="1871"/>
                      <a:pt x="635" y="1875"/>
                    </a:cubicBezTo>
                    <a:lnTo>
                      <a:pt x="564" y="1954"/>
                    </a:lnTo>
                    <a:lnTo>
                      <a:pt x="572" y="1963"/>
                    </a:lnTo>
                    <a:cubicBezTo>
                      <a:pt x="969" y="2246"/>
                      <a:pt x="1297" y="2326"/>
                      <a:pt x="1545" y="2326"/>
                    </a:cubicBezTo>
                    <a:cubicBezTo>
                      <a:pt x="1615" y="2326"/>
                      <a:pt x="1679" y="2319"/>
                      <a:pt x="1737" y="2309"/>
                    </a:cubicBezTo>
                    <a:cubicBezTo>
                      <a:pt x="1845" y="2293"/>
                      <a:pt x="1945" y="2251"/>
                      <a:pt x="2041" y="2197"/>
                    </a:cubicBezTo>
                    <a:lnTo>
                      <a:pt x="2054" y="2184"/>
                    </a:lnTo>
                    <a:lnTo>
                      <a:pt x="2037" y="2180"/>
                    </a:lnTo>
                    <a:cubicBezTo>
                      <a:pt x="1991" y="2167"/>
                      <a:pt x="1945" y="2151"/>
                      <a:pt x="1904" y="2121"/>
                    </a:cubicBezTo>
                    <a:cubicBezTo>
                      <a:pt x="1749" y="2071"/>
                      <a:pt x="1607" y="1992"/>
                      <a:pt x="1474" y="1892"/>
                    </a:cubicBezTo>
                    <a:cubicBezTo>
                      <a:pt x="1390" y="1829"/>
                      <a:pt x="1307" y="1758"/>
                      <a:pt x="1232" y="1679"/>
                    </a:cubicBezTo>
                    <a:cubicBezTo>
                      <a:pt x="1023" y="1454"/>
                      <a:pt x="843" y="1203"/>
                      <a:pt x="689" y="940"/>
                    </a:cubicBezTo>
                    <a:cubicBezTo>
                      <a:pt x="664" y="894"/>
                      <a:pt x="639" y="848"/>
                      <a:pt x="610" y="807"/>
                    </a:cubicBezTo>
                    <a:cubicBezTo>
                      <a:pt x="480" y="585"/>
                      <a:pt x="343" y="368"/>
                      <a:pt x="192" y="164"/>
                    </a:cubicBezTo>
                    <a:lnTo>
                      <a:pt x="201" y="151"/>
                    </a:lnTo>
                    <a:lnTo>
                      <a:pt x="196" y="164"/>
                    </a:lnTo>
                    <a:cubicBezTo>
                      <a:pt x="347" y="368"/>
                      <a:pt x="484" y="581"/>
                      <a:pt x="614" y="802"/>
                    </a:cubicBezTo>
                    <a:lnTo>
                      <a:pt x="693" y="936"/>
                    </a:lnTo>
                    <a:cubicBezTo>
                      <a:pt x="848" y="1203"/>
                      <a:pt x="1027" y="1449"/>
                      <a:pt x="1236" y="1679"/>
                    </a:cubicBezTo>
                    <a:cubicBezTo>
                      <a:pt x="1311" y="1754"/>
                      <a:pt x="1390" y="1825"/>
                      <a:pt x="1478" y="1888"/>
                    </a:cubicBezTo>
                    <a:cubicBezTo>
                      <a:pt x="1582" y="1967"/>
                      <a:pt x="1695" y="2034"/>
                      <a:pt x="1816" y="2084"/>
                    </a:cubicBezTo>
                    <a:lnTo>
                      <a:pt x="1874" y="2109"/>
                    </a:lnTo>
                    <a:lnTo>
                      <a:pt x="1829" y="2067"/>
                    </a:lnTo>
                    <a:cubicBezTo>
                      <a:pt x="1699" y="1959"/>
                      <a:pt x="1616" y="1788"/>
                      <a:pt x="1570" y="1570"/>
                    </a:cubicBezTo>
                    <a:cubicBezTo>
                      <a:pt x="1570" y="1562"/>
                      <a:pt x="1574" y="1554"/>
                      <a:pt x="1582" y="1554"/>
                    </a:cubicBezTo>
                    <a:lnTo>
                      <a:pt x="1662" y="1533"/>
                    </a:lnTo>
                    <a:lnTo>
                      <a:pt x="1662" y="1525"/>
                    </a:lnTo>
                    <a:cubicBezTo>
                      <a:pt x="1653" y="1474"/>
                      <a:pt x="1637" y="1333"/>
                      <a:pt x="1603" y="1186"/>
                    </a:cubicBezTo>
                    <a:cubicBezTo>
                      <a:pt x="1603" y="1182"/>
                      <a:pt x="1603" y="1178"/>
                      <a:pt x="1603" y="1178"/>
                    </a:cubicBezTo>
                    <a:cubicBezTo>
                      <a:pt x="1603" y="1174"/>
                      <a:pt x="1607" y="1170"/>
                      <a:pt x="1611" y="1170"/>
                    </a:cubicBezTo>
                    <a:cubicBezTo>
                      <a:pt x="1639" y="1165"/>
                      <a:pt x="1668" y="1162"/>
                      <a:pt x="1697" y="1162"/>
                    </a:cubicBezTo>
                    <a:cubicBezTo>
                      <a:pt x="1737" y="1162"/>
                      <a:pt x="1777" y="1167"/>
                      <a:pt x="1816" y="1174"/>
                    </a:cubicBezTo>
                    <a:lnTo>
                      <a:pt x="1824" y="1174"/>
                    </a:lnTo>
                    <a:lnTo>
                      <a:pt x="1829" y="1166"/>
                    </a:lnTo>
                    <a:cubicBezTo>
                      <a:pt x="1841" y="1103"/>
                      <a:pt x="1862" y="1045"/>
                      <a:pt x="1891" y="990"/>
                    </a:cubicBezTo>
                    <a:cubicBezTo>
                      <a:pt x="1912" y="940"/>
                      <a:pt x="1937" y="898"/>
                      <a:pt x="1970" y="857"/>
                    </a:cubicBezTo>
                    <a:lnTo>
                      <a:pt x="2000" y="815"/>
                    </a:lnTo>
                    <a:lnTo>
                      <a:pt x="2000" y="811"/>
                    </a:lnTo>
                    <a:cubicBezTo>
                      <a:pt x="1933" y="610"/>
                      <a:pt x="1758" y="452"/>
                      <a:pt x="1624" y="352"/>
                    </a:cubicBezTo>
                    <a:cubicBezTo>
                      <a:pt x="1586" y="322"/>
                      <a:pt x="1549" y="293"/>
                      <a:pt x="1507" y="272"/>
                    </a:cubicBezTo>
                    <a:lnTo>
                      <a:pt x="1495" y="264"/>
                    </a:lnTo>
                    <a:lnTo>
                      <a:pt x="1440" y="406"/>
                    </a:lnTo>
                    <a:cubicBezTo>
                      <a:pt x="1440" y="410"/>
                      <a:pt x="1436" y="410"/>
                      <a:pt x="1428" y="414"/>
                    </a:cubicBezTo>
                    <a:cubicBezTo>
                      <a:pt x="1424" y="414"/>
                      <a:pt x="1419" y="414"/>
                      <a:pt x="1415" y="410"/>
                    </a:cubicBezTo>
                    <a:cubicBezTo>
                      <a:pt x="1365" y="356"/>
                      <a:pt x="1311" y="306"/>
                      <a:pt x="1252" y="260"/>
                    </a:cubicBezTo>
                    <a:cubicBezTo>
                      <a:pt x="1131" y="172"/>
                      <a:pt x="994" y="105"/>
                      <a:pt x="852" y="64"/>
                    </a:cubicBezTo>
                    <a:lnTo>
                      <a:pt x="843" y="64"/>
                    </a:lnTo>
                    <a:lnTo>
                      <a:pt x="760" y="164"/>
                    </a:lnTo>
                    <a:cubicBezTo>
                      <a:pt x="756" y="166"/>
                      <a:pt x="752" y="167"/>
                      <a:pt x="748" y="167"/>
                    </a:cubicBezTo>
                    <a:cubicBezTo>
                      <a:pt x="744" y="167"/>
                      <a:pt x="741" y="166"/>
                      <a:pt x="739" y="164"/>
                    </a:cubicBezTo>
                    <a:cubicBezTo>
                      <a:pt x="656" y="114"/>
                      <a:pt x="568" y="76"/>
                      <a:pt x="472" y="51"/>
                    </a:cubicBezTo>
                    <a:cubicBezTo>
                      <a:pt x="337" y="17"/>
                      <a:pt x="198" y="0"/>
                      <a:pt x="56" y="0"/>
                    </a:cubicBezTo>
                    <a:close/>
                    <a:moveTo>
                      <a:pt x="3302" y="2561"/>
                    </a:moveTo>
                    <a:cubicBezTo>
                      <a:pt x="3121" y="2635"/>
                      <a:pt x="2932" y="2681"/>
                      <a:pt x="2738" y="2697"/>
                    </a:cubicBezTo>
                    <a:cubicBezTo>
                      <a:pt x="2929" y="2677"/>
                      <a:pt x="3120" y="2630"/>
                      <a:pt x="3302" y="2561"/>
                    </a:cubicBezTo>
                    <a:close/>
                    <a:moveTo>
                      <a:pt x="3469" y="2664"/>
                    </a:moveTo>
                    <a:lnTo>
                      <a:pt x="3035" y="2768"/>
                    </a:lnTo>
                    <a:lnTo>
                      <a:pt x="3031" y="2764"/>
                    </a:lnTo>
                    <a:lnTo>
                      <a:pt x="3469" y="2664"/>
                    </a:lnTo>
                    <a:close/>
                    <a:moveTo>
                      <a:pt x="3523" y="2777"/>
                    </a:moveTo>
                    <a:lnTo>
                      <a:pt x="3523" y="2781"/>
                    </a:lnTo>
                    <a:cubicBezTo>
                      <a:pt x="3469" y="2798"/>
                      <a:pt x="3415" y="2806"/>
                      <a:pt x="3356" y="2806"/>
                    </a:cubicBezTo>
                    <a:cubicBezTo>
                      <a:pt x="3356" y="2806"/>
                      <a:pt x="3356" y="2806"/>
                      <a:pt x="3356" y="2802"/>
                    </a:cubicBezTo>
                    <a:cubicBezTo>
                      <a:pt x="3411" y="2802"/>
                      <a:pt x="3469" y="2793"/>
                      <a:pt x="3523" y="2777"/>
                    </a:cubicBezTo>
                    <a:close/>
                    <a:moveTo>
                      <a:pt x="3711" y="2789"/>
                    </a:moveTo>
                    <a:lnTo>
                      <a:pt x="3711" y="2793"/>
                    </a:lnTo>
                    <a:lnTo>
                      <a:pt x="3607" y="2827"/>
                    </a:lnTo>
                    <a:lnTo>
                      <a:pt x="3607" y="2823"/>
                    </a:lnTo>
                    <a:lnTo>
                      <a:pt x="3711" y="2789"/>
                    </a:lnTo>
                    <a:close/>
                    <a:moveTo>
                      <a:pt x="2509" y="2835"/>
                    </a:moveTo>
                    <a:lnTo>
                      <a:pt x="2521" y="2856"/>
                    </a:lnTo>
                    <a:lnTo>
                      <a:pt x="2517" y="2860"/>
                    </a:lnTo>
                    <a:lnTo>
                      <a:pt x="2509" y="2835"/>
                    </a:lnTo>
                    <a:close/>
                    <a:moveTo>
                      <a:pt x="2885" y="2915"/>
                    </a:moveTo>
                    <a:cubicBezTo>
                      <a:pt x="3034" y="2951"/>
                      <a:pt x="3190" y="2961"/>
                      <a:pt x="3345" y="2961"/>
                    </a:cubicBezTo>
                    <a:cubicBezTo>
                      <a:pt x="3419" y="2961"/>
                      <a:pt x="3492" y="2959"/>
                      <a:pt x="3565" y="2956"/>
                    </a:cubicBezTo>
                    <a:cubicBezTo>
                      <a:pt x="3623" y="2956"/>
                      <a:pt x="3682" y="2952"/>
                      <a:pt x="3740" y="2952"/>
                    </a:cubicBezTo>
                    <a:lnTo>
                      <a:pt x="3857" y="2952"/>
                    </a:lnTo>
                    <a:cubicBezTo>
                      <a:pt x="3903" y="2952"/>
                      <a:pt x="3953" y="2952"/>
                      <a:pt x="3999" y="2960"/>
                    </a:cubicBezTo>
                    <a:cubicBezTo>
                      <a:pt x="3957" y="2960"/>
                      <a:pt x="3911" y="2956"/>
                      <a:pt x="3870" y="2956"/>
                    </a:cubicBezTo>
                    <a:lnTo>
                      <a:pt x="3740" y="2956"/>
                    </a:lnTo>
                    <a:cubicBezTo>
                      <a:pt x="3682" y="2956"/>
                      <a:pt x="3623" y="2956"/>
                      <a:pt x="3565" y="2960"/>
                    </a:cubicBezTo>
                    <a:cubicBezTo>
                      <a:pt x="3494" y="2963"/>
                      <a:pt x="3423" y="2965"/>
                      <a:pt x="3351" y="2965"/>
                    </a:cubicBezTo>
                    <a:cubicBezTo>
                      <a:pt x="3194" y="2965"/>
                      <a:pt x="3037" y="2955"/>
                      <a:pt x="2885" y="2915"/>
                    </a:cubicBezTo>
                    <a:close/>
                    <a:moveTo>
                      <a:pt x="2609" y="2944"/>
                    </a:moveTo>
                    <a:lnTo>
                      <a:pt x="2642" y="3006"/>
                    </a:lnTo>
                    <a:lnTo>
                      <a:pt x="2638" y="3006"/>
                    </a:lnTo>
                    <a:lnTo>
                      <a:pt x="2605" y="2944"/>
                    </a:lnTo>
                    <a:close/>
                    <a:moveTo>
                      <a:pt x="2726" y="3002"/>
                    </a:moveTo>
                    <a:lnTo>
                      <a:pt x="2801" y="3094"/>
                    </a:lnTo>
                    <a:lnTo>
                      <a:pt x="2797" y="3098"/>
                    </a:lnTo>
                    <a:lnTo>
                      <a:pt x="2726" y="3002"/>
                    </a:lnTo>
                    <a:close/>
                    <a:moveTo>
                      <a:pt x="3302" y="1946"/>
                    </a:moveTo>
                    <a:lnTo>
                      <a:pt x="3298" y="1950"/>
                    </a:lnTo>
                    <a:lnTo>
                      <a:pt x="3285" y="1959"/>
                    </a:lnTo>
                    <a:cubicBezTo>
                      <a:pt x="3256" y="1984"/>
                      <a:pt x="3231" y="2005"/>
                      <a:pt x="3202" y="2025"/>
                    </a:cubicBezTo>
                    <a:lnTo>
                      <a:pt x="3181" y="2042"/>
                    </a:lnTo>
                    <a:lnTo>
                      <a:pt x="3206" y="2046"/>
                    </a:lnTo>
                    <a:lnTo>
                      <a:pt x="3214" y="2046"/>
                    </a:lnTo>
                    <a:cubicBezTo>
                      <a:pt x="3218" y="2050"/>
                      <a:pt x="3218" y="2050"/>
                      <a:pt x="3218" y="2050"/>
                    </a:cubicBezTo>
                    <a:cubicBezTo>
                      <a:pt x="3223" y="2059"/>
                      <a:pt x="3223" y="2063"/>
                      <a:pt x="3218" y="2067"/>
                    </a:cubicBezTo>
                    <a:cubicBezTo>
                      <a:pt x="3177" y="2151"/>
                      <a:pt x="3122" y="2226"/>
                      <a:pt x="3056" y="2293"/>
                    </a:cubicBezTo>
                    <a:cubicBezTo>
                      <a:pt x="2976" y="2376"/>
                      <a:pt x="2876" y="2435"/>
                      <a:pt x="2764" y="2468"/>
                    </a:cubicBezTo>
                    <a:lnTo>
                      <a:pt x="2755" y="2468"/>
                    </a:lnTo>
                    <a:lnTo>
                      <a:pt x="2784" y="2568"/>
                    </a:lnTo>
                    <a:cubicBezTo>
                      <a:pt x="2789" y="2572"/>
                      <a:pt x="2789" y="2576"/>
                      <a:pt x="2784" y="2581"/>
                    </a:cubicBezTo>
                    <a:cubicBezTo>
                      <a:pt x="2784" y="2585"/>
                      <a:pt x="2780" y="2585"/>
                      <a:pt x="2776" y="2585"/>
                    </a:cubicBezTo>
                    <a:cubicBezTo>
                      <a:pt x="2774" y="2585"/>
                      <a:pt x="2724" y="2595"/>
                      <a:pt x="2651" y="2595"/>
                    </a:cubicBezTo>
                    <a:cubicBezTo>
                      <a:pt x="2549" y="2595"/>
                      <a:pt x="2401" y="2575"/>
                      <a:pt x="2275" y="2480"/>
                    </a:cubicBezTo>
                    <a:lnTo>
                      <a:pt x="2254" y="2464"/>
                    </a:lnTo>
                    <a:lnTo>
                      <a:pt x="2183" y="2405"/>
                    </a:lnTo>
                    <a:lnTo>
                      <a:pt x="2183" y="2405"/>
                    </a:lnTo>
                    <a:lnTo>
                      <a:pt x="2238" y="2476"/>
                    </a:lnTo>
                    <a:cubicBezTo>
                      <a:pt x="2309" y="2568"/>
                      <a:pt x="2392" y="2647"/>
                      <a:pt x="2484" y="2718"/>
                    </a:cubicBezTo>
                    <a:cubicBezTo>
                      <a:pt x="2605" y="2806"/>
                      <a:pt x="2738" y="2873"/>
                      <a:pt x="2885" y="2915"/>
                    </a:cubicBezTo>
                    <a:cubicBezTo>
                      <a:pt x="2734" y="2877"/>
                      <a:pt x="2597" y="2810"/>
                      <a:pt x="2476" y="2718"/>
                    </a:cubicBezTo>
                    <a:cubicBezTo>
                      <a:pt x="2334" y="2610"/>
                      <a:pt x="2213" y="2472"/>
                      <a:pt x="2125" y="2318"/>
                    </a:cubicBezTo>
                    <a:lnTo>
                      <a:pt x="2058" y="2184"/>
                    </a:lnTo>
                    <a:lnTo>
                      <a:pt x="2054" y="2184"/>
                    </a:lnTo>
                    <a:lnTo>
                      <a:pt x="2108" y="2322"/>
                    </a:lnTo>
                    <a:cubicBezTo>
                      <a:pt x="2121" y="2355"/>
                      <a:pt x="2133" y="2393"/>
                      <a:pt x="2150" y="2430"/>
                    </a:cubicBezTo>
                    <a:cubicBezTo>
                      <a:pt x="2246" y="2652"/>
                      <a:pt x="2413" y="2952"/>
                      <a:pt x="2663" y="3140"/>
                    </a:cubicBezTo>
                    <a:cubicBezTo>
                      <a:pt x="2755" y="3211"/>
                      <a:pt x="2868" y="3261"/>
                      <a:pt x="2985" y="3286"/>
                    </a:cubicBezTo>
                    <a:lnTo>
                      <a:pt x="2993" y="3286"/>
                    </a:lnTo>
                    <a:lnTo>
                      <a:pt x="3010" y="3198"/>
                    </a:lnTo>
                    <a:cubicBezTo>
                      <a:pt x="3010" y="3194"/>
                      <a:pt x="3010" y="3190"/>
                      <a:pt x="3014" y="3186"/>
                    </a:cubicBezTo>
                    <a:lnTo>
                      <a:pt x="3026" y="3186"/>
                    </a:lnTo>
                    <a:cubicBezTo>
                      <a:pt x="3174" y="3218"/>
                      <a:pt x="3325" y="3234"/>
                      <a:pt x="3476" y="3234"/>
                    </a:cubicBezTo>
                    <a:cubicBezTo>
                      <a:pt x="3580" y="3234"/>
                      <a:pt x="3684" y="3226"/>
                      <a:pt x="3786" y="3211"/>
                    </a:cubicBezTo>
                    <a:lnTo>
                      <a:pt x="3799" y="3211"/>
                    </a:lnTo>
                    <a:lnTo>
                      <a:pt x="3774" y="3140"/>
                    </a:lnTo>
                    <a:cubicBezTo>
                      <a:pt x="3769" y="3136"/>
                      <a:pt x="3769" y="3127"/>
                      <a:pt x="3774" y="3123"/>
                    </a:cubicBezTo>
                    <a:cubicBezTo>
                      <a:pt x="3774" y="3119"/>
                      <a:pt x="3778" y="3119"/>
                      <a:pt x="3786" y="3119"/>
                    </a:cubicBezTo>
                    <a:cubicBezTo>
                      <a:pt x="3932" y="3107"/>
                      <a:pt x="4078" y="3081"/>
                      <a:pt x="4220" y="3048"/>
                    </a:cubicBezTo>
                    <a:cubicBezTo>
                      <a:pt x="4249" y="3040"/>
                      <a:pt x="4279" y="3031"/>
                      <a:pt x="4312" y="3023"/>
                    </a:cubicBezTo>
                    <a:lnTo>
                      <a:pt x="4325" y="3023"/>
                    </a:lnTo>
                    <a:lnTo>
                      <a:pt x="3736" y="2380"/>
                    </a:lnTo>
                    <a:cubicBezTo>
                      <a:pt x="3736" y="2376"/>
                      <a:pt x="3732" y="2372"/>
                      <a:pt x="3732" y="2368"/>
                    </a:cubicBezTo>
                    <a:cubicBezTo>
                      <a:pt x="3732" y="2364"/>
                      <a:pt x="3740" y="2355"/>
                      <a:pt x="3744" y="2355"/>
                    </a:cubicBezTo>
                    <a:lnTo>
                      <a:pt x="3828" y="2309"/>
                    </a:lnTo>
                    <a:lnTo>
                      <a:pt x="3820" y="2301"/>
                    </a:lnTo>
                    <a:cubicBezTo>
                      <a:pt x="3753" y="2222"/>
                      <a:pt x="3673" y="2151"/>
                      <a:pt x="3590" y="2088"/>
                    </a:cubicBezTo>
                    <a:cubicBezTo>
                      <a:pt x="3507" y="2021"/>
                      <a:pt x="3411" y="1971"/>
                      <a:pt x="3310" y="19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1"/>
              <p:cNvSpPr/>
              <p:nvPr/>
            </p:nvSpPr>
            <p:spPr>
              <a:xfrm>
                <a:off x="13171391" y="1362484"/>
                <a:ext cx="32614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76" extrusionOk="0">
                    <a:moveTo>
                      <a:pt x="163" y="0"/>
                    </a:moveTo>
                    <a:lnTo>
                      <a:pt x="163" y="0"/>
                    </a:lnTo>
                    <a:cubicBezTo>
                      <a:pt x="147" y="4"/>
                      <a:pt x="26" y="42"/>
                      <a:pt x="1" y="75"/>
                    </a:cubicBezTo>
                    <a:lnTo>
                      <a:pt x="42" y="54"/>
                    </a:lnTo>
                    <a:lnTo>
                      <a:pt x="67" y="4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7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1"/>
              <p:cNvSpPr/>
              <p:nvPr/>
            </p:nvSpPr>
            <p:spPr>
              <a:xfrm>
                <a:off x="12885614" y="1041703"/>
                <a:ext cx="390173" cy="356569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793" extrusionOk="0">
                    <a:moveTo>
                      <a:pt x="1230" y="1"/>
                    </a:moveTo>
                    <a:cubicBezTo>
                      <a:pt x="998" y="1"/>
                      <a:pt x="747" y="146"/>
                      <a:pt x="653" y="207"/>
                    </a:cubicBezTo>
                    <a:lnTo>
                      <a:pt x="649" y="136"/>
                    </a:lnTo>
                    <a:cubicBezTo>
                      <a:pt x="649" y="123"/>
                      <a:pt x="640" y="115"/>
                      <a:pt x="628" y="111"/>
                    </a:cubicBezTo>
                    <a:cubicBezTo>
                      <a:pt x="626" y="110"/>
                      <a:pt x="623" y="110"/>
                      <a:pt x="620" y="110"/>
                    </a:cubicBezTo>
                    <a:cubicBezTo>
                      <a:pt x="583" y="110"/>
                      <a:pt x="453" y="146"/>
                      <a:pt x="152" y="561"/>
                    </a:cubicBezTo>
                    <a:cubicBezTo>
                      <a:pt x="81" y="662"/>
                      <a:pt x="31" y="774"/>
                      <a:pt x="6" y="895"/>
                    </a:cubicBezTo>
                    <a:cubicBezTo>
                      <a:pt x="1" y="917"/>
                      <a:pt x="16" y="930"/>
                      <a:pt x="31" y="930"/>
                    </a:cubicBezTo>
                    <a:cubicBezTo>
                      <a:pt x="42" y="930"/>
                      <a:pt x="52" y="924"/>
                      <a:pt x="56" y="908"/>
                    </a:cubicBezTo>
                    <a:cubicBezTo>
                      <a:pt x="81" y="795"/>
                      <a:pt x="127" y="687"/>
                      <a:pt x="198" y="591"/>
                    </a:cubicBezTo>
                    <a:cubicBezTo>
                      <a:pt x="432" y="261"/>
                      <a:pt x="557" y="186"/>
                      <a:pt x="599" y="169"/>
                    </a:cubicBezTo>
                    <a:lnTo>
                      <a:pt x="603" y="257"/>
                    </a:lnTo>
                    <a:cubicBezTo>
                      <a:pt x="603" y="265"/>
                      <a:pt x="611" y="273"/>
                      <a:pt x="619" y="278"/>
                    </a:cubicBezTo>
                    <a:cubicBezTo>
                      <a:pt x="624" y="280"/>
                      <a:pt x="628" y="281"/>
                      <a:pt x="632" y="281"/>
                    </a:cubicBezTo>
                    <a:cubicBezTo>
                      <a:pt x="636" y="281"/>
                      <a:pt x="640" y="280"/>
                      <a:pt x="644" y="278"/>
                    </a:cubicBezTo>
                    <a:cubicBezTo>
                      <a:pt x="649" y="273"/>
                      <a:pt x="962" y="56"/>
                      <a:pt x="1231" y="56"/>
                    </a:cubicBezTo>
                    <a:cubicBezTo>
                      <a:pt x="1236" y="56"/>
                      <a:pt x="1241" y="56"/>
                      <a:pt x="1246" y="56"/>
                    </a:cubicBezTo>
                    <a:lnTo>
                      <a:pt x="1195" y="115"/>
                    </a:lnTo>
                    <a:cubicBezTo>
                      <a:pt x="1187" y="123"/>
                      <a:pt x="1187" y="136"/>
                      <a:pt x="1191" y="144"/>
                    </a:cubicBezTo>
                    <a:cubicBezTo>
                      <a:pt x="1194" y="153"/>
                      <a:pt x="1202" y="158"/>
                      <a:pt x="1209" y="158"/>
                    </a:cubicBezTo>
                    <a:cubicBezTo>
                      <a:pt x="1212" y="158"/>
                      <a:pt x="1214" y="158"/>
                      <a:pt x="1216" y="156"/>
                    </a:cubicBezTo>
                    <a:lnTo>
                      <a:pt x="1701" y="77"/>
                    </a:lnTo>
                    <a:lnTo>
                      <a:pt x="1746" y="720"/>
                    </a:lnTo>
                    <a:cubicBezTo>
                      <a:pt x="1746" y="728"/>
                      <a:pt x="1755" y="737"/>
                      <a:pt x="1763" y="741"/>
                    </a:cubicBezTo>
                    <a:cubicBezTo>
                      <a:pt x="1767" y="743"/>
                      <a:pt x="1771" y="744"/>
                      <a:pt x="1776" y="744"/>
                    </a:cubicBezTo>
                    <a:cubicBezTo>
                      <a:pt x="1780" y="744"/>
                      <a:pt x="1784" y="743"/>
                      <a:pt x="1788" y="741"/>
                    </a:cubicBezTo>
                    <a:lnTo>
                      <a:pt x="1893" y="674"/>
                    </a:lnTo>
                    <a:lnTo>
                      <a:pt x="1893" y="674"/>
                    </a:lnTo>
                    <a:cubicBezTo>
                      <a:pt x="1859" y="791"/>
                      <a:pt x="1780" y="1037"/>
                      <a:pt x="1667" y="1150"/>
                    </a:cubicBezTo>
                    <a:cubicBezTo>
                      <a:pt x="1659" y="1158"/>
                      <a:pt x="1659" y="1167"/>
                      <a:pt x="1659" y="1175"/>
                    </a:cubicBezTo>
                    <a:cubicBezTo>
                      <a:pt x="1659" y="1183"/>
                      <a:pt x="1667" y="1187"/>
                      <a:pt x="1671" y="1192"/>
                    </a:cubicBezTo>
                    <a:lnTo>
                      <a:pt x="1771" y="1246"/>
                    </a:lnTo>
                    <a:cubicBezTo>
                      <a:pt x="1659" y="1442"/>
                      <a:pt x="1500" y="1613"/>
                      <a:pt x="1316" y="1743"/>
                    </a:cubicBezTo>
                    <a:cubicBezTo>
                      <a:pt x="1304" y="1751"/>
                      <a:pt x="1300" y="1768"/>
                      <a:pt x="1308" y="1780"/>
                    </a:cubicBezTo>
                    <a:cubicBezTo>
                      <a:pt x="1312" y="1784"/>
                      <a:pt x="1321" y="1793"/>
                      <a:pt x="1329" y="1793"/>
                    </a:cubicBezTo>
                    <a:cubicBezTo>
                      <a:pt x="1333" y="1789"/>
                      <a:pt x="1337" y="1784"/>
                      <a:pt x="1342" y="1780"/>
                    </a:cubicBezTo>
                    <a:cubicBezTo>
                      <a:pt x="1542" y="1638"/>
                      <a:pt x="1709" y="1455"/>
                      <a:pt x="1830" y="1238"/>
                    </a:cubicBezTo>
                    <a:cubicBezTo>
                      <a:pt x="1834" y="1225"/>
                      <a:pt x="1830" y="1208"/>
                      <a:pt x="1817" y="1204"/>
                    </a:cubicBezTo>
                    <a:lnTo>
                      <a:pt x="1726" y="1154"/>
                    </a:lnTo>
                    <a:cubicBezTo>
                      <a:pt x="1872" y="983"/>
                      <a:pt x="1955" y="628"/>
                      <a:pt x="1955" y="611"/>
                    </a:cubicBezTo>
                    <a:cubicBezTo>
                      <a:pt x="1961" y="596"/>
                      <a:pt x="1948" y="582"/>
                      <a:pt x="1933" y="582"/>
                    </a:cubicBezTo>
                    <a:cubicBezTo>
                      <a:pt x="1928" y="582"/>
                      <a:pt x="1923" y="583"/>
                      <a:pt x="1918" y="586"/>
                    </a:cubicBezTo>
                    <a:lnTo>
                      <a:pt x="1792" y="666"/>
                    </a:lnTo>
                    <a:lnTo>
                      <a:pt x="1751" y="40"/>
                    </a:lnTo>
                    <a:cubicBezTo>
                      <a:pt x="1746" y="31"/>
                      <a:pt x="1742" y="27"/>
                      <a:pt x="1738" y="23"/>
                    </a:cubicBezTo>
                    <a:cubicBezTo>
                      <a:pt x="1734" y="19"/>
                      <a:pt x="1726" y="15"/>
                      <a:pt x="1717" y="15"/>
                    </a:cubicBezTo>
                    <a:lnTo>
                      <a:pt x="1283" y="90"/>
                    </a:lnTo>
                    <a:lnTo>
                      <a:pt x="1321" y="52"/>
                    </a:lnTo>
                    <a:cubicBezTo>
                      <a:pt x="1333" y="35"/>
                      <a:pt x="1325" y="10"/>
                      <a:pt x="1304" y="6"/>
                    </a:cubicBezTo>
                    <a:cubicBezTo>
                      <a:pt x="1280" y="3"/>
                      <a:pt x="1255" y="1"/>
                      <a:pt x="1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12836891" y="1212932"/>
                <a:ext cx="193496" cy="208612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49" extrusionOk="0">
                    <a:moveTo>
                      <a:pt x="148" y="52"/>
                    </a:moveTo>
                    <a:cubicBezTo>
                      <a:pt x="325" y="52"/>
                      <a:pt x="492" y="157"/>
                      <a:pt x="564" y="326"/>
                    </a:cubicBezTo>
                    <a:cubicBezTo>
                      <a:pt x="568" y="331"/>
                      <a:pt x="576" y="335"/>
                      <a:pt x="581" y="339"/>
                    </a:cubicBezTo>
                    <a:cubicBezTo>
                      <a:pt x="589" y="339"/>
                      <a:pt x="597" y="339"/>
                      <a:pt x="601" y="335"/>
                    </a:cubicBezTo>
                    <a:lnTo>
                      <a:pt x="677" y="281"/>
                    </a:lnTo>
                    <a:lnTo>
                      <a:pt x="677" y="281"/>
                    </a:lnTo>
                    <a:cubicBezTo>
                      <a:pt x="722" y="381"/>
                      <a:pt x="848" y="736"/>
                      <a:pt x="505" y="994"/>
                    </a:cubicBezTo>
                    <a:cubicBezTo>
                      <a:pt x="447" y="982"/>
                      <a:pt x="159" y="902"/>
                      <a:pt x="55" y="435"/>
                    </a:cubicBezTo>
                    <a:lnTo>
                      <a:pt x="126" y="422"/>
                    </a:lnTo>
                    <a:cubicBezTo>
                      <a:pt x="138" y="418"/>
                      <a:pt x="146" y="406"/>
                      <a:pt x="146" y="393"/>
                    </a:cubicBezTo>
                    <a:cubicBezTo>
                      <a:pt x="146" y="389"/>
                      <a:pt x="130" y="230"/>
                      <a:pt x="92" y="55"/>
                    </a:cubicBezTo>
                    <a:cubicBezTo>
                      <a:pt x="111" y="53"/>
                      <a:pt x="130" y="52"/>
                      <a:pt x="148" y="52"/>
                    </a:cubicBezTo>
                    <a:close/>
                    <a:moveTo>
                      <a:pt x="149" y="0"/>
                    </a:moveTo>
                    <a:cubicBezTo>
                      <a:pt x="118" y="0"/>
                      <a:pt x="86" y="3"/>
                      <a:pt x="55" y="9"/>
                    </a:cubicBezTo>
                    <a:cubicBezTo>
                      <a:pt x="46" y="9"/>
                      <a:pt x="42" y="13"/>
                      <a:pt x="38" y="18"/>
                    </a:cubicBezTo>
                    <a:cubicBezTo>
                      <a:pt x="34" y="26"/>
                      <a:pt x="34" y="30"/>
                      <a:pt x="34" y="38"/>
                    </a:cubicBezTo>
                    <a:cubicBezTo>
                      <a:pt x="59" y="147"/>
                      <a:pt x="80" y="260"/>
                      <a:pt x="92" y="372"/>
                    </a:cubicBezTo>
                    <a:lnTo>
                      <a:pt x="21" y="389"/>
                    </a:lnTo>
                    <a:cubicBezTo>
                      <a:pt x="9" y="393"/>
                      <a:pt x="0" y="406"/>
                      <a:pt x="5" y="422"/>
                    </a:cubicBezTo>
                    <a:cubicBezTo>
                      <a:pt x="117" y="994"/>
                      <a:pt x="493" y="1049"/>
                      <a:pt x="510" y="1049"/>
                    </a:cubicBezTo>
                    <a:cubicBezTo>
                      <a:pt x="518" y="1049"/>
                      <a:pt x="522" y="1044"/>
                      <a:pt x="530" y="1040"/>
                    </a:cubicBezTo>
                    <a:cubicBezTo>
                      <a:pt x="973" y="719"/>
                      <a:pt x="714" y="235"/>
                      <a:pt x="710" y="230"/>
                    </a:cubicBezTo>
                    <a:cubicBezTo>
                      <a:pt x="706" y="222"/>
                      <a:pt x="702" y="218"/>
                      <a:pt x="693" y="218"/>
                    </a:cubicBezTo>
                    <a:cubicBezTo>
                      <a:pt x="692" y="217"/>
                      <a:pt x="690" y="216"/>
                      <a:pt x="689" y="216"/>
                    </a:cubicBezTo>
                    <a:cubicBezTo>
                      <a:pt x="684" y="216"/>
                      <a:pt x="678" y="219"/>
                      <a:pt x="672" y="222"/>
                    </a:cubicBezTo>
                    <a:lnTo>
                      <a:pt x="601" y="272"/>
                    </a:lnTo>
                    <a:cubicBezTo>
                      <a:pt x="508" y="104"/>
                      <a:pt x="336" y="0"/>
                      <a:pt x="149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12933940" y="1364870"/>
                <a:ext cx="235058" cy="138014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94" extrusionOk="0">
                    <a:moveTo>
                      <a:pt x="664" y="55"/>
                    </a:moveTo>
                    <a:lnTo>
                      <a:pt x="652" y="80"/>
                    </a:lnTo>
                    <a:cubicBezTo>
                      <a:pt x="652" y="88"/>
                      <a:pt x="652" y="97"/>
                      <a:pt x="656" y="101"/>
                    </a:cubicBezTo>
                    <a:cubicBezTo>
                      <a:pt x="660" y="109"/>
                      <a:pt x="669" y="113"/>
                      <a:pt x="673" y="113"/>
                    </a:cubicBezTo>
                    <a:cubicBezTo>
                      <a:pt x="677" y="113"/>
                      <a:pt x="923" y="151"/>
                      <a:pt x="1111" y="168"/>
                    </a:cubicBezTo>
                    <a:cubicBezTo>
                      <a:pt x="1061" y="251"/>
                      <a:pt x="915" y="464"/>
                      <a:pt x="677" y="518"/>
                    </a:cubicBezTo>
                    <a:cubicBezTo>
                      <a:pt x="669" y="518"/>
                      <a:pt x="664" y="523"/>
                      <a:pt x="660" y="531"/>
                    </a:cubicBezTo>
                    <a:cubicBezTo>
                      <a:pt x="656" y="535"/>
                      <a:pt x="656" y="543"/>
                      <a:pt x="660" y="552"/>
                    </a:cubicBezTo>
                    <a:lnTo>
                      <a:pt x="689" y="635"/>
                    </a:lnTo>
                    <a:cubicBezTo>
                      <a:pt x="668" y="639"/>
                      <a:pt x="635" y="642"/>
                      <a:pt x="596" y="642"/>
                    </a:cubicBezTo>
                    <a:cubicBezTo>
                      <a:pt x="439" y="642"/>
                      <a:pt x="177" y="589"/>
                      <a:pt x="63" y="272"/>
                    </a:cubicBezTo>
                    <a:cubicBezTo>
                      <a:pt x="234" y="143"/>
                      <a:pt x="447" y="63"/>
                      <a:pt x="664" y="55"/>
                    </a:cubicBezTo>
                    <a:close/>
                    <a:moveTo>
                      <a:pt x="702" y="1"/>
                    </a:moveTo>
                    <a:cubicBezTo>
                      <a:pt x="452" y="5"/>
                      <a:pt x="209" y="88"/>
                      <a:pt x="13" y="243"/>
                    </a:cubicBezTo>
                    <a:cubicBezTo>
                      <a:pt x="5" y="251"/>
                      <a:pt x="1" y="260"/>
                      <a:pt x="5" y="272"/>
                    </a:cubicBezTo>
                    <a:cubicBezTo>
                      <a:pt x="130" y="644"/>
                      <a:pt x="439" y="694"/>
                      <a:pt x="610" y="694"/>
                    </a:cubicBezTo>
                    <a:cubicBezTo>
                      <a:pt x="648" y="694"/>
                      <a:pt x="689" y="689"/>
                      <a:pt x="727" y="685"/>
                    </a:cubicBezTo>
                    <a:cubicBezTo>
                      <a:pt x="735" y="681"/>
                      <a:pt x="744" y="677"/>
                      <a:pt x="744" y="673"/>
                    </a:cubicBezTo>
                    <a:cubicBezTo>
                      <a:pt x="748" y="664"/>
                      <a:pt x="748" y="656"/>
                      <a:pt x="744" y="652"/>
                    </a:cubicBezTo>
                    <a:lnTo>
                      <a:pt x="719" y="564"/>
                    </a:lnTo>
                    <a:cubicBezTo>
                      <a:pt x="1015" y="481"/>
                      <a:pt x="1174" y="172"/>
                      <a:pt x="1178" y="155"/>
                    </a:cubicBezTo>
                    <a:cubicBezTo>
                      <a:pt x="1182" y="147"/>
                      <a:pt x="1182" y="138"/>
                      <a:pt x="1178" y="130"/>
                    </a:cubicBezTo>
                    <a:cubicBezTo>
                      <a:pt x="1174" y="126"/>
                      <a:pt x="1165" y="118"/>
                      <a:pt x="1157" y="118"/>
                    </a:cubicBezTo>
                    <a:cubicBezTo>
                      <a:pt x="1007" y="109"/>
                      <a:pt x="794" y="80"/>
                      <a:pt x="715" y="68"/>
                    </a:cubicBezTo>
                    <a:lnTo>
                      <a:pt x="727" y="34"/>
                    </a:lnTo>
                    <a:cubicBezTo>
                      <a:pt x="727" y="26"/>
                      <a:pt x="727" y="17"/>
                      <a:pt x="723" y="9"/>
                    </a:cubicBezTo>
                    <a:cubicBezTo>
                      <a:pt x="715" y="5"/>
                      <a:pt x="710" y="1"/>
                      <a:pt x="702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12517306" y="976274"/>
                <a:ext cx="431537" cy="480066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414" extrusionOk="0">
                    <a:moveTo>
                      <a:pt x="95" y="0"/>
                    </a:moveTo>
                    <a:cubicBezTo>
                      <a:pt x="58" y="0"/>
                      <a:pt x="34" y="1"/>
                      <a:pt x="30" y="1"/>
                    </a:cubicBezTo>
                    <a:cubicBezTo>
                      <a:pt x="17" y="1"/>
                      <a:pt x="5" y="10"/>
                      <a:pt x="5" y="26"/>
                    </a:cubicBezTo>
                    <a:cubicBezTo>
                      <a:pt x="0" y="164"/>
                      <a:pt x="126" y="715"/>
                      <a:pt x="159" y="861"/>
                    </a:cubicBezTo>
                    <a:lnTo>
                      <a:pt x="55" y="853"/>
                    </a:lnTo>
                    <a:cubicBezTo>
                      <a:pt x="46" y="853"/>
                      <a:pt x="38" y="857"/>
                      <a:pt x="34" y="861"/>
                    </a:cubicBezTo>
                    <a:cubicBezTo>
                      <a:pt x="25" y="869"/>
                      <a:pt x="25" y="878"/>
                      <a:pt x="25" y="886"/>
                    </a:cubicBezTo>
                    <a:cubicBezTo>
                      <a:pt x="251" y="1700"/>
                      <a:pt x="514" y="1884"/>
                      <a:pt x="622" y="1926"/>
                    </a:cubicBezTo>
                    <a:lnTo>
                      <a:pt x="568" y="1984"/>
                    </a:lnTo>
                    <a:cubicBezTo>
                      <a:pt x="564" y="1988"/>
                      <a:pt x="560" y="1996"/>
                      <a:pt x="560" y="2005"/>
                    </a:cubicBezTo>
                    <a:cubicBezTo>
                      <a:pt x="560" y="2013"/>
                      <a:pt x="564" y="2017"/>
                      <a:pt x="572" y="2022"/>
                    </a:cubicBezTo>
                    <a:cubicBezTo>
                      <a:pt x="985" y="2326"/>
                      <a:pt x="1332" y="2414"/>
                      <a:pt x="1595" y="2414"/>
                    </a:cubicBezTo>
                    <a:cubicBezTo>
                      <a:pt x="1945" y="2414"/>
                      <a:pt x="2146" y="2251"/>
                      <a:pt x="2150" y="2243"/>
                    </a:cubicBezTo>
                    <a:cubicBezTo>
                      <a:pt x="2170" y="2226"/>
                      <a:pt x="2153" y="2199"/>
                      <a:pt x="2133" y="2199"/>
                    </a:cubicBezTo>
                    <a:cubicBezTo>
                      <a:pt x="2127" y="2199"/>
                      <a:pt x="2122" y="2201"/>
                      <a:pt x="2117" y="2205"/>
                    </a:cubicBezTo>
                    <a:cubicBezTo>
                      <a:pt x="2112" y="2208"/>
                      <a:pt x="1927" y="2357"/>
                      <a:pt x="1593" y="2357"/>
                    </a:cubicBezTo>
                    <a:cubicBezTo>
                      <a:pt x="1347" y="2357"/>
                      <a:pt x="1021" y="2276"/>
                      <a:pt x="626" y="1996"/>
                    </a:cubicBezTo>
                    <a:lnTo>
                      <a:pt x="693" y="1926"/>
                    </a:lnTo>
                    <a:cubicBezTo>
                      <a:pt x="702" y="1917"/>
                      <a:pt x="702" y="1909"/>
                      <a:pt x="697" y="1896"/>
                    </a:cubicBezTo>
                    <a:cubicBezTo>
                      <a:pt x="693" y="1888"/>
                      <a:pt x="685" y="1880"/>
                      <a:pt x="677" y="1880"/>
                    </a:cubicBezTo>
                    <a:cubicBezTo>
                      <a:pt x="672" y="1880"/>
                      <a:pt x="355" y="1855"/>
                      <a:pt x="88" y="903"/>
                    </a:cubicBezTo>
                    <a:lnTo>
                      <a:pt x="88" y="903"/>
                    </a:lnTo>
                    <a:lnTo>
                      <a:pt x="188" y="911"/>
                    </a:lnTo>
                    <a:cubicBezTo>
                      <a:pt x="197" y="911"/>
                      <a:pt x="205" y="911"/>
                      <a:pt x="209" y="903"/>
                    </a:cubicBezTo>
                    <a:cubicBezTo>
                      <a:pt x="213" y="899"/>
                      <a:pt x="217" y="890"/>
                      <a:pt x="217" y="882"/>
                    </a:cubicBezTo>
                    <a:cubicBezTo>
                      <a:pt x="217" y="874"/>
                      <a:pt x="71" y="239"/>
                      <a:pt x="59" y="51"/>
                    </a:cubicBezTo>
                    <a:cubicBezTo>
                      <a:pt x="71" y="51"/>
                      <a:pt x="87" y="50"/>
                      <a:pt x="106" y="50"/>
                    </a:cubicBezTo>
                    <a:cubicBezTo>
                      <a:pt x="246" y="50"/>
                      <a:pt x="561" y="71"/>
                      <a:pt x="781" y="214"/>
                    </a:cubicBezTo>
                    <a:cubicBezTo>
                      <a:pt x="786" y="217"/>
                      <a:pt x="790" y="219"/>
                      <a:pt x="795" y="219"/>
                    </a:cubicBezTo>
                    <a:cubicBezTo>
                      <a:pt x="802" y="219"/>
                      <a:pt x="809" y="215"/>
                      <a:pt x="814" y="210"/>
                    </a:cubicBezTo>
                    <a:lnTo>
                      <a:pt x="898" y="114"/>
                    </a:lnTo>
                    <a:cubicBezTo>
                      <a:pt x="1115" y="172"/>
                      <a:pt x="1307" y="293"/>
                      <a:pt x="1457" y="456"/>
                    </a:cubicBezTo>
                    <a:cubicBezTo>
                      <a:pt x="1461" y="460"/>
                      <a:pt x="1474" y="465"/>
                      <a:pt x="1482" y="465"/>
                    </a:cubicBezTo>
                    <a:cubicBezTo>
                      <a:pt x="1491" y="460"/>
                      <a:pt x="1499" y="456"/>
                      <a:pt x="1503" y="448"/>
                    </a:cubicBezTo>
                    <a:lnTo>
                      <a:pt x="1553" y="319"/>
                    </a:lnTo>
                    <a:cubicBezTo>
                      <a:pt x="1645" y="377"/>
                      <a:pt x="1958" y="581"/>
                      <a:pt x="2046" y="865"/>
                    </a:cubicBezTo>
                    <a:cubicBezTo>
                      <a:pt x="2049" y="878"/>
                      <a:pt x="2057" y="884"/>
                      <a:pt x="2068" y="884"/>
                    </a:cubicBezTo>
                    <a:cubicBezTo>
                      <a:pt x="2071" y="884"/>
                      <a:pt x="2075" y="883"/>
                      <a:pt x="2079" y="882"/>
                    </a:cubicBezTo>
                    <a:cubicBezTo>
                      <a:pt x="2092" y="878"/>
                      <a:pt x="2100" y="865"/>
                      <a:pt x="2096" y="849"/>
                    </a:cubicBezTo>
                    <a:cubicBezTo>
                      <a:pt x="1987" y="498"/>
                      <a:pt x="1570" y="268"/>
                      <a:pt x="1553" y="260"/>
                    </a:cubicBezTo>
                    <a:cubicBezTo>
                      <a:pt x="1549" y="258"/>
                      <a:pt x="1545" y="257"/>
                      <a:pt x="1541" y="257"/>
                    </a:cubicBezTo>
                    <a:cubicBezTo>
                      <a:pt x="1537" y="257"/>
                      <a:pt x="1534" y="258"/>
                      <a:pt x="1532" y="260"/>
                    </a:cubicBezTo>
                    <a:cubicBezTo>
                      <a:pt x="1524" y="260"/>
                      <a:pt x="1520" y="268"/>
                      <a:pt x="1516" y="273"/>
                    </a:cubicBezTo>
                    <a:lnTo>
                      <a:pt x="1470" y="389"/>
                    </a:lnTo>
                    <a:cubicBezTo>
                      <a:pt x="1311" y="231"/>
                      <a:pt x="1115" y="114"/>
                      <a:pt x="894" y="60"/>
                    </a:cubicBezTo>
                    <a:cubicBezTo>
                      <a:pt x="885" y="60"/>
                      <a:pt x="877" y="64"/>
                      <a:pt x="869" y="68"/>
                    </a:cubicBezTo>
                    <a:lnTo>
                      <a:pt x="789" y="160"/>
                    </a:lnTo>
                    <a:cubicBezTo>
                      <a:pt x="553" y="16"/>
                      <a:pt x="232" y="0"/>
                      <a:pt x="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12928769" y="1362285"/>
                <a:ext cx="470316" cy="28597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1438" extrusionOk="0">
                    <a:moveTo>
                      <a:pt x="1272" y="0"/>
                    </a:moveTo>
                    <a:cubicBezTo>
                      <a:pt x="1244" y="0"/>
                      <a:pt x="1236" y="48"/>
                      <a:pt x="1271" y="55"/>
                    </a:cubicBezTo>
                    <a:cubicBezTo>
                      <a:pt x="1517" y="110"/>
                      <a:pt x="1726" y="335"/>
                      <a:pt x="1792" y="410"/>
                    </a:cubicBezTo>
                    <a:lnTo>
                      <a:pt x="1721" y="452"/>
                    </a:lnTo>
                    <a:cubicBezTo>
                      <a:pt x="1713" y="452"/>
                      <a:pt x="1709" y="460"/>
                      <a:pt x="1705" y="469"/>
                    </a:cubicBezTo>
                    <a:cubicBezTo>
                      <a:pt x="1705" y="477"/>
                      <a:pt x="1709" y="485"/>
                      <a:pt x="1713" y="490"/>
                    </a:cubicBezTo>
                    <a:lnTo>
                      <a:pt x="2289" y="1116"/>
                    </a:lnTo>
                    <a:cubicBezTo>
                      <a:pt x="2122" y="1166"/>
                      <a:pt x="1947" y="1195"/>
                      <a:pt x="1767" y="1212"/>
                    </a:cubicBezTo>
                    <a:cubicBezTo>
                      <a:pt x="1751" y="1212"/>
                      <a:pt x="1742" y="1228"/>
                      <a:pt x="1746" y="1245"/>
                    </a:cubicBezTo>
                    <a:lnTo>
                      <a:pt x="1767" y="1304"/>
                    </a:lnTo>
                    <a:cubicBezTo>
                      <a:pt x="1661" y="1321"/>
                      <a:pt x="1554" y="1330"/>
                      <a:pt x="1447" y="1330"/>
                    </a:cubicBezTo>
                    <a:cubicBezTo>
                      <a:pt x="1302" y="1330"/>
                      <a:pt x="1156" y="1314"/>
                      <a:pt x="1012" y="1283"/>
                    </a:cubicBezTo>
                    <a:cubicBezTo>
                      <a:pt x="1003" y="1283"/>
                      <a:pt x="999" y="1283"/>
                      <a:pt x="991" y="1287"/>
                    </a:cubicBezTo>
                    <a:cubicBezTo>
                      <a:pt x="987" y="1291"/>
                      <a:pt x="983" y="1299"/>
                      <a:pt x="983" y="1308"/>
                    </a:cubicBezTo>
                    <a:lnTo>
                      <a:pt x="970" y="1383"/>
                    </a:lnTo>
                    <a:cubicBezTo>
                      <a:pt x="344" y="1266"/>
                      <a:pt x="60" y="314"/>
                      <a:pt x="60" y="306"/>
                    </a:cubicBezTo>
                    <a:cubicBezTo>
                      <a:pt x="55" y="291"/>
                      <a:pt x="44" y="284"/>
                      <a:pt x="33" y="284"/>
                    </a:cubicBezTo>
                    <a:cubicBezTo>
                      <a:pt x="17" y="284"/>
                      <a:pt x="1" y="298"/>
                      <a:pt x="6" y="318"/>
                    </a:cubicBezTo>
                    <a:cubicBezTo>
                      <a:pt x="18" y="360"/>
                      <a:pt x="311" y="1333"/>
                      <a:pt x="987" y="1437"/>
                    </a:cubicBezTo>
                    <a:cubicBezTo>
                      <a:pt x="991" y="1437"/>
                      <a:pt x="995" y="1437"/>
                      <a:pt x="1003" y="1433"/>
                    </a:cubicBezTo>
                    <a:cubicBezTo>
                      <a:pt x="1008" y="1429"/>
                      <a:pt x="1012" y="1425"/>
                      <a:pt x="1012" y="1416"/>
                    </a:cubicBezTo>
                    <a:lnTo>
                      <a:pt x="1024" y="1341"/>
                    </a:lnTo>
                    <a:cubicBezTo>
                      <a:pt x="1162" y="1370"/>
                      <a:pt x="1301" y="1384"/>
                      <a:pt x="1440" y="1384"/>
                    </a:cubicBezTo>
                    <a:cubicBezTo>
                      <a:pt x="1562" y="1384"/>
                      <a:pt x="1684" y="1373"/>
                      <a:pt x="1805" y="1354"/>
                    </a:cubicBezTo>
                    <a:cubicBezTo>
                      <a:pt x="1813" y="1349"/>
                      <a:pt x="1822" y="1345"/>
                      <a:pt x="1826" y="1341"/>
                    </a:cubicBezTo>
                    <a:cubicBezTo>
                      <a:pt x="1826" y="1333"/>
                      <a:pt x="1826" y="1324"/>
                      <a:pt x="1826" y="1316"/>
                    </a:cubicBezTo>
                    <a:lnTo>
                      <a:pt x="1805" y="1262"/>
                    </a:lnTo>
                    <a:cubicBezTo>
                      <a:pt x="1989" y="1245"/>
                      <a:pt x="2168" y="1208"/>
                      <a:pt x="2343" y="1153"/>
                    </a:cubicBezTo>
                    <a:cubicBezTo>
                      <a:pt x="2352" y="1153"/>
                      <a:pt x="2360" y="1145"/>
                      <a:pt x="2360" y="1137"/>
                    </a:cubicBezTo>
                    <a:cubicBezTo>
                      <a:pt x="2364" y="1128"/>
                      <a:pt x="2360" y="1120"/>
                      <a:pt x="2356" y="1112"/>
                    </a:cubicBezTo>
                    <a:lnTo>
                      <a:pt x="1772" y="477"/>
                    </a:lnTo>
                    <a:lnTo>
                      <a:pt x="1842" y="440"/>
                    </a:lnTo>
                    <a:cubicBezTo>
                      <a:pt x="1855" y="431"/>
                      <a:pt x="1859" y="414"/>
                      <a:pt x="1851" y="402"/>
                    </a:cubicBezTo>
                    <a:cubicBezTo>
                      <a:pt x="1838" y="389"/>
                      <a:pt x="1592" y="72"/>
                      <a:pt x="1279" y="1"/>
                    </a:cubicBezTo>
                    <a:cubicBezTo>
                      <a:pt x="1277" y="1"/>
                      <a:pt x="1274" y="0"/>
                      <a:pt x="1272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12955617" y="1128610"/>
                <a:ext cx="214376" cy="278017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98" extrusionOk="0">
                    <a:moveTo>
                      <a:pt x="1065" y="0"/>
                    </a:moveTo>
                    <a:cubicBezTo>
                      <a:pt x="1062" y="0"/>
                      <a:pt x="1058" y="1"/>
                      <a:pt x="1056" y="3"/>
                    </a:cubicBezTo>
                    <a:cubicBezTo>
                      <a:pt x="877" y="187"/>
                      <a:pt x="739" y="408"/>
                      <a:pt x="606" y="621"/>
                    </a:cubicBezTo>
                    <a:cubicBezTo>
                      <a:pt x="439" y="892"/>
                      <a:pt x="263" y="1176"/>
                      <a:pt x="9" y="1372"/>
                    </a:cubicBezTo>
                    <a:cubicBezTo>
                      <a:pt x="0" y="1377"/>
                      <a:pt x="0" y="1385"/>
                      <a:pt x="4" y="1393"/>
                    </a:cubicBezTo>
                    <a:cubicBezTo>
                      <a:pt x="9" y="1393"/>
                      <a:pt x="13" y="1397"/>
                      <a:pt x="17" y="1397"/>
                    </a:cubicBezTo>
                    <a:cubicBezTo>
                      <a:pt x="17" y="1397"/>
                      <a:pt x="21" y="1397"/>
                      <a:pt x="21" y="1393"/>
                    </a:cubicBezTo>
                    <a:cubicBezTo>
                      <a:pt x="284" y="1193"/>
                      <a:pt x="459" y="909"/>
                      <a:pt x="631" y="638"/>
                    </a:cubicBezTo>
                    <a:cubicBezTo>
                      <a:pt x="760" y="421"/>
                      <a:pt x="898" y="204"/>
                      <a:pt x="1073" y="20"/>
                    </a:cubicBezTo>
                    <a:cubicBezTo>
                      <a:pt x="1077" y="16"/>
                      <a:pt x="1077" y="7"/>
                      <a:pt x="1073" y="3"/>
                    </a:cubicBezTo>
                    <a:cubicBezTo>
                      <a:pt x="1071" y="1"/>
                      <a:pt x="1068" y="0"/>
                      <a:pt x="1065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13013687" y="1222080"/>
                <a:ext cx="61648" cy="102417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5" extrusionOk="0">
                    <a:moveTo>
                      <a:pt x="301" y="1"/>
                    </a:moveTo>
                    <a:cubicBezTo>
                      <a:pt x="293" y="1"/>
                      <a:pt x="284" y="1"/>
                      <a:pt x="284" y="9"/>
                    </a:cubicBezTo>
                    <a:cubicBezTo>
                      <a:pt x="188" y="168"/>
                      <a:pt x="92" y="331"/>
                      <a:pt x="5" y="493"/>
                    </a:cubicBezTo>
                    <a:cubicBezTo>
                      <a:pt x="0" y="502"/>
                      <a:pt x="0" y="510"/>
                      <a:pt x="9" y="514"/>
                    </a:cubicBezTo>
                    <a:lnTo>
                      <a:pt x="17" y="514"/>
                    </a:lnTo>
                    <a:cubicBezTo>
                      <a:pt x="21" y="514"/>
                      <a:pt x="26" y="510"/>
                      <a:pt x="26" y="506"/>
                    </a:cubicBezTo>
                    <a:cubicBezTo>
                      <a:pt x="117" y="343"/>
                      <a:pt x="209" y="176"/>
                      <a:pt x="305" y="22"/>
                    </a:cubicBezTo>
                    <a:cubicBezTo>
                      <a:pt x="309" y="13"/>
                      <a:pt x="305" y="5"/>
                      <a:pt x="301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1"/>
              <p:cNvSpPr/>
              <p:nvPr/>
            </p:nvSpPr>
            <p:spPr>
              <a:xfrm>
                <a:off x="13013687" y="1172959"/>
                <a:ext cx="33807" cy="12488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628" extrusionOk="0">
                    <a:moveTo>
                      <a:pt x="154" y="1"/>
                    </a:moveTo>
                    <a:cubicBezTo>
                      <a:pt x="149" y="1"/>
                      <a:pt x="144" y="4"/>
                      <a:pt x="142" y="10"/>
                    </a:cubicBezTo>
                    <a:cubicBezTo>
                      <a:pt x="63" y="202"/>
                      <a:pt x="17" y="406"/>
                      <a:pt x="5" y="615"/>
                    </a:cubicBezTo>
                    <a:cubicBezTo>
                      <a:pt x="0" y="619"/>
                      <a:pt x="9" y="628"/>
                      <a:pt x="17" y="628"/>
                    </a:cubicBezTo>
                    <a:cubicBezTo>
                      <a:pt x="21" y="628"/>
                      <a:pt x="30" y="623"/>
                      <a:pt x="30" y="615"/>
                    </a:cubicBezTo>
                    <a:cubicBezTo>
                      <a:pt x="42" y="411"/>
                      <a:pt x="88" y="210"/>
                      <a:pt x="167" y="18"/>
                    </a:cubicBezTo>
                    <a:cubicBezTo>
                      <a:pt x="170" y="8"/>
                      <a:pt x="161" y="1"/>
                      <a:pt x="154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1"/>
              <p:cNvSpPr/>
              <p:nvPr/>
            </p:nvSpPr>
            <p:spPr>
              <a:xfrm>
                <a:off x="12994595" y="1206369"/>
                <a:ext cx="8551" cy="491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47" extrusionOk="0">
                    <a:moveTo>
                      <a:pt x="13" y="0"/>
                    </a:moveTo>
                    <a:cubicBezTo>
                      <a:pt x="9" y="0"/>
                      <a:pt x="0" y="9"/>
                      <a:pt x="0" y="13"/>
                    </a:cubicBezTo>
                    <a:lnTo>
                      <a:pt x="13" y="234"/>
                    </a:lnTo>
                    <a:cubicBezTo>
                      <a:pt x="13" y="238"/>
                      <a:pt x="21" y="247"/>
                      <a:pt x="30" y="247"/>
                    </a:cubicBezTo>
                    <a:cubicBezTo>
                      <a:pt x="34" y="243"/>
                      <a:pt x="42" y="238"/>
                      <a:pt x="42" y="230"/>
                    </a:cubicBezTo>
                    <a:lnTo>
                      <a:pt x="30" y="13"/>
                    </a:lnTo>
                    <a:cubicBezTo>
                      <a:pt x="30" y="5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1"/>
              <p:cNvSpPr/>
              <p:nvPr/>
            </p:nvSpPr>
            <p:spPr>
              <a:xfrm>
                <a:off x="13114117" y="1255292"/>
                <a:ext cx="55881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6" extrusionOk="0">
                    <a:moveTo>
                      <a:pt x="259" y="1"/>
                    </a:moveTo>
                    <a:cubicBezTo>
                      <a:pt x="192" y="35"/>
                      <a:pt x="117" y="51"/>
                      <a:pt x="42" y="51"/>
                    </a:cubicBezTo>
                    <a:cubicBezTo>
                      <a:pt x="34" y="51"/>
                      <a:pt x="26" y="51"/>
                      <a:pt x="17" y="51"/>
                    </a:cubicBezTo>
                    <a:cubicBezTo>
                      <a:pt x="1" y="51"/>
                      <a:pt x="1" y="76"/>
                      <a:pt x="17" y="76"/>
                    </a:cubicBezTo>
                    <a:lnTo>
                      <a:pt x="55" y="76"/>
                    </a:lnTo>
                    <a:cubicBezTo>
                      <a:pt x="130" y="76"/>
                      <a:pt x="205" y="59"/>
                      <a:pt x="272" y="26"/>
                    </a:cubicBezTo>
                    <a:cubicBezTo>
                      <a:pt x="280" y="22"/>
                      <a:pt x="280" y="13"/>
                      <a:pt x="280" y="9"/>
                    </a:cubicBezTo>
                    <a:cubicBezTo>
                      <a:pt x="276" y="1"/>
                      <a:pt x="268" y="1"/>
                      <a:pt x="259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1"/>
              <p:cNvSpPr/>
              <p:nvPr/>
            </p:nvSpPr>
            <p:spPr>
              <a:xfrm>
                <a:off x="13071359" y="1298248"/>
                <a:ext cx="95256" cy="1372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69" extrusionOk="0">
                    <a:moveTo>
                      <a:pt x="465" y="0"/>
                    </a:moveTo>
                    <a:cubicBezTo>
                      <a:pt x="463" y="0"/>
                      <a:pt x="460" y="1"/>
                      <a:pt x="458" y="2"/>
                    </a:cubicBezTo>
                    <a:cubicBezTo>
                      <a:pt x="384" y="28"/>
                      <a:pt x="306" y="42"/>
                      <a:pt x="228" y="42"/>
                    </a:cubicBezTo>
                    <a:cubicBezTo>
                      <a:pt x="159" y="42"/>
                      <a:pt x="90" y="32"/>
                      <a:pt x="24" y="10"/>
                    </a:cubicBezTo>
                    <a:cubicBezTo>
                      <a:pt x="21" y="9"/>
                      <a:pt x="19" y="8"/>
                      <a:pt x="17" y="8"/>
                    </a:cubicBezTo>
                    <a:cubicBezTo>
                      <a:pt x="5" y="8"/>
                      <a:pt x="1" y="28"/>
                      <a:pt x="15" y="35"/>
                    </a:cubicBezTo>
                    <a:cubicBezTo>
                      <a:pt x="86" y="56"/>
                      <a:pt x="157" y="69"/>
                      <a:pt x="228" y="69"/>
                    </a:cubicBezTo>
                    <a:cubicBezTo>
                      <a:pt x="312" y="69"/>
                      <a:pt x="391" y="52"/>
                      <a:pt x="466" y="23"/>
                    </a:cubicBezTo>
                    <a:cubicBezTo>
                      <a:pt x="474" y="23"/>
                      <a:pt x="478" y="14"/>
                      <a:pt x="474" y="6"/>
                    </a:cubicBezTo>
                    <a:cubicBezTo>
                      <a:pt x="474" y="3"/>
                      <a:pt x="470" y="0"/>
                      <a:pt x="465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1"/>
              <p:cNvSpPr/>
              <p:nvPr/>
            </p:nvSpPr>
            <p:spPr>
              <a:xfrm>
                <a:off x="13061814" y="1325891"/>
                <a:ext cx="51705" cy="93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7" extrusionOk="0">
                    <a:moveTo>
                      <a:pt x="17" y="1"/>
                    </a:moveTo>
                    <a:cubicBezTo>
                      <a:pt x="1" y="1"/>
                      <a:pt x="1" y="30"/>
                      <a:pt x="17" y="30"/>
                    </a:cubicBezTo>
                    <a:lnTo>
                      <a:pt x="243" y="46"/>
                    </a:lnTo>
                    <a:cubicBezTo>
                      <a:pt x="259" y="46"/>
                      <a:pt x="259" y="21"/>
                      <a:pt x="243" y="2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1"/>
              <p:cNvSpPr/>
              <p:nvPr/>
            </p:nvSpPr>
            <p:spPr>
              <a:xfrm>
                <a:off x="13149913" y="1165600"/>
                <a:ext cx="43353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48" extrusionOk="0">
                    <a:moveTo>
                      <a:pt x="196" y="1"/>
                    </a:moveTo>
                    <a:cubicBezTo>
                      <a:pt x="125" y="30"/>
                      <a:pt x="63" y="72"/>
                      <a:pt x="4" y="122"/>
                    </a:cubicBezTo>
                    <a:cubicBezTo>
                      <a:pt x="0" y="126"/>
                      <a:pt x="0" y="135"/>
                      <a:pt x="4" y="143"/>
                    </a:cubicBezTo>
                    <a:cubicBezTo>
                      <a:pt x="8" y="143"/>
                      <a:pt x="13" y="143"/>
                      <a:pt x="17" y="147"/>
                    </a:cubicBezTo>
                    <a:cubicBezTo>
                      <a:pt x="17" y="143"/>
                      <a:pt x="21" y="143"/>
                      <a:pt x="25" y="143"/>
                    </a:cubicBezTo>
                    <a:cubicBezTo>
                      <a:pt x="79" y="93"/>
                      <a:pt x="138" y="55"/>
                      <a:pt x="205" y="26"/>
                    </a:cubicBezTo>
                    <a:cubicBezTo>
                      <a:pt x="213" y="22"/>
                      <a:pt x="217" y="18"/>
                      <a:pt x="213" y="9"/>
                    </a:cubicBezTo>
                    <a:cubicBezTo>
                      <a:pt x="209" y="1"/>
                      <a:pt x="200" y="1"/>
                      <a:pt x="196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1"/>
              <p:cNvSpPr/>
              <p:nvPr/>
            </p:nvSpPr>
            <p:spPr>
              <a:xfrm>
                <a:off x="13109145" y="1129207"/>
                <a:ext cx="7756" cy="37586"/>
              </a:xfrm>
              <a:custGeom>
                <a:avLst/>
                <a:gdLst/>
                <a:ahLst/>
                <a:cxnLst/>
                <a:rect l="l" t="t" r="r" b="b"/>
                <a:pathLst>
                  <a:path w="39" h="189" extrusionOk="0">
                    <a:moveTo>
                      <a:pt x="26" y="0"/>
                    </a:moveTo>
                    <a:cubicBezTo>
                      <a:pt x="17" y="0"/>
                      <a:pt x="13" y="9"/>
                      <a:pt x="13" y="17"/>
                    </a:cubicBezTo>
                    <a:cubicBezTo>
                      <a:pt x="13" y="67"/>
                      <a:pt x="9" y="121"/>
                      <a:pt x="0" y="171"/>
                    </a:cubicBezTo>
                    <a:cubicBezTo>
                      <a:pt x="0" y="180"/>
                      <a:pt x="5" y="184"/>
                      <a:pt x="9" y="188"/>
                    </a:cubicBezTo>
                    <a:lnTo>
                      <a:pt x="13" y="188"/>
                    </a:lnTo>
                    <a:cubicBezTo>
                      <a:pt x="21" y="188"/>
                      <a:pt x="26" y="184"/>
                      <a:pt x="26" y="176"/>
                    </a:cubicBezTo>
                    <a:cubicBezTo>
                      <a:pt x="38" y="121"/>
                      <a:pt x="38" y="67"/>
                      <a:pt x="38" y="13"/>
                    </a:cubicBezTo>
                    <a:cubicBezTo>
                      <a:pt x="38" y="9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1"/>
              <p:cNvSpPr/>
              <p:nvPr/>
            </p:nvSpPr>
            <p:spPr>
              <a:xfrm>
                <a:off x="12562052" y="1014060"/>
                <a:ext cx="367900" cy="400917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16" extrusionOk="0">
                    <a:moveTo>
                      <a:pt x="17" y="0"/>
                    </a:moveTo>
                    <a:cubicBezTo>
                      <a:pt x="14" y="0"/>
                      <a:pt x="11" y="1"/>
                      <a:pt x="9" y="3"/>
                    </a:cubicBezTo>
                    <a:cubicBezTo>
                      <a:pt x="1" y="7"/>
                      <a:pt x="1" y="16"/>
                      <a:pt x="5" y="24"/>
                    </a:cubicBezTo>
                    <a:cubicBezTo>
                      <a:pt x="155" y="229"/>
                      <a:pt x="297" y="442"/>
                      <a:pt x="422" y="663"/>
                    </a:cubicBezTo>
                    <a:cubicBezTo>
                      <a:pt x="452" y="705"/>
                      <a:pt x="477" y="750"/>
                      <a:pt x="502" y="796"/>
                    </a:cubicBezTo>
                    <a:cubicBezTo>
                      <a:pt x="656" y="1064"/>
                      <a:pt x="840" y="1310"/>
                      <a:pt x="1048" y="1539"/>
                    </a:cubicBezTo>
                    <a:cubicBezTo>
                      <a:pt x="1257" y="1769"/>
                      <a:pt x="1528" y="1932"/>
                      <a:pt x="1829" y="2015"/>
                    </a:cubicBezTo>
                    <a:lnTo>
                      <a:pt x="1833" y="2015"/>
                    </a:lnTo>
                    <a:cubicBezTo>
                      <a:pt x="1842" y="2015"/>
                      <a:pt x="1846" y="2011"/>
                      <a:pt x="1850" y="2003"/>
                    </a:cubicBezTo>
                    <a:cubicBezTo>
                      <a:pt x="1850" y="1998"/>
                      <a:pt x="1846" y="1990"/>
                      <a:pt x="1837" y="1990"/>
                    </a:cubicBezTo>
                    <a:cubicBezTo>
                      <a:pt x="1541" y="1907"/>
                      <a:pt x="1274" y="1744"/>
                      <a:pt x="1069" y="1518"/>
                    </a:cubicBezTo>
                    <a:cubicBezTo>
                      <a:pt x="861" y="1293"/>
                      <a:pt x="681" y="1043"/>
                      <a:pt x="527" y="780"/>
                    </a:cubicBezTo>
                    <a:lnTo>
                      <a:pt x="447" y="646"/>
                    </a:lnTo>
                    <a:cubicBezTo>
                      <a:pt x="318" y="425"/>
                      <a:pt x="180" y="208"/>
                      <a:pt x="26" y="3"/>
                    </a:cubicBezTo>
                    <a:cubicBezTo>
                      <a:pt x="24" y="1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1"/>
              <p:cNvSpPr/>
              <p:nvPr/>
            </p:nvSpPr>
            <p:spPr>
              <a:xfrm>
                <a:off x="12595264" y="1152077"/>
                <a:ext cx="86506" cy="6204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2" extrusionOk="0">
                    <a:moveTo>
                      <a:pt x="17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1" y="11"/>
                      <a:pt x="1" y="19"/>
                      <a:pt x="9" y="23"/>
                    </a:cubicBezTo>
                    <a:cubicBezTo>
                      <a:pt x="118" y="148"/>
                      <a:pt x="260" y="248"/>
                      <a:pt x="418" y="311"/>
                    </a:cubicBezTo>
                    <a:lnTo>
                      <a:pt x="422" y="311"/>
                    </a:lnTo>
                    <a:cubicBezTo>
                      <a:pt x="426" y="307"/>
                      <a:pt x="431" y="307"/>
                      <a:pt x="431" y="303"/>
                    </a:cubicBezTo>
                    <a:cubicBezTo>
                      <a:pt x="435" y="294"/>
                      <a:pt x="431" y="286"/>
                      <a:pt x="426" y="286"/>
                    </a:cubicBezTo>
                    <a:cubicBezTo>
                      <a:pt x="272" y="223"/>
                      <a:pt x="134" y="127"/>
                      <a:pt x="26" y="6"/>
                    </a:cubicBezTo>
                    <a:cubicBezTo>
                      <a:pt x="24" y="2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1"/>
              <p:cNvSpPr/>
              <p:nvPr/>
            </p:nvSpPr>
            <p:spPr>
              <a:xfrm>
                <a:off x="12578757" y="1223472"/>
                <a:ext cx="172814" cy="10201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3" extrusionOk="0">
                    <a:moveTo>
                      <a:pt x="13" y="0"/>
                    </a:moveTo>
                    <a:cubicBezTo>
                      <a:pt x="10" y="0"/>
                      <a:pt x="6" y="2"/>
                      <a:pt x="4" y="6"/>
                    </a:cubicBezTo>
                    <a:cubicBezTo>
                      <a:pt x="0" y="11"/>
                      <a:pt x="0" y="19"/>
                      <a:pt x="4" y="23"/>
                    </a:cubicBezTo>
                    <a:cubicBezTo>
                      <a:pt x="234" y="265"/>
                      <a:pt x="526" y="432"/>
                      <a:pt x="852" y="511"/>
                    </a:cubicBezTo>
                    <a:lnTo>
                      <a:pt x="856" y="511"/>
                    </a:lnTo>
                    <a:cubicBezTo>
                      <a:pt x="857" y="512"/>
                      <a:pt x="858" y="513"/>
                      <a:pt x="859" y="513"/>
                    </a:cubicBezTo>
                    <a:cubicBezTo>
                      <a:pt x="863" y="513"/>
                      <a:pt x="868" y="506"/>
                      <a:pt x="868" y="503"/>
                    </a:cubicBezTo>
                    <a:cubicBezTo>
                      <a:pt x="868" y="495"/>
                      <a:pt x="864" y="491"/>
                      <a:pt x="860" y="486"/>
                    </a:cubicBezTo>
                    <a:cubicBezTo>
                      <a:pt x="539" y="407"/>
                      <a:pt x="251" y="240"/>
                      <a:pt x="25" y="6"/>
                    </a:cubicBezTo>
                    <a:cubicBezTo>
                      <a:pt x="21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1"/>
              <p:cNvSpPr/>
              <p:nvPr/>
            </p:nvSpPr>
            <p:spPr>
              <a:xfrm>
                <a:off x="12696489" y="1388138"/>
                <a:ext cx="147757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743" h="80" extrusionOk="0">
                    <a:moveTo>
                      <a:pt x="22" y="1"/>
                    </a:moveTo>
                    <a:cubicBezTo>
                      <a:pt x="13" y="1"/>
                      <a:pt x="9" y="5"/>
                      <a:pt x="5" y="9"/>
                    </a:cubicBezTo>
                    <a:cubicBezTo>
                      <a:pt x="1" y="17"/>
                      <a:pt x="5" y="26"/>
                      <a:pt x="13" y="26"/>
                    </a:cubicBezTo>
                    <a:cubicBezTo>
                      <a:pt x="135" y="63"/>
                      <a:pt x="260" y="80"/>
                      <a:pt x="385" y="80"/>
                    </a:cubicBezTo>
                    <a:cubicBezTo>
                      <a:pt x="502" y="80"/>
                      <a:pt x="615" y="67"/>
                      <a:pt x="727" y="34"/>
                    </a:cubicBezTo>
                    <a:cubicBezTo>
                      <a:pt x="743" y="30"/>
                      <a:pt x="737" y="9"/>
                      <a:pt x="723" y="9"/>
                    </a:cubicBezTo>
                    <a:cubicBezTo>
                      <a:pt x="721" y="9"/>
                      <a:pt x="720" y="9"/>
                      <a:pt x="719" y="9"/>
                    </a:cubicBezTo>
                    <a:cubicBezTo>
                      <a:pt x="608" y="39"/>
                      <a:pt x="494" y="55"/>
                      <a:pt x="380" y="55"/>
                    </a:cubicBezTo>
                    <a:cubicBezTo>
                      <a:pt x="259" y="55"/>
                      <a:pt x="138" y="37"/>
                      <a:pt x="22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1"/>
              <p:cNvSpPr/>
              <p:nvPr/>
            </p:nvSpPr>
            <p:spPr>
              <a:xfrm>
                <a:off x="12695295" y="1044288"/>
                <a:ext cx="20483" cy="118326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95" extrusionOk="0">
                    <a:moveTo>
                      <a:pt x="14" y="1"/>
                    </a:moveTo>
                    <a:cubicBezTo>
                      <a:pt x="7" y="1"/>
                      <a:pt x="0" y="7"/>
                      <a:pt x="3" y="14"/>
                    </a:cubicBezTo>
                    <a:cubicBezTo>
                      <a:pt x="61" y="198"/>
                      <a:pt x="74" y="390"/>
                      <a:pt x="45" y="582"/>
                    </a:cubicBezTo>
                    <a:cubicBezTo>
                      <a:pt x="45" y="586"/>
                      <a:pt x="49" y="594"/>
                      <a:pt x="57" y="594"/>
                    </a:cubicBezTo>
                    <a:cubicBezTo>
                      <a:pt x="65" y="594"/>
                      <a:pt x="70" y="590"/>
                      <a:pt x="74" y="586"/>
                    </a:cubicBezTo>
                    <a:cubicBezTo>
                      <a:pt x="103" y="390"/>
                      <a:pt x="86" y="194"/>
                      <a:pt x="28" y="10"/>
                    </a:cubicBezTo>
                    <a:cubicBezTo>
                      <a:pt x="24" y="3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1"/>
              <p:cNvSpPr/>
              <p:nvPr/>
            </p:nvSpPr>
            <p:spPr>
              <a:xfrm>
                <a:off x="12769673" y="1100171"/>
                <a:ext cx="45739" cy="18852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48" extrusionOk="0">
                    <a:moveTo>
                      <a:pt x="155" y="0"/>
                    </a:moveTo>
                    <a:cubicBezTo>
                      <a:pt x="146" y="0"/>
                      <a:pt x="142" y="9"/>
                      <a:pt x="142" y="17"/>
                    </a:cubicBezTo>
                    <a:cubicBezTo>
                      <a:pt x="201" y="326"/>
                      <a:pt x="151" y="651"/>
                      <a:pt x="4" y="931"/>
                    </a:cubicBezTo>
                    <a:cubicBezTo>
                      <a:pt x="0" y="935"/>
                      <a:pt x="0" y="944"/>
                      <a:pt x="9" y="948"/>
                    </a:cubicBezTo>
                    <a:lnTo>
                      <a:pt x="13" y="948"/>
                    </a:lnTo>
                    <a:cubicBezTo>
                      <a:pt x="17" y="948"/>
                      <a:pt x="25" y="948"/>
                      <a:pt x="25" y="944"/>
                    </a:cubicBezTo>
                    <a:cubicBezTo>
                      <a:pt x="180" y="656"/>
                      <a:pt x="230" y="330"/>
                      <a:pt x="167" y="9"/>
                    </a:cubicBezTo>
                    <a:cubicBezTo>
                      <a:pt x="167" y="4"/>
                      <a:pt x="159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1"/>
              <p:cNvSpPr/>
              <p:nvPr/>
            </p:nvSpPr>
            <p:spPr>
              <a:xfrm>
                <a:off x="12870500" y="1229438"/>
                <a:ext cx="71989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54" extrusionOk="0">
                    <a:moveTo>
                      <a:pt x="16" y="0"/>
                    </a:moveTo>
                    <a:cubicBezTo>
                      <a:pt x="7" y="0"/>
                      <a:pt x="1" y="9"/>
                      <a:pt x="7" y="18"/>
                    </a:cubicBezTo>
                    <a:cubicBezTo>
                      <a:pt x="215" y="285"/>
                      <a:pt x="278" y="636"/>
                      <a:pt x="332" y="945"/>
                    </a:cubicBezTo>
                    <a:cubicBezTo>
                      <a:pt x="336" y="949"/>
                      <a:pt x="341" y="953"/>
                      <a:pt x="349" y="953"/>
                    </a:cubicBezTo>
                    <a:cubicBezTo>
                      <a:pt x="357" y="953"/>
                      <a:pt x="361" y="945"/>
                      <a:pt x="357" y="941"/>
                    </a:cubicBezTo>
                    <a:cubicBezTo>
                      <a:pt x="303" y="627"/>
                      <a:pt x="240" y="273"/>
                      <a:pt x="28" y="6"/>
                    </a:cubicBezTo>
                    <a:cubicBezTo>
                      <a:pt x="24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1"/>
              <p:cNvSpPr/>
              <p:nvPr/>
            </p:nvSpPr>
            <p:spPr>
              <a:xfrm>
                <a:off x="12875074" y="1335039"/>
                <a:ext cx="45739" cy="49717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50" extrusionOk="0">
                    <a:moveTo>
                      <a:pt x="9" y="0"/>
                    </a:moveTo>
                    <a:cubicBezTo>
                      <a:pt x="0" y="5"/>
                      <a:pt x="0" y="13"/>
                      <a:pt x="5" y="17"/>
                    </a:cubicBezTo>
                    <a:cubicBezTo>
                      <a:pt x="46" y="113"/>
                      <a:pt x="117" y="192"/>
                      <a:pt x="209" y="247"/>
                    </a:cubicBezTo>
                    <a:cubicBezTo>
                      <a:pt x="209" y="249"/>
                      <a:pt x="210" y="250"/>
                      <a:pt x="211" y="250"/>
                    </a:cubicBezTo>
                    <a:cubicBezTo>
                      <a:pt x="212" y="250"/>
                      <a:pt x="213" y="249"/>
                      <a:pt x="213" y="247"/>
                    </a:cubicBezTo>
                    <a:cubicBezTo>
                      <a:pt x="217" y="247"/>
                      <a:pt x="222" y="247"/>
                      <a:pt x="226" y="243"/>
                    </a:cubicBezTo>
                    <a:cubicBezTo>
                      <a:pt x="230" y="238"/>
                      <a:pt x="226" y="230"/>
                      <a:pt x="222" y="226"/>
                    </a:cubicBezTo>
                    <a:cubicBezTo>
                      <a:pt x="134" y="176"/>
                      <a:pt x="67" y="96"/>
                      <a:pt x="25" y="9"/>
                    </a:cubicBezTo>
                    <a:cubicBezTo>
                      <a:pt x="21" y="0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12893768" y="1322908"/>
                <a:ext cx="17102" cy="248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125" extrusionOk="0">
                    <a:moveTo>
                      <a:pt x="19" y="0"/>
                    </a:moveTo>
                    <a:cubicBezTo>
                      <a:pt x="11" y="0"/>
                      <a:pt x="1" y="11"/>
                      <a:pt x="7" y="20"/>
                    </a:cubicBezTo>
                    <a:lnTo>
                      <a:pt x="61" y="116"/>
                    </a:lnTo>
                    <a:cubicBezTo>
                      <a:pt x="61" y="120"/>
                      <a:pt x="65" y="124"/>
                      <a:pt x="69" y="124"/>
                    </a:cubicBezTo>
                    <a:cubicBezTo>
                      <a:pt x="73" y="124"/>
                      <a:pt x="73" y="124"/>
                      <a:pt x="78" y="120"/>
                    </a:cubicBezTo>
                    <a:cubicBezTo>
                      <a:pt x="82" y="120"/>
                      <a:pt x="86" y="112"/>
                      <a:pt x="82" y="103"/>
                    </a:cubicBezTo>
                    <a:lnTo>
                      <a:pt x="27" y="7"/>
                    </a:lnTo>
                    <a:cubicBezTo>
                      <a:pt x="26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1"/>
              <p:cNvSpPr/>
              <p:nvPr/>
            </p:nvSpPr>
            <p:spPr>
              <a:xfrm>
                <a:off x="12943088" y="1316544"/>
                <a:ext cx="29233" cy="6264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315" extrusionOk="0">
                    <a:moveTo>
                      <a:pt x="122" y="1"/>
                    </a:moveTo>
                    <a:cubicBezTo>
                      <a:pt x="121" y="1"/>
                      <a:pt x="119" y="1"/>
                      <a:pt x="118" y="2"/>
                    </a:cubicBezTo>
                    <a:cubicBezTo>
                      <a:pt x="113" y="2"/>
                      <a:pt x="105" y="10"/>
                      <a:pt x="109" y="14"/>
                    </a:cubicBezTo>
                    <a:cubicBezTo>
                      <a:pt x="122" y="119"/>
                      <a:pt x="84" y="223"/>
                      <a:pt x="9" y="290"/>
                    </a:cubicBezTo>
                    <a:cubicBezTo>
                      <a:pt x="1" y="298"/>
                      <a:pt x="1" y="306"/>
                      <a:pt x="9" y="311"/>
                    </a:cubicBezTo>
                    <a:cubicBezTo>
                      <a:pt x="9" y="311"/>
                      <a:pt x="13" y="315"/>
                      <a:pt x="17" y="315"/>
                    </a:cubicBezTo>
                    <a:cubicBezTo>
                      <a:pt x="22" y="315"/>
                      <a:pt x="22" y="311"/>
                      <a:pt x="26" y="311"/>
                    </a:cubicBezTo>
                    <a:cubicBezTo>
                      <a:pt x="109" y="235"/>
                      <a:pt x="147" y="123"/>
                      <a:pt x="134" y="10"/>
                    </a:cubicBezTo>
                    <a:cubicBezTo>
                      <a:pt x="134" y="7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1"/>
              <p:cNvSpPr/>
              <p:nvPr/>
            </p:nvSpPr>
            <p:spPr>
              <a:xfrm>
                <a:off x="12942491" y="1331659"/>
                <a:ext cx="14915" cy="20284"/>
              </a:xfrm>
              <a:custGeom>
                <a:avLst/>
                <a:gdLst/>
                <a:ahLst/>
                <a:cxnLst/>
                <a:rect l="l" t="t" r="r" b="b"/>
                <a:pathLst>
                  <a:path w="75" h="102" extrusionOk="0">
                    <a:moveTo>
                      <a:pt x="50" y="1"/>
                    </a:moveTo>
                    <a:cubicBezTo>
                      <a:pt x="41" y="1"/>
                      <a:pt x="37" y="9"/>
                      <a:pt x="41" y="17"/>
                    </a:cubicBezTo>
                    <a:cubicBezTo>
                      <a:pt x="45" y="43"/>
                      <a:pt x="33" y="63"/>
                      <a:pt x="12" y="80"/>
                    </a:cubicBezTo>
                    <a:cubicBezTo>
                      <a:pt x="1" y="84"/>
                      <a:pt x="3" y="102"/>
                      <a:pt x="16" y="102"/>
                    </a:cubicBezTo>
                    <a:cubicBezTo>
                      <a:pt x="17" y="102"/>
                      <a:pt x="19" y="101"/>
                      <a:pt x="20" y="101"/>
                    </a:cubicBezTo>
                    <a:lnTo>
                      <a:pt x="25" y="101"/>
                    </a:lnTo>
                    <a:cubicBezTo>
                      <a:pt x="58" y="84"/>
                      <a:pt x="75" y="47"/>
                      <a:pt x="66" y="9"/>
                    </a:cubicBezTo>
                    <a:cubicBezTo>
                      <a:pt x="62" y="5"/>
                      <a:pt x="54" y="1"/>
                      <a:pt x="50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12938116" y="1411804"/>
                <a:ext cx="201649" cy="36393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83" extrusionOk="0">
                    <a:moveTo>
                      <a:pt x="997" y="0"/>
                    </a:moveTo>
                    <a:cubicBezTo>
                      <a:pt x="995" y="0"/>
                      <a:pt x="992" y="1"/>
                      <a:pt x="990" y="3"/>
                    </a:cubicBezTo>
                    <a:cubicBezTo>
                      <a:pt x="843" y="105"/>
                      <a:pt x="671" y="156"/>
                      <a:pt x="498" y="156"/>
                    </a:cubicBezTo>
                    <a:cubicBezTo>
                      <a:pt x="333" y="156"/>
                      <a:pt x="167" y="109"/>
                      <a:pt x="21" y="15"/>
                    </a:cubicBezTo>
                    <a:cubicBezTo>
                      <a:pt x="20" y="13"/>
                      <a:pt x="17" y="12"/>
                      <a:pt x="15" y="12"/>
                    </a:cubicBezTo>
                    <a:cubicBezTo>
                      <a:pt x="11" y="12"/>
                      <a:pt x="7" y="14"/>
                      <a:pt x="5" y="19"/>
                    </a:cubicBezTo>
                    <a:cubicBezTo>
                      <a:pt x="1" y="24"/>
                      <a:pt x="1" y="32"/>
                      <a:pt x="9" y="36"/>
                    </a:cubicBezTo>
                    <a:cubicBezTo>
                      <a:pt x="151" y="132"/>
                      <a:pt x="322" y="182"/>
                      <a:pt x="497" y="182"/>
                    </a:cubicBezTo>
                    <a:cubicBezTo>
                      <a:pt x="681" y="182"/>
                      <a:pt x="856" y="128"/>
                      <a:pt x="1007" y="24"/>
                    </a:cubicBezTo>
                    <a:cubicBezTo>
                      <a:pt x="1013" y="13"/>
                      <a:pt x="1006" y="0"/>
                      <a:pt x="997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1"/>
              <p:cNvSpPr/>
              <p:nvPr/>
            </p:nvSpPr>
            <p:spPr>
              <a:xfrm>
                <a:off x="12966356" y="1394303"/>
                <a:ext cx="54887" cy="2227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12" extrusionOk="0">
                    <a:moveTo>
                      <a:pt x="262" y="0"/>
                    </a:moveTo>
                    <a:cubicBezTo>
                      <a:pt x="259" y="0"/>
                      <a:pt x="257" y="1"/>
                      <a:pt x="255" y="3"/>
                    </a:cubicBezTo>
                    <a:cubicBezTo>
                      <a:pt x="180" y="49"/>
                      <a:pt x="97" y="78"/>
                      <a:pt x="13" y="86"/>
                    </a:cubicBezTo>
                    <a:cubicBezTo>
                      <a:pt x="5" y="86"/>
                      <a:pt x="1" y="91"/>
                      <a:pt x="1" y="99"/>
                    </a:cubicBezTo>
                    <a:cubicBezTo>
                      <a:pt x="1" y="103"/>
                      <a:pt x="5" y="112"/>
                      <a:pt x="13" y="112"/>
                    </a:cubicBezTo>
                    <a:cubicBezTo>
                      <a:pt x="105" y="103"/>
                      <a:pt x="193" y="74"/>
                      <a:pt x="268" y="24"/>
                    </a:cubicBezTo>
                    <a:cubicBezTo>
                      <a:pt x="272" y="20"/>
                      <a:pt x="276" y="11"/>
                      <a:pt x="272" y="7"/>
                    </a:cubicBezTo>
                    <a:cubicBezTo>
                      <a:pt x="269" y="2"/>
                      <a:pt x="266" y="0"/>
                      <a:pt x="262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13002948" y="1405440"/>
                <a:ext cx="31421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60" extrusionOk="0">
                    <a:moveTo>
                      <a:pt x="142" y="1"/>
                    </a:moveTo>
                    <a:cubicBezTo>
                      <a:pt x="140" y="1"/>
                      <a:pt x="139" y="1"/>
                      <a:pt x="138" y="1"/>
                    </a:cubicBezTo>
                    <a:lnTo>
                      <a:pt x="13" y="35"/>
                    </a:lnTo>
                    <a:cubicBezTo>
                      <a:pt x="4" y="35"/>
                      <a:pt x="0" y="43"/>
                      <a:pt x="4" y="47"/>
                    </a:cubicBezTo>
                    <a:cubicBezTo>
                      <a:pt x="4" y="56"/>
                      <a:pt x="9" y="60"/>
                      <a:pt x="17" y="60"/>
                    </a:cubicBezTo>
                    <a:lnTo>
                      <a:pt x="142" y="26"/>
                    </a:lnTo>
                    <a:cubicBezTo>
                      <a:pt x="158" y="22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13041131" y="1409815"/>
                <a:ext cx="25852" cy="10938"/>
              </a:xfrm>
              <a:custGeom>
                <a:avLst/>
                <a:gdLst/>
                <a:ahLst/>
                <a:cxnLst/>
                <a:rect l="l" t="t" r="r" b="b"/>
                <a:pathLst>
                  <a:path w="130" h="55" extrusionOk="0">
                    <a:moveTo>
                      <a:pt x="113" y="0"/>
                    </a:moveTo>
                    <a:lnTo>
                      <a:pt x="13" y="25"/>
                    </a:lnTo>
                    <a:cubicBezTo>
                      <a:pt x="4" y="29"/>
                      <a:pt x="0" y="34"/>
                      <a:pt x="4" y="42"/>
                    </a:cubicBezTo>
                    <a:cubicBezTo>
                      <a:pt x="4" y="50"/>
                      <a:pt x="9" y="54"/>
                      <a:pt x="17" y="54"/>
                    </a:cubicBezTo>
                    <a:lnTo>
                      <a:pt x="121" y="25"/>
                    </a:lnTo>
                    <a:cubicBezTo>
                      <a:pt x="125" y="25"/>
                      <a:pt x="130" y="17"/>
                      <a:pt x="130" y="13"/>
                    </a:cubicBezTo>
                    <a:cubicBezTo>
                      <a:pt x="130" y="4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1"/>
              <p:cNvSpPr/>
              <p:nvPr/>
            </p:nvSpPr>
            <p:spPr>
              <a:xfrm>
                <a:off x="13023631" y="1462516"/>
                <a:ext cx="17699" cy="13921"/>
              </a:xfrm>
              <a:custGeom>
                <a:avLst/>
                <a:gdLst/>
                <a:ahLst/>
                <a:cxnLst/>
                <a:rect l="l" t="t" r="r" b="b"/>
                <a:pathLst>
                  <a:path w="89" h="70" extrusionOk="0">
                    <a:moveTo>
                      <a:pt x="14" y="0"/>
                    </a:moveTo>
                    <a:cubicBezTo>
                      <a:pt x="10" y="0"/>
                      <a:pt x="7" y="2"/>
                      <a:pt x="5" y="6"/>
                    </a:cubicBezTo>
                    <a:cubicBezTo>
                      <a:pt x="1" y="11"/>
                      <a:pt x="1" y="19"/>
                      <a:pt x="9" y="23"/>
                    </a:cubicBezTo>
                    <a:lnTo>
                      <a:pt x="67" y="69"/>
                    </a:lnTo>
                    <a:lnTo>
                      <a:pt x="84" y="69"/>
                    </a:lnTo>
                    <a:cubicBezTo>
                      <a:pt x="88" y="65"/>
                      <a:pt x="88" y="57"/>
                      <a:pt x="84" y="52"/>
                    </a:cubicBezTo>
                    <a:lnTo>
                      <a:pt x="26" y="6"/>
                    </a:lnTo>
                    <a:cubicBezTo>
                      <a:pt x="21" y="2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1"/>
              <p:cNvSpPr/>
              <p:nvPr/>
            </p:nvSpPr>
            <p:spPr>
              <a:xfrm>
                <a:off x="12999567" y="1457346"/>
                <a:ext cx="14318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15" y="0"/>
                    </a:moveTo>
                    <a:cubicBezTo>
                      <a:pt x="12" y="0"/>
                      <a:pt x="9" y="1"/>
                      <a:pt x="5" y="3"/>
                    </a:cubicBezTo>
                    <a:cubicBezTo>
                      <a:pt x="1" y="7"/>
                      <a:pt x="1" y="16"/>
                      <a:pt x="5" y="24"/>
                    </a:cubicBezTo>
                    <a:lnTo>
                      <a:pt x="46" y="62"/>
                    </a:lnTo>
                    <a:cubicBezTo>
                      <a:pt x="46" y="66"/>
                      <a:pt x="51" y="66"/>
                      <a:pt x="55" y="66"/>
                    </a:cubicBezTo>
                    <a:cubicBezTo>
                      <a:pt x="59" y="66"/>
                      <a:pt x="63" y="66"/>
                      <a:pt x="63" y="62"/>
                    </a:cubicBezTo>
                    <a:cubicBezTo>
                      <a:pt x="71" y="58"/>
                      <a:pt x="71" y="49"/>
                      <a:pt x="63" y="45"/>
                    </a:cubicBezTo>
                    <a:lnTo>
                      <a:pt x="26" y="3"/>
                    </a:lnTo>
                    <a:cubicBezTo>
                      <a:pt x="21" y="1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1"/>
              <p:cNvSpPr/>
              <p:nvPr/>
            </p:nvSpPr>
            <p:spPr>
              <a:xfrm>
                <a:off x="12935332" y="1417372"/>
                <a:ext cx="390571" cy="159492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802" extrusionOk="0">
                    <a:moveTo>
                      <a:pt x="19" y="0"/>
                    </a:moveTo>
                    <a:cubicBezTo>
                      <a:pt x="10" y="0"/>
                      <a:pt x="1" y="9"/>
                      <a:pt x="6" y="21"/>
                    </a:cubicBezTo>
                    <a:cubicBezTo>
                      <a:pt x="148" y="375"/>
                      <a:pt x="453" y="647"/>
                      <a:pt x="824" y="751"/>
                    </a:cubicBezTo>
                    <a:cubicBezTo>
                      <a:pt x="966" y="782"/>
                      <a:pt x="1107" y="802"/>
                      <a:pt x="1251" y="802"/>
                    </a:cubicBezTo>
                    <a:cubicBezTo>
                      <a:pt x="1265" y="802"/>
                      <a:pt x="1278" y="801"/>
                      <a:pt x="1292" y="801"/>
                    </a:cubicBezTo>
                    <a:cubicBezTo>
                      <a:pt x="1363" y="801"/>
                      <a:pt x="1438" y="801"/>
                      <a:pt x="1513" y="793"/>
                    </a:cubicBezTo>
                    <a:cubicBezTo>
                      <a:pt x="1567" y="790"/>
                      <a:pt x="1622" y="788"/>
                      <a:pt x="1677" y="788"/>
                    </a:cubicBezTo>
                    <a:cubicBezTo>
                      <a:pt x="1766" y="788"/>
                      <a:pt x="1855" y="792"/>
                      <a:pt x="1943" y="797"/>
                    </a:cubicBezTo>
                    <a:cubicBezTo>
                      <a:pt x="1964" y="797"/>
                      <a:pt x="1964" y="772"/>
                      <a:pt x="1947" y="772"/>
                    </a:cubicBezTo>
                    <a:cubicBezTo>
                      <a:pt x="1867" y="765"/>
                      <a:pt x="1786" y="762"/>
                      <a:pt x="1706" y="762"/>
                    </a:cubicBezTo>
                    <a:cubicBezTo>
                      <a:pt x="1640" y="762"/>
                      <a:pt x="1575" y="764"/>
                      <a:pt x="1509" y="768"/>
                    </a:cubicBezTo>
                    <a:cubicBezTo>
                      <a:pt x="1438" y="770"/>
                      <a:pt x="1367" y="773"/>
                      <a:pt x="1295" y="773"/>
                    </a:cubicBezTo>
                    <a:cubicBezTo>
                      <a:pt x="1139" y="773"/>
                      <a:pt x="982" y="762"/>
                      <a:pt x="833" y="722"/>
                    </a:cubicBezTo>
                    <a:cubicBezTo>
                      <a:pt x="465" y="622"/>
                      <a:pt x="169" y="359"/>
                      <a:pt x="31" y="8"/>
                    </a:cubicBezTo>
                    <a:cubicBezTo>
                      <a:pt x="29" y="2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1"/>
              <p:cNvSpPr/>
              <p:nvPr/>
            </p:nvSpPr>
            <p:spPr>
              <a:xfrm>
                <a:off x="13067581" y="1480216"/>
                <a:ext cx="144774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18" extrusionOk="0">
                    <a:moveTo>
                      <a:pt x="710" y="1"/>
                    </a:moveTo>
                    <a:cubicBezTo>
                      <a:pt x="489" y="105"/>
                      <a:pt x="255" y="168"/>
                      <a:pt x="13" y="193"/>
                    </a:cubicBezTo>
                    <a:cubicBezTo>
                      <a:pt x="5" y="193"/>
                      <a:pt x="1" y="201"/>
                      <a:pt x="5" y="205"/>
                    </a:cubicBezTo>
                    <a:cubicBezTo>
                      <a:pt x="5" y="214"/>
                      <a:pt x="9" y="218"/>
                      <a:pt x="17" y="218"/>
                    </a:cubicBezTo>
                    <a:cubicBezTo>
                      <a:pt x="260" y="197"/>
                      <a:pt x="497" y="130"/>
                      <a:pt x="719" y="26"/>
                    </a:cubicBezTo>
                    <a:cubicBezTo>
                      <a:pt x="727" y="22"/>
                      <a:pt x="727" y="13"/>
                      <a:pt x="727" y="9"/>
                    </a:cubicBezTo>
                    <a:cubicBezTo>
                      <a:pt x="723" y="1"/>
                      <a:pt x="715" y="1"/>
                      <a:pt x="710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1"/>
              <p:cNvSpPr/>
              <p:nvPr/>
            </p:nvSpPr>
            <p:spPr>
              <a:xfrm>
                <a:off x="13125651" y="1511837"/>
                <a:ext cx="94859" cy="2505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26" extrusionOk="0">
                    <a:moveTo>
                      <a:pt x="452" y="1"/>
                    </a:moveTo>
                    <a:lnTo>
                      <a:pt x="18" y="101"/>
                    </a:lnTo>
                    <a:cubicBezTo>
                      <a:pt x="1" y="101"/>
                      <a:pt x="5" y="126"/>
                      <a:pt x="22" y="126"/>
                    </a:cubicBezTo>
                    <a:lnTo>
                      <a:pt x="26" y="126"/>
                    </a:lnTo>
                    <a:lnTo>
                      <a:pt x="460" y="30"/>
                    </a:lnTo>
                    <a:cubicBezTo>
                      <a:pt x="477" y="26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1"/>
              <p:cNvSpPr/>
              <p:nvPr/>
            </p:nvSpPr>
            <p:spPr>
              <a:xfrm>
                <a:off x="13191278" y="1534906"/>
                <a:ext cx="39773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2" extrusionOk="0">
                    <a:moveTo>
                      <a:pt x="180" y="1"/>
                    </a:moveTo>
                    <a:cubicBezTo>
                      <a:pt x="179" y="1"/>
                      <a:pt x="177" y="1"/>
                      <a:pt x="176" y="1"/>
                    </a:cubicBezTo>
                    <a:cubicBezTo>
                      <a:pt x="126" y="14"/>
                      <a:pt x="72" y="22"/>
                      <a:pt x="17" y="22"/>
                    </a:cubicBezTo>
                    <a:cubicBezTo>
                      <a:pt x="9" y="22"/>
                      <a:pt x="1" y="31"/>
                      <a:pt x="1" y="39"/>
                    </a:cubicBezTo>
                    <a:cubicBezTo>
                      <a:pt x="5" y="43"/>
                      <a:pt x="9" y="52"/>
                      <a:pt x="17" y="52"/>
                    </a:cubicBezTo>
                    <a:cubicBezTo>
                      <a:pt x="72" y="47"/>
                      <a:pt x="130" y="43"/>
                      <a:pt x="184" y="26"/>
                    </a:cubicBezTo>
                    <a:cubicBezTo>
                      <a:pt x="200" y="23"/>
                      <a:pt x="194" y="1"/>
                      <a:pt x="180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1"/>
              <p:cNvSpPr/>
              <p:nvPr/>
            </p:nvSpPr>
            <p:spPr>
              <a:xfrm>
                <a:off x="13240399" y="1536696"/>
                <a:ext cx="2744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0" extrusionOk="0">
                    <a:moveTo>
                      <a:pt x="117" y="1"/>
                    </a:moveTo>
                    <a:lnTo>
                      <a:pt x="13" y="34"/>
                    </a:lnTo>
                    <a:cubicBezTo>
                      <a:pt x="1" y="38"/>
                      <a:pt x="4" y="60"/>
                      <a:pt x="14" y="60"/>
                    </a:cubicBezTo>
                    <a:cubicBezTo>
                      <a:pt x="15" y="60"/>
                      <a:pt x="16" y="60"/>
                      <a:pt x="17" y="59"/>
                    </a:cubicBezTo>
                    <a:lnTo>
                      <a:pt x="21" y="59"/>
                    </a:lnTo>
                    <a:lnTo>
                      <a:pt x="125" y="26"/>
                    </a:lnTo>
                    <a:cubicBezTo>
                      <a:pt x="134" y="26"/>
                      <a:pt x="138" y="17"/>
                      <a:pt x="134" y="13"/>
                    </a:cubicBezTo>
                    <a:cubicBezTo>
                      <a:pt x="134" y="5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1"/>
              <p:cNvSpPr/>
              <p:nvPr/>
            </p:nvSpPr>
            <p:spPr>
              <a:xfrm>
                <a:off x="13173977" y="1411406"/>
                <a:ext cx="36591" cy="1272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4" extrusionOk="0">
                    <a:moveTo>
                      <a:pt x="167" y="0"/>
                    </a:moveTo>
                    <a:lnTo>
                      <a:pt x="21" y="38"/>
                    </a:lnTo>
                    <a:cubicBezTo>
                      <a:pt x="0" y="38"/>
                      <a:pt x="4" y="63"/>
                      <a:pt x="21" y="63"/>
                    </a:cubicBezTo>
                    <a:lnTo>
                      <a:pt x="25" y="63"/>
                    </a:lnTo>
                    <a:lnTo>
                      <a:pt x="171" y="26"/>
                    </a:lnTo>
                    <a:cubicBezTo>
                      <a:pt x="180" y="26"/>
                      <a:pt x="184" y="17"/>
                      <a:pt x="184" y="13"/>
                    </a:cubicBezTo>
                    <a:cubicBezTo>
                      <a:pt x="180" y="5"/>
                      <a:pt x="175" y="0"/>
                      <a:pt x="167" y="0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1"/>
              <p:cNvSpPr/>
              <p:nvPr/>
            </p:nvSpPr>
            <p:spPr>
              <a:xfrm>
                <a:off x="13060024" y="1571498"/>
                <a:ext cx="26051" cy="31819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60" extrusionOk="0">
                    <a:moveTo>
                      <a:pt x="20" y="1"/>
                    </a:moveTo>
                    <a:cubicBezTo>
                      <a:pt x="10" y="1"/>
                      <a:pt x="0" y="13"/>
                      <a:pt x="10" y="22"/>
                    </a:cubicBezTo>
                    <a:lnTo>
                      <a:pt x="106" y="156"/>
                    </a:lnTo>
                    <a:cubicBezTo>
                      <a:pt x="110" y="156"/>
                      <a:pt x="114" y="160"/>
                      <a:pt x="118" y="160"/>
                    </a:cubicBezTo>
                    <a:cubicBezTo>
                      <a:pt x="118" y="160"/>
                      <a:pt x="122" y="160"/>
                      <a:pt x="122" y="156"/>
                    </a:cubicBezTo>
                    <a:cubicBezTo>
                      <a:pt x="131" y="151"/>
                      <a:pt x="131" y="143"/>
                      <a:pt x="126" y="139"/>
                    </a:cubicBezTo>
                    <a:lnTo>
                      <a:pt x="30" y="5"/>
                    </a:lnTo>
                    <a:cubicBezTo>
                      <a:pt x="27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1"/>
              <p:cNvSpPr/>
              <p:nvPr/>
            </p:nvSpPr>
            <p:spPr>
              <a:xfrm>
                <a:off x="13041529" y="1567521"/>
                <a:ext cx="13921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88" extrusionOk="0">
                    <a:moveTo>
                      <a:pt x="16" y="1"/>
                    </a:moveTo>
                    <a:cubicBezTo>
                      <a:pt x="8" y="1"/>
                      <a:pt x="1" y="10"/>
                      <a:pt x="7" y="21"/>
                    </a:cubicBezTo>
                    <a:lnTo>
                      <a:pt x="40" y="80"/>
                    </a:lnTo>
                    <a:cubicBezTo>
                      <a:pt x="44" y="84"/>
                      <a:pt x="48" y="88"/>
                      <a:pt x="52" y="88"/>
                    </a:cubicBezTo>
                    <a:cubicBezTo>
                      <a:pt x="57" y="88"/>
                      <a:pt x="57" y="88"/>
                      <a:pt x="57" y="84"/>
                    </a:cubicBezTo>
                    <a:cubicBezTo>
                      <a:pt x="65" y="84"/>
                      <a:pt x="69" y="75"/>
                      <a:pt x="65" y="67"/>
                    </a:cubicBezTo>
                    <a:lnTo>
                      <a:pt x="27" y="9"/>
                    </a:lnTo>
                    <a:cubicBezTo>
                      <a:pt x="25" y="3"/>
                      <a:pt x="20" y="1"/>
                      <a:pt x="16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1"/>
              <p:cNvSpPr/>
              <p:nvPr/>
            </p:nvSpPr>
            <p:spPr>
              <a:xfrm>
                <a:off x="13022040" y="1545048"/>
                <a:ext cx="8352" cy="10938"/>
              </a:xfrm>
              <a:custGeom>
                <a:avLst/>
                <a:gdLst/>
                <a:ahLst/>
                <a:cxnLst/>
                <a:rect l="l" t="t" r="r" b="b"/>
                <a:pathLst>
                  <a:path w="42" h="55" extrusionOk="0">
                    <a:moveTo>
                      <a:pt x="13" y="1"/>
                    </a:moveTo>
                    <a:cubicBezTo>
                      <a:pt x="4" y="5"/>
                      <a:pt x="0" y="13"/>
                      <a:pt x="4" y="17"/>
                    </a:cubicBezTo>
                    <a:lnTo>
                      <a:pt x="17" y="46"/>
                    </a:lnTo>
                    <a:cubicBezTo>
                      <a:pt x="17" y="51"/>
                      <a:pt x="21" y="55"/>
                      <a:pt x="25" y="55"/>
                    </a:cubicBezTo>
                    <a:lnTo>
                      <a:pt x="29" y="55"/>
                    </a:lnTo>
                    <a:cubicBezTo>
                      <a:pt x="38" y="51"/>
                      <a:pt x="42" y="42"/>
                      <a:pt x="38" y="38"/>
                    </a:cubicBezTo>
                    <a:lnTo>
                      <a:pt x="29" y="9"/>
                    </a:lnTo>
                    <a:cubicBezTo>
                      <a:pt x="25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1"/>
              <p:cNvSpPr/>
              <p:nvPr/>
            </p:nvSpPr>
            <p:spPr>
              <a:xfrm>
                <a:off x="13208779" y="1596159"/>
                <a:ext cx="15909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80" h="61" extrusionOk="0">
                    <a:moveTo>
                      <a:pt x="13" y="1"/>
                    </a:moveTo>
                    <a:cubicBezTo>
                      <a:pt x="12" y="1"/>
                      <a:pt x="10" y="1"/>
                      <a:pt x="9" y="2"/>
                    </a:cubicBezTo>
                    <a:cubicBezTo>
                      <a:pt x="0" y="6"/>
                      <a:pt x="0" y="15"/>
                      <a:pt x="5" y="23"/>
                    </a:cubicBezTo>
                    <a:cubicBezTo>
                      <a:pt x="17" y="44"/>
                      <a:pt x="42" y="57"/>
                      <a:pt x="67" y="61"/>
                    </a:cubicBezTo>
                    <a:cubicBezTo>
                      <a:pt x="76" y="61"/>
                      <a:pt x="80" y="52"/>
                      <a:pt x="80" y="44"/>
                    </a:cubicBezTo>
                    <a:cubicBezTo>
                      <a:pt x="80" y="40"/>
                      <a:pt x="76" y="32"/>
                      <a:pt x="67" y="32"/>
                    </a:cubicBezTo>
                    <a:cubicBezTo>
                      <a:pt x="50" y="32"/>
                      <a:pt x="34" y="23"/>
                      <a:pt x="25" y="6"/>
                    </a:cubicBezTo>
                    <a:cubicBezTo>
                      <a:pt x="22" y="4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rgbClr val="334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12892575" y="1090228"/>
                <a:ext cx="967080" cy="75311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3787" extrusionOk="0">
                    <a:moveTo>
                      <a:pt x="1995" y="1419"/>
                    </a:moveTo>
                    <a:lnTo>
                      <a:pt x="1999" y="1432"/>
                    </a:lnTo>
                    <a:cubicBezTo>
                      <a:pt x="1999" y="1499"/>
                      <a:pt x="2016" y="1565"/>
                      <a:pt x="2050" y="1624"/>
                    </a:cubicBezTo>
                    <a:cubicBezTo>
                      <a:pt x="2012" y="1565"/>
                      <a:pt x="1991" y="1499"/>
                      <a:pt x="1991" y="1428"/>
                    </a:cubicBezTo>
                    <a:lnTo>
                      <a:pt x="1995" y="1428"/>
                    </a:lnTo>
                    <a:lnTo>
                      <a:pt x="1995" y="1419"/>
                    </a:lnTo>
                    <a:close/>
                    <a:moveTo>
                      <a:pt x="1845" y="1206"/>
                    </a:moveTo>
                    <a:lnTo>
                      <a:pt x="1845" y="1211"/>
                    </a:lnTo>
                    <a:cubicBezTo>
                      <a:pt x="1828" y="1378"/>
                      <a:pt x="1862" y="1549"/>
                      <a:pt x="1941" y="1703"/>
                    </a:cubicBezTo>
                    <a:lnTo>
                      <a:pt x="1937" y="1703"/>
                    </a:lnTo>
                    <a:cubicBezTo>
                      <a:pt x="1858" y="1549"/>
                      <a:pt x="1828" y="1378"/>
                      <a:pt x="1841" y="1206"/>
                    </a:cubicBezTo>
                    <a:close/>
                    <a:moveTo>
                      <a:pt x="1949" y="1699"/>
                    </a:moveTo>
                    <a:lnTo>
                      <a:pt x="1945" y="1703"/>
                    </a:lnTo>
                    <a:lnTo>
                      <a:pt x="1941" y="1703"/>
                    </a:lnTo>
                    <a:lnTo>
                      <a:pt x="1949" y="1699"/>
                    </a:lnTo>
                    <a:close/>
                    <a:moveTo>
                      <a:pt x="701" y="2955"/>
                    </a:moveTo>
                    <a:cubicBezTo>
                      <a:pt x="731" y="3051"/>
                      <a:pt x="781" y="3143"/>
                      <a:pt x="852" y="3214"/>
                    </a:cubicBezTo>
                    <a:lnTo>
                      <a:pt x="852" y="3223"/>
                    </a:lnTo>
                    <a:cubicBezTo>
                      <a:pt x="776" y="3147"/>
                      <a:pt x="726" y="3056"/>
                      <a:pt x="701" y="2955"/>
                    </a:cubicBezTo>
                    <a:close/>
                    <a:moveTo>
                      <a:pt x="439" y="2712"/>
                    </a:moveTo>
                    <a:lnTo>
                      <a:pt x="439" y="2712"/>
                    </a:lnTo>
                    <a:cubicBezTo>
                      <a:pt x="472" y="2936"/>
                      <a:pt x="547" y="3152"/>
                      <a:pt x="660" y="3352"/>
                    </a:cubicBezTo>
                    <a:lnTo>
                      <a:pt x="660" y="3356"/>
                    </a:lnTo>
                    <a:cubicBezTo>
                      <a:pt x="547" y="3157"/>
                      <a:pt x="472" y="2936"/>
                      <a:pt x="439" y="2712"/>
                    </a:cubicBezTo>
                    <a:close/>
                    <a:moveTo>
                      <a:pt x="1916" y="0"/>
                    </a:moveTo>
                    <a:cubicBezTo>
                      <a:pt x="1849" y="17"/>
                      <a:pt x="1787" y="25"/>
                      <a:pt x="1720" y="34"/>
                    </a:cubicBezTo>
                    <a:lnTo>
                      <a:pt x="1711" y="34"/>
                    </a:lnTo>
                    <a:cubicBezTo>
                      <a:pt x="1419" y="430"/>
                      <a:pt x="1611" y="1574"/>
                      <a:pt x="1728" y="1866"/>
                    </a:cubicBezTo>
                    <a:cubicBezTo>
                      <a:pt x="1791" y="2037"/>
                      <a:pt x="1770" y="2204"/>
                      <a:pt x="1674" y="2271"/>
                    </a:cubicBezTo>
                    <a:cubicBezTo>
                      <a:pt x="1640" y="2296"/>
                      <a:pt x="1599" y="2308"/>
                      <a:pt x="1553" y="2308"/>
                    </a:cubicBezTo>
                    <a:cubicBezTo>
                      <a:pt x="1440" y="2308"/>
                      <a:pt x="1294" y="2237"/>
                      <a:pt x="1127" y="2096"/>
                    </a:cubicBezTo>
                    <a:cubicBezTo>
                      <a:pt x="676" y="1720"/>
                      <a:pt x="555" y="1002"/>
                      <a:pt x="526" y="793"/>
                    </a:cubicBezTo>
                    <a:lnTo>
                      <a:pt x="526" y="764"/>
                    </a:lnTo>
                    <a:lnTo>
                      <a:pt x="509" y="785"/>
                    </a:lnTo>
                    <a:cubicBezTo>
                      <a:pt x="480" y="831"/>
                      <a:pt x="455" y="873"/>
                      <a:pt x="430" y="918"/>
                    </a:cubicBezTo>
                    <a:cubicBezTo>
                      <a:pt x="321" y="1110"/>
                      <a:pt x="255" y="1323"/>
                      <a:pt x="234" y="1545"/>
                    </a:cubicBezTo>
                    <a:cubicBezTo>
                      <a:pt x="234" y="1545"/>
                      <a:pt x="234" y="1549"/>
                      <a:pt x="234" y="1549"/>
                    </a:cubicBezTo>
                    <a:cubicBezTo>
                      <a:pt x="0" y="1920"/>
                      <a:pt x="171" y="2375"/>
                      <a:pt x="171" y="2384"/>
                    </a:cubicBezTo>
                    <a:cubicBezTo>
                      <a:pt x="217" y="3051"/>
                      <a:pt x="447" y="3431"/>
                      <a:pt x="639" y="3636"/>
                    </a:cubicBezTo>
                    <a:cubicBezTo>
                      <a:pt x="923" y="3694"/>
                      <a:pt x="1206" y="3736"/>
                      <a:pt x="1494" y="3761"/>
                    </a:cubicBezTo>
                    <a:cubicBezTo>
                      <a:pt x="1703" y="3778"/>
                      <a:pt x="1920" y="3786"/>
                      <a:pt x="2137" y="3786"/>
                    </a:cubicBezTo>
                    <a:cubicBezTo>
                      <a:pt x="2479" y="3786"/>
                      <a:pt x="2818" y="3765"/>
                      <a:pt x="3156" y="3728"/>
                    </a:cubicBezTo>
                    <a:cubicBezTo>
                      <a:pt x="3273" y="3715"/>
                      <a:pt x="3389" y="3698"/>
                      <a:pt x="3506" y="3682"/>
                    </a:cubicBezTo>
                    <a:cubicBezTo>
                      <a:pt x="3544" y="3677"/>
                      <a:pt x="3581" y="3673"/>
                      <a:pt x="3619" y="3665"/>
                    </a:cubicBezTo>
                    <a:cubicBezTo>
                      <a:pt x="3811" y="3636"/>
                      <a:pt x="4003" y="3598"/>
                      <a:pt x="4199" y="3556"/>
                    </a:cubicBezTo>
                    <a:lnTo>
                      <a:pt x="4203" y="3556"/>
                    </a:lnTo>
                    <a:lnTo>
                      <a:pt x="4203" y="3552"/>
                    </a:lnTo>
                    <a:cubicBezTo>
                      <a:pt x="4278" y="3456"/>
                      <a:pt x="4345" y="3352"/>
                      <a:pt x="4404" y="3243"/>
                    </a:cubicBezTo>
                    <a:cubicBezTo>
                      <a:pt x="4863" y="2388"/>
                      <a:pt x="4508" y="1486"/>
                      <a:pt x="4508" y="1474"/>
                    </a:cubicBezTo>
                    <a:cubicBezTo>
                      <a:pt x="4496" y="1390"/>
                      <a:pt x="4483" y="1307"/>
                      <a:pt x="4458" y="1227"/>
                    </a:cubicBezTo>
                    <a:cubicBezTo>
                      <a:pt x="4437" y="1144"/>
                      <a:pt x="4408" y="1065"/>
                      <a:pt x="4366" y="989"/>
                    </a:cubicBezTo>
                    <a:cubicBezTo>
                      <a:pt x="4337" y="931"/>
                      <a:pt x="4304" y="873"/>
                      <a:pt x="4262" y="818"/>
                    </a:cubicBezTo>
                    <a:lnTo>
                      <a:pt x="4237" y="785"/>
                    </a:lnTo>
                    <a:lnTo>
                      <a:pt x="4245" y="827"/>
                    </a:lnTo>
                    <a:cubicBezTo>
                      <a:pt x="4320" y="1336"/>
                      <a:pt x="4362" y="2333"/>
                      <a:pt x="3819" y="3331"/>
                    </a:cubicBezTo>
                    <a:cubicBezTo>
                      <a:pt x="3815" y="3339"/>
                      <a:pt x="3778" y="3410"/>
                      <a:pt x="3723" y="3410"/>
                    </a:cubicBezTo>
                    <a:cubicBezTo>
                      <a:pt x="3702" y="3410"/>
                      <a:pt x="3677" y="3394"/>
                      <a:pt x="3669" y="3373"/>
                    </a:cubicBezTo>
                    <a:cubicBezTo>
                      <a:pt x="3640" y="3298"/>
                      <a:pt x="3669" y="3248"/>
                      <a:pt x="3728" y="3152"/>
                    </a:cubicBezTo>
                    <a:cubicBezTo>
                      <a:pt x="3786" y="3056"/>
                      <a:pt x="3836" y="2955"/>
                      <a:pt x="3882" y="2847"/>
                    </a:cubicBezTo>
                    <a:cubicBezTo>
                      <a:pt x="4162" y="2141"/>
                      <a:pt x="4228" y="1369"/>
                      <a:pt x="4074" y="622"/>
                    </a:cubicBezTo>
                    <a:lnTo>
                      <a:pt x="4070" y="622"/>
                    </a:lnTo>
                    <a:cubicBezTo>
                      <a:pt x="3999" y="564"/>
                      <a:pt x="3920" y="514"/>
                      <a:pt x="3836" y="480"/>
                    </a:cubicBezTo>
                    <a:cubicBezTo>
                      <a:pt x="3832" y="480"/>
                      <a:pt x="3832" y="476"/>
                      <a:pt x="3828" y="476"/>
                    </a:cubicBezTo>
                    <a:cubicBezTo>
                      <a:pt x="3798" y="426"/>
                      <a:pt x="3761" y="380"/>
                      <a:pt x="3715" y="342"/>
                    </a:cubicBezTo>
                    <a:lnTo>
                      <a:pt x="3690" y="322"/>
                    </a:lnTo>
                    <a:lnTo>
                      <a:pt x="3698" y="355"/>
                    </a:lnTo>
                    <a:cubicBezTo>
                      <a:pt x="3773" y="614"/>
                      <a:pt x="3986" y="1511"/>
                      <a:pt x="3648" y="2171"/>
                    </a:cubicBezTo>
                    <a:cubicBezTo>
                      <a:pt x="3444" y="2567"/>
                      <a:pt x="3264" y="2651"/>
                      <a:pt x="3151" y="2651"/>
                    </a:cubicBezTo>
                    <a:cubicBezTo>
                      <a:pt x="3135" y="2651"/>
                      <a:pt x="3118" y="2651"/>
                      <a:pt x="3101" y="2646"/>
                    </a:cubicBezTo>
                    <a:cubicBezTo>
                      <a:pt x="2951" y="2613"/>
                      <a:pt x="2847" y="2429"/>
                      <a:pt x="2838" y="2204"/>
                    </a:cubicBezTo>
                    <a:cubicBezTo>
                      <a:pt x="2830" y="1833"/>
                      <a:pt x="2479" y="418"/>
                      <a:pt x="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  <p:sp>
            <p:nvSpPr>
              <p:cNvPr id="766" name="Google Shape;766;p41"/>
              <p:cNvSpPr/>
              <p:nvPr/>
            </p:nvSpPr>
            <p:spPr>
              <a:xfrm>
                <a:off x="12997976" y="1085256"/>
                <a:ext cx="244206" cy="45839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2305" extrusionOk="0">
                    <a:moveTo>
                      <a:pt x="1127" y="0"/>
                    </a:moveTo>
                    <a:cubicBezTo>
                      <a:pt x="1102" y="0"/>
                      <a:pt x="1069" y="25"/>
                      <a:pt x="1031" y="75"/>
                    </a:cubicBezTo>
                    <a:cubicBezTo>
                      <a:pt x="960" y="234"/>
                      <a:pt x="739" y="722"/>
                      <a:pt x="1069" y="1933"/>
                    </a:cubicBezTo>
                    <a:cubicBezTo>
                      <a:pt x="1090" y="1974"/>
                      <a:pt x="1131" y="2108"/>
                      <a:pt x="1081" y="2166"/>
                    </a:cubicBezTo>
                    <a:cubicBezTo>
                      <a:pt x="1063" y="2181"/>
                      <a:pt x="1042" y="2192"/>
                      <a:pt x="1017" y="2192"/>
                    </a:cubicBezTo>
                    <a:cubicBezTo>
                      <a:pt x="1014" y="2192"/>
                      <a:pt x="1010" y="2192"/>
                      <a:pt x="1006" y="2191"/>
                    </a:cubicBezTo>
                    <a:cubicBezTo>
                      <a:pt x="989" y="2191"/>
                      <a:pt x="969" y="2187"/>
                      <a:pt x="948" y="2183"/>
                    </a:cubicBezTo>
                    <a:cubicBezTo>
                      <a:pt x="802" y="2121"/>
                      <a:pt x="668" y="2020"/>
                      <a:pt x="572" y="1895"/>
                    </a:cubicBezTo>
                    <a:cubicBezTo>
                      <a:pt x="430" y="1724"/>
                      <a:pt x="322" y="1532"/>
                      <a:pt x="246" y="1323"/>
                    </a:cubicBezTo>
                    <a:cubicBezTo>
                      <a:pt x="155" y="1048"/>
                      <a:pt x="79" y="697"/>
                      <a:pt x="142" y="564"/>
                    </a:cubicBezTo>
                    <a:lnTo>
                      <a:pt x="138" y="555"/>
                    </a:lnTo>
                    <a:lnTo>
                      <a:pt x="138" y="555"/>
                    </a:lnTo>
                    <a:lnTo>
                      <a:pt x="146" y="559"/>
                    </a:lnTo>
                    <a:lnTo>
                      <a:pt x="159" y="551"/>
                    </a:lnTo>
                    <a:lnTo>
                      <a:pt x="196" y="518"/>
                    </a:lnTo>
                    <a:lnTo>
                      <a:pt x="146" y="534"/>
                    </a:lnTo>
                    <a:cubicBezTo>
                      <a:pt x="117" y="543"/>
                      <a:pt x="88" y="559"/>
                      <a:pt x="67" y="580"/>
                    </a:cubicBezTo>
                    <a:cubicBezTo>
                      <a:pt x="17" y="639"/>
                      <a:pt x="0" y="714"/>
                      <a:pt x="21" y="785"/>
                    </a:cubicBezTo>
                    <a:cubicBezTo>
                      <a:pt x="46" y="998"/>
                      <a:pt x="163" y="1720"/>
                      <a:pt x="610" y="2095"/>
                    </a:cubicBezTo>
                    <a:cubicBezTo>
                      <a:pt x="772" y="2229"/>
                      <a:pt x="914" y="2304"/>
                      <a:pt x="1019" y="2304"/>
                    </a:cubicBezTo>
                    <a:cubicBezTo>
                      <a:pt x="1056" y="2304"/>
                      <a:pt x="1094" y="2292"/>
                      <a:pt x="1123" y="2271"/>
                    </a:cubicBezTo>
                    <a:cubicBezTo>
                      <a:pt x="1206" y="2212"/>
                      <a:pt x="1227" y="2058"/>
                      <a:pt x="1165" y="1903"/>
                    </a:cubicBezTo>
                    <a:cubicBezTo>
                      <a:pt x="1044" y="1595"/>
                      <a:pt x="847" y="443"/>
                      <a:pt x="1156" y="38"/>
                    </a:cubicBezTo>
                    <a:lnTo>
                      <a:pt x="1161" y="33"/>
                    </a:lnTo>
                    <a:lnTo>
                      <a:pt x="1161" y="29"/>
                    </a:lnTo>
                    <a:cubicBezTo>
                      <a:pt x="1161" y="17"/>
                      <a:pt x="1148" y="4"/>
                      <a:pt x="1140" y="0"/>
                    </a:cubicBezTo>
                    <a:close/>
                  </a:path>
                </a:pathLst>
              </a:custGeom>
              <a:solidFill>
                <a:srgbClr val="AE70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1"/>
              <p:cNvSpPr/>
              <p:nvPr/>
            </p:nvSpPr>
            <p:spPr>
              <a:xfrm>
                <a:off x="13021244" y="1102558"/>
                <a:ext cx="194291" cy="41205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072" extrusionOk="0">
                    <a:moveTo>
                      <a:pt x="868" y="1"/>
                    </a:moveTo>
                    <a:lnTo>
                      <a:pt x="847" y="9"/>
                    </a:lnTo>
                    <a:cubicBezTo>
                      <a:pt x="664" y="63"/>
                      <a:pt x="505" y="172"/>
                      <a:pt x="384" y="318"/>
                    </a:cubicBezTo>
                    <a:cubicBezTo>
                      <a:pt x="384" y="322"/>
                      <a:pt x="380" y="322"/>
                      <a:pt x="376" y="326"/>
                    </a:cubicBezTo>
                    <a:cubicBezTo>
                      <a:pt x="284" y="347"/>
                      <a:pt x="196" y="389"/>
                      <a:pt x="121" y="443"/>
                    </a:cubicBezTo>
                    <a:cubicBezTo>
                      <a:pt x="96" y="456"/>
                      <a:pt x="71" y="477"/>
                      <a:pt x="50" y="493"/>
                    </a:cubicBezTo>
                    <a:cubicBezTo>
                      <a:pt x="0" y="614"/>
                      <a:pt x="67" y="948"/>
                      <a:pt x="159" y="1220"/>
                    </a:cubicBezTo>
                    <a:cubicBezTo>
                      <a:pt x="230" y="1424"/>
                      <a:pt x="338" y="1616"/>
                      <a:pt x="476" y="1783"/>
                    </a:cubicBezTo>
                    <a:cubicBezTo>
                      <a:pt x="572" y="1904"/>
                      <a:pt x="697" y="2000"/>
                      <a:pt x="843" y="2063"/>
                    </a:cubicBezTo>
                    <a:cubicBezTo>
                      <a:pt x="856" y="2067"/>
                      <a:pt x="872" y="2067"/>
                      <a:pt x="889" y="2071"/>
                    </a:cubicBezTo>
                    <a:cubicBezTo>
                      <a:pt x="906" y="2071"/>
                      <a:pt x="927" y="2063"/>
                      <a:pt x="939" y="2050"/>
                    </a:cubicBezTo>
                    <a:cubicBezTo>
                      <a:pt x="977" y="2008"/>
                      <a:pt x="939" y="1887"/>
                      <a:pt x="923" y="1850"/>
                    </a:cubicBezTo>
                    <a:cubicBezTo>
                      <a:pt x="705" y="1057"/>
                      <a:pt x="685" y="460"/>
                      <a:pt x="860" y="22"/>
                    </a:cubicBezTo>
                    <a:lnTo>
                      <a:pt x="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13310799" y="1071136"/>
                <a:ext cx="310627" cy="506516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547" extrusionOk="0">
                    <a:moveTo>
                      <a:pt x="264" y="0"/>
                    </a:moveTo>
                    <a:cubicBezTo>
                      <a:pt x="180" y="0"/>
                      <a:pt x="97" y="13"/>
                      <a:pt x="17" y="38"/>
                    </a:cubicBezTo>
                    <a:lnTo>
                      <a:pt x="1" y="42"/>
                    </a:lnTo>
                    <a:lnTo>
                      <a:pt x="13" y="54"/>
                    </a:lnTo>
                    <a:cubicBezTo>
                      <a:pt x="197" y="242"/>
                      <a:pt x="811" y="956"/>
                      <a:pt x="911" y="2296"/>
                    </a:cubicBezTo>
                    <a:cubicBezTo>
                      <a:pt x="911" y="2296"/>
                      <a:pt x="932" y="2505"/>
                      <a:pt x="1028" y="2542"/>
                    </a:cubicBezTo>
                    <a:cubicBezTo>
                      <a:pt x="1040" y="2546"/>
                      <a:pt x="1048" y="2546"/>
                      <a:pt x="1061" y="2546"/>
                    </a:cubicBezTo>
                    <a:cubicBezTo>
                      <a:pt x="1099" y="2546"/>
                      <a:pt x="1136" y="2530"/>
                      <a:pt x="1165" y="2505"/>
                    </a:cubicBezTo>
                    <a:cubicBezTo>
                      <a:pt x="1303" y="2363"/>
                      <a:pt x="1399" y="2187"/>
                      <a:pt x="1449" y="2000"/>
                    </a:cubicBezTo>
                    <a:cubicBezTo>
                      <a:pt x="1529" y="1737"/>
                      <a:pt x="1562" y="1461"/>
                      <a:pt x="1541" y="1190"/>
                    </a:cubicBezTo>
                    <a:cubicBezTo>
                      <a:pt x="1520" y="814"/>
                      <a:pt x="1420" y="405"/>
                      <a:pt x="1324" y="280"/>
                    </a:cubicBezTo>
                    <a:lnTo>
                      <a:pt x="1320" y="280"/>
                    </a:lnTo>
                    <a:cubicBezTo>
                      <a:pt x="1155" y="225"/>
                      <a:pt x="984" y="196"/>
                      <a:pt x="808" y="196"/>
                    </a:cubicBezTo>
                    <a:cubicBezTo>
                      <a:pt x="797" y="196"/>
                      <a:pt x="785" y="196"/>
                      <a:pt x="773" y="196"/>
                    </a:cubicBezTo>
                    <a:lnTo>
                      <a:pt x="715" y="196"/>
                    </a:lnTo>
                    <a:cubicBezTo>
                      <a:pt x="710" y="196"/>
                      <a:pt x="706" y="192"/>
                      <a:pt x="702" y="188"/>
                    </a:cubicBezTo>
                    <a:cubicBezTo>
                      <a:pt x="589" y="67"/>
                      <a:pt x="431" y="0"/>
                      <a:pt x="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13277588" y="1076108"/>
                <a:ext cx="401111" cy="533959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685" extrusionOk="0">
                    <a:moveTo>
                      <a:pt x="51" y="0"/>
                    </a:moveTo>
                    <a:cubicBezTo>
                      <a:pt x="34" y="9"/>
                      <a:pt x="18" y="17"/>
                      <a:pt x="9" y="34"/>
                    </a:cubicBezTo>
                    <a:lnTo>
                      <a:pt x="1" y="42"/>
                    </a:lnTo>
                    <a:lnTo>
                      <a:pt x="9" y="46"/>
                    </a:lnTo>
                    <a:cubicBezTo>
                      <a:pt x="569" y="476"/>
                      <a:pt x="923" y="1895"/>
                      <a:pt x="932" y="2271"/>
                    </a:cubicBezTo>
                    <a:cubicBezTo>
                      <a:pt x="936" y="2480"/>
                      <a:pt x="1036" y="2651"/>
                      <a:pt x="1165" y="2680"/>
                    </a:cubicBezTo>
                    <a:cubicBezTo>
                      <a:pt x="1182" y="2684"/>
                      <a:pt x="1195" y="2684"/>
                      <a:pt x="1211" y="2684"/>
                    </a:cubicBezTo>
                    <a:cubicBezTo>
                      <a:pt x="1357" y="2684"/>
                      <a:pt x="1524" y="2521"/>
                      <a:pt x="1679" y="2225"/>
                    </a:cubicBezTo>
                    <a:cubicBezTo>
                      <a:pt x="2017" y="1565"/>
                      <a:pt x="1796" y="668"/>
                      <a:pt x="1725" y="409"/>
                    </a:cubicBezTo>
                    <a:cubicBezTo>
                      <a:pt x="1721" y="393"/>
                      <a:pt x="1683" y="246"/>
                      <a:pt x="1554" y="201"/>
                    </a:cubicBezTo>
                    <a:cubicBezTo>
                      <a:pt x="1520" y="188"/>
                      <a:pt x="1483" y="180"/>
                      <a:pt x="1445" y="180"/>
                    </a:cubicBezTo>
                    <a:lnTo>
                      <a:pt x="1378" y="180"/>
                    </a:lnTo>
                    <a:lnTo>
                      <a:pt x="1433" y="201"/>
                    </a:lnTo>
                    <a:cubicBezTo>
                      <a:pt x="1458" y="209"/>
                      <a:pt x="1483" y="217"/>
                      <a:pt x="1503" y="226"/>
                    </a:cubicBezTo>
                    <a:lnTo>
                      <a:pt x="1508" y="213"/>
                    </a:lnTo>
                    <a:lnTo>
                      <a:pt x="1508" y="230"/>
                    </a:lnTo>
                    <a:cubicBezTo>
                      <a:pt x="1620" y="372"/>
                      <a:pt x="1716" y="822"/>
                      <a:pt x="1737" y="1161"/>
                    </a:cubicBezTo>
                    <a:cubicBezTo>
                      <a:pt x="1758" y="1436"/>
                      <a:pt x="1725" y="1716"/>
                      <a:pt x="1645" y="1983"/>
                    </a:cubicBezTo>
                    <a:cubicBezTo>
                      <a:pt x="1591" y="2175"/>
                      <a:pt x="1491" y="2354"/>
                      <a:pt x="1349" y="2500"/>
                    </a:cubicBezTo>
                    <a:cubicBezTo>
                      <a:pt x="1316" y="2530"/>
                      <a:pt x="1274" y="2546"/>
                      <a:pt x="1228" y="2551"/>
                    </a:cubicBezTo>
                    <a:cubicBezTo>
                      <a:pt x="1211" y="2551"/>
                      <a:pt x="1195" y="2546"/>
                      <a:pt x="1182" y="2542"/>
                    </a:cubicBezTo>
                    <a:cubicBezTo>
                      <a:pt x="1069" y="2496"/>
                      <a:pt x="1044" y="2271"/>
                      <a:pt x="1040" y="2267"/>
                    </a:cubicBezTo>
                    <a:cubicBezTo>
                      <a:pt x="944" y="935"/>
                      <a:pt x="335" y="230"/>
                      <a:pt x="151" y="42"/>
                    </a:cubicBezTo>
                    <a:cubicBezTo>
                      <a:pt x="130" y="21"/>
                      <a:pt x="105" y="4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13622231" y="1190658"/>
                <a:ext cx="158694" cy="5721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877" extrusionOk="0">
                    <a:moveTo>
                      <a:pt x="397" y="0"/>
                    </a:moveTo>
                    <a:lnTo>
                      <a:pt x="367" y="4"/>
                    </a:lnTo>
                    <a:lnTo>
                      <a:pt x="338" y="13"/>
                    </a:lnTo>
                    <a:lnTo>
                      <a:pt x="317" y="17"/>
                    </a:lnTo>
                    <a:lnTo>
                      <a:pt x="334" y="29"/>
                    </a:lnTo>
                    <a:lnTo>
                      <a:pt x="372" y="54"/>
                    </a:lnTo>
                    <a:lnTo>
                      <a:pt x="388" y="54"/>
                    </a:lnTo>
                    <a:cubicBezTo>
                      <a:pt x="392" y="54"/>
                      <a:pt x="401" y="59"/>
                      <a:pt x="405" y="59"/>
                    </a:cubicBezTo>
                    <a:cubicBezTo>
                      <a:pt x="422" y="71"/>
                      <a:pt x="430" y="92"/>
                      <a:pt x="430" y="113"/>
                    </a:cubicBezTo>
                    <a:cubicBezTo>
                      <a:pt x="584" y="864"/>
                      <a:pt x="518" y="1645"/>
                      <a:pt x="238" y="2354"/>
                    </a:cubicBezTo>
                    <a:cubicBezTo>
                      <a:pt x="192" y="2463"/>
                      <a:pt x="142" y="2567"/>
                      <a:pt x="79" y="2663"/>
                    </a:cubicBezTo>
                    <a:cubicBezTo>
                      <a:pt x="25" y="2759"/>
                      <a:pt x="0" y="2797"/>
                      <a:pt x="25" y="2855"/>
                    </a:cubicBezTo>
                    <a:cubicBezTo>
                      <a:pt x="33" y="2868"/>
                      <a:pt x="42" y="2876"/>
                      <a:pt x="50" y="2876"/>
                    </a:cubicBezTo>
                    <a:cubicBezTo>
                      <a:pt x="79" y="2876"/>
                      <a:pt x="109" y="2830"/>
                      <a:pt x="121" y="2814"/>
                    </a:cubicBezTo>
                    <a:cubicBezTo>
                      <a:pt x="797" y="1565"/>
                      <a:pt x="551" y="313"/>
                      <a:pt x="493" y="71"/>
                    </a:cubicBezTo>
                    <a:cubicBezTo>
                      <a:pt x="484" y="29"/>
                      <a:pt x="447" y="0"/>
                      <a:pt x="4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1"/>
              <p:cNvSpPr/>
              <p:nvPr/>
            </p:nvSpPr>
            <p:spPr>
              <a:xfrm>
                <a:off x="13823885" y="1153270"/>
                <a:ext cx="536339" cy="39276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975" extrusionOk="0">
                    <a:moveTo>
                      <a:pt x="105" y="0"/>
                    </a:moveTo>
                    <a:cubicBezTo>
                      <a:pt x="84" y="0"/>
                      <a:pt x="63" y="5"/>
                      <a:pt x="46" y="17"/>
                    </a:cubicBezTo>
                    <a:cubicBezTo>
                      <a:pt x="38" y="21"/>
                      <a:pt x="30" y="25"/>
                      <a:pt x="21" y="30"/>
                    </a:cubicBezTo>
                    <a:lnTo>
                      <a:pt x="0" y="55"/>
                    </a:lnTo>
                    <a:lnTo>
                      <a:pt x="0" y="55"/>
                    </a:lnTo>
                    <a:lnTo>
                      <a:pt x="34" y="50"/>
                    </a:lnTo>
                    <a:lnTo>
                      <a:pt x="34" y="38"/>
                    </a:lnTo>
                    <a:lnTo>
                      <a:pt x="38" y="50"/>
                    </a:lnTo>
                    <a:cubicBezTo>
                      <a:pt x="46" y="55"/>
                      <a:pt x="672" y="418"/>
                      <a:pt x="1069" y="1303"/>
                    </a:cubicBezTo>
                    <a:cubicBezTo>
                      <a:pt x="1303" y="1887"/>
                      <a:pt x="1486" y="1975"/>
                      <a:pt x="1578" y="1975"/>
                    </a:cubicBezTo>
                    <a:cubicBezTo>
                      <a:pt x="1670" y="1975"/>
                      <a:pt x="1741" y="1879"/>
                      <a:pt x="1770" y="1799"/>
                    </a:cubicBezTo>
                    <a:cubicBezTo>
                      <a:pt x="1845" y="1616"/>
                      <a:pt x="1925" y="1094"/>
                      <a:pt x="1699" y="460"/>
                    </a:cubicBezTo>
                    <a:cubicBezTo>
                      <a:pt x="1666" y="389"/>
                      <a:pt x="1662" y="338"/>
                      <a:pt x="1683" y="313"/>
                    </a:cubicBezTo>
                    <a:cubicBezTo>
                      <a:pt x="1691" y="297"/>
                      <a:pt x="1708" y="293"/>
                      <a:pt x="1724" y="293"/>
                    </a:cubicBezTo>
                    <a:lnTo>
                      <a:pt x="1737" y="293"/>
                    </a:lnTo>
                    <a:cubicBezTo>
                      <a:pt x="1854" y="309"/>
                      <a:pt x="2108" y="543"/>
                      <a:pt x="2208" y="818"/>
                    </a:cubicBezTo>
                    <a:cubicBezTo>
                      <a:pt x="2246" y="931"/>
                      <a:pt x="2300" y="990"/>
                      <a:pt x="2363" y="990"/>
                    </a:cubicBezTo>
                    <a:cubicBezTo>
                      <a:pt x="2375" y="990"/>
                      <a:pt x="2384" y="990"/>
                      <a:pt x="2396" y="985"/>
                    </a:cubicBezTo>
                    <a:cubicBezTo>
                      <a:pt x="2547" y="940"/>
                      <a:pt x="2697" y="622"/>
                      <a:pt x="2638" y="384"/>
                    </a:cubicBezTo>
                    <a:cubicBezTo>
                      <a:pt x="2634" y="368"/>
                      <a:pt x="2622" y="309"/>
                      <a:pt x="2597" y="301"/>
                    </a:cubicBezTo>
                    <a:lnTo>
                      <a:pt x="2592" y="301"/>
                    </a:lnTo>
                    <a:cubicBezTo>
                      <a:pt x="2584" y="301"/>
                      <a:pt x="2576" y="305"/>
                      <a:pt x="2567" y="313"/>
                    </a:cubicBezTo>
                    <a:lnTo>
                      <a:pt x="2563" y="318"/>
                    </a:lnTo>
                    <a:lnTo>
                      <a:pt x="2563" y="322"/>
                    </a:lnTo>
                    <a:cubicBezTo>
                      <a:pt x="2572" y="568"/>
                      <a:pt x="2492" y="806"/>
                      <a:pt x="2392" y="831"/>
                    </a:cubicBezTo>
                    <a:lnTo>
                      <a:pt x="2375" y="831"/>
                    </a:lnTo>
                    <a:cubicBezTo>
                      <a:pt x="2342" y="831"/>
                      <a:pt x="2313" y="802"/>
                      <a:pt x="2288" y="752"/>
                    </a:cubicBezTo>
                    <a:cubicBezTo>
                      <a:pt x="2284" y="748"/>
                      <a:pt x="2284" y="743"/>
                      <a:pt x="2279" y="735"/>
                    </a:cubicBezTo>
                    <a:lnTo>
                      <a:pt x="2275" y="727"/>
                    </a:lnTo>
                    <a:cubicBezTo>
                      <a:pt x="2208" y="576"/>
                      <a:pt x="2150" y="460"/>
                      <a:pt x="2033" y="351"/>
                    </a:cubicBezTo>
                    <a:cubicBezTo>
                      <a:pt x="1875" y="192"/>
                      <a:pt x="1716" y="142"/>
                      <a:pt x="1624" y="142"/>
                    </a:cubicBezTo>
                    <a:cubicBezTo>
                      <a:pt x="1595" y="142"/>
                      <a:pt x="1566" y="146"/>
                      <a:pt x="1541" y="163"/>
                    </a:cubicBezTo>
                    <a:cubicBezTo>
                      <a:pt x="1486" y="201"/>
                      <a:pt x="1486" y="280"/>
                      <a:pt x="1532" y="380"/>
                    </a:cubicBezTo>
                    <a:cubicBezTo>
                      <a:pt x="1712" y="760"/>
                      <a:pt x="1733" y="1361"/>
                      <a:pt x="1683" y="1632"/>
                    </a:cubicBezTo>
                    <a:cubicBezTo>
                      <a:pt x="1662" y="1737"/>
                      <a:pt x="1624" y="1795"/>
                      <a:pt x="1574" y="1799"/>
                    </a:cubicBezTo>
                    <a:lnTo>
                      <a:pt x="1566" y="1799"/>
                    </a:lnTo>
                    <a:cubicBezTo>
                      <a:pt x="1461" y="1799"/>
                      <a:pt x="1324" y="1591"/>
                      <a:pt x="1136" y="1157"/>
                    </a:cubicBezTo>
                    <a:cubicBezTo>
                      <a:pt x="798" y="472"/>
                      <a:pt x="347" y="134"/>
                      <a:pt x="167" y="17"/>
                    </a:cubicBezTo>
                    <a:cubicBezTo>
                      <a:pt x="151" y="5"/>
                      <a:pt x="126" y="0"/>
                      <a:pt x="1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1"/>
              <p:cNvSpPr/>
              <p:nvPr/>
            </p:nvSpPr>
            <p:spPr>
              <a:xfrm>
                <a:off x="13859483" y="1112700"/>
                <a:ext cx="470117" cy="392763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1975" extrusionOk="0">
                    <a:moveTo>
                      <a:pt x="1115" y="747"/>
                    </a:moveTo>
                    <a:lnTo>
                      <a:pt x="1178" y="968"/>
                    </a:lnTo>
                    <a:lnTo>
                      <a:pt x="1111" y="747"/>
                    </a:lnTo>
                    <a:close/>
                    <a:moveTo>
                      <a:pt x="1086" y="1118"/>
                    </a:moveTo>
                    <a:lnTo>
                      <a:pt x="1140" y="1248"/>
                    </a:lnTo>
                    <a:lnTo>
                      <a:pt x="1136" y="1248"/>
                    </a:lnTo>
                    <a:lnTo>
                      <a:pt x="1086" y="1118"/>
                    </a:lnTo>
                    <a:close/>
                    <a:moveTo>
                      <a:pt x="1028" y="1"/>
                    </a:moveTo>
                    <a:cubicBezTo>
                      <a:pt x="930" y="1"/>
                      <a:pt x="832" y="14"/>
                      <a:pt x="736" y="42"/>
                    </a:cubicBezTo>
                    <a:lnTo>
                      <a:pt x="719" y="46"/>
                    </a:lnTo>
                    <a:lnTo>
                      <a:pt x="731" y="58"/>
                    </a:lnTo>
                    <a:cubicBezTo>
                      <a:pt x="806" y="125"/>
                      <a:pt x="869" y="183"/>
                      <a:pt x="928" y="242"/>
                    </a:cubicBezTo>
                    <a:cubicBezTo>
                      <a:pt x="932" y="246"/>
                      <a:pt x="990" y="305"/>
                      <a:pt x="973" y="355"/>
                    </a:cubicBezTo>
                    <a:cubicBezTo>
                      <a:pt x="965" y="380"/>
                      <a:pt x="944" y="396"/>
                      <a:pt x="919" y="396"/>
                    </a:cubicBezTo>
                    <a:lnTo>
                      <a:pt x="907" y="396"/>
                    </a:lnTo>
                    <a:cubicBezTo>
                      <a:pt x="836" y="396"/>
                      <a:pt x="802" y="359"/>
                      <a:pt x="748" y="292"/>
                    </a:cubicBezTo>
                    <a:cubicBezTo>
                      <a:pt x="677" y="213"/>
                      <a:pt x="598" y="138"/>
                      <a:pt x="518" y="71"/>
                    </a:cubicBezTo>
                    <a:lnTo>
                      <a:pt x="514" y="67"/>
                    </a:lnTo>
                    <a:lnTo>
                      <a:pt x="447" y="75"/>
                    </a:lnTo>
                    <a:cubicBezTo>
                      <a:pt x="297" y="87"/>
                      <a:pt x="155" y="125"/>
                      <a:pt x="18" y="188"/>
                    </a:cubicBezTo>
                    <a:lnTo>
                      <a:pt x="1" y="196"/>
                    </a:lnTo>
                    <a:lnTo>
                      <a:pt x="18" y="204"/>
                    </a:lnTo>
                    <a:cubicBezTo>
                      <a:pt x="197" y="321"/>
                      <a:pt x="644" y="664"/>
                      <a:pt x="986" y="1352"/>
                    </a:cubicBezTo>
                    <a:cubicBezTo>
                      <a:pt x="1220" y="1895"/>
                      <a:pt x="1337" y="1974"/>
                      <a:pt x="1387" y="1974"/>
                    </a:cubicBezTo>
                    <a:lnTo>
                      <a:pt x="1391" y="1974"/>
                    </a:lnTo>
                    <a:cubicBezTo>
                      <a:pt x="1428" y="1970"/>
                      <a:pt x="1453" y="1924"/>
                      <a:pt x="1470" y="1836"/>
                    </a:cubicBezTo>
                    <a:cubicBezTo>
                      <a:pt x="1524" y="1569"/>
                      <a:pt x="1499" y="977"/>
                      <a:pt x="1328" y="601"/>
                    </a:cubicBezTo>
                    <a:cubicBezTo>
                      <a:pt x="1249" y="438"/>
                      <a:pt x="1312" y="367"/>
                      <a:pt x="1341" y="346"/>
                    </a:cubicBezTo>
                    <a:cubicBezTo>
                      <a:pt x="1374" y="325"/>
                      <a:pt x="1408" y="317"/>
                      <a:pt x="1445" y="317"/>
                    </a:cubicBezTo>
                    <a:cubicBezTo>
                      <a:pt x="1570" y="317"/>
                      <a:pt x="1737" y="401"/>
                      <a:pt x="1879" y="538"/>
                    </a:cubicBezTo>
                    <a:cubicBezTo>
                      <a:pt x="1984" y="647"/>
                      <a:pt x="2071" y="780"/>
                      <a:pt x="2125" y="922"/>
                    </a:cubicBezTo>
                    <a:lnTo>
                      <a:pt x="2134" y="935"/>
                    </a:lnTo>
                    <a:cubicBezTo>
                      <a:pt x="2134" y="939"/>
                      <a:pt x="2134" y="943"/>
                      <a:pt x="2138" y="947"/>
                    </a:cubicBezTo>
                    <a:cubicBezTo>
                      <a:pt x="2155" y="989"/>
                      <a:pt x="2176" y="1010"/>
                      <a:pt x="2196" y="1010"/>
                    </a:cubicBezTo>
                    <a:lnTo>
                      <a:pt x="2205" y="1010"/>
                    </a:lnTo>
                    <a:cubicBezTo>
                      <a:pt x="2284" y="989"/>
                      <a:pt x="2363" y="776"/>
                      <a:pt x="2351" y="530"/>
                    </a:cubicBezTo>
                    <a:lnTo>
                      <a:pt x="2351" y="526"/>
                    </a:lnTo>
                    <a:lnTo>
                      <a:pt x="2351" y="522"/>
                    </a:lnTo>
                    <a:cubicBezTo>
                      <a:pt x="2326" y="497"/>
                      <a:pt x="2297" y="480"/>
                      <a:pt x="2267" y="455"/>
                    </a:cubicBezTo>
                    <a:cubicBezTo>
                      <a:pt x="2267" y="451"/>
                      <a:pt x="2263" y="451"/>
                      <a:pt x="2263" y="446"/>
                    </a:cubicBezTo>
                    <a:cubicBezTo>
                      <a:pt x="2263" y="446"/>
                      <a:pt x="2163" y="150"/>
                      <a:pt x="1574" y="146"/>
                    </a:cubicBezTo>
                    <a:lnTo>
                      <a:pt x="1566" y="146"/>
                    </a:lnTo>
                    <a:cubicBezTo>
                      <a:pt x="1402" y="50"/>
                      <a:pt x="1216" y="1"/>
                      <a:pt x="10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13737575" y="1169777"/>
                <a:ext cx="706567" cy="625239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144" extrusionOk="0">
                    <a:moveTo>
                      <a:pt x="209" y="447"/>
                    </a:moveTo>
                    <a:lnTo>
                      <a:pt x="401" y="752"/>
                    </a:lnTo>
                    <a:lnTo>
                      <a:pt x="401" y="756"/>
                    </a:lnTo>
                    <a:lnTo>
                      <a:pt x="209" y="447"/>
                    </a:lnTo>
                    <a:close/>
                    <a:moveTo>
                      <a:pt x="501" y="531"/>
                    </a:moveTo>
                    <a:cubicBezTo>
                      <a:pt x="543" y="606"/>
                      <a:pt x="568" y="690"/>
                      <a:pt x="568" y="781"/>
                    </a:cubicBezTo>
                    <a:lnTo>
                      <a:pt x="564" y="781"/>
                    </a:lnTo>
                    <a:cubicBezTo>
                      <a:pt x="564" y="690"/>
                      <a:pt x="539" y="606"/>
                      <a:pt x="497" y="531"/>
                    </a:cubicBezTo>
                    <a:close/>
                    <a:moveTo>
                      <a:pt x="777" y="744"/>
                    </a:moveTo>
                    <a:lnTo>
                      <a:pt x="772" y="836"/>
                    </a:lnTo>
                    <a:lnTo>
                      <a:pt x="772" y="744"/>
                    </a:lnTo>
                    <a:close/>
                    <a:moveTo>
                      <a:pt x="3131" y="1166"/>
                    </a:moveTo>
                    <a:lnTo>
                      <a:pt x="3131" y="1166"/>
                    </a:lnTo>
                    <a:cubicBezTo>
                      <a:pt x="3148" y="1186"/>
                      <a:pt x="3168" y="1211"/>
                      <a:pt x="3181" y="1232"/>
                    </a:cubicBezTo>
                    <a:cubicBezTo>
                      <a:pt x="3217" y="1292"/>
                      <a:pt x="3242" y="1357"/>
                      <a:pt x="3255" y="1425"/>
                    </a:cubicBezTo>
                    <a:lnTo>
                      <a:pt x="3255" y="1425"/>
                    </a:lnTo>
                    <a:cubicBezTo>
                      <a:pt x="3241" y="1360"/>
                      <a:pt x="3216" y="1297"/>
                      <a:pt x="3181" y="1241"/>
                    </a:cubicBezTo>
                    <a:cubicBezTo>
                      <a:pt x="3168" y="1216"/>
                      <a:pt x="3148" y="1186"/>
                      <a:pt x="3131" y="1166"/>
                    </a:cubicBezTo>
                    <a:close/>
                    <a:moveTo>
                      <a:pt x="3056" y="1395"/>
                    </a:moveTo>
                    <a:lnTo>
                      <a:pt x="3085" y="1512"/>
                    </a:lnTo>
                    <a:lnTo>
                      <a:pt x="3106" y="1591"/>
                    </a:lnTo>
                    <a:lnTo>
                      <a:pt x="3085" y="1516"/>
                    </a:lnTo>
                    <a:lnTo>
                      <a:pt x="3052" y="1395"/>
                    </a:lnTo>
                    <a:close/>
                    <a:moveTo>
                      <a:pt x="2926" y="1541"/>
                    </a:moveTo>
                    <a:lnTo>
                      <a:pt x="2926" y="1549"/>
                    </a:lnTo>
                    <a:lnTo>
                      <a:pt x="2951" y="1687"/>
                    </a:lnTo>
                    <a:lnTo>
                      <a:pt x="2947" y="1687"/>
                    </a:lnTo>
                    <a:lnTo>
                      <a:pt x="2922" y="1545"/>
                    </a:lnTo>
                    <a:lnTo>
                      <a:pt x="2926" y="1541"/>
                    </a:lnTo>
                    <a:close/>
                    <a:moveTo>
                      <a:pt x="2734" y="1554"/>
                    </a:moveTo>
                    <a:lnTo>
                      <a:pt x="2734" y="1562"/>
                    </a:lnTo>
                    <a:lnTo>
                      <a:pt x="2805" y="1729"/>
                    </a:lnTo>
                    <a:lnTo>
                      <a:pt x="2797" y="1729"/>
                    </a:lnTo>
                    <a:lnTo>
                      <a:pt x="2730" y="1562"/>
                    </a:lnTo>
                    <a:lnTo>
                      <a:pt x="2734" y="1554"/>
                    </a:lnTo>
                    <a:close/>
                    <a:moveTo>
                      <a:pt x="873" y="2267"/>
                    </a:moveTo>
                    <a:lnTo>
                      <a:pt x="873" y="2272"/>
                    </a:lnTo>
                    <a:lnTo>
                      <a:pt x="831" y="2514"/>
                    </a:lnTo>
                    <a:lnTo>
                      <a:pt x="868" y="2267"/>
                    </a:lnTo>
                    <a:close/>
                    <a:moveTo>
                      <a:pt x="1052" y="2242"/>
                    </a:moveTo>
                    <a:lnTo>
                      <a:pt x="1002" y="2543"/>
                    </a:lnTo>
                    <a:lnTo>
                      <a:pt x="994" y="2543"/>
                    </a:lnTo>
                    <a:lnTo>
                      <a:pt x="1052" y="2242"/>
                    </a:lnTo>
                    <a:close/>
                    <a:moveTo>
                      <a:pt x="676" y="1837"/>
                    </a:moveTo>
                    <a:cubicBezTo>
                      <a:pt x="747" y="2209"/>
                      <a:pt x="672" y="2589"/>
                      <a:pt x="459" y="2902"/>
                    </a:cubicBezTo>
                    <a:lnTo>
                      <a:pt x="455" y="2902"/>
                    </a:lnTo>
                    <a:cubicBezTo>
                      <a:pt x="668" y="2589"/>
                      <a:pt x="743" y="2209"/>
                      <a:pt x="676" y="1837"/>
                    </a:cubicBezTo>
                    <a:close/>
                    <a:moveTo>
                      <a:pt x="472" y="1"/>
                    </a:moveTo>
                    <a:lnTo>
                      <a:pt x="464" y="5"/>
                    </a:lnTo>
                    <a:cubicBezTo>
                      <a:pt x="426" y="34"/>
                      <a:pt x="388" y="72"/>
                      <a:pt x="359" y="114"/>
                    </a:cubicBezTo>
                    <a:cubicBezTo>
                      <a:pt x="359" y="114"/>
                      <a:pt x="355" y="114"/>
                      <a:pt x="355" y="118"/>
                    </a:cubicBezTo>
                    <a:cubicBezTo>
                      <a:pt x="234" y="184"/>
                      <a:pt x="121" y="272"/>
                      <a:pt x="29" y="372"/>
                    </a:cubicBezTo>
                    <a:lnTo>
                      <a:pt x="21" y="381"/>
                    </a:lnTo>
                    <a:lnTo>
                      <a:pt x="25" y="389"/>
                    </a:lnTo>
                    <a:cubicBezTo>
                      <a:pt x="176" y="585"/>
                      <a:pt x="267" y="823"/>
                      <a:pt x="288" y="1069"/>
                    </a:cubicBezTo>
                    <a:cubicBezTo>
                      <a:pt x="301" y="1107"/>
                      <a:pt x="639" y="2009"/>
                      <a:pt x="184" y="2856"/>
                    </a:cubicBezTo>
                    <a:cubicBezTo>
                      <a:pt x="134" y="2948"/>
                      <a:pt x="75" y="3035"/>
                      <a:pt x="17" y="3123"/>
                    </a:cubicBezTo>
                    <a:lnTo>
                      <a:pt x="0" y="3144"/>
                    </a:lnTo>
                    <a:lnTo>
                      <a:pt x="25" y="3140"/>
                    </a:lnTo>
                    <a:cubicBezTo>
                      <a:pt x="823" y="2960"/>
                      <a:pt x="1411" y="2731"/>
                      <a:pt x="1695" y="2576"/>
                    </a:cubicBezTo>
                    <a:cubicBezTo>
                      <a:pt x="2050" y="2384"/>
                      <a:pt x="2317" y="2242"/>
                      <a:pt x="2538" y="2134"/>
                    </a:cubicBezTo>
                    <a:lnTo>
                      <a:pt x="2542" y="2134"/>
                    </a:lnTo>
                    <a:cubicBezTo>
                      <a:pt x="2830" y="1992"/>
                      <a:pt x="3127" y="1862"/>
                      <a:pt x="3427" y="1754"/>
                    </a:cubicBezTo>
                    <a:cubicBezTo>
                      <a:pt x="3465" y="1737"/>
                      <a:pt x="3498" y="1729"/>
                      <a:pt x="3532" y="1716"/>
                    </a:cubicBezTo>
                    <a:lnTo>
                      <a:pt x="3540" y="1716"/>
                    </a:lnTo>
                    <a:lnTo>
                      <a:pt x="3540" y="1708"/>
                    </a:lnTo>
                    <a:cubicBezTo>
                      <a:pt x="3552" y="1562"/>
                      <a:pt x="3523" y="1416"/>
                      <a:pt x="3456" y="1286"/>
                    </a:cubicBezTo>
                    <a:cubicBezTo>
                      <a:pt x="3456" y="1282"/>
                      <a:pt x="3456" y="1278"/>
                      <a:pt x="3456" y="1278"/>
                    </a:cubicBezTo>
                    <a:cubicBezTo>
                      <a:pt x="3452" y="1036"/>
                      <a:pt x="3385" y="802"/>
                      <a:pt x="3264" y="598"/>
                    </a:cubicBezTo>
                    <a:cubicBezTo>
                      <a:pt x="3227" y="531"/>
                      <a:pt x="3185" y="473"/>
                      <a:pt x="3139" y="414"/>
                    </a:cubicBezTo>
                    <a:lnTo>
                      <a:pt x="3118" y="389"/>
                    </a:lnTo>
                    <a:lnTo>
                      <a:pt x="3118" y="418"/>
                    </a:lnTo>
                    <a:cubicBezTo>
                      <a:pt x="3118" y="644"/>
                      <a:pt x="2985" y="894"/>
                      <a:pt x="2843" y="936"/>
                    </a:cubicBezTo>
                    <a:cubicBezTo>
                      <a:pt x="2830" y="940"/>
                      <a:pt x="2814" y="940"/>
                      <a:pt x="2801" y="940"/>
                    </a:cubicBezTo>
                    <a:cubicBezTo>
                      <a:pt x="2722" y="940"/>
                      <a:pt x="2659" y="873"/>
                      <a:pt x="2613" y="748"/>
                    </a:cubicBezTo>
                    <a:cubicBezTo>
                      <a:pt x="2517" y="477"/>
                      <a:pt x="2271" y="255"/>
                      <a:pt x="2171" y="243"/>
                    </a:cubicBezTo>
                    <a:lnTo>
                      <a:pt x="2162" y="243"/>
                    </a:lnTo>
                    <a:cubicBezTo>
                      <a:pt x="2154" y="243"/>
                      <a:pt x="2150" y="243"/>
                      <a:pt x="2146" y="247"/>
                    </a:cubicBezTo>
                    <a:cubicBezTo>
                      <a:pt x="2142" y="255"/>
                      <a:pt x="2129" y="281"/>
                      <a:pt x="2171" y="368"/>
                    </a:cubicBezTo>
                    <a:cubicBezTo>
                      <a:pt x="2396" y="1011"/>
                      <a:pt x="2313" y="1541"/>
                      <a:pt x="2238" y="1729"/>
                    </a:cubicBezTo>
                    <a:cubicBezTo>
                      <a:pt x="2204" y="1821"/>
                      <a:pt x="2125" y="1921"/>
                      <a:pt x="2012" y="1921"/>
                    </a:cubicBezTo>
                    <a:cubicBezTo>
                      <a:pt x="1841" y="1921"/>
                      <a:pt x="1662" y="1691"/>
                      <a:pt x="1478" y="1232"/>
                    </a:cubicBezTo>
                    <a:cubicBezTo>
                      <a:pt x="1119" y="435"/>
                      <a:pt x="580" y="68"/>
                      <a:pt x="476" y="5"/>
                    </a:cubicBezTo>
                    <a:lnTo>
                      <a:pt x="4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12041608" y="2064702"/>
                <a:ext cx="2601751" cy="407877"/>
              </a:xfrm>
              <a:custGeom>
                <a:avLst/>
                <a:gdLst/>
                <a:ahLst/>
                <a:cxnLst/>
                <a:rect l="l" t="t" r="r" b="b"/>
                <a:pathLst>
                  <a:path w="13083" h="2051" extrusionOk="0">
                    <a:moveTo>
                      <a:pt x="3352" y="944"/>
                    </a:moveTo>
                    <a:lnTo>
                      <a:pt x="3532" y="1002"/>
                    </a:lnTo>
                    <a:lnTo>
                      <a:pt x="3532" y="1006"/>
                    </a:lnTo>
                    <a:lnTo>
                      <a:pt x="3352" y="948"/>
                    </a:lnTo>
                    <a:lnTo>
                      <a:pt x="3352" y="944"/>
                    </a:lnTo>
                    <a:close/>
                    <a:moveTo>
                      <a:pt x="2927" y="919"/>
                    </a:moveTo>
                    <a:cubicBezTo>
                      <a:pt x="3059" y="983"/>
                      <a:pt x="3194" y="1040"/>
                      <a:pt x="3333" y="1094"/>
                    </a:cubicBezTo>
                    <a:lnTo>
                      <a:pt x="3333" y="1094"/>
                    </a:lnTo>
                    <a:cubicBezTo>
                      <a:pt x="3192" y="1043"/>
                      <a:pt x="3057" y="986"/>
                      <a:pt x="2922" y="919"/>
                    </a:cubicBezTo>
                    <a:close/>
                    <a:moveTo>
                      <a:pt x="3428" y="1128"/>
                    </a:moveTo>
                    <a:cubicBezTo>
                      <a:pt x="3459" y="1137"/>
                      <a:pt x="3490" y="1146"/>
                      <a:pt x="3519" y="1157"/>
                    </a:cubicBezTo>
                    <a:cubicBezTo>
                      <a:pt x="3489" y="1148"/>
                      <a:pt x="3459" y="1138"/>
                      <a:pt x="3428" y="1128"/>
                    </a:cubicBezTo>
                    <a:close/>
                    <a:moveTo>
                      <a:pt x="10006" y="1236"/>
                    </a:moveTo>
                    <a:lnTo>
                      <a:pt x="10006" y="1240"/>
                    </a:lnTo>
                    <a:lnTo>
                      <a:pt x="9772" y="1378"/>
                    </a:lnTo>
                    <a:lnTo>
                      <a:pt x="9772" y="1374"/>
                    </a:lnTo>
                    <a:lnTo>
                      <a:pt x="10006" y="1236"/>
                    </a:lnTo>
                    <a:close/>
                    <a:moveTo>
                      <a:pt x="9881" y="1165"/>
                    </a:moveTo>
                    <a:lnTo>
                      <a:pt x="9881" y="1169"/>
                    </a:lnTo>
                    <a:cubicBezTo>
                      <a:pt x="9728" y="1260"/>
                      <a:pt x="9569" y="1335"/>
                      <a:pt x="9403" y="1397"/>
                    </a:cubicBezTo>
                    <a:lnTo>
                      <a:pt x="9403" y="1397"/>
                    </a:lnTo>
                    <a:cubicBezTo>
                      <a:pt x="9569" y="1332"/>
                      <a:pt x="9727" y="1253"/>
                      <a:pt x="9881" y="1165"/>
                    </a:cubicBezTo>
                    <a:close/>
                    <a:moveTo>
                      <a:pt x="3515" y="731"/>
                    </a:moveTo>
                    <a:cubicBezTo>
                      <a:pt x="4521" y="1153"/>
                      <a:pt x="5602" y="1370"/>
                      <a:pt x="6692" y="1374"/>
                    </a:cubicBezTo>
                    <a:cubicBezTo>
                      <a:pt x="7714" y="1370"/>
                      <a:pt x="8729" y="1182"/>
                      <a:pt x="9689" y="819"/>
                    </a:cubicBezTo>
                    <a:cubicBezTo>
                      <a:pt x="9735" y="802"/>
                      <a:pt x="9785" y="785"/>
                      <a:pt x="9831" y="769"/>
                    </a:cubicBezTo>
                    <a:cubicBezTo>
                      <a:pt x="9831" y="766"/>
                      <a:pt x="9832" y="765"/>
                      <a:pt x="9833" y="765"/>
                    </a:cubicBezTo>
                    <a:cubicBezTo>
                      <a:pt x="9834" y="765"/>
                      <a:pt x="9835" y="766"/>
                      <a:pt x="9835" y="769"/>
                    </a:cubicBezTo>
                    <a:cubicBezTo>
                      <a:pt x="9837" y="767"/>
                      <a:pt x="9839" y="767"/>
                      <a:pt x="9841" y="767"/>
                    </a:cubicBezTo>
                    <a:cubicBezTo>
                      <a:pt x="9845" y="767"/>
                      <a:pt x="9848" y="771"/>
                      <a:pt x="9851" y="777"/>
                    </a:cubicBezTo>
                    <a:cubicBezTo>
                      <a:pt x="9856" y="785"/>
                      <a:pt x="9851" y="794"/>
                      <a:pt x="9843" y="798"/>
                    </a:cubicBezTo>
                    <a:cubicBezTo>
                      <a:pt x="9789" y="819"/>
                      <a:pt x="9735" y="839"/>
                      <a:pt x="9680" y="856"/>
                    </a:cubicBezTo>
                    <a:cubicBezTo>
                      <a:pt x="8724" y="1219"/>
                      <a:pt x="7714" y="1403"/>
                      <a:pt x="6692" y="1407"/>
                    </a:cubicBezTo>
                    <a:lnTo>
                      <a:pt x="6692" y="1403"/>
                    </a:lnTo>
                    <a:cubicBezTo>
                      <a:pt x="5598" y="1403"/>
                      <a:pt x="4513" y="1182"/>
                      <a:pt x="3503" y="760"/>
                    </a:cubicBezTo>
                    <a:cubicBezTo>
                      <a:pt x="3498" y="760"/>
                      <a:pt x="3494" y="756"/>
                      <a:pt x="3494" y="752"/>
                    </a:cubicBezTo>
                    <a:cubicBezTo>
                      <a:pt x="3490" y="743"/>
                      <a:pt x="3498" y="731"/>
                      <a:pt x="3507" y="731"/>
                    </a:cubicBezTo>
                    <a:close/>
                    <a:moveTo>
                      <a:pt x="2530" y="919"/>
                    </a:moveTo>
                    <a:cubicBezTo>
                      <a:pt x="2864" y="1102"/>
                      <a:pt x="3219" y="1257"/>
                      <a:pt x="3586" y="1378"/>
                    </a:cubicBezTo>
                    <a:cubicBezTo>
                      <a:pt x="3628" y="1395"/>
                      <a:pt x="3670" y="1407"/>
                      <a:pt x="3711" y="1420"/>
                    </a:cubicBezTo>
                    <a:cubicBezTo>
                      <a:pt x="3670" y="1407"/>
                      <a:pt x="3628" y="1395"/>
                      <a:pt x="3590" y="1382"/>
                    </a:cubicBezTo>
                    <a:cubicBezTo>
                      <a:pt x="3219" y="1265"/>
                      <a:pt x="2864" y="1107"/>
                      <a:pt x="2526" y="919"/>
                    </a:cubicBezTo>
                    <a:close/>
                    <a:moveTo>
                      <a:pt x="9334" y="1424"/>
                    </a:moveTo>
                    <a:lnTo>
                      <a:pt x="9334" y="1424"/>
                    </a:lnTo>
                    <a:cubicBezTo>
                      <a:pt x="9323" y="1428"/>
                      <a:pt x="9314" y="1431"/>
                      <a:pt x="9305" y="1434"/>
                    </a:cubicBezTo>
                    <a:lnTo>
                      <a:pt x="9305" y="1434"/>
                    </a:lnTo>
                    <a:lnTo>
                      <a:pt x="9334" y="1424"/>
                    </a:lnTo>
                    <a:close/>
                    <a:moveTo>
                      <a:pt x="9856" y="977"/>
                    </a:moveTo>
                    <a:lnTo>
                      <a:pt x="9856" y="981"/>
                    </a:lnTo>
                    <a:cubicBezTo>
                      <a:pt x="9764" y="1036"/>
                      <a:pt x="9668" y="1086"/>
                      <a:pt x="9572" y="1132"/>
                    </a:cubicBezTo>
                    <a:cubicBezTo>
                      <a:pt x="9288" y="1274"/>
                      <a:pt x="8983" y="1378"/>
                      <a:pt x="8670" y="1441"/>
                    </a:cubicBezTo>
                    <a:lnTo>
                      <a:pt x="8670" y="1436"/>
                    </a:lnTo>
                    <a:cubicBezTo>
                      <a:pt x="8983" y="1374"/>
                      <a:pt x="9292" y="1265"/>
                      <a:pt x="9580" y="1123"/>
                    </a:cubicBezTo>
                    <a:cubicBezTo>
                      <a:pt x="9672" y="1077"/>
                      <a:pt x="9764" y="1027"/>
                      <a:pt x="9856" y="977"/>
                    </a:cubicBezTo>
                    <a:close/>
                    <a:moveTo>
                      <a:pt x="1" y="0"/>
                    </a:moveTo>
                    <a:lnTo>
                      <a:pt x="72" y="26"/>
                    </a:lnTo>
                    <a:cubicBezTo>
                      <a:pt x="468" y="142"/>
                      <a:pt x="1474" y="472"/>
                      <a:pt x="2246" y="952"/>
                    </a:cubicBezTo>
                    <a:cubicBezTo>
                      <a:pt x="2956" y="1411"/>
                      <a:pt x="3753" y="1724"/>
                      <a:pt x="4584" y="1883"/>
                    </a:cubicBezTo>
                    <a:lnTo>
                      <a:pt x="4588" y="1883"/>
                    </a:lnTo>
                    <a:cubicBezTo>
                      <a:pt x="5212" y="1996"/>
                      <a:pt x="5840" y="2050"/>
                      <a:pt x="6471" y="2050"/>
                    </a:cubicBezTo>
                    <a:cubicBezTo>
                      <a:pt x="6495" y="2050"/>
                      <a:pt x="6518" y="2050"/>
                      <a:pt x="6541" y="2050"/>
                    </a:cubicBezTo>
                    <a:cubicBezTo>
                      <a:pt x="7042" y="2050"/>
                      <a:pt x="7547" y="2021"/>
                      <a:pt x="8048" y="1954"/>
                    </a:cubicBezTo>
                    <a:lnTo>
                      <a:pt x="8052" y="1954"/>
                    </a:lnTo>
                    <a:cubicBezTo>
                      <a:pt x="9346" y="1779"/>
                      <a:pt x="10156" y="1378"/>
                      <a:pt x="10837" y="952"/>
                    </a:cubicBezTo>
                    <a:cubicBezTo>
                      <a:pt x="11609" y="472"/>
                      <a:pt x="12615" y="142"/>
                      <a:pt x="13011" y="26"/>
                    </a:cubicBezTo>
                    <a:lnTo>
                      <a:pt x="13082" y="0"/>
                    </a:lnTo>
                    <a:lnTo>
                      <a:pt x="12978" y="0"/>
                    </a:lnTo>
                    <a:cubicBezTo>
                      <a:pt x="11855" y="17"/>
                      <a:pt x="11337" y="172"/>
                      <a:pt x="10920" y="293"/>
                    </a:cubicBezTo>
                    <a:cubicBezTo>
                      <a:pt x="10603" y="389"/>
                      <a:pt x="10327" y="468"/>
                      <a:pt x="9872" y="468"/>
                    </a:cubicBezTo>
                    <a:lnTo>
                      <a:pt x="9676" y="468"/>
                    </a:lnTo>
                    <a:cubicBezTo>
                      <a:pt x="9079" y="464"/>
                      <a:pt x="8482" y="393"/>
                      <a:pt x="7898" y="263"/>
                    </a:cubicBezTo>
                    <a:cubicBezTo>
                      <a:pt x="7489" y="184"/>
                      <a:pt x="7105" y="109"/>
                      <a:pt x="6541" y="109"/>
                    </a:cubicBezTo>
                    <a:cubicBezTo>
                      <a:pt x="5978" y="109"/>
                      <a:pt x="5590" y="184"/>
                      <a:pt x="5185" y="263"/>
                    </a:cubicBezTo>
                    <a:cubicBezTo>
                      <a:pt x="4563" y="401"/>
                      <a:pt x="3928" y="472"/>
                      <a:pt x="3294" y="472"/>
                    </a:cubicBezTo>
                    <a:lnTo>
                      <a:pt x="3210" y="472"/>
                    </a:lnTo>
                    <a:cubicBezTo>
                      <a:pt x="2756" y="472"/>
                      <a:pt x="2480" y="393"/>
                      <a:pt x="2159" y="297"/>
                    </a:cubicBezTo>
                    <a:cubicBezTo>
                      <a:pt x="1741" y="176"/>
                      <a:pt x="1224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12237496" y="1153270"/>
                <a:ext cx="771397" cy="658450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11" extrusionOk="0">
                    <a:moveTo>
                      <a:pt x="1967" y="643"/>
                    </a:moveTo>
                    <a:lnTo>
                      <a:pt x="1967" y="647"/>
                    </a:lnTo>
                    <a:lnTo>
                      <a:pt x="1879" y="973"/>
                    </a:lnTo>
                    <a:lnTo>
                      <a:pt x="1963" y="643"/>
                    </a:lnTo>
                    <a:close/>
                    <a:moveTo>
                      <a:pt x="2797" y="777"/>
                    </a:moveTo>
                    <a:cubicBezTo>
                      <a:pt x="2818" y="852"/>
                      <a:pt x="2814" y="935"/>
                      <a:pt x="2789" y="1010"/>
                    </a:cubicBezTo>
                    <a:cubicBezTo>
                      <a:pt x="2810" y="935"/>
                      <a:pt x="2810" y="856"/>
                      <a:pt x="2797" y="777"/>
                    </a:cubicBezTo>
                    <a:close/>
                    <a:moveTo>
                      <a:pt x="506" y="1511"/>
                    </a:moveTo>
                    <a:lnTo>
                      <a:pt x="506" y="1516"/>
                    </a:lnTo>
                    <a:lnTo>
                      <a:pt x="502" y="1524"/>
                    </a:lnTo>
                    <a:lnTo>
                      <a:pt x="410" y="1632"/>
                    </a:lnTo>
                    <a:lnTo>
                      <a:pt x="502" y="1516"/>
                    </a:lnTo>
                    <a:lnTo>
                      <a:pt x="506" y="1511"/>
                    </a:lnTo>
                    <a:close/>
                    <a:moveTo>
                      <a:pt x="414" y="1332"/>
                    </a:moveTo>
                    <a:lnTo>
                      <a:pt x="414" y="1336"/>
                    </a:lnTo>
                    <a:cubicBezTo>
                      <a:pt x="310" y="1428"/>
                      <a:pt x="255" y="1566"/>
                      <a:pt x="264" y="1703"/>
                    </a:cubicBezTo>
                    <a:lnTo>
                      <a:pt x="255" y="1703"/>
                    </a:lnTo>
                    <a:cubicBezTo>
                      <a:pt x="251" y="1561"/>
                      <a:pt x="310" y="1424"/>
                      <a:pt x="414" y="1332"/>
                    </a:cubicBezTo>
                    <a:close/>
                    <a:moveTo>
                      <a:pt x="2810" y="2154"/>
                    </a:moveTo>
                    <a:lnTo>
                      <a:pt x="2864" y="2496"/>
                    </a:lnTo>
                    <a:lnTo>
                      <a:pt x="2864" y="2501"/>
                    </a:lnTo>
                    <a:lnTo>
                      <a:pt x="2810" y="2154"/>
                    </a:lnTo>
                    <a:close/>
                    <a:moveTo>
                      <a:pt x="2956" y="2438"/>
                    </a:moveTo>
                    <a:lnTo>
                      <a:pt x="3069" y="2693"/>
                    </a:lnTo>
                    <a:lnTo>
                      <a:pt x="3064" y="2697"/>
                    </a:lnTo>
                    <a:lnTo>
                      <a:pt x="2956" y="2438"/>
                    </a:lnTo>
                    <a:close/>
                    <a:moveTo>
                      <a:pt x="2196" y="0"/>
                    </a:moveTo>
                    <a:cubicBezTo>
                      <a:pt x="1775" y="242"/>
                      <a:pt x="1482" y="1328"/>
                      <a:pt x="1474" y="1653"/>
                    </a:cubicBezTo>
                    <a:cubicBezTo>
                      <a:pt x="1470" y="1820"/>
                      <a:pt x="1391" y="1954"/>
                      <a:pt x="1278" y="1979"/>
                    </a:cubicBezTo>
                    <a:cubicBezTo>
                      <a:pt x="1265" y="1983"/>
                      <a:pt x="1253" y="1983"/>
                      <a:pt x="1240" y="1983"/>
                    </a:cubicBezTo>
                    <a:cubicBezTo>
                      <a:pt x="1157" y="1983"/>
                      <a:pt x="1023" y="1920"/>
                      <a:pt x="873" y="1628"/>
                    </a:cubicBezTo>
                    <a:cubicBezTo>
                      <a:pt x="656" y="1207"/>
                      <a:pt x="744" y="660"/>
                      <a:pt x="815" y="372"/>
                    </a:cubicBezTo>
                    <a:lnTo>
                      <a:pt x="819" y="343"/>
                    </a:lnTo>
                    <a:lnTo>
                      <a:pt x="798" y="359"/>
                    </a:lnTo>
                    <a:cubicBezTo>
                      <a:pt x="522" y="556"/>
                      <a:pt x="326" y="839"/>
                      <a:pt x="239" y="1161"/>
                    </a:cubicBezTo>
                    <a:cubicBezTo>
                      <a:pt x="239" y="1165"/>
                      <a:pt x="234" y="1169"/>
                      <a:pt x="234" y="1169"/>
                    </a:cubicBezTo>
                    <a:cubicBezTo>
                      <a:pt x="1" y="1432"/>
                      <a:pt x="63" y="1787"/>
                      <a:pt x="76" y="1854"/>
                    </a:cubicBezTo>
                    <a:lnTo>
                      <a:pt x="76" y="1862"/>
                    </a:lnTo>
                    <a:lnTo>
                      <a:pt x="84" y="1862"/>
                    </a:lnTo>
                    <a:cubicBezTo>
                      <a:pt x="330" y="1895"/>
                      <a:pt x="573" y="1958"/>
                      <a:pt x="802" y="2046"/>
                    </a:cubicBezTo>
                    <a:cubicBezTo>
                      <a:pt x="1257" y="2208"/>
                      <a:pt x="1850" y="2476"/>
                      <a:pt x="2626" y="2868"/>
                    </a:cubicBezTo>
                    <a:cubicBezTo>
                      <a:pt x="3014" y="3064"/>
                      <a:pt x="3428" y="3210"/>
                      <a:pt x="3849" y="3302"/>
                    </a:cubicBezTo>
                    <a:lnTo>
                      <a:pt x="3878" y="3310"/>
                    </a:lnTo>
                    <a:lnTo>
                      <a:pt x="3853" y="3285"/>
                    </a:lnTo>
                    <a:cubicBezTo>
                      <a:pt x="3682" y="3077"/>
                      <a:pt x="3469" y="2701"/>
                      <a:pt x="3428" y="2071"/>
                    </a:cubicBezTo>
                    <a:cubicBezTo>
                      <a:pt x="3419" y="2037"/>
                      <a:pt x="3407" y="2008"/>
                      <a:pt x="3403" y="1975"/>
                    </a:cubicBezTo>
                    <a:lnTo>
                      <a:pt x="3403" y="1966"/>
                    </a:lnTo>
                    <a:lnTo>
                      <a:pt x="3394" y="1966"/>
                    </a:lnTo>
                    <a:cubicBezTo>
                      <a:pt x="3273" y="1950"/>
                      <a:pt x="2998" y="1841"/>
                      <a:pt x="2998" y="1244"/>
                    </a:cubicBezTo>
                    <a:cubicBezTo>
                      <a:pt x="3002" y="898"/>
                      <a:pt x="2973" y="551"/>
                      <a:pt x="2910" y="209"/>
                    </a:cubicBezTo>
                    <a:cubicBezTo>
                      <a:pt x="2906" y="192"/>
                      <a:pt x="2877" y="176"/>
                      <a:pt x="2864" y="171"/>
                    </a:cubicBezTo>
                    <a:lnTo>
                      <a:pt x="2768" y="151"/>
                    </a:lnTo>
                    <a:lnTo>
                      <a:pt x="2764" y="159"/>
                    </a:lnTo>
                    <a:lnTo>
                      <a:pt x="2764" y="146"/>
                    </a:lnTo>
                    <a:cubicBezTo>
                      <a:pt x="2718" y="121"/>
                      <a:pt x="2668" y="96"/>
                      <a:pt x="2618" y="75"/>
                    </a:cubicBezTo>
                    <a:lnTo>
                      <a:pt x="2568" y="59"/>
                    </a:lnTo>
                    <a:lnTo>
                      <a:pt x="2559" y="59"/>
                    </a:lnTo>
                    <a:cubicBezTo>
                      <a:pt x="2543" y="75"/>
                      <a:pt x="2530" y="92"/>
                      <a:pt x="2526" y="113"/>
                    </a:cubicBezTo>
                    <a:cubicBezTo>
                      <a:pt x="2242" y="760"/>
                      <a:pt x="2180" y="1399"/>
                      <a:pt x="2334" y="2021"/>
                    </a:cubicBezTo>
                    <a:cubicBezTo>
                      <a:pt x="2359" y="2117"/>
                      <a:pt x="2392" y="2213"/>
                      <a:pt x="2434" y="2300"/>
                    </a:cubicBezTo>
                    <a:cubicBezTo>
                      <a:pt x="2472" y="2388"/>
                      <a:pt x="2497" y="2442"/>
                      <a:pt x="2459" y="2496"/>
                    </a:cubicBezTo>
                    <a:cubicBezTo>
                      <a:pt x="2447" y="2513"/>
                      <a:pt x="2426" y="2526"/>
                      <a:pt x="2401" y="2526"/>
                    </a:cubicBezTo>
                    <a:lnTo>
                      <a:pt x="2392" y="2526"/>
                    </a:lnTo>
                    <a:cubicBezTo>
                      <a:pt x="2342" y="2517"/>
                      <a:pt x="2313" y="2446"/>
                      <a:pt x="2313" y="2446"/>
                    </a:cubicBezTo>
                    <a:cubicBezTo>
                      <a:pt x="1850" y="1273"/>
                      <a:pt x="2305" y="230"/>
                      <a:pt x="2401" y="34"/>
                    </a:cubicBezTo>
                    <a:lnTo>
                      <a:pt x="2405" y="21"/>
                    </a:lnTo>
                    <a:lnTo>
                      <a:pt x="2392" y="21"/>
                    </a:lnTo>
                    <a:cubicBezTo>
                      <a:pt x="2330" y="9"/>
                      <a:pt x="2263" y="0"/>
                      <a:pt x="2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11687221" y="1783297"/>
                <a:ext cx="897478" cy="362138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1821" extrusionOk="0">
                    <a:moveTo>
                      <a:pt x="689" y="735"/>
                    </a:moveTo>
                    <a:lnTo>
                      <a:pt x="689" y="739"/>
                    </a:lnTo>
                    <a:lnTo>
                      <a:pt x="827" y="785"/>
                    </a:lnTo>
                    <a:lnTo>
                      <a:pt x="827" y="785"/>
                    </a:lnTo>
                    <a:lnTo>
                      <a:pt x="685" y="739"/>
                    </a:lnTo>
                    <a:lnTo>
                      <a:pt x="689" y="735"/>
                    </a:lnTo>
                    <a:close/>
                    <a:moveTo>
                      <a:pt x="443" y="764"/>
                    </a:moveTo>
                    <a:cubicBezTo>
                      <a:pt x="539" y="827"/>
                      <a:pt x="643" y="877"/>
                      <a:pt x="756" y="910"/>
                    </a:cubicBezTo>
                    <a:cubicBezTo>
                      <a:pt x="643" y="881"/>
                      <a:pt x="535" y="831"/>
                      <a:pt x="439" y="769"/>
                    </a:cubicBezTo>
                    <a:lnTo>
                      <a:pt x="443" y="764"/>
                    </a:lnTo>
                    <a:close/>
                    <a:moveTo>
                      <a:pt x="192" y="685"/>
                    </a:moveTo>
                    <a:lnTo>
                      <a:pt x="192" y="685"/>
                    </a:lnTo>
                    <a:cubicBezTo>
                      <a:pt x="355" y="902"/>
                      <a:pt x="610" y="1031"/>
                      <a:pt x="881" y="1044"/>
                    </a:cubicBezTo>
                    <a:lnTo>
                      <a:pt x="889" y="1044"/>
                    </a:lnTo>
                    <a:lnTo>
                      <a:pt x="889" y="1052"/>
                    </a:lnTo>
                    <a:cubicBezTo>
                      <a:pt x="614" y="1040"/>
                      <a:pt x="355" y="906"/>
                      <a:pt x="192" y="685"/>
                    </a:cubicBezTo>
                    <a:close/>
                    <a:moveTo>
                      <a:pt x="2078" y="0"/>
                    </a:moveTo>
                    <a:cubicBezTo>
                      <a:pt x="1685" y="0"/>
                      <a:pt x="1296" y="50"/>
                      <a:pt x="914" y="142"/>
                    </a:cubicBezTo>
                    <a:cubicBezTo>
                      <a:pt x="305" y="301"/>
                      <a:pt x="42" y="543"/>
                      <a:pt x="0" y="585"/>
                    </a:cubicBezTo>
                    <a:lnTo>
                      <a:pt x="0" y="589"/>
                    </a:lnTo>
                    <a:cubicBezTo>
                      <a:pt x="9" y="710"/>
                      <a:pt x="59" y="819"/>
                      <a:pt x="142" y="902"/>
                    </a:cubicBezTo>
                    <a:cubicBezTo>
                      <a:pt x="297" y="1077"/>
                      <a:pt x="635" y="1278"/>
                      <a:pt x="1365" y="1357"/>
                    </a:cubicBezTo>
                    <a:cubicBezTo>
                      <a:pt x="1524" y="1374"/>
                      <a:pt x="1695" y="1382"/>
                      <a:pt x="1887" y="1386"/>
                    </a:cubicBezTo>
                    <a:cubicBezTo>
                      <a:pt x="3014" y="1407"/>
                      <a:pt x="3536" y="1557"/>
                      <a:pt x="3953" y="1683"/>
                    </a:cubicBezTo>
                    <a:cubicBezTo>
                      <a:pt x="4112" y="1733"/>
                      <a:pt x="4275" y="1774"/>
                      <a:pt x="4437" y="1808"/>
                    </a:cubicBezTo>
                    <a:lnTo>
                      <a:pt x="4512" y="1820"/>
                    </a:lnTo>
                    <a:lnTo>
                      <a:pt x="4512" y="1820"/>
                    </a:lnTo>
                    <a:lnTo>
                      <a:pt x="4441" y="1787"/>
                    </a:lnTo>
                    <a:cubicBezTo>
                      <a:pt x="3899" y="1516"/>
                      <a:pt x="3377" y="1194"/>
                      <a:pt x="2893" y="827"/>
                    </a:cubicBezTo>
                    <a:cubicBezTo>
                      <a:pt x="2601" y="593"/>
                      <a:pt x="2346" y="314"/>
                      <a:pt x="2133" y="5"/>
                    </a:cubicBezTo>
                    <a:lnTo>
                      <a:pt x="2129" y="0"/>
                    </a:lnTo>
                    <a:lnTo>
                      <a:pt x="2125" y="0"/>
                    </a:lnTo>
                    <a:cubicBezTo>
                      <a:pt x="2109" y="0"/>
                      <a:pt x="2093" y="0"/>
                      <a:pt x="20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12037432" y="1509450"/>
                <a:ext cx="2506296" cy="643535"/>
              </a:xfrm>
              <a:custGeom>
                <a:avLst/>
                <a:gdLst/>
                <a:ahLst/>
                <a:cxnLst/>
                <a:rect l="l" t="t" r="r" b="b"/>
                <a:pathLst>
                  <a:path w="12603" h="3236" extrusionOk="0">
                    <a:moveTo>
                      <a:pt x="936" y="1290"/>
                    </a:moveTo>
                    <a:cubicBezTo>
                      <a:pt x="973" y="1336"/>
                      <a:pt x="1011" y="1382"/>
                      <a:pt x="1053" y="1428"/>
                    </a:cubicBezTo>
                    <a:cubicBezTo>
                      <a:pt x="1058" y="1434"/>
                      <a:pt x="1064" y="1440"/>
                      <a:pt x="1069" y="1447"/>
                    </a:cubicBezTo>
                    <a:lnTo>
                      <a:pt x="1069" y="1447"/>
                    </a:lnTo>
                    <a:lnTo>
                      <a:pt x="1069" y="1448"/>
                    </a:lnTo>
                    <a:cubicBezTo>
                      <a:pt x="1023" y="1394"/>
                      <a:pt x="977" y="1344"/>
                      <a:pt x="936" y="1290"/>
                    </a:cubicBezTo>
                    <a:close/>
                    <a:moveTo>
                      <a:pt x="11717" y="1440"/>
                    </a:moveTo>
                    <a:lnTo>
                      <a:pt x="11722" y="1444"/>
                    </a:lnTo>
                    <a:lnTo>
                      <a:pt x="11463" y="1695"/>
                    </a:lnTo>
                    <a:lnTo>
                      <a:pt x="11459" y="1691"/>
                    </a:lnTo>
                    <a:lnTo>
                      <a:pt x="11717" y="1440"/>
                    </a:lnTo>
                    <a:close/>
                    <a:moveTo>
                      <a:pt x="1403" y="1482"/>
                    </a:moveTo>
                    <a:lnTo>
                      <a:pt x="1720" y="1732"/>
                    </a:lnTo>
                    <a:lnTo>
                      <a:pt x="1716" y="1736"/>
                    </a:lnTo>
                    <a:lnTo>
                      <a:pt x="1403" y="1482"/>
                    </a:lnTo>
                    <a:close/>
                    <a:moveTo>
                      <a:pt x="9246" y="1482"/>
                    </a:moveTo>
                    <a:lnTo>
                      <a:pt x="9246" y="1486"/>
                    </a:lnTo>
                    <a:cubicBezTo>
                      <a:pt x="8705" y="1732"/>
                      <a:pt x="8118" y="1869"/>
                      <a:pt x="7522" y="1895"/>
                    </a:cubicBezTo>
                    <a:lnTo>
                      <a:pt x="7522" y="1895"/>
                    </a:lnTo>
                    <a:lnTo>
                      <a:pt x="7522" y="1891"/>
                    </a:lnTo>
                    <a:cubicBezTo>
                      <a:pt x="8115" y="1870"/>
                      <a:pt x="8704" y="1728"/>
                      <a:pt x="9246" y="1482"/>
                    </a:cubicBezTo>
                    <a:close/>
                    <a:moveTo>
                      <a:pt x="1131" y="1516"/>
                    </a:moveTo>
                    <a:cubicBezTo>
                      <a:pt x="1267" y="1667"/>
                      <a:pt x="1412" y="1808"/>
                      <a:pt x="1566" y="1941"/>
                    </a:cubicBezTo>
                    <a:cubicBezTo>
                      <a:pt x="1411" y="1811"/>
                      <a:pt x="1265" y="1669"/>
                      <a:pt x="1131" y="1516"/>
                    </a:cubicBezTo>
                    <a:close/>
                    <a:moveTo>
                      <a:pt x="8858" y="1862"/>
                    </a:moveTo>
                    <a:lnTo>
                      <a:pt x="8858" y="1866"/>
                    </a:lnTo>
                    <a:cubicBezTo>
                      <a:pt x="8649" y="1945"/>
                      <a:pt x="8424" y="1991"/>
                      <a:pt x="8199" y="2008"/>
                    </a:cubicBezTo>
                    <a:lnTo>
                      <a:pt x="8199" y="2004"/>
                    </a:lnTo>
                    <a:cubicBezTo>
                      <a:pt x="8424" y="1991"/>
                      <a:pt x="8649" y="1941"/>
                      <a:pt x="8858" y="1862"/>
                    </a:cubicBezTo>
                    <a:close/>
                    <a:moveTo>
                      <a:pt x="11997" y="1469"/>
                    </a:moveTo>
                    <a:lnTo>
                      <a:pt x="11997" y="1473"/>
                    </a:lnTo>
                    <a:cubicBezTo>
                      <a:pt x="11776" y="1770"/>
                      <a:pt x="11492" y="2016"/>
                      <a:pt x="11166" y="2187"/>
                    </a:cubicBezTo>
                    <a:lnTo>
                      <a:pt x="11162" y="2183"/>
                    </a:lnTo>
                    <a:cubicBezTo>
                      <a:pt x="11492" y="2008"/>
                      <a:pt x="11772" y="1766"/>
                      <a:pt x="11993" y="1469"/>
                    </a:cubicBezTo>
                    <a:close/>
                    <a:moveTo>
                      <a:pt x="8720" y="2154"/>
                    </a:moveTo>
                    <a:lnTo>
                      <a:pt x="8720" y="2158"/>
                    </a:lnTo>
                    <a:lnTo>
                      <a:pt x="8466" y="2225"/>
                    </a:lnTo>
                    <a:lnTo>
                      <a:pt x="8466" y="2225"/>
                    </a:lnTo>
                    <a:lnTo>
                      <a:pt x="8720" y="2154"/>
                    </a:lnTo>
                    <a:close/>
                    <a:moveTo>
                      <a:pt x="8720" y="2446"/>
                    </a:moveTo>
                    <a:lnTo>
                      <a:pt x="8720" y="2450"/>
                    </a:lnTo>
                    <a:lnTo>
                      <a:pt x="8583" y="2484"/>
                    </a:lnTo>
                    <a:lnTo>
                      <a:pt x="8720" y="2446"/>
                    </a:lnTo>
                    <a:close/>
                    <a:moveTo>
                      <a:pt x="522" y="1098"/>
                    </a:moveTo>
                    <a:cubicBezTo>
                      <a:pt x="831" y="1590"/>
                      <a:pt x="1240" y="2012"/>
                      <a:pt x="1716" y="2338"/>
                    </a:cubicBezTo>
                    <a:cubicBezTo>
                      <a:pt x="1837" y="2421"/>
                      <a:pt x="1963" y="2500"/>
                      <a:pt x="2092" y="2571"/>
                    </a:cubicBezTo>
                    <a:cubicBezTo>
                      <a:pt x="1967" y="2504"/>
                      <a:pt x="1842" y="2429"/>
                      <a:pt x="1725" y="2346"/>
                    </a:cubicBezTo>
                    <a:cubicBezTo>
                      <a:pt x="1240" y="2020"/>
                      <a:pt x="831" y="1595"/>
                      <a:pt x="522" y="1098"/>
                    </a:cubicBezTo>
                    <a:close/>
                    <a:moveTo>
                      <a:pt x="12298" y="1373"/>
                    </a:moveTo>
                    <a:lnTo>
                      <a:pt x="12298" y="1377"/>
                    </a:lnTo>
                    <a:cubicBezTo>
                      <a:pt x="12114" y="1665"/>
                      <a:pt x="11893" y="1933"/>
                      <a:pt x="11638" y="2166"/>
                    </a:cubicBezTo>
                    <a:lnTo>
                      <a:pt x="11642" y="2171"/>
                    </a:lnTo>
                    <a:cubicBezTo>
                      <a:pt x="11354" y="2438"/>
                      <a:pt x="11033" y="2659"/>
                      <a:pt x="10682" y="2834"/>
                    </a:cubicBezTo>
                    <a:lnTo>
                      <a:pt x="10678" y="2830"/>
                    </a:lnTo>
                    <a:cubicBezTo>
                      <a:pt x="11342" y="2500"/>
                      <a:pt x="11901" y="1995"/>
                      <a:pt x="12298" y="1373"/>
                    </a:cubicBezTo>
                    <a:close/>
                    <a:moveTo>
                      <a:pt x="12281" y="0"/>
                    </a:moveTo>
                    <a:cubicBezTo>
                      <a:pt x="12177" y="8"/>
                      <a:pt x="12076" y="33"/>
                      <a:pt x="11985" y="75"/>
                    </a:cubicBezTo>
                    <a:cubicBezTo>
                      <a:pt x="11788" y="146"/>
                      <a:pt x="11613" y="213"/>
                      <a:pt x="11396" y="313"/>
                    </a:cubicBezTo>
                    <a:cubicBezTo>
                      <a:pt x="11125" y="438"/>
                      <a:pt x="10787" y="609"/>
                      <a:pt x="10256" y="897"/>
                    </a:cubicBezTo>
                    <a:cubicBezTo>
                      <a:pt x="9739" y="1177"/>
                      <a:pt x="8679" y="1519"/>
                      <a:pt x="7472" y="1653"/>
                    </a:cubicBezTo>
                    <a:cubicBezTo>
                      <a:pt x="7134" y="1691"/>
                      <a:pt x="6796" y="1711"/>
                      <a:pt x="6454" y="1711"/>
                    </a:cubicBezTo>
                    <a:cubicBezTo>
                      <a:pt x="5940" y="1711"/>
                      <a:pt x="5427" y="1661"/>
                      <a:pt x="4926" y="1557"/>
                    </a:cubicBezTo>
                    <a:lnTo>
                      <a:pt x="4918" y="1557"/>
                    </a:lnTo>
                    <a:cubicBezTo>
                      <a:pt x="4463" y="1465"/>
                      <a:pt x="4025" y="1311"/>
                      <a:pt x="3611" y="1106"/>
                    </a:cubicBezTo>
                    <a:cubicBezTo>
                      <a:pt x="2889" y="739"/>
                      <a:pt x="2322" y="480"/>
                      <a:pt x="1875" y="317"/>
                    </a:cubicBezTo>
                    <a:lnTo>
                      <a:pt x="1854" y="309"/>
                    </a:lnTo>
                    <a:cubicBezTo>
                      <a:pt x="1457" y="163"/>
                      <a:pt x="1157" y="96"/>
                      <a:pt x="940" y="96"/>
                    </a:cubicBezTo>
                    <a:cubicBezTo>
                      <a:pt x="930" y="96"/>
                      <a:pt x="920" y="95"/>
                      <a:pt x="911" y="95"/>
                    </a:cubicBezTo>
                    <a:cubicBezTo>
                      <a:pt x="825" y="95"/>
                      <a:pt x="743" y="112"/>
                      <a:pt x="660" y="138"/>
                    </a:cubicBezTo>
                    <a:cubicBezTo>
                      <a:pt x="568" y="171"/>
                      <a:pt x="468" y="188"/>
                      <a:pt x="372" y="188"/>
                    </a:cubicBezTo>
                    <a:cubicBezTo>
                      <a:pt x="343" y="188"/>
                      <a:pt x="318" y="188"/>
                      <a:pt x="289" y="184"/>
                    </a:cubicBezTo>
                    <a:lnTo>
                      <a:pt x="251" y="184"/>
                    </a:lnTo>
                    <a:cubicBezTo>
                      <a:pt x="246" y="183"/>
                      <a:pt x="240" y="183"/>
                      <a:pt x="235" y="183"/>
                    </a:cubicBezTo>
                    <a:cubicBezTo>
                      <a:pt x="207" y="183"/>
                      <a:pt x="180" y="192"/>
                      <a:pt x="155" y="213"/>
                    </a:cubicBezTo>
                    <a:cubicBezTo>
                      <a:pt x="109" y="267"/>
                      <a:pt x="1" y="447"/>
                      <a:pt x="63" y="568"/>
                    </a:cubicBezTo>
                    <a:cubicBezTo>
                      <a:pt x="101" y="634"/>
                      <a:pt x="126" y="710"/>
                      <a:pt x="143" y="781"/>
                    </a:cubicBezTo>
                    <a:cubicBezTo>
                      <a:pt x="189" y="989"/>
                      <a:pt x="272" y="1181"/>
                      <a:pt x="389" y="1357"/>
                    </a:cubicBezTo>
                    <a:cubicBezTo>
                      <a:pt x="393" y="1357"/>
                      <a:pt x="393" y="1361"/>
                      <a:pt x="393" y="1365"/>
                    </a:cubicBezTo>
                    <a:cubicBezTo>
                      <a:pt x="606" y="1674"/>
                      <a:pt x="861" y="1949"/>
                      <a:pt x="1153" y="2187"/>
                    </a:cubicBezTo>
                    <a:cubicBezTo>
                      <a:pt x="1549" y="2484"/>
                      <a:pt x="1967" y="2751"/>
                      <a:pt x="2401" y="2989"/>
                    </a:cubicBezTo>
                    <a:cubicBezTo>
                      <a:pt x="2543" y="3064"/>
                      <a:pt x="2689" y="3139"/>
                      <a:pt x="2835" y="3210"/>
                    </a:cubicBezTo>
                    <a:lnTo>
                      <a:pt x="2839" y="3210"/>
                    </a:lnTo>
                    <a:cubicBezTo>
                      <a:pt x="2969" y="3227"/>
                      <a:pt x="3098" y="3235"/>
                      <a:pt x="3227" y="3235"/>
                    </a:cubicBezTo>
                    <a:cubicBezTo>
                      <a:pt x="3246" y="3235"/>
                      <a:pt x="3264" y="3235"/>
                      <a:pt x="3282" y="3235"/>
                    </a:cubicBezTo>
                    <a:cubicBezTo>
                      <a:pt x="3924" y="3235"/>
                      <a:pt x="4568" y="3164"/>
                      <a:pt x="5193" y="3026"/>
                    </a:cubicBezTo>
                    <a:cubicBezTo>
                      <a:pt x="5602" y="2943"/>
                      <a:pt x="5991" y="2863"/>
                      <a:pt x="6558" y="2863"/>
                    </a:cubicBezTo>
                    <a:cubicBezTo>
                      <a:pt x="7126" y="2863"/>
                      <a:pt x="7510" y="2943"/>
                      <a:pt x="7919" y="3026"/>
                    </a:cubicBezTo>
                    <a:cubicBezTo>
                      <a:pt x="8548" y="3164"/>
                      <a:pt x="9189" y="3235"/>
                      <a:pt x="9834" y="3235"/>
                    </a:cubicBezTo>
                    <a:cubicBezTo>
                      <a:pt x="9852" y="3235"/>
                      <a:pt x="9871" y="3235"/>
                      <a:pt x="9889" y="3235"/>
                    </a:cubicBezTo>
                    <a:cubicBezTo>
                      <a:pt x="10194" y="3235"/>
                      <a:pt x="10494" y="3189"/>
                      <a:pt x="10787" y="3101"/>
                    </a:cubicBezTo>
                    <a:lnTo>
                      <a:pt x="10791" y="3101"/>
                    </a:lnTo>
                    <a:lnTo>
                      <a:pt x="10791" y="3097"/>
                    </a:lnTo>
                    <a:lnTo>
                      <a:pt x="10795" y="3097"/>
                    </a:lnTo>
                    <a:cubicBezTo>
                      <a:pt x="10912" y="3026"/>
                      <a:pt x="11025" y="2955"/>
                      <a:pt x="11129" y="2880"/>
                    </a:cubicBezTo>
                    <a:cubicBezTo>
                      <a:pt x="12164" y="2150"/>
                      <a:pt x="12594" y="1244"/>
                      <a:pt x="12594" y="952"/>
                    </a:cubicBezTo>
                    <a:cubicBezTo>
                      <a:pt x="12602" y="409"/>
                      <a:pt x="12548" y="129"/>
                      <a:pt x="12414" y="38"/>
                    </a:cubicBezTo>
                    <a:cubicBezTo>
                      <a:pt x="12373" y="13"/>
                      <a:pt x="12327" y="0"/>
                      <a:pt x="12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12841067" y="1195630"/>
                <a:ext cx="124688" cy="32057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612" extrusionOk="0">
                    <a:moveTo>
                      <a:pt x="0" y="0"/>
                    </a:moveTo>
                    <a:lnTo>
                      <a:pt x="4" y="21"/>
                    </a:lnTo>
                    <a:cubicBezTo>
                      <a:pt x="34" y="138"/>
                      <a:pt x="63" y="343"/>
                      <a:pt x="92" y="985"/>
                    </a:cubicBezTo>
                    <a:cubicBezTo>
                      <a:pt x="88" y="1307"/>
                      <a:pt x="171" y="1536"/>
                      <a:pt x="322" y="1603"/>
                    </a:cubicBezTo>
                    <a:lnTo>
                      <a:pt x="338" y="1611"/>
                    </a:lnTo>
                    <a:lnTo>
                      <a:pt x="338" y="1591"/>
                    </a:lnTo>
                    <a:cubicBezTo>
                      <a:pt x="313" y="1386"/>
                      <a:pt x="355" y="1181"/>
                      <a:pt x="459" y="1006"/>
                    </a:cubicBezTo>
                    <a:cubicBezTo>
                      <a:pt x="476" y="806"/>
                      <a:pt x="535" y="614"/>
                      <a:pt x="622" y="434"/>
                    </a:cubicBezTo>
                    <a:lnTo>
                      <a:pt x="626" y="430"/>
                    </a:lnTo>
                    <a:lnTo>
                      <a:pt x="622" y="426"/>
                    </a:lnTo>
                    <a:cubicBezTo>
                      <a:pt x="505" y="205"/>
                      <a:pt x="230" y="75"/>
                      <a:pt x="17" y="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13958322" y="1113496"/>
                <a:ext cx="90682" cy="72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64" extrusionOk="0">
                    <a:moveTo>
                      <a:pt x="55" y="0"/>
                    </a:moveTo>
                    <a:cubicBezTo>
                      <a:pt x="42" y="0"/>
                      <a:pt x="34" y="4"/>
                      <a:pt x="26" y="8"/>
                    </a:cubicBezTo>
                    <a:lnTo>
                      <a:pt x="1" y="21"/>
                    </a:lnTo>
                    <a:lnTo>
                      <a:pt x="30" y="29"/>
                    </a:lnTo>
                    <a:cubicBezTo>
                      <a:pt x="30" y="29"/>
                      <a:pt x="34" y="33"/>
                      <a:pt x="34" y="33"/>
                    </a:cubicBezTo>
                    <a:cubicBezTo>
                      <a:pt x="122" y="104"/>
                      <a:pt x="201" y="184"/>
                      <a:pt x="276" y="267"/>
                    </a:cubicBezTo>
                    <a:cubicBezTo>
                      <a:pt x="335" y="334"/>
                      <a:pt x="360" y="363"/>
                      <a:pt x="410" y="363"/>
                    </a:cubicBezTo>
                    <a:lnTo>
                      <a:pt x="422" y="363"/>
                    </a:lnTo>
                    <a:cubicBezTo>
                      <a:pt x="426" y="363"/>
                      <a:pt x="447" y="355"/>
                      <a:pt x="451" y="338"/>
                    </a:cubicBezTo>
                    <a:cubicBezTo>
                      <a:pt x="456" y="317"/>
                      <a:pt x="426" y="275"/>
                      <a:pt x="410" y="259"/>
                    </a:cubicBezTo>
                    <a:cubicBezTo>
                      <a:pt x="330" y="175"/>
                      <a:pt x="247" y="100"/>
                      <a:pt x="159" y="25"/>
                    </a:cubicBezTo>
                    <a:cubicBezTo>
                      <a:pt x="134" y="8"/>
                      <a:pt x="105" y="0"/>
                      <a:pt x="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12800299" y="1175743"/>
                <a:ext cx="111563" cy="361939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820" extrusionOk="0">
                    <a:moveTo>
                      <a:pt x="68" y="0"/>
                    </a:moveTo>
                    <a:cubicBezTo>
                      <a:pt x="55" y="0"/>
                      <a:pt x="47" y="4"/>
                      <a:pt x="34" y="8"/>
                    </a:cubicBezTo>
                    <a:lnTo>
                      <a:pt x="1" y="17"/>
                    </a:lnTo>
                    <a:lnTo>
                      <a:pt x="38" y="29"/>
                    </a:lnTo>
                    <a:lnTo>
                      <a:pt x="47" y="29"/>
                    </a:lnTo>
                    <a:cubicBezTo>
                      <a:pt x="51" y="29"/>
                      <a:pt x="101" y="50"/>
                      <a:pt x="109" y="88"/>
                    </a:cubicBezTo>
                    <a:cubicBezTo>
                      <a:pt x="172" y="430"/>
                      <a:pt x="201" y="781"/>
                      <a:pt x="197" y="1127"/>
                    </a:cubicBezTo>
                    <a:cubicBezTo>
                      <a:pt x="197" y="1678"/>
                      <a:pt x="439" y="1795"/>
                      <a:pt x="548" y="1820"/>
                    </a:cubicBezTo>
                    <a:lnTo>
                      <a:pt x="560" y="1820"/>
                    </a:lnTo>
                    <a:lnTo>
                      <a:pt x="560" y="1807"/>
                    </a:lnTo>
                    <a:cubicBezTo>
                      <a:pt x="556" y="1787"/>
                      <a:pt x="552" y="1770"/>
                      <a:pt x="548" y="1749"/>
                    </a:cubicBezTo>
                    <a:lnTo>
                      <a:pt x="548" y="1741"/>
                    </a:lnTo>
                    <a:lnTo>
                      <a:pt x="543" y="1741"/>
                    </a:lnTo>
                    <a:cubicBezTo>
                      <a:pt x="364" y="1686"/>
                      <a:pt x="260" y="1440"/>
                      <a:pt x="268" y="1085"/>
                    </a:cubicBezTo>
                    <a:cubicBezTo>
                      <a:pt x="234" y="380"/>
                      <a:pt x="201" y="200"/>
                      <a:pt x="172" y="84"/>
                    </a:cubicBezTo>
                    <a:cubicBezTo>
                      <a:pt x="164" y="54"/>
                      <a:pt x="143" y="29"/>
                      <a:pt x="113" y="13"/>
                    </a:cubicBezTo>
                    <a:cubicBezTo>
                      <a:pt x="97" y="4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12611173" y="1150685"/>
                <a:ext cx="139603" cy="498362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06" extrusionOk="0">
                    <a:moveTo>
                      <a:pt x="626" y="1"/>
                    </a:moveTo>
                    <a:cubicBezTo>
                      <a:pt x="589" y="1"/>
                      <a:pt x="559" y="22"/>
                      <a:pt x="547" y="51"/>
                    </a:cubicBezTo>
                    <a:cubicBezTo>
                      <a:pt x="451" y="247"/>
                      <a:pt x="0" y="1278"/>
                      <a:pt x="459" y="2443"/>
                    </a:cubicBezTo>
                    <a:cubicBezTo>
                      <a:pt x="468" y="2464"/>
                      <a:pt x="493" y="2501"/>
                      <a:pt x="513" y="2505"/>
                    </a:cubicBezTo>
                    <a:lnTo>
                      <a:pt x="518" y="2505"/>
                    </a:lnTo>
                    <a:cubicBezTo>
                      <a:pt x="530" y="2505"/>
                      <a:pt x="543" y="2497"/>
                      <a:pt x="551" y="2489"/>
                    </a:cubicBezTo>
                    <a:cubicBezTo>
                      <a:pt x="576" y="2451"/>
                      <a:pt x="564" y="2413"/>
                      <a:pt x="522" y="2326"/>
                    </a:cubicBezTo>
                    <a:cubicBezTo>
                      <a:pt x="480" y="2234"/>
                      <a:pt x="442" y="2138"/>
                      <a:pt x="417" y="2038"/>
                    </a:cubicBezTo>
                    <a:cubicBezTo>
                      <a:pt x="263" y="1412"/>
                      <a:pt x="326" y="765"/>
                      <a:pt x="609" y="109"/>
                    </a:cubicBezTo>
                    <a:cubicBezTo>
                      <a:pt x="618" y="88"/>
                      <a:pt x="639" y="47"/>
                      <a:pt x="676" y="34"/>
                    </a:cubicBezTo>
                    <a:lnTo>
                      <a:pt x="701" y="30"/>
                    </a:lnTo>
                    <a:lnTo>
                      <a:pt x="680" y="18"/>
                    </a:lnTo>
                    <a:cubicBezTo>
                      <a:pt x="668" y="13"/>
                      <a:pt x="660" y="9"/>
                      <a:pt x="651" y="5"/>
                    </a:cubicBezTo>
                    <a:cubicBezTo>
                      <a:pt x="643" y="1"/>
                      <a:pt x="634" y="1"/>
                      <a:pt x="6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12408524" y="1155657"/>
                <a:ext cx="220939" cy="36054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13" extrusionOk="0">
                    <a:moveTo>
                      <a:pt x="1111" y="1"/>
                    </a:moveTo>
                    <a:lnTo>
                      <a:pt x="1077" y="5"/>
                    </a:lnTo>
                    <a:cubicBezTo>
                      <a:pt x="1040" y="13"/>
                      <a:pt x="1002" y="22"/>
                      <a:pt x="969" y="34"/>
                    </a:cubicBezTo>
                    <a:lnTo>
                      <a:pt x="961" y="34"/>
                    </a:lnTo>
                    <a:cubicBezTo>
                      <a:pt x="865" y="18"/>
                      <a:pt x="773" y="9"/>
                      <a:pt x="677" y="9"/>
                    </a:cubicBezTo>
                    <a:cubicBezTo>
                      <a:pt x="447" y="9"/>
                      <a:pt x="318" y="72"/>
                      <a:pt x="247" y="130"/>
                    </a:cubicBezTo>
                    <a:cubicBezTo>
                      <a:pt x="222" y="151"/>
                      <a:pt x="193" y="172"/>
                      <a:pt x="155" y="201"/>
                    </a:cubicBezTo>
                    <a:cubicBezTo>
                      <a:pt x="88" y="289"/>
                      <a:pt x="34" y="535"/>
                      <a:pt x="13" y="819"/>
                    </a:cubicBezTo>
                    <a:cubicBezTo>
                      <a:pt x="1" y="1019"/>
                      <a:pt x="21" y="1220"/>
                      <a:pt x="80" y="1412"/>
                    </a:cubicBezTo>
                    <a:cubicBezTo>
                      <a:pt x="117" y="1554"/>
                      <a:pt x="193" y="1679"/>
                      <a:pt x="293" y="1783"/>
                    </a:cubicBezTo>
                    <a:cubicBezTo>
                      <a:pt x="309" y="1800"/>
                      <a:pt x="334" y="1808"/>
                      <a:pt x="364" y="1812"/>
                    </a:cubicBezTo>
                    <a:cubicBezTo>
                      <a:pt x="368" y="1812"/>
                      <a:pt x="376" y="1812"/>
                      <a:pt x="385" y="1808"/>
                    </a:cubicBezTo>
                    <a:cubicBezTo>
                      <a:pt x="451" y="1779"/>
                      <a:pt x="472" y="1629"/>
                      <a:pt x="472" y="1629"/>
                    </a:cubicBezTo>
                    <a:cubicBezTo>
                      <a:pt x="535" y="723"/>
                      <a:pt x="927" y="205"/>
                      <a:pt x="1090" y="26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12366165" y="1144918"/>
                <a:ext cx="301479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992" extrusionOk="0">
                    <a:moveTo>
                      <a:pt x="1466" y="1"/>
                    </a:moveTo>
                    <a:cubicBezTo>
                      <a:pt x="1428" y="5"/>
                      <a:pt x="1395" y="21"/>
                      <a:pt x="1370" y="51"/>
                    </a:cubicBezTo>
                    <a:cubicBezTo>
                      <a:pt x="1232" y="188"/>
                      <a:pt x="785" y="706"/>
                      <a:pt x="714" y="1683"/>
                    </a:cubicBezTo>
                    <a:cubicBezTo>
                      <a:pt x="714" y="1699"/>
                      <a:pt x="694" y="1854"/>
                      <a:pt x="610" y="1887"/>
                    </a:cubicBezTo>
                    <a:cubicBezTo>
                      <a:pt x="598" y="1896"/>
                      <a:pt x="589" y="1896"/>
                      <a:pt x="577" y="1896"/>
                    </a:cubicBezTo>
                    <a:cubicBezTo>
                      <a:pt x="543" y="1896"/>
                      <a:pt x="510" y="1879"/>
                      <a:pt x="485" y="1858"/>
                    </a:cubicBezTo>
                    <a:cubicBezTo>
                      <a:pt x="381" y="1750"/>
                      <a:pt x="305" y="1620"/>
                      <a:pt x="264" y="1474"/>
                    </a:cubicBezTo>
                    <a:cubicBezTo>
                      <a:pt x="205" y="1278"/>
                      <a:pt x="180" y="1073"/>
                      <a:pt x="197" y="869"/>
                    </a:cubicBezTo>
                    <a:cubicBezTo>
                      <a:pt x="209" y="648"/>
                      <a:pt x="259" y="347"/>
                      <a:pt x="347" y="234"/>
                    </a:cubicBezTo>
                    <a:lnTo>
                      <a:pt x="343" y="222"/>
                    </a:lnTo>
                    <a:lnTo>
                      <a:pt x="351" y="230"/>
                    </a:lnTo>
                    <a:cubicBezTo>
                      <a:pt x="372" y="213"/>
                      <a:pt x="389" y="201"/>
                      <a:pt x="410" y="184"/>
                    </a:cubicBezTo>
                    <a:lnTo>
                      <a:pt x="447" y="155"/>
                    </a:lnTo>
                    <a:lnTo>
                      <a:pt x="447" y="155"/>
                    </a:lnTo>
                    <a:lnTo>
                      <a:pt x="401" y="168"/>
                    </a:lnTo>
                    <a:cubicBezTo>
                      <a:pt x="376" y="172"/>
                      <a:pt x="355" y="180"/>
                      <a:pt x="335" y="188"/>
                    </a:cubicBezTo>
                    <a:cubicBezTo>
                      <a:pt x="276" y="213"/>
                      <a:pt x="234" y="264"/>
                      <a:pt x="214" y="322"/>
                    </a:cubicBezTo>
                    <a:cubicBezTo>
                      <a:pt x="159" y="514"/>
                      <a:pt x="1" y="1169"/>
                      <a:pt x="247" y="1654"/>
                    </a:cubicBezTo>
                    <a:cubicBezTo>
                      <a:pt x="360" y="1871"/>
                      <a:pt x="481" y="1992"/>
                      <a:pt x="589" y="1992"/>
                    </a:cubicBezTo>
                    <a:cubicBezTo>
                      <a:pt x="598" y="1992"/>
                      <a:pt x="610" y="1987"/>
                      <a:pt x="618" y="1987"/>
                    </a:cubicBezTo>
                    <a:cubicBezTo>
                      <a:pt x="714" y="1967"/>
                      <a:pt x="785" y="1841"/>
                      <a:pt x="790" y="1687"/>
                    </a:cubicBezTo>
                    <a:cubicBezTo>
                      <a:pt x="794" y="1395"/>
                      <a:pt x="1069" y="309"/>
                      <a:pt x="1503" y="30"/>
                    </a:cubicBezTo>
                    <a:lnTo>
                      <a:pt x="1516" y="21"/>
                    </a:lnTo>
                    <a:lnTo>
                      <a:pt x="1503" y="9"/>
                    </a:lnTo>
                    <a:cubicBezTo>
                      <a:pt x="1495" y="5"/>
                      <a:pt x="1482" y="1"/>
                      <a:pt x="14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14205716" y="1783297"/>
                <a:ext cx="791284" cy="335489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1687" extrusionOk="0">
                    <a:moveTo>
                      <a:pt x="3336" y="560"/>
                    </a:moveTo>
                    <a:lnTo>
                      <a:pt x="3336" y="564"/>
                    </a:lnTo>
                    <a:lnTo>
                      <a:pt x="3181" y="627"/>
                    </a:lnTo>
                    <a:lnTo>
                      <a:pt x="3181" y="627"/>
                    </a:lnTo>
                    <a:lnTo>
                      <a:pt x="3336" y="560"/>
                    </a:lnTo>
                    <a:close/>
                    <a:moveTo>
                      <a:pt x="3477" y="639"/>
                    </a:moveTo>
                    <a:lnTo>
                      <a:pt x="3477" y="643"/>
                    </a:lnTo>
                    <a:cubicBezTo>
                      <a:pt x="3390" y="718"/>
                      <a:pt x="3285" y="764"/>
                      <a:pt x="3173" y="769"/>
                    </a:cubicBezTo>
                    <a:lnTo>
                      <a:pt x="3173" y="764"/>
                    </a:lnTo>
                    <a:cubicBezTo>
                      <a:pt x="3281" y="760"/>
                      <a:pt x="3390" y="714"/>
                      <a:pt x="3473" y="643"/>
                    </a:cubicBezTo>
                    <a:lnTo>
                      <a:pt x="3477" y="639"/>
                    </a:lnTo>
                    <a:close/>
                    <a:moveTo>
                      <a:pt x="3590" y="760"/>
                    </a:moveTo>
                    <a:cubicBezTo>
                      <a:pt x="3465" y="860"/>
                      <a:pt x="3323" y="931"/>
                      <a:pt x="3173" y="973"/>
                    </a:cubicBezTo>
                    <a:lnTo>
                      <a:pt x="3173" y="977"/>
                    </a:lnTo>
                    <a:cubicBezTo>
                      <a:pt x="3064" y="1006"/>
                      <a:pt x="2952" y="1023"/>
                      <a:pt x="2839" y="1023"/>
                    </a:cubicBezTo>
                    <a:cubicBezTo>
                      <a:pt x="2797" y="1023"/>
                      <a:pt x="2755" y="1019"/>
                      <a:pt x="2714" y="1015"/>
                    </a:cubicBezTo>
                    <a:lnTo>
                      <a:pt x="2718" y="1015"/>
                    </a:lnTo>
                    <a:cubicBezTo>
                      <a:pt x="2760" y="1019"/>
                      <a:pt x="2797" y="1019"/>
                      <a:pt x="2839" y="1019"/>
                    </a:cubicBezTo>
                    <a:cubicBezTo>
                      <a:pt x="2952" y="1019"/>
                      <a:pt x="3068" y="1002"/>
                      <a:pt x="3177" y="969"/>
                    </a:cubicBezTo>
                    <a:cubicBezTo>
                      <a:pt x="3327" y="927"/>
                      <a:pt x="3465" y="856"/>
                      <a:pt x="3590" y="760"/>
                    </a:cubicBezTo>
                    <a:close/>
                    <a:moveTo>
                      <a:pt x="1599" y="0"/>
                    </a:moveTo>
                    <a:lnTo>
                      <a:pt x="1595" y="5"/>
                    </a:lnTo>
                    <a:cubicBezTo>
                      <a:pt x="1461" y="293"/>
                      <a:pt x="1036" y="1027"/>
                      <a:pt x="63" y="1649"/>
                    </a:cubicBezTo>
                    <a:lnTo>
                      <a:pt x="0" y="1687"/>
                    </a:lnTo>
                    <a:lnTo>
                      <a:pt x="71" y="1666"/>
                    </a:lnTo>
                    <a:cubicBezTo>
                      <a:pt x="451" y="1557"/>
                      <a:pt x="973" y="1403"/>
                      <a:pt x="2096" y="1382"/>
                    </a:cubicBezTo>
                    <a:cubicBezTo>
                      <a:pt x="2288" y="1378"/>
                      <a:pt x="2459" y="1370"/>
                      <a:pt x="2618" y="1353"/>
                    </a:cubicBezTo>
                    <a:cubicBezTo>
                      <a:pt x="3348" y="1278"/>
                      <a:pt x="3682" y="1073"/>
                      <a:pt x="3841" y="898"/>
                    </a:cubicBezTo>
                    <a:cubicBezTo>
                      <a:pt x="3920" y="819"/>
                      <a:pt x="3970" y="706"/>
                      <a:pt x="3978" y="589"/>
                    </a:cubicBezTo>
                    <a:lnTo>
                      <a:pt x="3978" y="585"/>
                    </a:lnTo>
                    <a:cubicBezTo>
                      <a:pt x="3937" y="547"/>
                      <a:pt x="3686" y="343"/>
                      <a:pt x="3123" y="184"/>
                    </a:cubicBezTo>
                    <a:cubicBezTo>
                      <a:pt x="2760" y="80"/>
                      <a:pt x="2263" y="0"/>
                      <a:pt x="1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12733081" y="2208089"/>
                <a:ext cx="1270151" cy="138213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695" extrusionOk="0">
                    <a:moveTo>
                      <a:pt x="35" y="1"/>
                    </a:moveTo>
                    <a:cubicBezTo>
                      <a:pt x="24" y="1"/>
                      <a:pt x="12" y="8"/>
                      <a:pt x="9" y="18"/>
                    </a:cubicBezTo>
                    <a:cubicBezTo>
                      <a:pt x="1" y="31"/>
                      <a:pt x="9" y="48"/>
                      <a:pt x="21" y="52"/>
                    </a:cubicBezTo>
                    <a:cubicBezTo>
                      <a:pt x="1032" y="473"/>
                      <a:pt x="2117" y="695"/>
                      <a:pt x="3215" y="695"/>
                    </a:cubicBezTo>
                    <a:cubicBezTo>
                      <a:pt x="4296" y="690"/>
                      <a:pt x="5364" y="486"/>
                      <a:pt x="6370" y="85"/>
                    </a:cubicBezTo>
                    <a:cubicBezTo>
                      <a:pt x="6383" y="81"/>
                      <a:pt x="6387" y="64"/>
                      <a:pt x="6383" y="52"/>
                    </a:cubicBezTo>
                    <a:cubicBezTo>
                      <a:pt x="6379" y="41"/>
                      <a:pt x="6367" y="34"/>
                      <a:pt x="6356" y="34"/>
                    </a:cubicBezTo>
                    <a:cubicBezTo>
                      <a:pt x="6354" y="34"/>
                      <a:pt x="6352" y="34"/>
                      <a:pt x="6349" y="35"/>
                    </a:cubicBezTo>
                    <a:cubicBezTo>
                      <a:pt x="5316" y="440"/>
                      <a:pt x="4262" y="643"/>
                      <a:pt x="3215" y="643"/>
                    </a:cubicBezTo>
                    <a:cubicBezTo>
                      <a:pt x="2139" y="643"/>
                      <a:pt x="1071" y="429"/>
                      <a:pt x="42" y="2"/>
                    </a:cubicBezTo>
                    <a:cubicBezTo>
                      <a:pt x="40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1"/>
              <p:cNvSpPr/>
              <p:nvPr/>
            </p:nvSpPr>
            <p:spPr>
              <a:xfrm>
                <a:off x="12028284" y="1501098"/>
                <a:ext cx="2524591" cy="654274"/>
              </a:xfrm>
              <a:custGeom>
                <a:avLst/>
                <a:gdLst/>
                <a:ahLst/>
                <a:cxnLst/>
                <a:rect l="l" t="t" r="r" b="b"/>
                <a:pathLst>
                  <a:path w="12695" h="3290" extrusionOk="0">
                    <a:moveTo>
                      <a:pt x="12325" y="1"/>
                    </a:moveTo>
                    <a:cubicBezTo>
                      <a:pt x="12237" y="1"/>
                      <a:pt x="12133" y="31"/>
                      <a:pt x="12014" y="75"/>
                    </a:cubicBezTo>
                    <a:cubicBezTo>
                      <a:pt x="11576" y="242"/>
                      <a:pt x="11242" y="380"/>
                      <a:pt x="10282" y="902"/>
                    </a:cubicBezTo>
                    <a:cubicBezTo>
                      <a:pt x="9728" y="1204"/>
                      <a:pt x="8168" y="1711"/>
                      <a:pt x="6479" y="1711"/>
                    </a:cubicBezTo>
                    <a:cubicBezTo>
                      <a:pt x="5535" y="1711"/>
                      <a:pt x="4550" y="1552"/>
                      <a:pt x="3678" y="1111"/>
                    </a:cubicBezTo>
                    <a:cubicBezTo>
                      <a:pt x="2140" y="332"/>
                      <a:pt x="1418" y="94"/>
                      <a:pt x="991" y="94"/>
                    </a:cubicBezTo>
                    <a:cubicBezTo>
                      <a:pt x="873" y="94"/>
                      <a:pt x="778" y="112"/>
                      <a:pt x="694" y="142"/>
                    </a:cubicBezTo>
                    <a:cubicBezTo>
                      <a:pt x="603" y="171"/>
                      <a:pt x="509" y="188"/>
                      <a:pt x="417" y="188"/>
                    </a:cubicBezTo>
                    <a:cubicBezTo>
                      <a:pt x="391" y="188"/>
                      <a:pt x="365" y="187"/>
                      <a:pt x="339" y="184"/>
                    </a:cubicBezTo>
                    <a:cubicBezTo>
                      <a:pt x="329" y="183"/>
                      <a:pt x="319" y="183"/>
                      <a:pt x="309" y="183"/>
                    </a:cubicBezTo>
                    <a:cubicBezTo>
                      <a:pt x="241" y="183"/>
                      <a:pt x="193" y="196"/>
                      <a:pt x="168" y="226"/>
                    </a:cubicBezTo>
                    <a:cubicBezTo>
                      <a:pt x="105" y="305"/>
                      <a:pt x="1" y="489"/>
                      <a:pt x="72" y="631"/>
                    </a:cubicBezTo>
                    <a:cubicBezTo>
                      <a:pt x="105" y="693"/>
                      <a:pt x="130" y="760"/>
                      <a:pt x="147" y="831"/>
                    </a:cubicBezTo>
                    <a:cubicBezTo>
                      <a:pt x="193" y="1086"/>
                      <a:pt x="393" y="1603"/>
                      <a:pt x="1170" y="2258"/>
                    </a:cubicBezTo>
                    <a:cubicBezTo>
                      <a:pt x="1700" y="2655"/>
                      <a:pt x="2267" y="3001"/>
                      <a:pt x="2860" y="3285"/>
                    </a:cubicBezTo>
                    <a:lnTo>
                      <a:pt x="2873" y="3285"/>
                    </a:lnTo>
                    <a:lnTo>
                      <a:pt x="2873" y="3289"/>
                    </a:lnTo>
                    <a:cubicBezTo>
                      <a:pt x="2874" y="3290"/>
                      <a:pt x="2875" y="3290"/>
                      <a:pt x="2876" y="3290"/>
                    </a:cubicBezTo>
                    <a:cubicBezTo>
                      <a:pt x="2907" y="3290"/>
                      <a:pt x="2917" y="3243"/>
                      <a:pt x="2885" y="3235"/>
                    </a:cubicBezTo>
                    <a:cubicBezTo>
                      <a:pt x="2292" y="2951"/>
                      <a:pt x="1729" y="2609"/>
                      <a:pt x="1203" y="2217"/>
                    </a:cubicBezTo>
                    <a:cubicBezTo>
                      <a:pt x="435" y="1574"/>
                      <a:pt x="243" y="1065"/>
                      <a:pt x="197" y="818"/>
                    </a:cubicBezTo>
                    <a:cubicBezTo>
                      <a:pt x="180" y="743"/>
                      <a:pt x="155" y="672"/>
                      <a:pt x="118" y="601"/>
                    </a:cubicBezTo>
                    <a:cubicBezTo>
                      <a:pt x="55" y="484"/>
                      <a:pt x="164" y="313"/>
                      <a:pt x="210" y="255"/>
                    </a:cubicBezTo>
                    <a:cubicBezTo>
                      <a:pt x="222" y="239"/>
                      <a:pt x="250" y="233"/>
                      <a:pt x="294" y="233"/>
                    </a:cubicBezTo>
                    <a:cubicBezTo>
                      <a:pt x="306" y="233"/>
                      <a:pt x="320" y="233"/>
                      <a:pt x="335" y="234"/>
                    </a:cubicBezTo>
                    <a:cubicBezTo>
                      <a:pt x="362" y="237"/>
                      <a:pt x="389" y="238"/>
                      <a:pt x="417" y="238"/>
                    </a:cubicBezTo>
                    <a:cubicBezTo>
                      <a:pt x="516" y="238"/>
                      <a:pt x="616" y="221"/>
                      <a:pt x="710" y="188"/>
                    </a:cubicBezTo>
                    <a:cubicBezTo>
                      <a:pt x="786" y="161"/>
                      <a:pt x="874" y="145"/>
                      <a:pt x="983" y="145"/>
                    </a:cubicBezTo>
                    <a:cubicBezTo>
                      <a:pt x="1397" y="145"/>
                      <a:pt x="2120" y="380"/>
                      <a:pt x="3653" y="1157"/>
                    </a:cubicBezTo>
                    <a:cubicBezTo>
                      <a:pt x="4581" y="1627"/>
                      <a:pt x="5612" y="1764"/>
                      <a:pt x="6504" y="1764"/>
                    </a:cubicBezTo>
                    <a:cubicBezTo>
                      <a:pt x="6871" y="1764"/>
                      <a:pt x="7215" y="1740"/>
                      <a:pt x="7518" y="1707"/>
                    </a:cubicBezTo>
                    <a:cubicBezTo>
                      <a:pt x="8729" y="1570"/>
                      <a:pt x="9789" y="1227"/>
                      <a:pt x="10302" y="948"/>
                    </a:cubicBezTo>
                    <a:cubicBezTo>
                      <a:pt x="11263" y="426"/>
                      <a:pt x="11596" y="288"/>
                      <a:pt x="12031" y="126"/>
                    </a:cubicBezTo>
                    <a:cubicBezTo>
                      <a:pt x="12144" y="82"/>
                      <a:pt x="12244" y="54"/>
                      <a:pt x="12325" y="54"/>
                    </a:cubicBezTo>
                    <a:cubicBezTo>
                      <a:pt x="12374" y="54"/>
                      <a:pt x="12417" y="64"/>
                      <a:pt x="12452" y="88"/>
                    </a:cubicBezTo>
                    <a:cubicBezTo>
                      <a:pt x="12586" y="180"/>
                      <a:pt x="12636" y="455"/>
                      <a:pt x="12636" y="990"/>
                    </a:cubicBezTo>
                    <a:cubicBezTo>
                      <a:pt x="12636" y="1307"/>
                      <a:pt x="12114" y="2375"/>
                      <a:pt x="10841" y="3127"/>
                    </a:cubicBezTo>
                    <a:cubicBezTo>
                      <a:pt x="10828" y="3131"/>
                      <a:pt x="10824" y="3148"/>
                      <a:pt x="10833" y="3160"/>
                    </a:cubicBezTo>
                    <a:cubicBezTo>
                      <a:pt x="10835" y="3168"/>
                      <a:pt x="10843" y="3173"/>
                      <a:pt x="10852" y="3173"/>
                    </a:cubicBezTo>
                    <a:cubicBezTo>
                      <a:pt x="10857" y="3173"/>
                      <a:pt x="10862" y="3171"/>
                      <a:pt x="10866" y="3168"/>
                    </a:cubicBezTo>
                    <a:cubicBezTo>
                      <a:pt x="12160" y="2409"/>
                      <a:pt x="12690" y="1315"/>
                      <a:pt x="12690" y="990"/>
                    </a:cubicBezTo>
                    <a:cubicBezTo>
                      <a:pt x="12694" y="430"/>
                      <a:pt x="12627" y="151"/>
                      <a:pt x="12486" y="46"/>
                    </a:cubicBezTo>
                    <a:cubicBezTo>
                      <a:pt x="12438" y="14"/>
                      <a:pt x="12385" y="1"/>
                      <a:pt x="12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12829334" y="1186084"/>
                <a:ext cx="145569" cy="1002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04" extrusionOk="0">
                    <a:moveTo>
                      <a:pt x="37" y="0"/>
                    </a:moveTo>
                    <a:cubicBezTo>
                      <a:pt x="10" y="0"/>
                      <a:pt x="0" y="45"/>
                      <a:pt x="34" y="52"/>
                    </a:cubicBezTo>
                    <a:cubicBezTo>
                      <a:pt x="264" y="123"/>
                      <a:pt x="564" y="253"/>
                      <a:pt x="681" y="491"/>
                    </a:cubicBezTo>
                    <a:cubicBezTo>
                      <a:pt x="685" y="499"/>
                      <a:pt x="694" y="503"/>
                      <a:pt x="702" y="503"/>
                    </a:cubicBezTo>
                    <a:cubicBezTo>
                      <a:pt x="706" y="503"/>
                      <a:pt x="710" y="503"/>
                      <a:pt x="715" y="499"/>
                    </a:cubicBezTo>
                    <a:cubicBezTo>
                      <a:pt x="727" y="491"/>
                      <a:pt x="731" y="478"/>
                      <a:pt x="727" y="466"/>
                    </a:cubicBezTo>
                    <a:cubicBezTo>
                      <a:pt x="602" y="211"/>
                      <a:pt x="289" y="73"/>
                      <a:pt x="47" y="2"/>
                    </a:cubicBezTo>
                    <a:cubicBezTo>
                      <a:pt x="43" y="1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12738848" y="1156253"/>
                <a:ext cx="74972" cy="3380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70" extrusionOk="0">
                    <a:moveTo>
                      <a:pt x="37" y="0"/>
                    </a:moveTo>
                    <a:cubicBezTo>
                      <a:pt x="10" y="0"/>
                      <a:pt x="0" y="45"/>
                      <a:pt x="30" y="56"/>
                    </a:cubicBezTo>
                    <a:cubicBezTo>
                      <a:pt x="101" y="77"/>
                      <a:pt x="172" y="106"/>
                      <a:pt x="235" y="144"/>
                    </a:cubicBezTo>
                    <a:lnTo>
                      <a:pt x="243" y="144"/>
                    </a:lnTo>
                    <a:lnTo>
                      <a:pt x="343" y="169"/>
                    </a:lnTo>
                    <a:lnTo>
                      <a:pt x="347" y="169"/>
                    </a:lnTo>
                    <a:cubicBezTo>
                      <a:pt x="360" y="165"/>
                      <a:pt x="368" y="156"/>
                      <a:pt x="372" y="148"/>
                    </a:cubicBezTo>
                    <a:cubicBezTo>
                      <a:pt x="377" y="131"/>
                      <a:pt x="368" y="119"/>
                      <a:pt x="351" y="115"/>
                    </a:cubicBezTo>
                    <a:lnTo>
                      <a:pt x="255" y="94"/>
                    </a:lnTo>
                    <a:cubicBezTo>
                      <a:pt x="189" y="56"/>
                      <a:pt x="118" y="27"/>
                      <a:pt x="47" y="2"/>
                    </a:cubicBezTo>
                    <a:cubicBezTo>
                      <a:pt x="43" y="1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2667454" y="1144122"/>
                <a:ext cx="59262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0" extrusionOk="0">
                    <a:moveTo>
                      <a:pt x="26" y="0"/>
                    </a:moveTo>
                    <a:cubicBezTo>
                      <a:pt x="13" y="0"/>
                      <a:pt x="1" y="13"/>
                      <a:pt x="1" y="25"/>
                    </a:cubicBezTo>
                    <a:cubicBezTo>
                      <a:pt x="1" y="42"/>
                      <a:pt x="13" y="55"/>
                      <a:pt x="26" y="55"/>
                    </a:cubicBezTo>
                    <a:cubicBezTo>
                      <a:pt x="105" y="55"/>
                      <a:pt x="185" y="63"/>
                      <a:pt x="264" y="80"/>
                    </a:cubicBezTo>
                    <a:lnTo>
                      <a:pt x="268" y="80"/>
                    </a:lnTo>
                    <a:cubicBezTo>
                      <a:pt x="281" y="80"/>
                      <a:pt x="293" y="71"/>
                      <a:pt x="293" y="59"/>
                    </a:cubicBezTo>
                    <a:cubicBezTo>
                      <a:pt x="297" y="46"/>
                      <a:pt x="289" y="30"/>
                      <a:pt x="276" y="30"/>
                    </a:cubicBezTo>
                    <a:cubicBezTo>
                      <a:pt x="193" y="9"/>
                      <a:pt x="109" y="0"/>
                      <a:pt x="26" y="0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12431792" y="1145713"/>
                <a:ext cx="211791" cy="52501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64" extrusionOk="0">
                    <a:moveTo>
                      <a:pt x="1036" y="1"/>
                    </a:moveTo>
                    <a:cubicBezTo>
                      <a:pt x="969" y="9"/>
                      <a:pt x="906" y="22"/>
                      <a:pt x="844" y="43"/>
                    </a:cubicBezTo>
                    <a:cubicBezTo>
                      <a:pt x="740" y="25"/>
                      <a:pt x="649" y="17"/>
                      <a:pt x="569" y="17"/>
                    </a:cubicBezTo>
                    <a:cubicBezTo>
                      <a:pt x="315" y="17"/>
                      <a:pt x="175" y="93"/>
                      <a:pt x="105" y="147"/>
                    </a:cubicBezTo>
                    <a:cubicBezTo>
                      <a:pt x="76" y="172"/>
                      <a:pt x="51" y="193"/>
                      <a:pt x="13" y="218"/>
                    </a:cubicBezTo>
                    <a:cubicBezTo>
                      <a:pt x="5" y="226"/>
                      <a:pt x="0" y="243"/>
                      <a:pt x="9" y="255"/>
                    </a:cubicBezTo>
                    <a:cubicBezTo>
                      <a:pt x="13" y="260"/>
                      <a:pt x="21" y="264"/>
                      <a:pt x="30" y="264"/>
                    </a:cubicBezTo>
                    <a:cubicBezTo>
                      <a:pt x="34" y="264"/>
                      <a:pt x="38" y="264"/>
                      <a:pt x="42" y="260"/>
                    </a:cubicBezTo>
                    <a:cubicBezTo>
                      <a:pt x="80" y="235"/>
                      <a:pt x="109" y="214"/>
                      <a:pt x="138" y="184"/>
                    </a:cubicBezTo>
                    <a:cubicBezTo>
                      <a:pt x="200" y="135"/>
                      <a:pt x="325" y="68"/>
                      <a:pt x="555" y="68"/>
                    </a:cubicBezTo>
                    <a:cubicBezTo>
                      <a:pt x="636" y="68"/>
                      <a:pt x="730" y="76"/>
                      <a:pt x="839" y="97"/>
                    </a:cubicBezTo>
                    <a:lnTo>
                      <a:pt x="856" y="97"/>
                    </a:lnTo>
                    <a:cubicBezTo>
                      <a:pt x="915" y="76"/>
                      <a:pt x="977" y="59"/>
                      <a:pt x="1040" y="55"/>
                    </a:cubicBezTo>
                    <a:cubicBezTo>
                      <a:pt x="1056" y="51"/>
                      <a:pt x="1065" y="38"/>
                      <a:pt x="1065" y="26"/>
                    </a:cubicBezTo>
                    <a:cubicBezTo>
                      <a:pt x="1061" y="9"/>
                      <a:pt x="1048" y="1"/>
                      <a:pt x="10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12223376" y="1208954"/>
                <a:ext cx="187927" cy="32137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616" extrusionOk="0">
                    <a:moveTo>
                      <a:pt x="908" y="0"/>
                    </a:moveTo>
                    <a:cubicBezTo>
                      <a:pt x="903" y="0"/>
                      <a:pt x="899" y="2"/>
                      <a:pt x="894" y="4"/>
                    </a:cubicBezTo>
                    <a:cubicBezTo>
                      <a:pt x="581" y="200"/>
                      <a:pt x="356" y="509"/>
                      <a:pt x="264" y="864"/>
                    </a:cubicBezTo>
                    <a:cubicBezTo>
                      <a:pt x="1" y="1169"/>
                      <a:pt x="97" y="1578"/>
                      <a:pt x="105" y="1595"/>
                    </a:cubicBezTo>
                    <a:cubicBezTo>
                      <a:pt x="105" y="1607"/>
                      <a:pt x="118" y="1615"/>
                      <a:pt x="130" y="1615"/>
                    </a:cubicBezTo>
                    <a:lnTo>
                      <a:pt x="134" y="1615"/>
                    </a:lnTo>
                    <a:cubicBezTo>
                      <a:pt x="147" y="1615"/>
                      <a:pt x="155" y="1599"/>
                      <a:pt x="155" y="1586"/>
                    </a:cubicBezTo>
                    <a:cubicBezTo>
                      <a:pt x="151" y="1582"/>
                      <a:pt x="55" y="1181"/>
                      <a:pt x="305" y="897"/>
                    </a:cubicBezTo>
                    <a:cubicBezTo>
                      <a:pt x="310" y="893"/>
                      <a:pt x="314" y="889"/>
                      <a:pt x="314" y="885"/>
                    </a:cubicBezTo>
                    <a:cubicBezTo>
                      <a:pt x="401" y="538"/>
                      <a:pt x="618" y="238"/>
                      <a:pt x="923" y="50"/>
                    </a:cubicBezTo>
                    <a:cubicBezTo>
                      <a:pt x="944" y="33"/>
                      <a:pt x="930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13721666" y="1230830"/>
                <a:ext cx="144774" cy="57592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96" extrusionOk="0">
                    <a:moveTo>
                      <a:pt x="42" y="0"/>
                    </a:moveTo>
                    <a:cubicBezTo>
                      <a:pt x="22" y="0"/>
                      <a:pt x="4" y="26"/>
                      <a:pt x="26" y="44"/>
                    </a:cubicBezTo>
                    <a:cubicBezTo>
                      <a:pt x="201" y="249"/>
                      <a:pt x="306" y="499"/>
                      <a:pt x="327" y="767"/>
                    </a:cubicBezTo>
                    <a:cubicBezTo>
                      <a:pt x="327" y="771"/>
                      <a:pt x="327" y="771"/>
                      <a:pt x="327" y="775"/>
                    </a:cubicBezTo>
                    <a:cubicBezTo>
                      <a:pt x="327" y="783"/>
                      <a:pt x="681" y="1681"/>
                      <a:pt x="222" y="2532"/>
                    </a:cubicBezTo>
                    <a:cubicBezTo>
                      <a:pt x="164" y="2645"/>
                      <a:pt x="93" y="2753"/>
                      <a:pt x="9" y="2854"/>
                    </a:cubicBezTo>
                    <a:cubicBezTo>
                      <a:pt x="1" y="2866"/>
                      <a:pt x="5" y="2883"/>
                      <a:pt x="13" y="2891"/>
                    </a:cubicBezTo>
                    <a:cubicBezTo>
                      <a:pt x="18" y="2895"/>
                      <a:pt x="26" y="2895"/>
                      <a:pt x="30" y="2895"/>
                    </a:cubicBezTo>
                    <a:cubicBezTo>
                      <a:pt x="39" y="2895"/>
                      <a:pt x="51" y="2891"/>
                      <a:pt x="55" y="2887"/>
                    </a:cubicBezTo>
                    <a:cubicBezTo>
                      <a:pt x="139" y="2783"/>
                      <a:pt x="210" y="2670"/>
                      <a:pt x="272" y="2557"/>
                    </a:cubicBezTo>
                    <a:cubicBezTo>
                      <a:pt x="727" y="1710"/>
                      <a:pt x="402" y="821"/>
                      <a:pt x="381" y="758"/>
                    </a:cubicBezTo>
                    <a:cubicBezTo>
                      <a:pt x="356" y="483"/>
                      <a:pt x="247" y="220"/>
                      <a:pt x="64" y="11"/>
                    </a:cubicBezTo>
                    <a:cubicBezTo>
                      <a:pt x="57" y="4"/>
                      <a:pt x="50" y="0"/>
                      <a:pt x="42" y="0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13610895" y="1140343"/>
                <a:ext cx="99433" cy="7696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87" extrusionOk="0">
                    <a:moveTo>
                      <a:pt x="40" y="0"/>
                    </a:moveTo>
                    <a:cubicBezTo>
                      <a:pt x="17" y="0"/>
                      <a:pt x="1" y="35"/>
                      <a:pt x="28" y="49"/>
                    </a:cubicBezTo>
                    <a:cubicBezTo>
                      <a:pt x="99" y="95"/>
                      <a:pt x="157" y="153"/>
                      <a:pt x="203" y="228"/>
                    </a:cubicBezTo>
                    <a:cubicBezTo>
                      <a:pt x="207" y="232"/>
                      <a:pt x="212" y="236"/>
                      <a:pt x="216" y="236"/>
                    </a:cubicBezTo>
                    <a:cubicBezTo>
                      <a:pt x="303" y="274"/>
                      <a:pt x="383" y="320"/>
                      <a:pt x="454" y="383"/>
                    </a:cubicBezTo>
                    <a:cubicBezTo>
                      <a:pt x="458" y="383"/>
                      <a:pt x="466" y="387"/>
                      <a:pt x="470" y="387"/>
                    </a:cubicBezTo>
                    <a:cubicBezTo>
                      <a:pt x="479" y="387"/>
                      <a:pt x="487" y="383"/>
                      <a:pt x="491" y="378"/>
                    </a:cubicBezTo>
                    <a:cubicBezTo>
                      <a:pt x="500" y="366"/>
                      <a:pt x="500" y="349"/>
                      <a:pt x="487" y="341"/>
                    </a:cubicBezTo>
                    <a:cubicBezTo>
                      <a:pt x="412" y="278"/>
                      <a:pt x="333" y="228"/>
                      <a:pt x="241" y="191"/>
                    </a:cubicBezTo>
                    <a:cubicBezTo>
                      <a:pt x="195" y="115"/>
                      <a:pt x="132" y="53"/>
                      <a:pt x="57" y="7"/>
                    </a:cubicBezTo>
                    <a:cubicBezTo>
                      <a:pt x="51" y="2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13298469" y="1061988"/>
                <a:ext cx="285371" cy="67416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39" extrusionOk="0">
                    <a:moveTo>
                      <a:pt x="326" y="1"/>
                    </a:moveTo>
                    <a:cubicBezTo>
                      <a:pt x="193" y="1"/>
                      <a:pt x="82" y="38"/>
                      <a:pt x="25" y="59"/>
                    </a:cubicBezTo>
                    <a:cubicBezTo>
                      <a:pt x="9" y="63"/>
                      <a:pt x="0" y="75"/>
                      <a:pt x="9" y="92"/>
                    </a:cubicBezTo>
                    <a:cubicBezTo>
                      <a:pt x="12" y="101"/>
                      <a:pt x="19" y="106"/>
                      <a:pt x="28" y="106"/>
                    </a:cubicBezTo>
                    <a:cubicBezTo>
                      <a:pt x="31" y="106"/>
                      <a:pt x="35" y="106"/>
                      <a:pt x="38" y="105"/>
                    </a:cubicBezTo>
                    <a:cubicBezTo>
                      <a:pt x="92" y="88"/>
                      <a:pt x="198" y="54"/>
                      <a:pt x="324" y="54"/>
                    </a:cubicBezTo>
                    <a:cubicBezTo>
                      <a:pt x="458" y="54"/>
                      <a:pt x="615" y="94"/>
                      <a:pt x="756" y="238"/>
                    </a:cubicBezTo>
                    <a:cubicBezTo>
                      <a:pt x="760" y="246"/>
                      <a:pt x="768" y="246"/>
                      <a:pt x="772" y="246"/>
                    </a:cubicBezTo>
                    <a:cubicBezTo>
                      <a:pt x="785" y="246"/>
                      <a:pt x="798" y="246"/>
                      <a:pt x="812" y="246"/>
                    </a:cubicBezTo>
                    <a:cubicBezTo>
                      <a:pt x="1007" y="246"/>
                      <a:pt x="1202" y="275"/>
                      <a:pt x="1386" y="334"/>
                    </a:cubicBezTo>
                    <a:lnTo>
                      <a:pt x="1394" y="334"/>
                    </a:lnTo>
                    <a:lnTo>
                      <a:pt x="1394" y="338"/>
                    </a:lnTo>
                    <a:cubicBezTo>
                      <a:pt x="1396" y="338"/>
                      <a:pt x="1397" y="339"/>
                      <a:pt x="1398" y="339"/>
                    </a:cubicBezTo>
                    <a:cubicBezTo>
                      <a:pt x="1428" y="339"/>
                      <a:pt x="1435" y="292"/>
                      <a:pt x="1403" y="288"/>
                    </a:cubicBezTo>
                    <a:cubicBezTo>
                      <a:pt x="1224" y="225"/>
                      <a:pt x="1040" y="195"/>
                      <a:pt x="854" y="195"/>
                    </a:cubicBezTo>
                    <a:cubicBezTo>
                      <a:pt x="831" y="195"/>
                      <a:pt x="808" y="195"/>
                      <a:pt x="785" y="196"/>
                    </a:cubicBezTo>
                    <a:cubicBezTo>
                      <a:pt x="634" y="44"/>
                      <a:pt x="468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13224490" y="1080881"/>
                <a:ext cx="58665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89" extrusionOk="0">
                    <a:moveTo>
                      <a:pt x="258" y="0"/>
                    </a:moveTo>
                    <a:cubicBezTo>
                      <a:pt x="256" y="0"/>
                      <a:pt x="254" y="1"/>
                      <a:pt x="251" y="1"/>
                    </a:cubicBezTo>
                    <a:cubicBezTo>
                      <a:pt x="180" y="18"/>
                      <a:pt x="109" y="30"/>
                      <a:pt x="34" y="35"/>
                    </a:cubicBezTo>
                    <a:cubicBezTo>
                      <a:pt x="1" y="35"/>
                      <a:pt x="1" y="89"/>
                      <a:pt x="34" y="89"/>
                    </a:cubicBezTo>
                    <a:lnTo>
                      <a:pt x="38" y="89"/>
                    </a:lnTo>
                    <a:cubicBezTo>
                      <a:pt x="113" y="85"/>
                      <a:pt x="189" y="72"/>
                      <a:pt x="264" y="51"/>
                    </a:cubicBezTo>
                    <a:cubicBezTo>
                      <a:pt x="294" y="44"/>
                      <a:pt x="286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13022835" y="1094205"/>
                <a:ext cx="183155" cy="109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552" extrusionOk="0">
                    <a:moveTo>
                      <a:pt x="884" y="0"/>
                    </a:moveTo>
                    <a:cubicBezTo>
                      <a:pt x="882" y="0"/>
                      <a:pt x="879" y="0"/>
                      <a:pt x="877" y="1"/>
                    </a:cubicBezTo>
                    <a:cubicBezTo>
                      <a:pt x="668" y="51"/>
                      <a:pt x="485" y="164"/>
                      <a:pt x="347" y="327"/>
                    </a:cubicBezTo>
                    <a:cubicBezTo>
                      <a:pt x="222" y="360"/>
                      <a:pt x="109" y="423"/>
                      <a:pt x="13" y="506"/>
                    </a:cubicBezTo>
                    <a:cubicBezTo>
                      <a:pt x="0" y="514"/>
                      <a:pt x="0" y="531"/>
                      <a:pt x="13" y="544"/>
                    </a:cubicBezTo>
                    <a:cubicBezTo>
                      <a:pt x="17" y="548"/>
                      <a:pt x="25" y="552"/>
                      <a:pt x="34" y="552"/>
                    </a:cubicBezTo>
                    <a:cubicBezTo>
                      <a:pt x="38" y="552"/>
                      <a:pt x="42" y="552"/>
                      <a:pt x="46" y="548"/>
                    </a:cubicBezTo>
                    <a:cubicBezTo>
                      <a:pt x="138" y="464"/>
                      <a:pt x="251" y="406"/>
                      <a:pt x="368" y="377"/>
                    </a:cubicBezTo>
                    <a:cubicBezTo>
                      <a:pt x="376" y="377"/>
                      <a:pt x="380" y="372"/>
                      <a:pt x="384" y="368"/>
                    </a:cubicBezTo>
                    <a:cubicBezTo>
                      <a:pt x="514" y="210"/>
                      <a:pt x="693" y="101"/>
                      <a:pt x="889" y="51"/>
                    </a:cubicBezTo>
                    <a:cubicBezTo>
                      <a:pt x="920" y="43"/>
                      <a:pt x="912" y="0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12884222" y="1229239"/>
                <a:ext cx="139603" cy="59242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979" extrusionOk="0">
                    <a:moveTo>
                      <a:pt x="566" y="1"/>
                    </a:moveTo>
                    <a:cubicBezTo>
                      <a:pt x="559" y="1"/>
                      <a:pt x="552" y="4"/>
                      <a:pt x="547" y="11"/>
                    </a:cubicBezTo>
                    <a:cubicBezTo>
                      <a:pt x="535" y="27"/>
                      <a:pt x="526" y="40"/>
                      <a:pt x="518" y="57"/>
                    </a:cubicBezTo>
                    <a:cubicBezTo>
                      <a:pt x="355" y="286"/>
                      <a:pt x="259" y="553"/>
                      <a:pt x="230" y="833"/>
                    </a:cubicBezTo>
                    <a:cubicBezTo>
                      <a:pt x="0" y="1209"/>
                      <a:pt x="151" y="1643"/>
                      <a:pt x="167" y="1689"/>
                    </a:cubicBezTo>
                    <a:cubicBezTo>
                      <a:pt x="209" y="2373"/>
                      <a:pt x="451" y="2761"/>
                      <a:pt x="647" y="2970"/>
                    </a:cubicBezTo>
                    <a:cubicBezTo>
                      <a:pt x="651" y="2974"/>
                      <a:pt x="660" y="2978"/>
                      <a:pt x="668" y="2978"/>
                    </a:cubicBezTo>
                    <a:cubicBezTo>
                      <a:pt x="689" y="2978"/>
                      <a:pt x="702" y="2953"/>
                      <a:pt x="685" y="2937"/>
                    </a:cubicBezTo>
                    <a:cubicBezTo>
                      <a:pt x="493" y="2732"/>
                      <a:pt x="259" y="2352"/>
                      <a:pt x="217" y="1685"/>
                    </a:cubicBezTo>
                    <a:cubicBezTo>
                      <a:pt x="217" y="1680"/>
                      <a:pt x="217" y="1676"/>
                      <a:pt x="217" y="1676"/>
                    </a:cubicBezTo>
                    <a:cubicBezTo>
                      <a:pt x="213" y="1672"/>
                      <a:pt x="46" y="1221"/>
                      <a:pt x="280" y="858"/>
                    </a:cubicBezTo>
                    <a:cubicBezTo>
                      <a:pt x="280" y="854"/>
                      <a:pt x="284" y="850"/>
                      <a:pt x="284" y="841"/>
                    </a:cubicBezTo>
                    <a:cubicBezTo>
                      <a:pt x="309" y="570"/>
                      <a:pt x="405" y="311"/>
                      <a:pt x="560" y="86"/>
                    </a:cubicBezTo>
                    <a:lnTo>
                      <a:pt x="589" y="40"/>
                    </a:lnTo>
                    <a:cubicBezTo>
                      <a:pt x="597" y="32"/>
                      <a:pt x="597" y="15"/>
                      <a:pt x="585" y="7"/>
                    </a:cubicBezTo>
                    <a:cubicBezTo>
                      <a:pt x="579" y="3"/>
                      <a:pt x="573" y="1"/>
                      <a:pt x="566" y="1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13847153" y="1116678"/>
                <a:ext cx="122700" cy="4017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02" extrusionOk="0">
                    <a:moveTo>
                      <a:pt x="580" y="0"/>
                    </a:moveTo>
                    <a:cubicBezTo>
                      <a:pt x="579" y="0"/>
                      <a:pt x="578" y="1"/>
                      <a:pt x="576" y="1"/>
                    </a:cubicBezTo>
                    <a:lnTo>
                      <a:pt x="505" y="9"/>
                    </a:lnTo>
                    <a:cubicBezTo>
                      <a:pt x="334" y="26"/>
                      <a:pt x="167" y="76"/>
                      <a:pt x="17" y="151"/>
                    </a:cubicBezTo>
                    <a:cubicBezTo>
                      <a:pt x="4" y="159"/>
                      <a:pt x="0" y="176"/>
                      <a:pt x="4" y="189"/>
                    </a:cubicBezTo>
                    <a:cubicBezTo>
                      <a:pt x="13" y="197"/>
                      <a:pt x="21" y="201"/>
                      <a:pt x="29" y="201"/>
                    </a:cubicBezTo>
                    <a:cubicBezTo>
                      <a:pt x="34" y="201"/>
                      <a:pt x="38" y="201"/>
                      <a:pt x="38" y="197"/>
                    </a:cubicBezTo>
                    <a:cubicBezTo>
                      <a:pt x="184" y="122"/>
                      <a:pt x="347" y="76"/>
                      <a:pt x="509" y="63"/>
                    </a:cubicBezTo>
                    <a:lnTo>
                      <a:pt x="585" y="55"/>
                    </a:lnTo>
                    <a:cubicBezTo>
                      <a:pt x="617" y="51"/>
                      <a:pt x="614" y="0"/>
                      <a:pt x="580" y="0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13731808" y="1160430"/>
                <a:ext cx="106194" cy="90087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53" extrusionOk="0">
                    <a:moveTo>
                      <a:pt x="496" y="0"/>
                    </a:moveTo>
                    <a:cubicBezTo>
                      <a:pt x="491" y="0"/>
                      <a:pt x="486" y="2"/>
                      <a:pt x="480" y="6"/>
                    </a:cubicBezTo>
                    <a:cubicBezTo>
                      <a:pt x="434" y="44"/>
                      <a:pt x="392" y="85"/>
                      <a:pt x="359" y="131"/>
                    </a:cubicBezTo>
                    <a:cubicBezTo>
                      <a:pt x="230" y="206"/>
                      <a:pt x="113" y="298"/>
                      <a:pt x="8" y="407"/>
                    </a:cubicBezTo>
                    <a:cubicBezTo>
                      <a:pt x="0" y="419"/>
                      <a:pt x="0" y="436"/>
                      <a:pt x="8" y="444"/>
                    </a:cubicBezTo>
                    <a:cubicBezTo>
                      <a:pt x="17" y="449"/>
                      <a:pt x="21" y="453"/>
                      <a:pt x="29" y="453"/>
                    </a:cubicBezTo>
                    <a:cubicBezTo>
                      <a:pt x="38" y="453"/>
                      <a:pt x="42" y="449"/>
                      <a:pt x="50" y="444"/>
                    </a:cubicBezTo>
                    <a:cubicBezTo>
                      <a:pt x="146" y="336"/>
                      <a:pt x="263" y="248"/>
                      <a:pt x="388" y="173"/>
                    </a:cubicBezTo>
                    <a:cubicBezTo>
                      <a:pt x="392" y="173"/>
                      <a:pt x="397" y="169"/>
                      <a:pt x="397" y="165"/>
                    </a:cubicBezTo>
                    <a:cubicBezTo>
                      <a:pt x="430" y="123"/>
                      <a:pt x="468" y="81"/>
                      <a:pt x="513" y="48"/>
                    </a:cubicBezTo>
                    <a:cubicBezTo>
                      <a:pt x="534" y="31"/>
                      <a:pt x="518" y="0"/>
                      <a:pt x="496" y="0"/>
                    </a:cubicBezTo>
                    <a:close/>
                  </a:path>
                </a:pathLst>
              </a:custGeom>
              <a:solidFill>
                <a:srgbClr val="5B3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13991533" y="1103552"/>
                <a:ext cx="346423" cy="11633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585" extrusionOk="0">
                    <a:moveTo>
                      <a:pt x="365" y="0"/>
                    </a:moveTo>
                    <a:cubicBezTo>
                      <a:pt x="249" y="0"/>
                      <a:pt x="133" y="18"/>
                      <a:pt x="21" y="54"/>
                    </a:cubicBezTo>
                    <a:cubicBezTo>
                      <a:pt x="5" y="58"/>
                      <a:pt x="1" y="71"/>
                      <a:pt x="5" y="88"/>
                    </a:cubicBezTo>
                    <a:cubicBezTo>
                      <a:pt x="8" y="98"/>
                      <a:pt x="17" y="105"/>
                      <a:pt x="30" y="105"/>
                    </a:cubicBezTo>
                    <a:cubicBezTo>
                      <a:pt x="32" y="105"/>
                      <a:pt x="35" y="105"/>
                      <a:pt x="38" y="104"/>
                    </a:cubicBezTo>
                    <a:cubicBezTo>
                      <a:pt x="144" y="70"/>
                      <a:pt x="254" y="53"/>
                      <a:pt x="364" y="53"/>
                    </a:cubicBezTo>
                    <a:cubicBezTo>
                      <a:pt x="549" y="53"/>
                      <a:pt x="733" y="100"/>
                      <a:pt x="898" y="192"/>
                    </a:cubicBezTo>
                    <a:cubicBezTo>
                      <a:pt x="902" y="196"/>
                      <a:pt x="906" y="196"/>
                      <a:pt x="910" y="196"/>
                    </a:cubicBezTo>
                    <a:cubicBezTo>
                      <a:pt x="1495" y="204"/>
                      <a:pt x="1591" y="492"/>
                      <a:pt x="1591" y="492"/>
                    </a:cubicBezTo>
                    <a:cubicBezTo>
                      <a:pt x="1591" y="497"/>
                      <a:pt x="1595" y="501"/>
                      <a:pt x="1599" y="505"/>
                    </a:cubicBezTo>
                    <a:cubicBezTo>
                      <a:pt x="1637" y="530"/>
                      <a:pt x="1658" y="555"/>
                      <a:pt x="1687" y="580"/>
                    </a:cubicBezTo>
                    <a:cubicBezTo>
                      <a:pt x="1691" y="584"/>
                      <a:pt x="1699" y="584"/>
                      <a:pt x="1704" y="584"/>
                    </a:cubicBezTo>
                    <a:cubicBezTo>
                      <a:pt x="1729" y="584"/>
                      <a:pt x="1741" y="555"/>
                      <a:pt x="1720" y="538"/>
                    </a:cubicBezTo>
                    <a:cubicBezTo>
                      <a:pt x="1695" y="513"/>
                      <a:pt x="1670" y="492"/>
                      <a:pt x="1637" y="467"/>
                    </a:cubicBezTo>
                    <a:cubicBezTo>
                      <a:pt x="1616" y="417"/>
                      <a:pt x="1487" y="154"/>
                      <a:pt x="919" y="146"/>
                    </a:cubicBezTo>
                    <a:cubicBezTo>
                      <a:pt x="749" y="50"/>
                      <a:pt x="557" y="0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14347710" y="1232421"/>
                <a:ext cx="104802" cy="2853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435" extrusionOk="0">
                    <a:moveTo>
                      <a:pt x="29" y="1"/>
                    </a:moveTo>
                    <a:cubicBezTo>
                      <a:pt x="23" y="1"/>
                      <a:pt x="17" y="3"/>
                      <a:pt x="13" y="7"/>
                    </a:cubicBezTo>
                    <a:cubicBezTo>
                      <a:pt x="0" y="16"/>
                      <a:pt x="0" y="32"/>
                      <a:pt x="13" y="45"/>
                    </a:cubicBezTo>
                    <a:cubicBezTo>
                      <a:pt x="238" y="295"/>
                      <a:pt x="368" y="621"/>
                      <a:pt x="376" y="963"/>
                    </a:cubicBezTo>
                    <a:cubicBezTo>
                      <a:pt x="376" y="967"/>
                      <a:pt x="376" y="971"/>
                      <a:pt x="380" y="976"/>
                    </a:cubicBezTo>
                    <a:cubicBezTo>
                      <a:pt x="447" y="1109"/>
                      <a:pt x="476" y="1259"/>
                      <a:pt x="455" y="1406"/>
                    </a:cubicBezTo>
                    <a:cubicBezTo>
                      <a:pt x="455" y="1422"/>
                      <a:pt x="464" y="1435"/>
                      <a:pt x="480" y="1435"/>
                    </a:cubicBezTo>
                    <a:lnTo>
                      <a:pt x="484" y="1435"/>
                    </a:lnTo>
                    <a:cubicBezTo>
                      <a:pt x="497" y="1435"/>
                      <a:pt x="505" y="1422"/>
                      <a:pt x="509" y="1410"/>
                    </a:cubicBezTo>
                    <a:cubicBezTo>
                      <a:pt x="526" y="1251"/>
                      <a:pt x="501" y="1093"/>
                      <a:pt x="430" y="955"/>
                    </a:cubicBezTo>
                    <a:cubicBezTo>
                      <a:pt x="422" y="604"/>
                      <a:pt x="284" y="266"/>
                      <a:pt x="46" y="7"/>
                    </a:cubicBezTo>
                    <a:cubicBezTo>
                      <a:pt x="42" y="3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12008397" y="2054559"/>
                <a:ext cx="2668172" cy="425378"/>
              </a:xfrm>
              <a:custGeom>
                <a:avLst/>
                <a:gdLst/>
                <a:ahLst/>
                <a:cxnLst/>
                <a:rect l="l" t="t" r="r" b="b"/>
                <a:pathLst>
                  <a:path w="13417" h="2139" extrusionOk="0">
                    <a:moveTo>
                      <a:pt x="30" y="0"/>
                    </a:moveTo>
                    <a:cubicBezTo>
                      <a:pt x="17" y="0"/>
                      <a:pt x="8" y="8"/>
                      <a:pt x="5" y="18"/>
                    </a:cubicBezTo>
                    <a:cubicBezTo>
                      <a:pt x="1" y="35"/>
                      <a:pt x="9" y="47"/>
                      <a:pt x="22" y="51"/>
                    </a:cubicBezTo>
                    <a:cubicBezTo>
                      <a:pt x="38" y="56"/>
                      <a:pt x="1399" y="415"/>
                      <a:pt x="2392" y="1032"/>
                    </a:cubicBezTo>
                    <a:cubicBezTo>
                      <a:pt x="3311" y="1608"/>
                      <a:pt x="4467" y="2139"/>
                      <a:pt x="6708" y="2139"/>
                    </a:cubicBezTo>
                    <a:cubicBezTo>
                      <a:pt x="8946" y="2139"/>
                      <a:pt x="10106" y="1608"/>
                      <a:pt x="11024" y="1032"/>
                    </a:cubicBezTo>
                    <a:cubicBezTo>
                      <a:pt x="12018" y="415"/>
                      <a:pt x="13379" y="56"/>
                      <a:pt x="13395" y="51"/>
                    </a:cubicBezTo>
                    <a:cubicBezTo>
                      <a:pt x="13408" y="47"/>
                      <a:pt x="13416" y="35"/>
                      <a:pt x="13412" y="18"/>
                    </a:cubicBezTo>
                    <a:cubicBezTo>
                      <a:pt x="13409" y="8"/>
                      <a:pt x="13399" y="0"/>
                      <a:pt x="13389" y="0"/>
                    </a:cubicBezTo>
                    <a:cubicBezTo>
                      <a:pt x="13387" y="0"/>
                      <a:pt x="13385" y="1"/>
                      <a:pt x="13383" y="1"/>
                    </a:cubicBezTo>
                    <a:cubicBezTo>
                      <a:pt x="13366" y="6"/>
                      <a:pt x="11997" y="369"/>
                      <a:pt x="10999" y="991"/>
                    </a:cubicBezTo>
                    <a:cubicBezTo>
                      <a:pt x="10085" y="1563"/>
                      <a:pt x="8937" y="2088"/>
                      <a:pt x="6708" y="2088"/>
                    </a:cubicBezTo>
                    <a:cubicBezTo>
                      <a:pt x="4484" y="2088"/>
                      <a:pt x="3332" y="1563"/>
                      <a:pt x="2417" y="991"/>
                    </a:cubicBezTo>
                    <a:cubicBezTo>
                      <a:pt x="1420" y="365"/>
                      <a:pt x="51" y="6"/>
                      <a:pt x="38" y="1"/>
                    </a:cubicBezTo>
                    <a:cubicBezTo>
                      <a:pt x="35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11675488" y="1774945"/>
                <a:ext cx="3329796" cy="38540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1938" extrusionOk="0">
                    <a:moveTo>
                      <a:pt x="2196" y="1"/>
                    </a:moveTo>
                    <a:cubicBezTo>
                      <a:pt x="585" y="1"/>
                      <a:pt x="43" y="581"/>
                      <a:pt x="22" y="606"/>
                    </a:cubicBezTo>
                    <a:cubicBezTo>
                      <a:pt x="18" y="610"/>
                      <a:pt x="13" y="614"/>
                      <a:pt x="13" y="619"/>
                    </a:cubicBezTo>
                    <a:cubicBezTo>
                      <a:pt x="13" y="627"/>
                      <a:pt x="1" y="790"/>
                      <a:pt x="164" y="969"/>
                    </a:cubicBezTo>
                    <a:cubicBezTo>
                      <a:pt x="360" y="1186"/>
                      <a:pt x="819" y="1449"/>
                      <a:pt x="1942" y="1466"/>
                    </a:cubicBezTo>
                    <a:cubicBezTo>
                      <a:pt x="3065" y="1487"/>
                      <a:pt x="3578" y="1641"/>
                      <a:pt x="3995" y="1762"/>
                    </a:cubicBezTo>
                    <a:cubicBezTo>
                      <a:pt x="4317" y="1858"/>
                      <a:pt x="4592" y="1938"/>
                      <a:pt x="5047" y="1938"/>
                    </a:cubicBezTo>
                    <a:cubicBezTo>
                      <a:pt x="5067" y="1938"/>
                      <a:pt x="5086" y="1938"/>
                      <a:pt x="5106" y="1938"/>
                    </a:cubicBezTo>
                    <a:cubicBezTo>
                      <a:pt x="5750" y="1938"/>
                      <a:pt x="6394" y="1871"/>
                      <a:pt x="7026" y="1729"/>
                    </a:cubicBezTo>
                    <a:cubicBezTo>
                      <a:pt x="7431" y="1650"/>
                      <a:pt x="7815" y="1574"/>
                      <a:pt x="8378" y="1574"/>
                    </a:cubicBezTo>
                    <a:cubicBezTo>
                      <a:pt x="8946" y="1574"/>
                      <a:pt x="9330" y="1650"/>
                      <a:pt x="9735" y="1729"/>
                    </a:cubicBezTo>
                    <a:cubicBezTo>
                      <a:pt x="10367" y="1871"/>
                      <a:pt x="11011" y="1938"/>
                      <a:pt x="11655" y="1938"/>
                    </a:cubicBezTo>
                    <a:cubicBezTo>
                      <a:pt x="11674" y="1938"/>
                      <a:pt x="11694" y="1938"/>
                      <a:pt x="11713" y="1938"/>
                    </a:cubicBezTo>
                    <a:cubicBezTo>
                      <a:pt x="12168" y="1938"/>
                      <a:pt x="12444" y="1858"/>
                      <a:pt x="12765" y="1762"/>
                    </a:cubicBezTo>
                    <a:cubicBezTo>
                      <a:pt x="13183" y="1641"/>
                      <a:pt x="13704" y="1487"/>
                      <a:pt x="14819" y="1466"/>
                    </a:cubicBezTo>
                    <a:cubicBezTo>
                      <a:pt x="15933" y="1449"/>
                      <a:pt x="16397" y="1186"/>
                      <a:pt x="16593" y="969"/>
                    </a:cubicBezTo>
                    <a:cubicBezTo>
                      <a:pt x="16743" y="802"/>
                      <a:pt x="16743" y="652"/>
                      <a:pt x="16743" y="623"/>
                    </a:cubicBezTo>
                    <a:cubicBezTo>
                      <a:pt x="16743" y="614"/>
                      <a:pt x="16743" y="610"/>
                      <a:pt x="16735" y="602"/>
                    </a:cubicBezTo>
                    <a:cubicBezTo>
                      <a:pt x="16714" y="577"/>
                      <a:pt x="16109" y="1"/>
                      <a:pt x="14314" y="1"/>
                    </a:cubicBezTo>
                    <a:cubicBezTo>
                      <a:pt x="14297" y="1"/>
                      <a:pt x="14289" y="13"/>
                      <a:pt x="14289" y="26"/>
                    </a:cubicBezTo>
                    <a:cubicBezTo>
                      <a:pt x="14289" y="42"/>
                      <a:pt x="14297" y="55"/>
                      <a:pt x="14314" y="55"/>
                    </a:cubicBezTo>
                    <a:cubicBezTo>
                      <a:pt x="15979" y="55"/>
                      <a:pt x="16618" y="568"/>
                      <a:pt x="16693" y="635"/>
                    </a:cubicBezTo>
                    <a:cubicBezTo>
                      <a:pt x="16685" y="748"/>
                      <a:pt x="16635" y="856"/>
                      <a:pt x="16551" y="936"/>
                    </a:cubicBezTo>
                    <a:cubicBezTo>
                      <a:pt x="16363" y="1144"/>
                      <a:pt x="15912" y="1395"/>
                      <a:pt x="14815" y="1416"/>
                    </a:cubicBezTo>
                    <a:cubicBezTo>
                      <a:pt x="13688" y="1437"/>
                      <a:pt x="13166" y="1591"/>
                      <a:pt x="12749" y="1712"/>
                    </a:cubicBezTo>
                    <a:cubicBezTo>
                      <a:pt x="12431" y="1808"/>
                      <a:pt x="12160" y="1887"/>
                      <a:pt x="11709" y="1887"/>
                    </a:cubicBezTo>
                    <a:cubicBezTo>
                      <a:pt x="11691" y="1888"/>
                      <a:pt x="11672" y="1888"/>
                      <a:pt x="11654" y="1888"/>
                    </a:cubicBezTo>
                    <a:cubicBezTo>
                      <a:pt x="11013" y="1888"/>
                      <a:pt x="10372" y="1817"/>
                      <a:pt x="9743" y="1679"/>
                    </a:cubicBezTo>
                    <a:cubicBezTo>
                      <a:pt x="9334" y="1595"/>
                      <a:pt x="8946" y="1516"/>
                      <a:pt x="8378" y="1516"/>
                    </a:cubicBezTo>
                    <a:cubicBezTo>
                      <a:pt x="7811" y="1516"/>
                      <a:pt x="7422" y="1595"/>
                      <a:pt x="7013" y="1679"/>
                    </a:cubicBezTo>
                    <a:cubicBezTo>
                      <a:pt x="6388" y="1817"/>
                      <a:pt x="5744" y="1888"/>
                      <a:pt x="5102" y="1888"/>
                    </a:cubicBezTo>
                    <a:cubicBezTo>
                      <a:pt x="5084" y="1888"/>
                      <a:pt x="5066" y="1888"/>
                      <a:pt x="5047" y="1887"/>
                    </a:cubicBezTo>
                    <a:cubicBezTo>
                      <a:pt x="4601" y="1887"/>
                      <a:pt x="4325" y="1808"/>
                      <a:pt x="4012" y="1712"/>
                    </a:cubicBezTo>
                    <a:cubicBezTo>
                      <a:pt x="3591" y="1591"/>
                      <a:pt x="3069" y="1437"/>
                      <a:pt x="1942" y="1416"/>
                    </a:cubicBezTo>
                    <a:cubicBezTo>
                      <a:pt x="848" y="1395"/>
                      <a:pt x="393" y="1144"/>
                      <a:pt x="205" y="936"/>
                    </a:cubicBezTo>
                    <a:cubicBezTo>
                      <a:pt x="126" y="856"/>
                      <a:pt x="76" y="748"/>
                      <a:pt x="68" y="631"/>
                    </a:cubicBezTo>
                    <a:cubicBezTo>
                      <a:pt x="130" y="568"/>
                      <a:pt x="702" y="55"/>
                      <a:pt x="2196" y="55"/>
                    </a:cubicBezTo>
                    <a:cubicBezTo>
                      <a:pt x="2209" y="55"/>
                      <a:pt x="2221" y="42"/>
                      <a:pt x="2221" y="26"/>
                    </a:cubicBezTo>
                    <a:cubicBezTo>
                      <a:pt x="2221" y="13"/>
                      <a:pt x="2209" y="1"/>
                      <a:pt x="21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12138657" y="1725624"/>
                <a:ext cx="318979" cy="29770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497" extrusionOk="0">
                    <a:moveTo>
                      <a:pt x="12" y="1"/>
                    </a:moveTo>
                    <a:cubicBezTo>
                      <a:pt x="10" y="1"/>
                      <a:pt x="8" y="1"/>
                      <a:pt x="5" y="2"/>
                    </a:cubicBezTo>
                    <a:cubicBezTo>
                      <a:pt x="1" y="7"/>
                      <a:pt x="1" y="15"/>
                      <a:pt x="5" y="19"/>
                    </a:cubicBezTo>
                    <a:cubicBezTo>
                      <a:pt x="393" y="641"/>
                      <a:pt x="936" y="1146"/>
                      <a:pt x="1583" y="1497"/>
                    </a:cubicBezTo>
                    <a:lnTo>
                      <a:pt x="1587" y="1497"/>
                    </a:lnTo>
                    <a:cubicBezTo>
                      <a:pt x="1600" y="1497"/>
                      <a:pt x="1604" y="1480"/>
                      <a:pt x="1595" y="1472"/>
                    </a:cubicBezTo>
                    <a:cubicBezTo>
                      <a:pt x="953" y="1125"/>
                      <a:pt x="414" y="624"/>
                      <a:pt x="26" y="7"/>
                    </a:cubicBezTo>
                    <a:cubicBezTo>
                      <a:pt x="23" y="4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12220989" y="1763012"/>
                <a:ext cx="131251" cy="13423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75" extrusionOk="0">
                    <a:moveTo>
                      <a:pt x="13" y="0"/>
                    </a:moveTo>
                    <a:cubicBezTo>
                      <a:pt x="10" y="0"/>
                      <a:pt x="6" y="2"/>
                      <a:pt x="4" y="6"/>
                    </a:cubicBezTo>
                    <a:cubicBezTo>
                      <a:pt x="0" y="11"/>
                      <a:pt x="0" y="19"/>
                      <a:pt x="4" y="23"/>
                    </a:cubicBezTo>
                    <a:cubicBezTo>
                      <a:pt x="196" y="257"/>
                      <a:pt x="409" y="478"/>
                      <a:pt x="639" y="674"/>
                    </a:cubicBezTo>
                    <a:lnTo>
                      <a:pt x="647" y="674"/>
                    </a:lnTo>
                    <a:cubicBezTo>
                      <a:pt x="651" y="674"/>
                      <a:pt x="651" y="674"/>
                      <a:pt x="656" y="670"/>
                    </a:cubicBezTo>
                    <a:cubicBezTo>
                      <a:pt x="660" y="666"/>
                      <a:pt x="660" y="658"/>
                      <a:pt x="656" y="649"/>
                    </a:cubicBezTo>
                    <a:cubicBezTo>
                      <a:pt x="426" y="457"/>
                      <a:pt x="213" y="240"/>
                      <a:pt x="25" y="6"/>
                    </a:cubicBezTo>
                    <a:cubicBezTo>
                      <a:pt x="21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12313464" y="1801991"/>
                <a:ext cx="69603" cy="5449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74" extrusionOk="0">
                    <a:moveTo>
                      <a:pt x="19" y="0"/>
                    </a:moveTo>
                    <a:cubicBezTo>
                      <a:pt x="7" y="0"/>
                      <a:pt x="1" y="13"/>
                      <a:pt x="11" y="23"/>
                    </a:cubicBezTo>
                    <a:lnTo>
                      <a:pt x="328" y="270"/>
                    </a:lnTo>
                    <a:cubicBezTo>
                      <a:pt x="328" y="270"/>
                      <a:pt x="332" y="274"/>
                      <a:pt x="337" y="274"/>
                    </a:cubicBezTo>
                    <a:cubicBezTo>
                      <a:pt x="337" y="274"/>
                      <a:pt x="341" y="270"/>
                      <a:pt x="341" y="270"/>
                    </a:cubicBezTo>
                    <a:cubicBezTo>
                      <a:pt x="349" y="261"/>
                      <a:pt x="349" y="253"/>
                      <a:pt x="341" y="249"/>
                    </a:cubicBezTo>
                    <a:lnTo>
                      <a:pt x="28" y="2"/>
                    </a:lnTo>
                    <a:cubicBezTo>
                      <a:pt x="25" y="1"/>
                      <a:pt x="22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11722024" y="1916343"/>
                <a:ext cx="146365" cy="7795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392" extrusionOk="0">
                    <a:moveTo>
                      <a:pt x="17" y="1"/>
                    </a:moveTo>
                    <a:cubicBezTo>
                      <a:pt x="8" y="1"/>
                      <a:pt x="0" y="11"/>
                      <a:pt x="9" y="20"/>
                    </a:cubicBezTo>
                    <a:cubicBezTo>
                      <a:pt x="180" y="246"/>
                      <a:pt x="439" y="379"/>
                      <a:pt x="719" y="392"/>
                    </a:cubicBezTo>
                    <a:cubicBezTo>
                      <a:pt x="727" y="392"/>
                      <a:pt x="731" y="388"/>
                      <a:pt x="731" y="379"/>
                    </a:cubicBezTo>
                    <a:cubicBezTo>
                      <a:pt x="735" y="371"/>
                      <a:pt x="727" y="367"/>
                      <a:pt x="719" y="367"/>
                    </a:cubicBezTo>
                    <a:cubicBezTo>
                      <a:pt x="447" y="354"/>
                      <a:pt x="193" y="225"/>
                      <a:pt x="30" y="8"/>
                    </a:cubicBezTo>
                    <a:cubicBezTo>
                      <a:pt x="26" y="3"/>
                      <a:pt x="22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11771940" y="1933048"/>
                <a:ext cx="69006" cy="33012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66" extrusionOk="0">
                    <a:moveTo>
                      <a:pt x="15" y="0"/>
                    </a:moveTo>
                    <a:cubicBezTo>
                      <a:pt x="11" y="0"/>
                      <a:pt x="7" y="2"/>
                      <a:pt x="4" y="7"/>
                    </a:cubicBezTo>
                    <a:cubicBezTo>
                      <a:pt x="0" y="11"/>
                      <a:pt x="4" y="20"/>
                      <a:pt x="8" y="24"/>
                    </a:cubicBezTo>
                    <a:cubicBezTo>
                      <a:pt x="109" y="86"/>
                      <a:pt x="217" y="137"/>
                      <a:pt x="330" y="166"/>
                    </a:cubicBezTo>
                    <a:lnTo>
                      <a:pt x="334" y="166"/>
                    </a:lnTo>
                    <a:cubicBezTo>
                      <a:pt x="338" y="166"/>
                      <a:pt x="342" y="162"/>
                      <a:pt x="346" y="157"/>
                    </a:cubicBezTo>
                    <a:cubicBezTo>
                      <a:pt x="346" y="149"/>
                      <a:pt x="342" y="145"/>
                      <a:pt x="338" y="141"/>
                    </a:cubicBezTo>
                    <a:cubicBezTo>
                      <a:pt x="225" y="112"/>
                      <a:pt x="121" y="66"/>
                      <a:pt x="25" y="3"/>
                    </a:cubicBezTo>
                    <a:cubicBezTo>
                      <a:pt x="22" y="1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>
                <a:off x="11820862" y="1927679"/>
                <a:ext cx="34205" cy="1352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68" extrusionOk="0">
                    <a:moveTo>
                      <a:pt x="21" y="1"/>
                    </a:moveTo>
                    <a:cubicBezTo>
                      <a:pt x="13" y="1"/>
                      <a:pt x="4" y="5"/>
                      <a:pt x="4" y="9"/>
                    </a:cubicBezTo>
                    <a:cubicBezTo>
                      <a:pt x="0" y="17"/>
                      <a:pt x="4" y="26"/>
                      <a:pt x="13" y="26"/>
                    </a:cubicBezTo>
                    <a:lnTo>
                      <a:pt x="151" y="68"/>
                    </a:lnTo>
                    <a:lnTo>
                      <a:pt x="155" y="68"/>
                    </a:lnTo>
                    <a:cubicBezTo>
                      <a:pt x="167" y="68"/>
                      <a:pt x="171" y="47"/>
                      <a:pt x="159" y="43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>
                <a:off x="11850693" y="1916940"/>
                <a:ext cx="31818" cy="5171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6" extrusionOk="0">
                    <a:moveTo>
                      <a:pt x="17" y="1"/>
                    </a:moveTo>
                    <a:cubicBezTo>
                      <a:pt x="1" y="1"/>
                      <a:pt x="1" y="26"/>
                      <a:pt x="17" y="26"/>
                    </a:cubicBezTo>
                    <a:lnTo>
                      <a:pt x="142" y="26"/>
                    </a:lnTo>
                    <a:cubicBezTo>
                      <a:pt x="159" y="26"/>
                      <a:pt x="15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>
                <a:off x="14158385" y="1779718"/>
                <a:ext cx="328127" cy="295119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484" extrusionOk="0">
                    <a:moveTo>
                      <a:pt x="1635" y="0"/>
                    </a:moveTo>
                    <a:cubicBezTo>
                      <a:pt x="1630" y="0"/>
                      <a:pt x="1627" y="3"/>
                      <a:pt x="1624" y="6"/>
                    </a:cubicBezTo>
                    <a:cubicBezTo>
                      <a:pt x="1228" y="628"/>
                      <a:pt x="668" y="1129"/>
                      <a:pt x="9" y="1459"/>
                    </a:cubicBezTo>
                    <a:cubicBezTo>
                      <a:pt x="1" y="1463"/>
                      <a:pt x="1" y="1471"/>
                      <a:pt x="5" y="1475"/>
                    </a:cubicBezTo>
                    <a:cubicBezTo>
                      <a:pt x="5" y="1479"/>
                      <a:pt x="9" y="1484"/>
                      <a:pt x="13" y="1484"/>
                    </a:cubicBezTo>
                    <a:lnTo>
                      <a:pt x="21" y="1479"/>
                    </a:lnTo>
                    <a:cubicBezTo>
                      <a:pt x="685" y="1150"/>
                      <a:pt x="1244" y="645"/>
                      <a:pt x="1645" y="18"/>
                    </a:cubicBezTo>
                    <a:cubicBezTo>
                      <a:pt x="1649" y="14"/>
                      <a:pt x="1645" y="6"/>
                      <a:pt x="1641" y="2"/>
                    </a:cubicBezTo>
                    <a:cubicBezTo>
                      <a:pt x="1639" y="1"/>
                      <a:pt x="16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14254639" y="1799008"/>
                <a:ext cx="172416" cy="147162"/>
              </a:xfrm>
              <a:custGeom>
                <a:avLst/>
                <a:gdLst/>
                <a:ahLst/>
                <a:cxnLst/>
                <a:rect l="l" t="t" r="r" b="b"/>
                <a:pathLst>
                  <a:path w="867" h="740" extrusionOk="0">
                    <a:moveTo>
                      <a:pt x="848" y="1"/>
                    </a:moveTo>
                    <a:cubicBezTo>
                      <a:pt x="845" y="1"/>
                      <a:pt x="842" y="2"/>
                      <a:pt x="840" y="5"/>
                    </a:cubicBezTo>
                    <a:cubicBezTo>
                      <a:pt x="618" y="301"/>
                      <a:pt x="339" y="543"/>
                      <a:pt x="13" y="715"/>
                    </a:cubicBezTo>
                    <a:cubicBezTo>
                      <a:pt x="1" y="723"/>
                      <a:pt x="5" y="740"/>
                      <a:pt x="22" y="740"/>
                    </a:cubicBezTo>
                    <a:lnTo>
                      <a:pt x="26" y="740"/>
                    </a:lnTo>
                    <a:cubicBezTo>
                      <a:pt x="351" y="564"/>
                      <a:pt x="635" y="318"/>
                      <a:pt x="861" y="22"/>
                    </a:cubicBezTo>
                    <a:cubicBezTo>
                      <a:pt x="867" y="12"/>
                      <a:pt x="857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>
                <a:off x="14312709" y="1793241"/>
                <a:ext cx="59461" cy="550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77" extrusionOk="0">
                    <a:moveTo>
                      <a:pt x="277" y="1"/>
                    </a:moveTo>
                    <a:cubicBezTo>
                      <a:pt x="274" y="1"/>
                      <a:pt x="271" y="2"/>
                      <a:pt x="268" y="5"/>
                    </a:cubicBezTo>
                    <a:lnTo>
                      <a:pt x="9" y="251"/>
                    </a:lnTo>
                    <a:cubicBezTo>
                      <a:pt x="1" y="259"/>
                      <a:pt x="1" y="268"/>
                      <a:pt x="9" y="272"/>
                    </a:cubicBezTo>
                    <a:cubicBezTo>
                      <a:pt x="9" y="276"/>
                      <a:pt x="13" y="276"/>
                      <a:pt x="18" y="276"/>
                    </a:cubicBezTo>
                    <a:cubicBezTo>
                      <a:pt x="22" y="276"/>
                      <a:pt x="26" y="276"/>
                      <a:pt x="26" y="272"/>
                    </a:cubicBezTo>
                    <a:lnTo>
                      <a:pt x="289" y="26"/>
                    </a:lnTo>
                    <a:cubicBezTo>
                      <a:pt x="299" y="16"/>
                      <a:pt x="288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1"/>
              <p:cNvSpPr/>
              <p:nvPr/>
            </p:nvSpPr>
            <p:spPr>
              <a:xfrm>
                <a:off x="14743661" y="1931258"/>
                <a:ext cx="178581" cy="57274"/>
              </a:xfrm>
              <a:custGeom>
                <a:avLst/>
                <a:gdLst/>
                <a:ahLst/>
                <a:cxnLst/>
                <a:rect l="l" t="t" r="r" b="b"/>
                <a:pathLst>
                  <a:path w="898" h="288" extrusionOk="0">
                    <a:moveTo>
                      <a:pt x="885" y="1"/>
                    </a:moveTo>
                    <a:cubicBezTo>
                      <a:pt x="882" y="1"/>
                      <a:pt x="879" y="2"/>
                      <a:pt x="877" y="4"/>
                    </a:cubicBezTo>
                    <a:cubicBezTo>
                      <a:pt x="664" y="170"/>
                      <a:pt x="404" y="261"/>
                      <a:pt x="138" y="261"/>
                    </a:cubicBezTo>
                    <a:cubicBezTo>
                      <a:pt x="96" y="261"/>
                      <a:pt x="55" y="259"/>
                      <a:pt x="13" y="254"/>
                    </a:cubicBezTo>
                    <a:cubicBezTo>
                      <a:pt x="9" y="254"/>
                      <a:pt x="0" y="258"/>
                      <a:pt x="0" y="267"/>
                    </a:cubicBezTo>
                    <a:cubicBezTo>
                      <a:pt x="0" y="275"/>
                      <a:pt x="4" y="279"/>
                      <a:pt x="13" y="283"/>
                    </a:cubicBezTo>
                    <a:cubicBezTo>
                      <a:pt x="50" y="287"/>
                      <a:pt x="92" y="287"/>
                      <a:pt x="134" y="287"/>
                    </a:cubicBezTo>
                    <a:cubicBezTo>
                      <a:pt x="409" y="287"/>
                      <a:pt x="676" y="191"/>
                      <a:pt x="894" y="20"/>
                    </a:cubicBezTo>
                    <a:cubicBezTo>
                      <a:pt x="898" y="16"/>
                      <a:pt x="898" y="8"/>
                      <a:pt x="894" y="4"/>
                    </a:cubicBezTo>
                    <a:cubicBezTo>
                      <a:pt x="891" y="2"/>
                      <a:pt x="888" y="1"/>
                      <a:pt x="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14834147" y="1908786"/>
                <a:ext cx="66819" cy="3002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51" extrusionOk="0">
                    <a:moveTo>
                      <a:pt x="316" y="0"/>
                    </a:moveTo>
                    <a:cubicBezTo>
                      <a:pt x="313" y="0"/>
                      <a:pt x="311" y="1"/>
                      <a:pt x="309" y="4"/>
                    </a:cubicBezTo>
                    <a:cubicBezTo>
                      <a:pt x="226" y="75"/>
                      <a:pt x="121" y="117"/>
                      <a:pt x="13" y="121"/>
                    </a:cubicBezTo>
                    <a:cubicBezTo>
                      <a:pt x="4" y="121"/>
                      <a:pt x="0" y="129"/>
                      <a:pt x="0" y="138"/>
                    </a:cubicBezTo>
                    <a:cubicBezTo>
                      <a:pt x="0" y="142"/>
                      <a:pt x="4" y="150"/>
                      <a:pt x="13" y="150"/>
                    </a:cubicBezTo>
                    <a:cubicBezTo>
                      <a:pt x="130" y="142"/>
                      <a:pt x="238" y="100"/>
                      <a:pt x="326" y="21"/>
                    </a:cubicBezTo>
                    <a:cubicBezTo>
                      <a:pt x="336" y="14"/>
                      <a:pt x="325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1"/>
              <p:cNvSpPr/>
              <p:nvPr/>
            </p:nvSpPr>
            <p:spPr>
              <a:xfrm>
                <a:off x="14836533" y="1892081"/>
                <a:ext cx="35995" cy="192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97" extrusionOk="0">
                    <a:moveTo>
                      <a:pt x="159" y="0"/>
                    </a:moveTo>
                    <a:lnTo>
                      <a:pt x="9" y="71"/>
                    </a:lnTo>
                    <a:cubicBezTo>
                      <a:pt x="1" y="71"/>
                      <a:pt x="1" y="80"/>
                      <a:pt x="1" y="88"/>
                    </a:cubicBezTo>
                    <a:cubicBezTo>
                      <a:pt x="5" y="92"/>
                      <a:pt x="9" y="96"/>
                      <a:pt x="13" y="96"/>
                    </a:cubicBezTo>
                    <a:cubicBezTo>
                      <a:pt x="17" y="96"/>
                      <a:pt x="17" y="96"/>
                      <a:pt x="22" y="92"/>
                    </a:cubicBezTo>
                    <a:lnTo>
                      <a:pt x="172" y="25"/>
                    </a:lnTo>
                    <a:cubicBezTo>
                      <a:pt x="176" y="21"/>
                      <a:pt x="180" y="13"/>
                      <a:pt x="176" y="9"/>
                    </a:cubicBezTo>
                    <a:cubicBezTo>
                      <a:pt x="176" y="0"/>
                      <a:pt x="168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1"/>
              <p:cNvSpPr/>
              <p:nvPr/>
            </p:nvSpPr>
            <p:spPr>
              <a:xfrm>
                <a:off x="13762434" y="2256812"/>
                <a:ext cx="242615" cy="9704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488" extrusionOk="0">
                    <a:moveTo>
                      <a:pt x="1204" y="0"/>
                    </a:moveTo>
                    <a:cubicBezTo>
                      <a:pt x="1201" y="0"/>
                      <a:pt x="1198" y="1"/>
                      <a:pt x="1194" y="3"/>
                    </a:cubicBezTo>
                    <a:cubicBezTo>
                      <a:pt x="831" y="220"/>
                      <a:pt x="430" y="379"/>
                      <a:pt x="13" y="462"/>
                    </a:cubicBezTo>
                    <a:cubicBezTo>
                      <a:pt x="5" y="462"/>
                      <a:pt x="0" y="470"/>
                      <a:pt x="5" y="479"/>
                    </a:cubicBezTo>
                    <a:cubicBezTo>
                      <a:pt x="5" y="483"/>
                      <a:pt x="9" y="487"/>
                      <a:pt x="17" y="487"/>
                    </a:cubicBezTo>
                    <a:cubicBezTo>
                      <a:pt x="439" y="404"/>
                      <a:pt x="839" y="245"/>
                      <a:pt x="1211" y="24"/>
                    </a:cubicBezTo>
                    <a:cubicBezTo>
                      <a:pt x="1215" y="20"/>
                      <a:pt x="1219" y="11"/>
                      <a:pt x="1215" y="7"/>
                    </a:cubicBezTo>
                    <a:cubicBezTo>
                      <a:pt x="1213" y="2"/>
                      <a:pt x="1209" y="0"/>
                      <a:pt x="12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>
                <a:off x="13882751" y="2294200"/>
                <a:ext cx="127671" cy="6125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308" extrusionOk="0">
                    <a:moveTo>
                      <a:pt x="624" y="1"/>
                    </a:moveTo>
                    <a:cubicBezTo>
                      <a:pt x="623" y="1"/>
                      <a:pt x="621" y="1"/>
                      <a:pt x="619" y="3"/>
                    </a:cubicBezTo>
                    <a:cubicBezTo>
                      <a:pt x="426" y="115"/>
                      <a:pt x="226" y="207"/>
                      <a:pt x="13" y="278"/>
                    </a:cubicBezTo>
                    <a:cubicBezTo>
                      <a:pt x="1" y="282"/>
                      <a:pt x="5" y="307"/>
                      <a:pt x="17" y="307"/>
                    </a:cubicBezTo>
                    <a:lnTo>
                      <a:pt x="22" y="303"/>
                    </a:lnTo>
                    <a:cubicBezTo>
                      <a:pt x="234" y="232"/>
                      <a:pt x="439" y="140"/>
                      <a:pt x="631" y="24"/>
                    </a:cubicBezTo>
                    <a:cubicBezTo>
                      <a:pt x="642" y="17"/>
                      <a:pt x="634" y="1"/>
                      <a:pt x="6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1"/>
              <p:cNvSpPr/>
              <p:nvPr/>
            </p:nvSpPr>
            <p:spPr>
              <a:xfrm>
                <a:off x="13981589" y="2308320"/>
                <a:ext cx="52500" cy="3301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6" extrusionOk="0">
                    <a:moveTo>
                      <a:pt x="250" y="1"/>
                    </a:moveTo>
                    <a:cubicBezTo>
                      <a:pt x="247" y="1"/>
                      <a:pt x="245" y="1"/>
                      <a:pt x="243" y="3"/>
                    </a:cubicBezTo>
                    <a:lnTo>
                      <a:pt x="9" y="140"/>
                    </a:lnTo>
                    <a:cubicBezTo>
                      <a:pt x="0" y="149"/>
                      <a:pt x="5" y="161"/>
                      <a:pt x="17" y="165"/>
                    </a:cubicBezTo>
                    <a:cubicBezTo>
                      <a:pt x="17" y="165"/>
                      <a:pt x="21" y="165"/>
                      <a:pt x="21" y="161"/>
                    </a:cubicBezTo>
                    <a:lnTo>
                      <a:pt x="259" y="24"/>
                    </a:lnTo>
                    <a:cubicBezTo>
                      <a:pt x="263" y="19"/>
                      <a:pt x="263" y="11"/>
                      <a:pt x="263" y="7"/>
                    </a:cubicBezTo>
                    <a:cubicBezTo>
                      <a:pt x="260" y="4"/>
                      <a:pt x="255" y="1"/>
                      <a:pt x="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1"/>
              <p:cNvSpPr/>
              <p:nvPr/>
            </p:nvSpPr>
            <p:spPr>
              <a:xfrm>
                <a:off x="12541370" y="2245278"/>
                <a:ext cx="240826" cy="10440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25" extrusionOk="0">
                    <a:moveTo>
                      <a:pt x="17" y="1"/>
                    </a:moveTo>
                    <a:cubicBezTo>
                      <a:pt x="13" y="1"/>
                      <a:pt x="8" y="4"/>
                      <a:pt x="5" y="7"/>
                    </a:cubicBezTo>
                    <a:cubicBezTo>
                      <a:pt x="0" y="15"/>
                      <a:pt x="5" y="19"/>
                      <a:pt x="9" y="23"/>
                    </a:cubicBezTo>
                    <a:cubicBezTo>
                      <a:pt x="384" y="232"/>
                      <a:pt x="781" y="399"/>
                      <a:pt x="1194" y="524"/>
                    </a:cubicBezTo>
                    <a:lnTo>
                      <a:pt x="1198" y="524"/>
                    </a:lnTo>
                    <a:cubicBezTo>
                      <a:pt x="1203" y="524"/>
                      <a:pt x="1211" y="520"/>
                      <a:pt x="1211" y="516"/>
                    </a:cubicBezTo>
                    <a:cubicBezTo>
                      <a:pt x="1211" y="508"/>
                      <a:pt x="1211" y="499"/>
                      <a:pt x="1203" y="499"/>
                    </a:cubicBezTo>
                    <a:cubicBezTo>
                      <a:pt x="793" y="374"/>
                      <a:pt x="397" y="211"/>
                      <a:pt x="21" y="2"/>
                    </a:cubicBezTo>
                    <a:cubicBezTo>
                      <a:pt x="20" y="1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1"/>
              <p:cNvSpPr/>
              <p:nvPr/>
            </p:nvSpPr>
            <p:spPr>
              <a:xfrm>
                <a:off x="12619924" y="2245278"/>
                <a:ext cx="124092" cy="5210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2" extrusionOk="0">
                    <a:moveTo>
                      <a:pt x="18" y="1"/>
                    </a:moveTo>
                    <a:cubicBezTo>
                      <a:pt x="7" y="1"/>
                      <a:pt x="0" y="20"/>
                      <a:pt x="14" y="27"/>
                    </a:cubicBezTo>
                    <a:cubicBezTo>
                      <a:pt x="202" y="119"/>
                      <a:pt x="403" y="199"/>
                      <a:pt x="607" y="261"/>
                    </a:cubicBezTo>
                    <a:lnTo>
                      <a:pt x="611" y="261"/>
                    </a:lnTo>
                    <a:cubicBezTo>
                      <a:pt x="616" y="261"/>
                      <a:pt x="620" y="257"/>
                      <a:pt x="624" y="253"/>
                    </a:cubicBezTo>
                    <a:cubicBezTo>
                      <a:pt x="624" y="245"/>
                      <a:pt x="620" y="236"/>
                      <a:pt x="616" y="236"/>
                    </a:cubicBezTo>
                    <a:cubicBezTo>
                      <a:pt x="411" y="174"/>
                      <a:pt x="215" y="98"/>
                      <a:pt x="23" y="2"/>
                    </a:cubicBezTo>
                    <a:cubicBezTo>
                      <a:pt x="21" y="1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1"/>
              <p:cNvSpPr/>
              <p:nvPr/>
            </p:nvSpPr>
            <p:spPr>
              <a:xfrm>
                <a:off x="12705637" y="2250647"/>
                <a:ext cx="42557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84" extrusionOk="0">
                    <a:moveTo>
                      <a:pt x="18" y="0"/>
                    </a:moveTo>
                    <a:cubicBezTo>
                      <a:pt x="13" y="0"/>
                      <a:pt x="5" y="5"/>
                      <a:pt x="1" y="13"/>
                    </a:cubicBezTo>
                    <a:cubicBezTo>
                      <a:pt x="1" y="17"/>
                      <a:pt x="5" y="26"/>
                      <a:pt x="9" y="26"/>
                    </a:cubicBezTo>
                    <a:lnTo>
                      <a:pt x="189" y="84"/>
                    </a:lnTo>
                    <a:lnTo>
                      <a:pt x="193" y="84"/>
                    </a:lnTo>
                    <a:cubicBezTo>
                      <a:pt x="210" y="84"/>
                      <a:pt x="214" y="63"/>
                      <a:pt x="197" y="59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1"/>
              <p:cNvSpPr/>
              <p:nvPr/>
            </p:nvSpPr>
            <p:spPr>
              <a:xfrm>
                <a:off x="12976299" y="1626387"/>
                <a:ext cx="50909" cy="133838"/>
              </a:xfrm>
              <a:custGeom>
                <a:avLst/>
                <a:gdLst/>
                <a:ahLst/>
                <a:cxnLst/>
                <a:rect l="l" t="t" r="r" b="b"/>
                <a:pathLst>
                  <a:path w="256" h="673" extrusionOk="0">
                    <a:moveTo>
                      <a:pt x="13" y="1"/>
                    </a:moveTo>
                    <a:cubicBezTo>
                      <a:pt x="9" y="1"/>
                      <a:pt x="1" y="9"/>
                      <a:pt x="5" y="17"/>
                    </a:cubicBezTo>
                    <a:cubicBezTo>
                      <a:pt x="38" y="243"/>
                      <a:pt x="113" y="464"/>
                      <a:pt x="226" y="668"/>
                    </a:cubicBezTo>
                    <a:cubicBezTo>
                      <a:pt x="230" y="673"/>
                      <a:pt x="234" y="673"/>
                      <a:pt x="239" y="673"/>
                    </a:cubicBezTo>
                    <a:lnTo>
                      <a:pt x="243" y="673"/>
                    </a:lnTo>
                    <a:cubicBezTo>
                      <a:pt x="251" y="668"/>
                      <a:pt x="255" y="660"/>
                      <a:pt x="251" y="656"/>
                    </a:cubicBezTo>
                    <a:cubicBezTo>
                      <a:pt x="138" y="456"/>
                      <a:pt x="63" y="239"/>
                      <a:pt x="30" y="13"/>
                    </a:cubicBezTo>
                    <a:cubicBezTo>
                      <a:pt x="30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13028602" y="1675310"/>
                <a:ext cx="35995" cy="5846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294" extrusionOk="0">
                    <a:moveTo>
                      <a:pt x="13" y="1"/>
                    </a:moveTo>
                    <a:cubicBezTo>
                      <a:pt x="5" y="5"/>
                      <a:pt x="1" y="13"/>
                      <a:pt x="5" y="18"/>
                    </a:cubicBezTo>
                    <a:cubicBezTo>
                      <a:pt x="30" y="118"/>
                      <a:pt x="84" y="214"/>
                      <a:pt x="155" y="289"/>
                    </a:cubicBezTo>
                    <a:cubicBezTo>
                      <a:pt x="159" y="289"/>
                      <a:pt x="163" y="293"/>
                      <a:pt x="168" y="293"/>
                    </a:cubicBezTo>
                    <a:cubicBezTo>
                      <a:pt x="168" y="293"/>
                      <a:pt x="172" y="289"/>
                      <a:pt x="176" y="289"/>
                    </a:cubicBezTo>
                    <a:cubicBezTo>
                      <a:pt x="180" y="281"/>
                      <a:pt x="180" y="272"/>
                      <a:pt x="176" y="268"/>
                    </a:cubicBezTo>
                    <a:cubicBezTo>
                      <a:pt x="105" y="197"/>
                      <a:pt x="55" y="109"/>
                      <a:pt x="30" y="13"/>
                    </a:cubicBezTo>
                    <a:cubicBezTo>
                      <a:pt x="26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1"/>
              <p:cNvSpPr/>
              <p:nvPr/>
            </p:nvSpPr>
            <p:spPr>
              <a:xfrm>
                <a:off x="13085678" y="1702953"/>
                <a:ext cx="17898" cy="2485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25" extrusionOk="0">
                    <a:moveTo>
                      <a:pt x="19" y="0"/>
                    </a:moveTo>
                    <a:cubicBezTo>
                      <a:pt x="9" y="0"/>
                      <a:pt x="0" y="9"/>
                      <a:pt x="6" y="20"/>
                    </a:cubicBezTo>
                    <a:lnTo>
                      <a:pt x="60" y="116"/>
                    </a:lnTo>
                    <a:cubicBezTo>
                      <a:pt x="64" y="121"/>
                      <a:pt x="68" y="125"/>
                      <a:pt x="73" y="125"/>
                    </a:cubicBezTo>
                    <a:cubicBezTo>
                      <a:pt x="77" y="125"/>
                      <a:pt x="77" y="121"/>
                      <a:pt x="81" y="121"/>
                    </a:cubicBezTo>
                    <a:cubicBezTo>
                      <a:pt x="85" y="116"/>
                      <a:pt x="89" y="108"/>
                      <a:pt x="85" y="104"/>
                    </a:cubicBezTo>
                    <a:lnTo>
                      <a:pt x="31" y="8"/>
                    </a:lnTo>
                    <a:cubicBezTo>
                      <a:pt x="28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1"/>
              <p:cNvSpPr/>
              <p:nvPr/>
            </p:nvSpPr>
            <p:spPr>
              <a:xfrm>
                <a:off x="12871694" y="1626387"/>
                <a:ext cx="31023" cy="9326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69" extrusionOk="0">
                    <a:moveTo>
                      <a:pt x="13" y="1"/>
                    </a:moveTo>
                    <a:cubicBezTo>
                      <a:pt x="5" y="5"/>
                      <a:pt x="1" y="9"/>
                      <a:pt x="5" y="17"/>
                    </a:cubicBezTo>
                    <a:lnTo>
                      <a:pt x="126" y="460"/>
                    </a:lnTo>
                    <a:cubicBezTo>
                      <a:pt x="130" y="464"/>
                      <a:pt x="134" y="468"/>
                      <a:pt x="143" y="468"/>
                    </a:cubicBezTo>
                    <a:cubicBezTo>
                      <a:pt x="151" y="464"/>
                      <a:pt x="155" y="460"/>
                      <a:pt x="155" y="451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12822771" y="1636331"/>
                <a:ext cx="28438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1" extrusionOk="0">
                    <a:moveTo>
                      <a:pt x="9" y="1"/>
                    </a:moveTo>
                    <a:cubicBezTo>
                      <a:pt x="0" y="5"/>
                      <a:pt x="0" y="13"/>
                      <a:pt x="0" y="22"/>
                    </a:cubicBezTo>
                    <a:lnTo>
                      <a:pt x="113" y="272"/>
                    </a:lnTo>
                    <a:cubicBezTo>
                      <a:pt x="117" y="276"/>
                      <a:pt x="121" y="280"/>
                      <a:pt x="126" y="280"/>
                    </a:cubicBezTo>
                    <a:lnTo>
                      <a:pt x="130" y="280"/>
                    </a:lnTo>
                    <a:cubicBezTo>
                      <a:pt x="138" y="276"/>
                      <a:pt x="142" y="268"/>
                      <a:pt x="138" y="264"/>
                    </a:cubicBezTo>
                    <a:lnTo>
                      <a:pt x="25" y="9"/>
                    </a:lnTo>
                    <a:cubicBezTo>
                      <a:pt x="21" y="1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12793339" y="1579652"/>
                <a:ext cx="16307" cy="74376"/>
              </a:xfrm>
              <a:custGeom>
                <a:avLst/>
                <a:gdLst/>
                <a:ahLst/>
                <a:cxnLst/>
                <a:rect l="l" t="t" r="r" b="b"/>
                <a:pathLst>
                  <a:path w="82" h="374" extrusionOk="0">
                    <a:moveTo>
                      <a:pt x="15" y="1"/>
                    </a:moveTo>
                    <a:cubicBezTo>
                      <a:pt x="8" y="1"/>
                      <a:pt x="0" y="7"/>
                      <a:pt x="2" y="19"/>
                    </a:cubicBezTo>
                    <a:lnTo>
                      <a:pt x="57" y="361"/>
                    </a:lnTo>
                    <a:cubicBezTo>
                      <a:pt x="57" y="365"/>
                      <a:pt x="65" y="373"/>
                      <a:pt x="69" y="373"/>
                    </a:cubicBezTo>
                    <a:lnTo>
                      <a:pt x="73" y="373"/>
                    </a:lnTo>
                    <a:cubicBezTo>
                      <a:pt x="77" y="369"/>
                      <a:pt x="82" y="365"/>
                      <a:pt x="82" y="357"/>
                    </a:cubicBezTo>
                    <a:lnTo>
                      <a:pt x="27" y="14"/>
                    </a:lnTo>
                    <a:cubicBezTo>
                      <a:pt x="27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1"/>
              <p:cNvSpPr/>
              <p:nvPr/>
            </p:nvSpPr>
            <p:spPr>
              <a:xfrm>
                <a:off x="12284827" y="1415782"/>
                <a:ext cx="37585" cy="7875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96" extrusionOk="0">
                    <a:moveTo>
                      <a:pt x="176" y="0"/>
                    </a:moveTo>
                    <a:cubicBezTo>
                      <a:pt x="173" y="0"/>
                      <a:pt x="170" y="1"/>
                      <a:pt x="168" y="4"/>
                    </a:cubicBezTo>
                    <a:cubicBezTo>
                      <a:pt x="59" y="100"/>
                      <a:pt x="1" y="241"/>
                      <a:pt x="9" y="383"/>
                    </a:cubicBezTo>
                    <a:cubicBezTo>
                      <a:pt x="9" y="392"/>
                      <a:pt x="13" y="396"/>
                      <a:pt x="21" y="396"/>
                    </a:cubicBezTo>
                    <a:cubicBezTo>
                      <a:pt x="30" y="396"/>
                      <a:pt x="34" y="388"/>
                      <a:pt x="34" y="383"/>
                    </a:cubicBezTo>
                    <a:cubicBezTo>
                      <a:pt x="26" y="246"/>
                      <a:pt x="84" y="112"/>
                      <a:pt x="184" y="20"/>
                    </a:cubicBezTo>
                    <a:cubicBezTo>
                      <a:pt x="188" y="16"/>
                      <a:pt x="188" y="8"/>
                      <a:pt x="184" y="4"/>
                    </a:cubicBezTo>
                    <a:cubicBezTo>
                      <a:pt x="182" y="1"/>
                      <a:pt x="179" y="0"/>
                      <a:pt x="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1"/>
              <p:cNvSpPr/>
              <p:nvPr/>
            </p:nvSpPr>
            <p:spPr>
              <a:xfrm>
                <a:off x="12316447" y="1451380"/>
                <a:ext cx="25057" cy="3002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1" extrusionOk="0">
                    <a:moveTo>
                      <a:pt x="113" y="1"/>
                    </a:moveTo>
                    <a:cubicBezTo>
                      <a:pt x="110" y="1"/>
                      <a:pt x="107" y="2"/>
                      <a:pt x="105" y="4"/>
                    </a:cubicBezTo>
                    <a:lnTo>
                      <a:pt x="4" y="129"/>
                    </a:lnTo>
                    <a:cubicBezTo>
                      <a:pt x="0" y="133"/>
                      <a:pt x="4" y="142"/>
                      <a:pt x="9" y="146"/>
                    </a:cubicBezTo>
                    <a:cubicBezTo>
                      <a:pt x="13" y="146"/>
                      <a:pt x="13" y="150"/>
                      <a:pt x="17" y="150"/>
                    </a:cubicBezTo>
                    <a:cubicBezTo>
                      <a:pt x="21" y="150"/>
                      <a:pt x="21" y="150"/>
                      <a:pt x="25" y="146"/>
                    </a:cubicBezTo>
                    <a:lnTo>
                      <a:pt x="121" y="25"/>
                    </a:lnTo>
                    <a:cubicBezTo>
                      <a:pt x="125" y="17"/>
                      <a:pt x="125" y="8"/>
                      <a:pt x="121" y="4"/>
                    </a:cubicBezTo>
                    <a:cubicBezTo>
                      <a:pt x="119" y="2"/>
                      <a:pt x="116" y="1"/>
                      <a:pt x="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>
                <a:off x="13825476" y="1533514"/>
                <a:ext cx="6323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086" extrusionOk="0">
                    <a:moveTo>
                      <a:pt x="230" y="0"/>
                    </a:moveTo>
                    <a:cubicBezTo>
                      <a:pt x="226" y="4"/>
                      <a:pt x="218" y="8"/>
                      <a:pt x="222" y="17"/>
                    </a:cubicBezTo>
                    <a:cubicBezTo>
                      <a:pt x="293" y="384"/>
                      <a:pt x="214" y="760"/>
                      <a:pt x="5" y="1069"/>
                    </a:cubicBezTo>
                    <a:cubicBezTo>
                      <a:pt x="1" y="1073"/>
                      <a:pt x="5" y="1081"/>
                      <a:pt x="9" y="1085"/>
                    </a:cubicBezTo>
                    <a:lnTo>
                      <a:pt x="17" y="1085"/>
                    </a:lnTo>
                    <a:cubicBezTo>
                      <a:pt x="22" y="1085"/>
                      <a:pt x="26" y="1085"/>
                      <a:pt x="30" y="1081"/>
                    </a:cubicBezTo>
                    <a:cubicBezTo>
                      <a:pt x="239" y="768"/>
                      <a:pt x="318" y="384"/>
                      <a:pt x="247" y="13"/>
                    </a:cubicBezTo>
                    <a:cubicBezTo>
                      <a:pt x="247" y="4"/>
                      <a:pt x="239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1"/>
              <p:cNvSpPr/>
              <p:nvPr/>
            </p:nvSpPr>
            <p:spPr>
              <a:xfrm>
                <a:off x="13900251" y="1618035"/>
                <a:ext cx="13523" cy="55086"/>
              </a:xfrm>
              <a:custGeom>
                <a:avLst/>
                <a:gdLst/>
                <a:ahLst/>
                <a:cxnLst/>
                <a:rect l="l" t="t" r="r" b="b"/>
                <a:pathLst>
                  <a:path w="68" h="277" extrusionOk="0">
                    <a:moveTo>
                      <a:pt x="55" y="1"/>
                    </a:moveTo>
                    <a:cubicBezTo>
                      <a:pt x="50" y="1"/>
                      <a:pt x="42" y="5"/>
                      <a:pt x="42" y="13"/>
                    </a:cubicBezTo>
                    <a:lnTo>
                      <a:pt x="0" y="260"/>
                    </a:lnTo>
                    <a:cubicBezTo>
                      <a:pt x="0" y="268"/>
                      <a:pt x="5" y="272"/>
                      <a:pt x="9" y="276"/>
                    </a:cubicBezTo>
                    <a:lnTo>
                      <a:pt x="13" y="276"/>
                    </a:lnTo>
                    <a:cubicBezTo>
                      <a:pt x="21" y="276"/>
                      <a:pt x="25" y="272"/>
                      <a:pt x="25" y="264"/>
                    </a:cubicBezTo>
                    <a:lnTo>
                      <a:pt x="67" y="18"/>
                    </a:lnTo>
                    <a:cubicBezTo>
                      <a:pt x="67" y="9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1"/>
              <p:cNvSpPr/>
              <p:nvPr/>
            </p:nvSpPr>
            <p:spPr>
              <a:xfrm>
                <a:off x="13933463" y="1612864"/>
                <a:ext cx="16705" cy="65427"/>
              </a:xfrm>
              <a:custGeom>
                <a:avLst/>
                <a:gdLst/>
                <a:ahLst/>
                <a:cxnLst/>
                <a:rect l="l" t="t" r="r" b="b"/>
                <a:pathLst>
                  <a:path w="84" h="329" extrusionOk="0">
                    <a:moveTo>
                      <a:pt x="65" y="0"/>
                    </a:moveTo>
                    <a:cubicBezTo>
                      <a:pt x="59" y="0"/>
                      <a:pt x="55" y="4"/>
                      <a:pt x="55" y="10"/>
                    </a:cubicBezTo>
                    <a:lnTo>
                      <a:pt x="0" y="315"/>
                    </a:lnTo>
                    <a:cubicBezTo>
                      <a:pt x="0" y="319"/>
                      <a:pt x="5" y="327"/>
                      <a:pt x="9" y="327"/>
                    </a:cubicBezTo>
                    <a:cubicBezTo>
                      <a:pt x="10" y="328"/>
                      <a:pt x="12" y="329"/>
                      <a:pt x="13" y="329"/>
                    </a:cubicBezTo>
                    <a:cubicBezTo>
                      <a:pt x="20" y="329"/>
                      <a:pt x="25" y="322"/>
                      <a:pt x="25" y="319"/>
                    </a:cubicBezTo>
                    <a:lnTo>
                      <a:pt x="80" y="14"/>
                    </a:lnTo>
                    <a:cubicBezTo>
                      <a:pt x="84" y="6"/>
                      <a:pt x="75" y="2"/>
                      <a:pt x="71" y="2"/>
                    </a:cubicBezTo>
                    <a:cubicBezTo>
                      <a:pt x="69" y="1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1"/>
              <p:cNvSpPr/>
              <p:nvPr/>
            </p:nvSpPr>
            <p:spPr>
              <a:xfrm>
                <a:off x="14356460" y="1399275"/>
                <a:ext cx="35398" cy="8710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438" extrusionOk="0">
                    <a:moveTo>
                      <a:pt x="20" y="0"/>
                    </a:moveTo>
                    <a:cubicBezTo>
                      <a:pt x="11" y="0"/>
                      <a:pt x="1" y="10"/>
                      <a:pt x="10" y="20"/>
                    </a:cubicBezTo>
                    <a:cubicBezTo>
                      <a:pt x="102" y="132"/>
                      <a:pt x="148" y="279"/>
                      <a:pt x="144" y="425"/>
                    </a:cubicBezTo>
                    <a:cubicBezTo>
                      <a:pt x="144" y="433"/>
                      <a:pt x="148" y="437"/>
                      <a:pt x="157" y="437"/>
                    </a:cubicBezTo>
                    <a:cubicBezTo>
                      <a:pt x="165" y="437"/>
                      <a:pt x="169" y="433"/>
                      <a:pt x="169" y="429"/>
                    </a:cubicBezTo>
                    <a:cubicBezTo>
                      <a:pt x="177" y="274"/>
                      <a:pt x="127" y="124"/>
                      <a:pt x="27" y="3"/>
                    </a:cubicBezTo>
                    <a:cubicBezTo>
                      <a:pt x="25" y="1"/>
                      <a:pt x="23" y="0"/>
                      <a:pt x="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>
                <a:off x="14341943" y="1445413"/>
                <a:ext cx="15909" cy="44149"/>
              </a:xfrm>
              <a:custGeom>
                <a:avLst/>
                <a:gdLst/>
                <a:ahLst/>
                <a:cxnLst/>
                <a:rect l="l" t="t" r="r" b="b"/>
                <a:pathLst>
                  <a:path w="80" h="222" extrusionOk="0">
                    <a:moveTo>
                      <a:pt x="8" y="1"/>
                    </a:moveTo>
                    <a:cubicBezTo>
                      <a:pt x="4" y="1"/>
                      <a:pt x="0" y="9"/>
                      <a:pt x="0" y="17"/>
                    </a:cubicBezTo>
                    <a:lnTo>
                      <a:pt x="54" y="209"/>
                    </a:lnTo>
                    <a:cubicBezTo>
                      <a:pt x="54" y="214"/>
                      <a:pt x="58" y="218"/>
                      <a:pt x="67" y="222"/>
                    </a:cubicBezTo>
                    <a:lnTo>
                      <a:pt x="71" y="218"/>
                    </a:lnTo>
                    <a:cubicBezTo>
                      <a:pt x="75" y="218"/>
                      <a:pt x="79" y="209"/>
                      <a:pt x="79" y="205"/>
                    </a:cubicBezTo>
                    <a:lnTo>
                      <a:pt x="25" y="9"/>
                    </a:lnTo>
                    <a:cubicBezTo>
                      <a:pt x="25" y="5"/>
                      <a:pt x="17" y="1"/>
                      <a:pt x="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1"/>
              <p:cNvSpPr/>
              <p:nvPr/>
            </p:nvSpPr>
            <p:spPr>
              <a:xfrm>
                <a:off x="14316089" y="1475841"/>
                <a:ext cx="10938" cy="328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165" extrusionOk="0">
                    <a:moveTo>
                      <a:pt x="17" y="0"/>
                    </a:moveTo>
                    <a:cubicBezTo>
                      <a:pt x="16" y="0"/>
                      <a:pt x="14" y="1"/>
                      <a:pt x="13" y="2"/>
                    </a:cubicBezTo>
                    <a:cubicBezTo>
                      <a:pt x="5" y="2"/>
                      <a:pt x="1" y="10"/>
                      <a:pt x="1" y="15"/>
                    </a:cubicBezTo>
                    <a:lnTo>
                      <a:pt x="30" y="152"/>
                    </a:lnTo>
                    <a:cubicBezTo>
                      <a:pt x="30" y="161"/>
                      <a:pt x="34" y="165"/>
                      <a:pt x="42" y="165"/>
                    </a:cubicBezTo>
                    <a:lnTo>
                      <a:pt x="47" y="165"/>
                    </a:lnTo>
                    <a:cubicBezTo>
                      <a:pt x="51" y="161"/>
                      <a:pt x="55" y="157"/>
                      <a:pt x="55" y="148"/>
                    </a:cubicBezTo>
                    <a:lnTo>
                      <a:pt x="26" y="10"/>
                    </a:lnTo>
                    <a:cubicBezTo>
                      <a:pt x="26" y="4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1"/>
              <p:cNvSpPr/>
              <p:nvPr/>
            </p:nvSpPr>
            <p:spPr>
              <a:xfrm>
                <a:off x="14277509" y="1478426"/>
                <a:ext cx="19688" cy="3858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94" extrusionOk="0">
                    <a:moveTo>
                      <a:pt x="15" y="1"/>
                    </a:moveTo>
                    <a:cubicBezTo>
                      <a:pt x="7" y="1"/>
                      <a:pt x="0" y="8"/>
                      <a:pt x="3" y="18"/>
                    </a:cubicBezTo>
                    <a:lnTo>
                      <a:pt x="74" y="185"/>
                    </a:lnTo>
                    <a:cubicBezTo>
                      <a:pt x="74" y="189"/>
                      <a:pt x="78" y="194"/>
                      <a:pt x="86" y="194"/>
                    </a:cubicBezTo>
                    <a:lnTo>
                      <a:pt x="90" y="189"/>
                    </a:lnTo>
                    <a:cubicBezTo>
                      <a:pt x="94" y="189"/>
                      <a:pt x="99" y="181"/>
                      <a:pt x="99" y="173"/>
                    </a:cubicBezTo>
                    <a:lnTo>
                      <a:pt x="28" y="10"/>
                    </a:lnTo>
                    <a:cubicBezTo>
                      <a:pt x="24" y="4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1"/>
              <p:cNvSpPr/>
              <p:nvPr/>
            </p:nvSpPr>
            <p:spPr>
              <a:xfrm>
                <a:off x="13776554" y="1256684"/>
                <a:ext cx="44148" cy="65229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28" extrusionOk="0">
                    <a:moveTo>
                      <a:pt x="13" y="0"/>
                    </a:moveTo>
                    <a:cubicBezTo>
                      <a:pt x="12" y="0"/>
                      <a:pt x="10" y="1"/>
                      <a:pt x="9" y="2"/>
                    </a:cubicBezTo>
                    <a:cubicBezTo>
                      <a:pt x="0" y="6"/>
                      <a:pt x="0" y="15"/>
                      <a:pt x="5" y="19"/>
                    </a:cubicBezTo>
                    <a:lnTo>
                      <a:pt x="197" y="324"/>
                    </a:lnTo>
                    <a:cubicBezTo>
                      <a:pt x="197" y="328"/>
                      <a:pt x="201" y="328"/>
                      <a:pt x="209" y="328"/>
                    </a:cubicBezTo>
                    <a:lnTo>
                      <a:pt x="213" y="328"/>
                    </a:lnTo>
                    <a:cubicBezTo>
                      <a:pt x="222" y="324"/>
                      <a:pt x="222" y="315"/>
                      <a:pt x="218" y="311"/>
                    </a:cubicBezTo>
                    <a:lnTo>
                      <a:pt x="25" y="6"/>
                    </a:lnTo>
                    <a:cubicBezTo>
                      <a:pt x="23" y="3"/>
                      <a:pt x="18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1"/>
              <p:cNvSpPr/>
              <p:nvPr/>
            </p:nvSpPr>
            <p:spPr>
              <a:xfrm>
                <a:off x="13833829" y="1272991"/>
                <a:ext cx="20085" cy="5468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75" extrusionOk="0">
                    <a:moveTo>
                      <a:pt x="19" y="1"/>
                    </a:moveTo>
                    <a:cubicBezTo>
                      <a:pt x="16" y="1"/>
                      <a:pt x="12" y="2"/>
                      <a:pt x="9" y="4"/>
                    </a:cubicBezTo>
                    <a:cubicBezTo>
                      <a:pt x="5" y="8"/>
                      <a:pt x="0" y="16"/>
                      <a:pt x="5" y="20"/>
                    </a:cubicBezTo>
                    <a:cubicBezTo>
                      <a:pt x="51" y="91"/>
                      <a:pt x="71" y="175"/>
                      <a:pt x="71" y="262"/>
                    </a:cubicBezTo>
                    <a:cubicBezTo>
                      <a:pt x="71" y="271"/>
                      <a:pt x="80" y="275"/>
                      <a:pt x="88" y="275"/>
                    </a:cubicBezTo>
                    <a:cubicBezTo>
                      <a:pt x="92" y="275"/>
                      <a:pt x="101" y="271"/>
                      <a:pt x="101" y="262"/>
                    </a:cubicBezTo>
                    <a:cubicBezTo>
                      <a:pt x="101" y="171"/>
                      <a:pt x="76" y="83"/>
                      <a:pt x="26" y="8"/>
                    </a:cubicBezTo>
                    <a:cubicBezTo>
                      <a:pt x="26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1"/>
              <p:cNvSpPr/>
              <p:nvPr/>
            </p:nvSpPr>
            <p:spPr>
              <a:xfrm>
                <a:off x="13889512" y="1314556"/>
                <a:ext cx="5170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1" extrusionOk="0">
                    <a:moveTo>
                      <a:pt x="13" y="0"/>
                    </a:moveTo>
                    <a:cubicBezTo>
                      <a:pt x="6" y="0"/>
                      <a:pt x="0" y="5"/>
                      <a:pt x="0" y="16"/>
                    </a:cubicBezTo>
                    <a:lnTo>
                      <a:pt x="0" y="108"/>
                    </a:lnTo>
                    <a:cubicBezTo>
                      <a:pt x="0" y="116"/>
                      <a:pt x="4" y="120"/>
                      <a:pt x="13" y="120"/>
                    </a:cubicBezTo>
                    <a:cubicBezTo>
                      <a:pt x="17" y="120"/>
                      <a:pt x="21" y="116"/>
                      <a:pt x="25" y="112"/>
                    </a:cubicBezTo>
                    <a:lnTo>
                      <a:pt x="25" y="16"/>
                    </a:lnTo>
                    <a:cubicBezTo>
                      <a:pt x="25" y="5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1"/>
              <p:cNvSpPr/>
              <p:nvPr/>
            </p:nvSpPr>
            <p:spPr>
              <a:xfrm>
                <a:off x="14077843" y="1259269"/>
                <a:ext cx="19290" cy="49319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8" extrusionOk="0">
                    <a:moveTo>
                      <a:pt x="16" y="0"/>
                    </a:moveTo>
                    <a:cubicBezTo>
                      <a:pt x="13" y="0"/>
                      <a:pt x="11" y="1"/>
                      <a:pt x="9" y="2"/>
                    </a:cubicBezTo>
                    <a:cubicBezTo>
                      <a:pt x="5" y="6"/>
                      <a:pt x="1" y="10"/>
                      <a:pt x="1" y="18"/>
                    </a:cubicBezTo>
                    <a:lnTo>
                      <a:pt x="72" y="240"/>
                    </a:lnTo>
                    <a:cubicBezTo>
                      <a:pt x="72" y="244"/>
                      <a:pt x="76" y="248"/>
                      <a:pt x="84" y="248"/>
                    </a:cubicBezTo>
                    <a:lnTo>
                      <a:pt x="88" y="248"/>
                    </a:lnTo>
                    <a:cubicBezTo>
                      <a:pt x="92" y="244"/>
                      <a:pt x="97" y="235"/>
                      <a:pt x="97" y="231"/>
                    </a:cubicBezTo>
                    <a:lnTo>
                      <a:pt x="26" y="10"/>
                    </a:lnTo>
                    <a:cubicBezTo>
                      <a:pt x="26" y="4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1"/>
              <p:cNvSpPr/>
              <p:nvPr/>
            </p:nvSpPr>
            <p:spPr>
              <a:xfrm>
                <a:off x="14072075" y="1333448"/>
                <a:ext cx="17699" cy="30029"/>
              </a:xfrm>
              <a:custGeom>
                <a:avLst/>
                <a:gdLst/>
                <a:ahLst/>
                <a:cxnLst/>
                <a:rect l="l" t="t" r="r" b="b"/>
                <a:pathLst>
                  <a:path w="89" h="151" extrusionOk="0">
                    <a:moveTo>
                      <a:pt x="19" y="0"/>
                    </a:moveTo>
                    <a:cubicBezTo>
                      <a:pt x="10" y="0"/>
                      <a:pt x="1" y="9"/>
                      <a:pt x="9" y="17"/>
                    </a:cubicBezTo>
                    <a:lnTo>
                      <a:pt x="59" y="142"/>
                    </a:lnTo>
                    <a:cubicBezTo>
                      <a:pt x="59" y="146"/>
                      <a:pt x="67" y="150"/>
                      <a:pt x="71" y="150"/>
                    </a:cubicBezTo>
                    <a:lnTo>
                      <a:pt x="80" y="150"/>
                    </a:lnTo>
                    <a:cubicBezTo>
                      <a:pt x="84" y="146"/>
                      <a:pt x="88" y="138"/>
                      <a:pt x="84" y="134"/>
                    </a:cubicBezTo>
                    <a:lnTo>
                      <a:pt x="30" y="8"/>
                    </a:lnTo>
                    <a:cubicBezTo>
                      <a:pt x="28" y="3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1"/>
              <p:cNvSpPr/>
              <p:nvPr/>
            </p:nvSpPr>
            <p:spPr>
              <a:xfrm>
                <a:off x="13252729" y="1327482"/>
                <a:ext cx="28438" cy="10400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523" extrusionOk="0">
                    <a:moveTo>
                      <a:pt x="34" y="1"/>
                    </a:moveTo>
                    <a:cubicBezTo>
                      <a:pt x="26" y="1"/>
                      <a:pt x="21" y="5"/>
                      <a:pt x="17" y="13"/>
                    </a:cubicBezTo>
                    <a:cubicBezTo>
                      <a:pt x="1" y="185"/>
                      <a:pt x="38" y="360"/>
                      <a:pt x="117" y="514"/>
                    </a:cubicBezTo>
                    <a:cubicBezTo>
                      <a:pt x="117" y="518"/>
                      <a:pt x="122" y="523"/>
                      <a:pt x="126" y="523"/>
                    </a:cubicBezTo>
                    <a:lnTo>
                      <a:pt x="134" y="523"/>
                    </a:lnTo>
                    <a:cubicBezTo>
                      <a:pt x="138" y="518"/>
                      <a:pt x="143" y="510"/>
                      <a:pt x="138" y="502"/>
                    </a:cubicBezTo>
                    <a:cubicBezTo>
                      <a:pt x="63" y="352"/>
                      <a:pt x="30" y="185"/>
                      <a:pt x="47" y="13"/>
                    </a:cubicBezTo>
                    <a:cubicBezTo>
                      <a:pt x="47" y="9"/>
                      <a:pt x="42" y="1"/>
                      <a:pt x="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1"/>
              <p:cNvSpPr/>
              <p:nvPr/>
            </p:nvSpPr>
            <p:spPr>
              <a:xfrm>
                <a:off x="13286736" y="1371632"/>
                <a:ext cx="16108" cy="44149"/>
              </a:xfrm>
              <a:custGeom>
                <a:avLst/>
                <a:gdLst/>
                <a:ahLst/>
                <a:cxnLst/>
                <a:rect l="l" t="t" r="r" b="b"/>
                <a:pathLst>
                  <a:path w="81" h="222" extrusionOk="0">
                    <a:moveTo>
                      <a:pt x="13" y="0"/>
                    </a:moveTo>
                    <a:cubicBezTo>
                      <a:pt x="5" y="0"/>
                      <a:pt x="1" y="8"/>
                      <a:pt x="1" y="13"/>
                    </a:cubicBezTo>
                    <a:cubicBezTo>
                      <a:pt x="1" y="84"/>
                      <a:pt x="17" y="155"/>
                      <a:pt x="55" y="213"/>
                    </a:cubicBezTo>
                    <a:cubicBezTo>
                      <a:pt x="59" y="217"/>
                      <a:pt x="63" y="221"/>
                      <a:pt x="68" y="221"/>
                    </a:cubicBezTo>
                    <a:cubicBezTo>
                      <a:pt x="68" y="217"/>
                      <a:pt x="72" y="217"/>
                      <a:pt x="72" y="217"/>
                    </a:cubicBezTo>
                    <a:cubicBezTo>
                      <a:pt x="80" y="213"/>
                      <a:pt x="80" y="205"/>
                      <a:pt x="76" y="200"/>
                    </a:cubicBezTo>
                    <a:cubicBezTo>
                      <a:pt x="42" y="142"/>
                      <a:pt x="26" y="79"/>
                      <a:pt x="26" y="13"/>
                    </a:cubicBezTo>
                    <a:cubicBezTo>
                      <a:pt x="26" y="8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1"/>
              <p:cNvSpPr/>
              <p:nvPr/>
            </p:nvSpPr>
            <p:spPr>
              <a:xfrm>
                <a:off x="13310799" y="1325096"/>
                <a:ext cx="14318" cy="2764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9" extrusionOk="0">
                    <a:moveTo>
                      <a:pt x="9" y="0"/>
                    </a:moveTo>
                    <a:cubicBezTo>
                      <a:pt x="1" y="5"/>
                      <a:pt x="1" y="13"/>
                      <a:pt x="1" y="17"/>
                    </a:cubicBezTo>
                    <a:lnTo>
                      <a:pt x="43" y="130"/>
                    </a:lnTo>
                    <a:cubicBezTo>
                      <a:pt x="47" y="134"/>
                      <a:pt x="51" y="138"/>
                      <a:pt x="55" y="138"/>
                    </a:cubicBezTo>
                    <a:lnTo>
                      <a:pt x="59" y="138"/>
                    </a:lnTo>
                    <a:cubicBezTo>
                      <a:pt x="68" y="134"/>
                      <a:pt x="72" y="126"/>
                      <a:pt x="68" y="117"/>
                    </a:cubicBezTo>
                    <a:lnTo>
                      <a:pt x="26" y="9"/>
                    </a:lnTo>
                    <a:cubicBezTo>
                      <a:pt x="22" y="0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>
                <a:off x="12790356" y="1306004"/>
                <a:ext cx="9347" cy="51706"/>
              </a:xfrm>
              <a:custGeom>
                <a:avLst/>
                <a:gdLst/>
                <a:ahLst/>
                <a:cxnLst/>
                <a:rect l="l" t="t" r="r" b="b"/>
                <a:pathLst>
                  <a:path w="47" h="260" extrusionOk="0">
                    <a:moveTo>
                      <a:pt x="13" y="0"/>
                    </a:moveTo>
                    <a:cubicBezTo>
                      <a:pt x="5" y="5"/>
                      <a:pt x="1" y="9"/>
                      <a:pt x="1" y="17"/>
                    </a:cubicBezTo>
                    <a:cubicBezTo>
                      <a:pt x="22" y="92"/>
                      <a:pt x="22" y="172"/>
                      <a:pt x="1" y="247"/>
                    </a:cubicBezTo>
                    <a:cubicBezTo>
                      <a:pt x="1" y="251"/>
                      <a:pt x="5" y="259"/>
                      <a:pt x="13" y="259"/>
                    </a:cubicBezTo>
                    <a:lnTo>
                      <a:pt x="17" y="259"/>
                    </a:lnTo>
                    <a:cubicBezTo>
                      <a:pt x="22" y="259"/>
                      <a:pt x="26" y="255"/>
                      <a:pt x="26" y="251"/>
                    </a:cubicBezTo>
                    <a:cubicBezTo>
                      <a:pt x="47" y="172"/>
                      <a:pt x="47" y="88"/>
                      <a:pt x="26" y="9"/>
                    </a:cubicBezTo>
                    <a:cubicBezTo>
                      <a:pt x="26" y="5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1"/>
              <p:cNvSpPr/>
              <p:nvPr/>
            </p:nvSpPr>
            <p:spPr>
              <a:xfrm>
                <a:off x="12757940" y="1306004"/>
                <a:ext cx="8551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8" extrusionOk="0">
                    <a:moveTo>
                      <a:pt x="13" y="0"/>
                    </a:moveTo>
                    <a:cubicBezTo>
                      <a:pt x="5" y="0"/>
                      <a:pt x="1" y="9"/>
                      <a:pt x="1" y="13"/>
                    </a:cubicBezTo>
                    <a:lnTo>
                      <a:pt x="13" y="209"/>
                    </a:lnTo>
                    <a:cubicBezTo>
                      <a:pt x="13" y="213"/>
                      <a:pt x="22" y="217"/>
                      <a:pt x="26" y="217"/>
                    </a:cubicBezTo>
                    <a:lnTo>
                      <a:pt x="30" y="217"/>
                    </a:lnTo>
                    <a:cubicBezTo>
                      <a:pt x="34" y="217"/>
                      <a:pt x="43" y="213"/>
                      <a:pt x="38" y="205"/>
                    </a:cubicBezTo>
                    <a:lnTo>
                      <a:pt x="26" y="13"/>
                    </a:lnTo>
                    <a:cubicBezTo>
                      <a:pt x="26" y="5"/>
                      <a:pt x="22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1"/>
              <p:cNvSpPr/>
              <p:nvPr/>
            </p:nvSpPr>
            <p:spPr>
              <a:xfrm>
                <a:off x="12608588" y="1278361"/>
                <a:ext cx="23068" cy="7099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57" extrusionOk="0">
                    <a:moveTo>
                      <a:pt x="99" y="1"/>
                    </a:moveTo>
                    <a:cubicBezTo>
                      <a:pt x="94" y="1"/>
                      <a:pt x="90" y="4"/>
                      <a:pt x="88" y="10"/>
                    </a:cubicBezTo>
                    <a:lnTo>
                      <a:pt x="1" y="340"/>
                    </a:lnTo>
                    <a:cubicBezTo>
                      <a:pt x="1" y="348"/>
                      <a:pt x="5" y="352"/>
                      <a:pt x="9" y="356"/>
                    </a:cubicBezTo>
                    <a:lnTo>
                      <a:pt x="13" y="356"/>
                    </a:lnTo>
                    <a:cubicBezTo>
                      <a:pt x="21" y="356"/>
                      <a:pt x="26" y="352"/>
                      <a:pt x="26" y="348"/>
                    </a:cubicBezTo>
                    <a:lnTo>
                      <a:pt x="113" y="18"/>
                    </a:lnTo>
                    <a:cubicBezTo>
                      <a:pt x="116" y="8"/>
                      <a:pt x="107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1"/>
              <p:cNvSpPr/>
              <p:nvPr/>
            </p:nvSpPr>
            <p:spPr>
              <a:xfrm>
                <a:off x="13529159" y="1801196"/>
                <a:ext cx="350599" cy="8690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437" extrusionOk="0">
                    <a:moveTo>
                      <a:pt x="1746" y="1"/>
                    </a:moveTo>
                    <a:cubicBezTo>
                      <a:pt x="1744" y="1"/>
                      <a:pt x="1742" y="1"/>
                      <a:pt x="1741" y="2"/>
                    </a:cubicBezTo>
                    <a:cubicBezTo>
                      <a:pt x="1199" y="249"/>
                      <a:pt x="614" y="386"/>
                      <a:pt x="17" y="411"/>
                    </a:cubicBezTo>
                    <a:cubicBezTo>
                      <a:pt x="1" y="411"/>
                      <a:pt x="1" y="436"/>
                      <a:pt x="17" y="436"/>
                    </a:cubicBezTo>
                    <a:lnTo>
                      <a:pt x="21" y="436"/>
                    </a:lnTo>
                    <a:cubicBezTo>
                      <a:pt x="618" y="411"/>
                      <a:pt x="1207" y="274"/>
                      <a:pt x="1754" y="27"/>
                    </a:cubicBezTo>
                    <a:cubicBezTo>
                      <a:pt x="1758" y="23"/>
                      <a:pt x="1762" y="15"/>
                      <a:pt x="1758" y="6"/>
                    </a:cubicBezTo>
                    <a:cubicBezTo>
                      <a:pt x="1755" y="4"/>
                      <a:pt x="1750" y="1"/>
                      <a:pt x="17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1"/>
              <p:cNvSpPr/>
              <p:nvPr/>
            </p:nvSpPr>
            <p:spPr>
              <a:xfrm>
                <a:off x="13665385" y="1876767"/>
                <a:ext cx="137018" cy="34603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74" extrusionOk="0">
                    <a:moveTo>
                      <a:pt x="677" y="0"/>
                    </a:moveTo>
                    <a:cubicBezTo>
                      <a:pt x="675" y="0"/>
                      <a:pt x="673" y="1"/>
                      <a:pt x="672" y="2"/>
                    </a:cubicBezTo>
                    <a:cubicBezTo>
                      <a:pt x="459" y="81"/>
                      <a:pt x="238" y="127"/>
                      <a:pt x="13" y="144"/>
                    </a:cubicBezTo>
                    <a:cubicBezTo>
                      <a:pt x="4" y="144"/>
                      <a:pt x="0" y="152"/>
                      <a:pt x="0" y="161"/>
                    </a:cubicBezTo>
                    <a:cubicBezTo>
                      <a:pt x="0" y="165"/>
                      <a:pt x="4" y="173"/>
                      <a:pt x="13" y="173"/>
                    </a:cubicBezTo>
                    <a:cubicBezTo>
                      <a:pt x="242" y="157"/>
                      <a:pt x="468" y="107"/>
                      <a:pt x="681" y="23"/>
                    </a:cubicBezTo>
                    <a:cubicBezTo>
                      <a:pt x="685" y="23"/>
                      <a:pt x="689" y="15"/>
                      <a:pt x="689" y="6"/>
                    </a:cubicBezTo>
                    <a:cubicBezTo>
                      <a:pt x="686" y="3"/>
                      <a:pt x="681" y="0"/>
                      <a:pt x="6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1"/>
              <p:cNvSpPr/>
              <p:nvPr/>
            </p:nvSpPr>
            <p:spPr>
              <a:xfrm>
                <a:off x="13718484" y="1934838"/>
                <a:ext cx="56677" cy="2048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03" extrusionOk="0">
                    <a:moveTo>
                      <a:pt x="272" y="1"/>
                    </a:moveTo>
                    <a:cubicBezTo>
                      <a:pt x="270" y="1"/>
                      <a:pt x="269" y="1"/>
                      <a:pt x="267" y="2"/>
                    </a:cubicBezTo>
                    <a:lnTo>
                      <a:pt x="9" y="73"/>
                    </a:lnTo>
                    <a:cubicBezTo>
                      <a:pt x="0" y="77"/>
                      <a:pt x="0" y="86"/>
                      <a:pt x="0" y="90"/>
                    </a:cubicBezTo>
                    <a:cubicBezTo>
                      <a:pt x="0" y="98"/>
                      <a:pt x="9" y="103"/>
                      <a:pt x="13" y="103"/>
                    </a:cubicBezTo>
                    <a:lnTo>
                      <a:pt x="17" y="98"/>
                    </a:lnTo>
                    <a:lnTo>
                      <a:pt x="272" y="27"/>
                    </a:lnTo>
                    <a:cubicBezTo>
                      <a:pt x="280" y="23"/>
                      <a:pt x="284" y="19"/>
                      <a:pt x="284" y="11"/>
                    </a:cubicBezTo>
                    <a:cubicBezTo>
                      <a:pt x="281" y="5"/>
                      <a:pt x="276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13740956" y="1993307"/>
                <a:ext cx="34205" cy="127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64" extrusionOk="0">
                    <a:moveTo>
                      <a:pt x="154" y="1"/>
                    </a:moveTo>
                    <a:lnTo>
                      <a:pt x="17" y="38"/>
                    </a:lnTo>
                    <a:cubicBezTo>
                      <a:pt x="1" y="38"/>
                      <a:pt x="0" y="64"/>
                      <a:pt x="17" y="64"/>
                    </a:cubicBezTo>
                    <a:cubicBezTo>
                      <a:pt x="18" y="64"/>
                      <a:pt x="19" y="63"/>
                      <a:pt x="21" y="63"/>
                    </a:cubicBezTo>
                    <a:lnTo>
                      <a:pt x="159" y="26"/>
                    </a:lnTo>
                    <a:cubicBezTo>
                      <a:pt x="167" y="26"/>
                      <a:pt x="171" y="17"/>
                      <a:pt x="171" y="9"/>
                    </a:cubicBezTo>
                    <a:cubicBezTo>
                      <a:pt x="167" y="5"/>
                      <a:pt x="159" y="1"/>
                      <a:pt x="1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1"/>
              <p:cNvSpPr/>
              <p:nvPr/>
            </p:nvSpPr>
            <p:spPr>
              <a:xfrm>
                <a:off x="12357017" y="1136565"/>
                <a:ext cx="321565" cy="41284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2076" extrusionOk="0">
                    <a:moveTo>
                      <a:pt x="1533" y="1"/>
                    </a:moveTo>
                    <a:cubicBezTo>
                      <a:pt x="1474" y="1"/>
                      <a:pt x="1424" y="26"/>
                      <a:pt x="1391" y="68"/>
                    </a:cubicBezTo>
                    <a:cubicBezTo>
                      <a:pt x="1253" y="205"/>
                      <a:pt x="794" y="731"/>
                      <a:pt x="723" y="1725"/>
                    </a:cubicBezTo>
                    <a:cubicBezTo>
                      <a:pt x="719" y="1762"/>
                      <a:pt x="694" y="1875"/>
                      <a:pt x="644" y="1896"/>
                    </a:cubicBezTo>
                    <a:cubicBezTo>
                      <a:pt x="637" y="1898"/>
                      <a:pt x="631" y="1899"/>
                      <a:pt x="624" y="1899"/>
                    </a:cubicBezTo>
                    <a:cubicBezTo>
                      <a:pt x="601" y="1899"/>
                      <a:pt x="576" y="1887"/>
                      <a:pt x="560" y="1871"/>
                    </a:cubicBezTo>
                    <a:cubicBezTo>
                      <a:pt x="460" y="1771"/>
                      <a:pt x="389" y="1645"/>
                      <a:pt x="351" y="1508"/>
                    </a:cubicBezTo>
                    <a:cubicBezTo>
                      <a:pt x="293" y="1316"/>
                      <a:pt x="272" y="1115"/>
                      <a:pt x="285" y="915"/>
                    </a:cubicBezTo>
                    <a:cubicBezTo>
                      <a:pt x="305" y="631"/>
                      <a:pt x="360" y="385"/>
                      <a:pt x="427" y="301"/>
                    </a:cubicBezTo>
                    <a:cubicBezTo>
                      <a:pt x="445" y="283"/>
                      <a:pt x="427" y="259"/>
                      <a:pt x="407" y="259"/>
                    </a:cubicBezTo>
                    <a:cubicBezTo>
                      <a:pt x="401" y="259"/>
                      <a:pt x="394" y="262"/>
                      <a:pt x="389" y="268"/>
                    </a:cubicBezTo>
                    <a:cubicBezTo>
                      <a:pt x="293" y="381"/>
                      <a:pt x="247" y="685"/>
                      <a:pt x="230" y="911"/>
                    </a:cubicBezTo>
                    <a:cubicBezTo>
                      <a:pt x="218" y="1120"/>
                      <a:pt x="239" y="1324"/>
                      <a:pt x="301" y="1520"/>
                    </a:cubicBezTo>
                    <a:cubicBezTo>
                      <a:pt x="339" y="1671"/>
                      <a:pt x="414" y="1804"/>
                      <a:pt x="523" y="1908"/>
                    </a:cubicBezTo>
                    <a:cubicBezTo>
                      <a:pt x="549" y="1935"/>
                      <a:pt x="582" y="1949"/>
                      <a:pt x="617" y="1949"/>
                    </a:cubicBezTo>
                    <a:cubicBezTo>
                      <a:pt x="631" y="1949"/>
                      <a:pt x="646" y="1947"/>
                      <a:pt x="660" y="1942"/>
                    </a:cubicBezTo>
                    <a:cubicBezTo>
                      <a:pt x="748" y="1908"/>
                      <a:pt x="769" y="1750"/>
                      <a:pt x="773" y="1729"/>
                    </a:cubicBezTo>
                    <a:cubicBezTo>
                      <a:pt x="844" y="752"/>
                      <a:pt x="1286" y="239"/>
                      <a:pt x="1424" y="105"/>
                    </a:cubicBezTo>
                    <a:cubicBezTo>
                      <a:pt x="1455" y="71"/>
                      <a:pt x="1485" y="50"/>
                      <a:pt x="1513" y="50"/>
                    </a:cubicBezTo>
                    <a:cubicBezTo>
                      <a:pt x="1515" y="50"/>
                      <a:pt x="1518" y="51"/>
                      <a:pt x="1520" y="51"/>
                    </a:cubicBezTo>
                    <a:cubicBezTo>
                      <a:pt x="1528" y="55"/>
                      <a:pt x="1533" y="55"/>
                      <a:pt x="1541" y="59"/>
                    </a:cubicBezTo>
                    <a:cubicBezTo>
                      <a:pt x="1103" y="347"/>
                      <a:pt x="831" y="1428"/>
                      <a:pt x="823" y="1729"/>
                    </a:cubicBezTo>
                    <a:cubicBezTo>
                      <a:pt x="819" y="1875"/>
                      <a:pt x="752" y="1996"/>
                      <a:pt x="660" y="2017"/>
                    </a:cubicBezTo>
                    <a:cubicBezTo>
                      <a:pt x="651" y="2019"/>
                      <a:pt x="641" y="2020"/>
                      <a:pt x="631" y="2020"/>
                    </a:cubicBezTo>
                    <a:cubicBezTo>
                      <a:pt x="529" y="2020"/>
                      <a:pt x="412" y="1904"/>
                      <a:pt x="301" y="1691"/>
                    </a:cubicBezTo>
                    <a:cubicBezTo>
                      <a:pt x="55" y="1211"/>
                      <a:pt x="218" y="556"/>
                      <a:pt x="272" y="368"/>
                    </a:cubicBezTo>
                    <a:cubicBezTo>
                      <a:pt x="289" y="310"/>
                      <a:pt x="331" y="264"/>
                      <a:pt x="385" y="239"/>
                    </a:cubicBezTo>
                    <a:cubicBezTo>
                      <a:pt x="420" y="221"/>
                      <a:pt x="460" y="213"/>
                      <a:pt x="499" y="213"/>
                    </a:cubicBezTo>
                    <a:cubicBezTo>
                      <a:pt x="507" y="213"/>
                      <a:pt x="515" y="213"/>
                      <a:pt x="523" y="214"/>
                    </a:cubicBezTo>
                    <a:cubicBezTo>
                      <a:pt x="525" y="214"/>
                      <a:pt x="528" y="215"/>
                      <a:pt x="531" y="215"/>
                    </a:cubicBezTo>
                    <a:cubicBezTo>
                      <a:pt x="543" y="215"/>
                      <a:pt x="552" y="207"/>
                      <a:pt x="556" y="197"/>
                    </a:cubicBezTo>
                    <a:cubicBezTo>
                      <a:pt x="560" y="185"/>
                      <a:pt x="552" y="168"/>
                      <a:pt x="539" y="164"/>
                    </a:cubicBezTo>
                    <a:cubicBezTo>
                      <a:pt x="525" y="162"/>
                      <a:pt x="511" y="161"/>
                      <a:pt x="496" y="161"/>
                    </a:cubicBezTo>
                    <a:cubicBezTo>
                      <a:pt x="451" y="161"/>
                      <a:pt x="406" y="171"/>
                      <a:pt x="368" y="193"/>
                    </a:cubicBezTo>
                    <a:cubicBezTo>
                      <a:pt x="297" y="218"/>
                      <a:pt x="243" y="281"/>
                      <a:pt x="222" y="356"/>
                    </a:cubicBezTo>
                    <a:cubicBezTo>
                      <a:pt x="164" y="548"/>
                      <a:pt x="1" y="1216"/>
                      <a:pt x="255" y="1712"/>
                    </a:cubicBezTo>
                    <a:cubicBezTo>
                      <a:pt x="410" y="2013"/>
                      <a:pt x="548" y="2075"/>
                      <a:pt x="635" y="2075"/>
                    </a:cubicBezTo>
                    <a:cubicBezTo>
                      <a:pt x="648" y="2075"/>
                      <a:pt x="664" y="2071"/>
                      <a:pt x="677" y="2067"/>
                    </a:cubicBezTo>
                    <a:cubicBezTo>
                      <a:pt x="794" y="2042"/>
                      <a:pt x="877" y="1904"/>
                      <a:pt x="881" y="1729"/>
                    </a:cubicBezTo>
                    <a:cubicBezTo>
                      <a:pt x="890" y="1408"/>
                      <a:pt x="1182" y="326"/>
                      <a:pt x="1599" y="89"/>
                    </a:cubicBezTo>
                    <a:cubicBezTo>
                      <a:pt x="1612" y="84"/>
                      <a:pt x="1616" y="68"/>
                      <a:pt x="1608" y="55"/>
                    </a:cubicBezTo>
                    <a:cubicBezTo>
                      <a:pt x="1591" y="26"/>
                      <a:pt x="1562" y="9"/>
                      <a:pt x="1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1"/>
              <p:cNvSpPr/>
              <p:nvPr/>
            </p:nvSpPr>
            <p:spPr>
              <a:xfrm>
                <a:off x="13270230" y="1068749"/>
                <a:ext cx="418412" cy="55046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768" extrusionOk="0">
                    <a:moveTo>
                      <a:pt x="114" y="0"/>
                    </a:moveTo>
                    <a:cubicBezTo>
                      <a:pt x="104" y="0"/>
                      <a:pt x="93" y="1"/>
                      <a:pt x="84" y="4"/>
                    </a:cubicBezTo>
                    <a:cubicBezTo>
                      <a:pt x="46" y="12"/>
                      <a:pt x="17" y="41"/>
                      <a:pt x="4" y="79"/>
                    </a:cubicBezTo>
                    <a:cubicBezTo>
                      <a:pt x="0" y="91"/>
                      <a:pt x="4" y="108"/>
                      <a:pt x="17" y="116"/>
                    </a:cubicBezTo>
                    <a:cubicBezTo>
                      <a:pt x="572" y="530"/>
                      <a:pt x="923" y="1941"/>
                      <a:pt x="931" y="2312"/>
                    </a:cubicBezTo>
                    <a:cubicBezTo>
                      <a:pt x="939" y="2542"/>
                      <a:pt x="1048" y="2729"/>
                      <a:pt x="1198" y="2763"/>
                    </a:cubicBezTo>
                    <a:cubicBezTo>
                      <a:pt x="1215" y="2767"/>
                      <a:pt x="1232" y="2767"/>
                      <a:pt x="1252" y="2767"/>
                    </a:cubicBezTo>
                    <a:cubicBezTo>
                      <a:pt x="1361" y="2767"/>
                      <a:pt x="1549" y="2688"/>
                      <a:pt x="1762" y="2287"/>
                    </a:cubicBezTo>
                    <a:cubicBezTo>
                      <a:pt x="2104" y="1611"/>
                      <a:pt x="1883" y="705"/>
                      <a:pt x="1808" y="446"/>
                    </a:cubicBezTo>
                    <a:cubicBezTo>
                      <a:pt x="1787" y="338"/>
                      <a:pt x="1716" y="250"/>
                      <a:pt x="1616" y="204"/>
                    </a:cubicBezTo>
                    <a:cubicBezTo>
                      <a:pt x="1563" y="185"/>
                      <a:pt x="1522" y="178"/>
                      <a:pt x="1491" y="178"/>
                    </a:cubicBezTo>
                    <a:cubicBezTo>
                      <a:pt x="1427" y="178"/>
                      <a:pt x="1401" y="206"/>
                      <a:pt x="1399" y="208"/>
                    </a:cubicBezTo>
                    <a:cubicBezTo>
                      <a:pt x="1386" y="221"/>
                      <a:pt x="1386" y="238"/>
                      <a:pt x="1399" y="246"/>
                    </a:cubicBezTo>
                    <a:cubicBezTo>
                      <a:pt x="1403" y="250"/>
                      <a:pt x="1409" y="252"/>
                      <a:pt x="1415" y="252"/>
                    </a:cubicBezTo>
                    <a:cubicBezTo>
                      <a:pt x="1422" y="252"/>
                      <a:pt x="1428" y="250"/>
                      <a:pt x="1432" y="246"/>
                    </a:cubicBezTo>
                    <a:cubicBezTo>
                      <a:pt x="1432" y="246"/>
                      <a:pt x="1445" y="231"/>
                      <a:pt x="1486" y="231"/>
                    </a:cubicBezTo>
                    <a:cubicBezTo>
                      <a:pt x="1510" y="231"/>
                      <a:pt x="1546" y="237"/>
                      <a:pt x="1595" y="254"/>
                    </a:cubicBezTo>
                    <a:cubicBezTo>
                      <a:pt x="1724" y="300"/>
                      <a:pt x="1753" y="455"/>
                      <a:pt x="1753" y="459"/>
                    </a:cubicBezTo>
                    <a:cubicBezTo>
                      <a:pt x="1829" y="718"/>
                      <a:pt x="2050" y="1607"/>
                      <a:pt x="1712" y="2262"/>
                    </a:cubicBezTo>
                    <a:cubicBezTo>
                      <a:pt x="1559" y="2556"/>
                      <a:pt x="1395" y="2721"/>
                      <a:pt x="1250" y="2721"/>
                    </a:cubicBezTo>
                    <a:cubicBezTo>
                      <a:pt x="1237" y="2721"/>
                      <a:pt x="1224" y="2720"/>
                      <a:pt x="1211" y="2717"/>
                    </a:cubicBezTo>
                    <a:cubicBezTo>
                      <a:pt x="1086" y="2688"/>
                      <a:pt x="990" y="2517"/>
                      <a:pt x="985" y="2312"/>
                    </a:cubicBezTo>
                    <a:cubicBezTo>
                      <a:pt x="977" y="1936"/>
                      <a:pt x="622" y="517"/>
                      <a:pt x="59" y="83"/>
                    </a:cubicBezTo>
                    <a:cubicBezTo>
                      <a:pt x="71" y="71"/>
                      <a:pt x="84" y="62"/>
                      <a:pt x="100" y="58"/>
                    </a:cubicBezTo>
                    <a:cubicBezTo>
                      <a:pt x="106" y="57"/>
                      <a:pt x="112" y="56"/>
                      <a:pt x="118" y="56"/>
                    </a:cubicBezTo>
                    <a:cubicBezTo>
                      <a:pt x="145" y="56"/>
                      <a:pt x="171" y="71"/>
                      <a:pt x="188" y="91"/>
                    </a:cubicBezTo>
                    <a:cubicBezTo>
                      <a:pt x="368" y="275"/>
                      <a:pt x="977" y="981"/>
                      <a:pt x="1073" y="2312"/>
                    </a:cubicBezTo>
                    <a:cubicBezTo>
                      <a:pt x="1073" y="2320"/>
                      <a:pt x="1102" y="2542"/>
                      <a:pt x="1219" y="2592"/>
                    </a:cubicBezTo>
                    <a:cubicBezTo>
                      <a:pt x="1236" y="2599"/>
                      <a:pt x="1253" y="2603"/>
                      <a:pt x="1270" y="2603"/>
                    </a:cubicBezTo>
                    <a:cubicBezTo>
                      <a:pt x="1310" y="2603"/>
                      <a:pt x="1352" y="2584"/>
                      <a:pt x="1399" y="2546"/>
                    </a:cubicBezTo>
                    <a:cubicBezTo>
                      <a:pt x="1540" y="2404"/>
                      <a:pt x="1645" y="2220"/>
                      <a:pt x="1695" y="2024"/>
                    </a:cubicBezTo>
                    <a:cubicBezTo>
                      <a:pt x="1778" y="1757"/>
                      <a:pt x="1808" y="1477"/>
                      <a:pt x="1791" y="1202"/>
                    </a:cubicBezTo>
                    <a:cubicBezTo>
                      <a:pt x="1766" y="859"/>
                      <a:pt x="1674" y="404"/>
                      <a:pt x="1557" y="263"/>
                    </a:cubicBezTo>
                    <a:cubicBezTo>
                      <a:pt x="1552" y="256"/>
                      <a:pt x="1545" y="253"/>
                      <a:pt x="1538" y="253"/>
                    </a:cubicBezTo>
                    <a:cubicBezTo>
                      <a:pt x="1520" y="253"/>
                      <a:pt x="1503" y="274"/>
                      <a:pt x="1515" y="292"/>
                    </a:cubicBezTo>
                    <a:cubicBezTo>
                      <a:pt x="1611" y="413"/>
                      <a:pt x="1712" y="830"/>
                      <a:pt x="1737" y="1202"/>
                    </a:cubicBezTo>
                    <a:cubicBezTo>
                      <a:pt x="1758" y="1473"/>
                      <a:pt x="1724" y="1749"/>
                      <a:pt x="1645" y="2007"/>
                    </a:cubicBezTo>
                    <a:cubicBezTo>
                      <a:pt x="1595" y="2195"/>
                      <a:pt x="1499" y="2366"/>
                      <a:pt x="1365" y="2508"/>
                    </a:cubicBezTo>
                    <a:cubicBezTo>
                      <a:pt x="1328" y="2536"/>
                      <a:pt x="1295" y="2550"/>
                      <a:pt x="1267" y="2550"/>
                    </a:cubicBezTo>
                    <a:cubicBezTo>
                      <a:pt x="1257" y="2550"/>
                      <a:pt x="1248" y="2549"/>
                      <a:pt x="1240" y="2546"/>
                    </a:cubicBezTo>
                    <a:cubicBezTo>
                      <a:pt x="1165" y="2512"/>
                      <a:pt x="1131" y="2362"/>
                      <a:pt x="1127" y="2304"/>
                    </a:cubicBezTo>
                    <a:cubicBezTo>
                      <a:pt x="1027" y="960"/>
                      <a:pt x="409" y="242"/>
                      <a:pt x="221" y="54"/>
                    </a:cubicBezTo>
                    <a:cubicBezTo>
                      <a:pt x="198" y="20"/>
                      <a:pt x="155" y="0"/>
                      <a:pt x="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1"/>
              <p:cNvSpPr/>
              <p:nvPr/>
            </p:nvSpPr>
            <p:spPr>
              <a:xfrm>
                <a:off x="12602025" y="1142730"/>
                <a:ext cx="162075" cy="51466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2588" extrusionOk="0">
                    <a:moveTo>
                      <a:pt x="672" y="53"/>
                    </a:moveTo>
                    <a:cubicBezTo>
                      <a:pt x="680" y="53"/>
                      <a:pt x="689" y="53"/>
                      <a:pt x="697" y="58"/>
                    </a:cubicBezTo>
                    <a:cubicBezTo>
                      <a:pt x="706" y="62"/>
                      <a:pt x="714" y="66"/>
                      <a:pt x="722" y="70"/>
                    </a:cubicBezTo>
                    <a:cubicBezTo>
                      <a:pt x="676" y="78"/>
                      <a:pt x="655" y="128"/>
                      <a:pt x="647" y="145"/>
                    </a:cubicBezTo>
                    <a:cubicBezTo>
                      <a:pt x="363" y="801"/>
                      <a:pt x="301" y="1452"/>
                      <a:pt x="455" y="2082"/>
                    </a:cubicBezTo>
                    <a:cubicBezTo>
                      <a:pt x="480" y="2182"/>
                      <a:pt x="514" y="2278"/>
                      <a:pt x="559" y="2370"/>
                    </a:cubicBezTo>
                    <a:cubicBezTo>
                      <a:pt x="597" y="2458"/>
                      <a:pt x="610" y="2491"/>
                      <a:pt x="589" y="2524"/>
                    </a:cubicBezTo>
                    <a:cubicBezTo>
                      <a:pt x="580" y="2533"/>
                      <a:pt x="568" y="2537"/>
                      <a:pt x="564" y="2537"/>
                    </a:cubicBezTo>
                    <a:cubicBezTo>
                      <a:pt x="543" y="2533"/>
                      <a:pt x="522" y="2499"/>
                      <a:pt x="514" y="2478"/>
                    </a:cubicBezTo>
                    <a:cubicBezTo>
                      <a:pt x="54" y="1318"/>
                      <a:pt x="509" y="291"/>
                      <a:pt x="605" y="99"/>
                    </a:cubicBezTo>
                    <a:cubicBezTo>
                      <a:pt x="618" y="70"/>
                      <a:pt x="643" y="53"/>
                      <a:pt x="672" y="53"/>
                    </a:cubicBezTo>
                    <a:close/>
                    <a:moveTo>
                      <a:pt x="673" y="1"/>
                    </a:moveTo>
                    <a:cubicBezTo>
                      <a:pt x="624" y="1"/>
                      <a:pt x="578" y="29"/>
                      <a:pt x="555" y="74"/>
                    </a:cubicBezTo>
                    <a:cubicBezTo>
                      <a:pt x="459" y="275"/>
                      <a:pt x="0" y="1318"/>
                      <a:pt x="468" y="2499"/>
                    </a:cubicBezTo>
                    <a:cubicBezTo>
                      <a:pt x="468" y="2508"/>
                      <a:pt x="501" y="2579"/>
                      <a:pt x="551" y="2587"/>
                    </a:cubicBezTo>
                    <a:lnTo>
                      <a:pt x="564" y="2587"/>
                    </a:lnTo>
                    <a:cubicBezTo>
                      <a:pt x="589" y="2587"/>
                      <a:pt x="614" y="2574"/>
                      <a:pt x="630" y="2558"/>
                    </a:cubicBezTo>
                    <a:cubicBezTo>
                      <a:pt x="672" y="2491"/>
                      <a:pt x="647" y="2437"/>
                      <a:pt x="610" y="2349"/>
                    </a:cubicBezTo>
                    <a:cubicBezTo>
                      <a:pt x="568" y="2257"/>
                      <a:pt x="534" y="2165"/>
                      <a:pt x="509" y="2069"/>
                    </a:cubicBezTo>
                    <a:cubicBezTo>
                      <a:pt x="355" y="1452"/>
                      <a:pt x="418" y="809"/>
                      <a:pt x="697" y="166"/>
                    </a:cubicBezTo>
                    <a:cubicBezTo>
                      <a:pt x="701" y="158"/>
                      <a:pt x="718" y="124"/>
                      <a:pt x="735" y="120"/>
                    </a:cubicBezTo>
                    <a:cubicBezTo>
                      <a:pt x="743" y="116"/>
                      <a:pt x="751" y="108"/>
                      <a:pt x="756" y="99"/>
                    </a:cubicBezTo>
                    <a:cubicBezTo>
                      <a:pt x="756" y="103"/>
                      <a:pt x="760" y="108"/>
                      <a:pt x="760" y="116"/>
                    </a:cubicBezTo>
                    <a:cubicBezTo>
                      <a:pt x="762" y="132"/>
                      <a:pt x="775" y="141"/>
                      <a:pt x="787" y="141"/>
                    </a:cubicBezTo>
                    <a:cubicBezTo>
                      <a:pt x="801" y="141"/>
                      <a:pt x="814" y="131"/>
                      <a:pt x="814" y="112"/>
                    </a:cubicBezTo>
                    <a:cubicBezTo>
                      <a:pt x="814" y="112"/>
                      <a:pt x="806" y="41"/>
                      <a:pt x="714" y="7"/>
                    </a:cubicBezTo>
                    <a:cubicBezTo>
                      <a:pt x="700" y="3"/>
                      <a:pt x="686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1"/>
              <p:cNvSpPr/>
              <p:nvPr/>
            </p:nvSpPr>
            <p:spPr>
              <a:xfrm>
                <a:off x="12802089" y="1179124"/>
                <a:ext cx="121308" cy="3687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1854" extrusionOk="0">
                    <a:moveTo>
                      <a:pt x="29" y="1"/>
                    </a:moveTo>
                    <a:cubicBezTo>
                      <a:pt x="18" y="1"/>
                      <a:pt x="10" y="7"/>
                      <a:pt x="4" y="16"/>
                    </a:cubicBezTo>
                    <a:cubicBezTo>
                      <a:pt x="0" y="29"/>
                      <a:pt x="8" y="46"/>
                      <a:pt x="21" y="50"/>
                    </a:cubicBezTo>
                    <a:cubicBezTo>
                      <a:pt x="33" y="58"/>
                      <a:pt x="59" y="71"/>
                      <a:pt x="59" y="83"/>
                    </a:cubicBezTo>
                    <a:cubicBezTo>
                      <a:pt x="121" y="421"/>
                      <a:pt x="150" y="768"/>
                      <a:pt x="142" y="1114"/>
                    </a:cubicBezTo>
                    <a:cubicBezTo>
                      <a:pt x="142" y="1761"/>
                      <a:pt x="472" y="1841"/>
                      <a:pt x="572" y="1849"/>
                    </a:cubicBezTo>
                    <a:lnTo>
                      <a:pt x="572" y="1853"/>
                    </a:lnTo>
                    <a:cubicBezTo>
                      <a:pt x="609" y="1853"/>
                      <a:pt x="609" y="1803"/>
                      <a:pt x="576" y="1799"/>
                    </a:cubicBezTo>
                    <a:cubicBezTo>
                      <a:pt x="488" y="1795"/>
                      <a:pt x="196" y="1719"/>
                      <a:pt x="196" y="1114"/>
                    </a:cubicBezTo>
                    <a:cubicBezTo>
                      <a:pt x="200" y="764"/>
                      <a:pt x="171" y="413"/>
                      <a:pt x="109" y="71"/>
                    </a:cubicBezTo>
                    <a:cubicBezTo>
                      <a:pt x="100" y="29"/>
                      <a:pt x="50" y="8"/>
                      <a:pt x="42" y="4"/>
                    </a:cubicBezTo>
                    <a:cubicBezTo>
                      <a:pt x="37" y="2"/>
                      <a:pt x="33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1"/>
              <p:cNvSpPr/>
              <p:nvPr/>
            </p:nvSpPr>
            <p:spPr>
              <a:xfrm>
                <a:off x="12786179" y="1167390"/>
                <a:ext cx="133637" cy="357962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00" extrusionOk="0">
                    <a:moveTo>
                      <a:pt x="139" y="0"/>
                    </a:moveTo>
                    <a:cubicBezTo>
                      <a:pt x="122" y="0"/>
                      <a:pt x="105" y="3"/>
                      <a:pt x="88" y="9"/>
                    </a:cubicBezTo>
                    <a:cubicBezTo>
                      <a:pt x="63" y="17"/>
                      <a:pt x="38" y="30"/>
                      <a:pt x="22" y="46"/>
                    </a:cubicBezTo>
                    <a:cubicBezTo>
                      <a:pt x="1" y="63"/>
                      <a:pt x="17" y="92"/>
                      <a:pt x="38" y="92"/>
                    </a:cubicBezTo>
                    <a:cubicBezTo>
                      <a:pt x="42" y="92"/>
                      <a:pt x="47" y="91"/>
                      <a:pt x="51" y="88"/>
                    </a:cubicBezTo>
                    <a:cubicBezTo>
                      <a:pt x="68" y="75"/>
                      <a:pt x="84" y="63"/>
                      <a:pt x="105" y="59"/>
                    </a:cubicBezTo>
                    <a:cubicBezTo>
                      <a:pt x="116" y="55"/>
                      <a:pt x="128" y="53"/>
                      <a:pt x="139" y="53"/>
                    </a:cubicBezTo>
                    <a:cubicBezTo>
                      <a:pt x="152" y="53"/>
                      <a:pt x="165" y="56"/>
                      <a:pt x="176" y="63"/>
                    </a:cubicBezTo>
                    <a:cubicBezTo>
                      <a:pt x="201" y="75"/>
                      <a:pt x="222" y="100"/>
                      <a:pt x="230" y="126"/>
                    </a:cubicBezTo>
                    <a:cubicBezTo>
                      <a:pt x="260" y="242"/>
                      <a:pt x="297" y="422"/>
                      <a:pt x="326" y="1127"/>
                    </a:cubicBezTo>
                    <a:cubicBezTo>
                      <a:pt x="322" y="1499"/>
                      <a:pt x="435" y="1749"/>
                      <a:pt x="627" y="1799"/>
                    </a:cubicBezTo>
                    <a:lnTo>
                      <a:pt x="631" y="1799"/>
                    </a:lnTo>
                    <a:cubicBezTo>
                      <a:pt x="632" y="1799"/>
                      <a:pt x="633" y="1800"/>
                      <a:pt x="635" y="1800"/>
                    </a:cubicBezTo>
                    <a:cubicBezTo>
                      <a:pt x="665" y="1800"/>
                      <a:pt x="672" y="1749"/>
                      <a:pt x="639" y="1745"/>
                    </a:cubicBezTo>
                    <a:cubicBezTo>
                      <a:pt x="472" y="1708"/>
                      <a:pt x="372" y="1470"/>
                      <a:pt x="376" y="1127"/>
                    </a:cubicBezTo>
                    <a:cubicBezTo>
                      <a:pt x="347" y="418"/>
                      <a:pt x="310" y="230"/>
                      <a:pt x="280" y="113"/>
                    </a:cubicBezTo>
                    <a:cubicBezTo>
                      <a:pt x="268" y="71"/>
                      <a:pt x="239" y="38"/>
                      <a:pt x="201" y="17"/>
                    </a:cubicBezTo>
                    <a:cubicBezTo>
                      <a:pt x="182" y="5"/>
                      <a:pt x="161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1"/>
              <p:cNvSpPr/>
              <p:nvPr/>
            </p:nvSpPr>
            <p:spPr>
              <a:xfrm>
                <a:off x="12989624" y="1076704"/>
                <a:ext cx="260911" cy="474498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2386" extrusionOk="0">
                    <a:moveTo>
                      <a:pt x="1165" y="1"/>
                    </a:moveTo>
                    <a:cubicBezTo>
                      <a:pt x="1126" y="1"/>
                      <a:pt x="1083" y="31"/>
                      <a:pt x="1036" y="93"/>
                    </a:cubicBezTo>
                    <a:cubicBezTo>
                      <a:pt x="1031" y="93"/>
                      <a:pt x="1031" y="93"/>
                      <a:pt x="1031" y="97"/>
                    </a:cubicBezTo>
                    <a:cubicBezTo>
                      <a:pt x="902" y="381"/>
                      <a:pt x="768" y="886"/>
                      <a:pt x="1069" y="1988"/>
                    </a:cubicBezTo>
                    <a:cubicBezTo>
                      <a:pt x="1090" y="2042"/>
                      <a:pt x="1119" y="2143"/>
                      <a:pt x="1086" y="2180"/>
                    </a:cubicBezTo>
                    <a:cubicBezTo>
                      <a:pt x="1077" y="2191"/>
                      <a:pt x="1061" y="2195"/>
                      <a:pt x="1043" y="2195"/>
                    </a:cubicBezTo>
                    <a:cubicBezTo>
                      <a:pt x="1028" y="2195"/>
                      <a:pt x="1012" y="2192"/>
                      <a:pt x="998" y="2189"/>
                    </a:cubicBezTo>
                    <a:cubicBezTo>
                      <a:pt x="856" y="2126"/>
                      <a:pt x="735" y="2034"/>
                      <a:pt x="639" y="1913"/>
                    </a:cubicBezTo>
                    <a:cubicBezTo>
                      <a:pt x="501" y="1746"/>
                      <a:pt x="397" y="1554"/>
                      <a:pt x="326" y="1354"/>
                    </a:cubicBezTo>
                    <a:cubicBezTo>
                      <a:pt x="238" y="1087"/>
                      <a:pt x="167" y="740"/>
                      <a:pt x="222" y="627"/>
                    </a:cubicBezTo>
                    <a:cubicBezTo>
                      <a:pt x="233" y="608"/>
                      <a:pt x="216" y="591"/>
                      <a:pt x="199" y="591"/>
                    </a:cubicBezTo>
                    <a:cubicBezTo>
                      <a:pt x="190" y="591"/>
                      <a:pt x="181" y="595"/>
                      <a:pt x="176" y="607"/>
                    </a:cubicBezTo>
                    <a:cubicBezTo>
                      <a:pt x="109" y="736"/>
                      <a:pt x="184" y="1095"/>
                      <a:pt x="280" y="1370"/>
                    </a:cubicBezTo>
                    <a:cubicBezTo>
                      <a:pt x="351" y="1579"/>
                      <a:pt x="460" y="1771"/>
                      <a:pt x="601" y="1942"/>
                    </a:cubicBezTo>
                    <a:cubicBezTo>
                      <a:pt x="702" y="2072"/>
                      <a:pt x="835" y="2172"/>
                      <a:pt x="985" y="2234"/>
                    </a:cubicBezTo>
                    <a:cubicBezTo>
                      <a:pt x="1010" y="2242"/>
                      <a:pt x="1032" y="2246"/>
                      <a:pt x="1051" y="2246"/>
                    </a:cubicBezTo>
                    <a:cubicBezTo>
                      <a:pt x="1084" y="2246"/>
                      <a:pt x="1109" y="2235"/>
                      <a:pt x="1127" y="2214"/>
                    </a:cubicBezTo>
                    <a:cubicBezTo>
                      <a:pt x="1190" y="2143"/>
                      <a:pt x="1127" y="1984"/>
                      <a:pt x="1119" y="1967"/>
                    </a:cubicBezTo>
                    <a:cubicBezTo>
                      <a:pt x="793" y="769"/>
                      <a:pt x="1011" y="281"/>
                      <a:pt x="1082" y="118"/>
                    </a:cubicBezTo>
                    <a:cubicBezTo>
                      <a:pt x="1122" y="66"/>
                      <a:pt x="1153" y="51"/>
                      <a:pt x="1171" y="51"/>
                    </a:cubicBezTo>
                    <a:cubicBezTo>
                      <a:pt x="1173" y="51"/>
                      <a:pt x="1176" y="51"/>
                      <a:pt x="1178" y="51"/>
                    </a:cubicBezTo>
                    <a:cubicBezTo>
                      <a:pt x="1186" y="56"/>
                      <a:pt x="1190" y="64"/>
                      <a:pt x="1194" y="72"/>
                    </a:cubicBezTo>
                    <a:cubicBezTo>
                      <a:pt x="881" y="481"/>
                      <a:pt x="1077" y="1638"/>
                      <a:pt x="1198" y="1951"/>
                    </a:cubicBezTo>
                    <a:cubicBezTo>
                      <a:pt x="1257" y="2101"/>
                      <a:pt x="1240" y="2251"/>
                      <a:pt x="1157" y="2310"/>
                    </a:cubicBezTo>
                    <a:cubicBezTo>
                      <a:pt x="1131" y="2328"/>
                      <a:pt x="1100" y="2337"/>
                      <a:pt x="1063" y="2337"/>
                    </a:cubicBezTo>
                    <a:cubicBezTo>
                      <a:pt x="961" y="2337"/>
                      <a:pt x="820" y="2266"/>
                      <a:pt x="660" y="2134"/>
                    </a:cubicBezTo>
                    <a:cubicBezTo>
                      <a:pt x="213" y="1759"/>
                      <a:pt x="101" y="1045"/>
                      <a:pt x="71" y="828"/>
                    </a:cubicBezTo>
                    <a:cubicBezTo>
                      <a:pt x="71" y="828"/>
                      <a:pt x="42" y="707"/>
                      <a:pt x="117" y="636"/>
                    </a:cubicBezTo>
                    <a:cubicBezTo>
                      <a:pt x="144" y="602"/>
                      <a:pt x="187" y="582"/>
                      <a:pt x="231" y="582"/>
                    </a:cubicBezTo>
                    <a:cubicBezTo>
                      <a:pt x="242" y="582"/>
                      <a:pt x="253" y="583"/>
                      <a:pt x="263" y="586"/>
                    </a:cubicBezTo>
                    <a:cubicBezTo>
                      <a:pt x="266" y="586"/>
                      <a:pt x="269" y="587"/>
                      <a:pt x="271" y="587"/>
                    </a:cubicBezTo>
                    <a:cubicBezTo>
                      <a:pt x="302" y="587"/>
                      <a:pt x="311" y="539"/>
                      <a:pt x="280" y="531"/>
                    </a:cubicBezTo>
                    <a:cubicBezTo>
                      <a:pt x="265" y="528"/>
                      <a:pt x="249" y="526"/>
                      <a:pt x="234" y="526"/>
                    </a:cubicBezTo>
                    <a:cubicBezTo>
                      <a:pt x="175" y="526"/>
                      <a:pt x="119" y="551"/>
                      <a:pt x="80" y="594"/>
                    </a:cubicBezTo>
                    <a:cubicBezTo>
                      <a:pt x="21" y="661"/>
                      <a:pt x="0" y="749"/>
                      <a:pt x="21" y="836"/>
                    </a:cubicBezTo>
                    <a:cubicBezTo>
                      <a:pt x="46" y="1049"/>
                      <a:pt x="167" y="1784"/>
                      <a:pt x="627" y="2172"/>
                    </a:cubicBezTo>
                    <a:cubicBezTo>
                      <a:pt x="827" y="2339"/>
                      <a:pt x="965" y="2385"/>
                      <a:pt x="1061" y="2385"/>
                    </a:cubicBezTo>
                    <a:cubicBezTo>
                      <a:pt x="1066" y="2385"/>
                      <a:pt x="1072" y="2386"/>
                      <a:pt x="1078" y="2386"/>
                    </a:cubicBezTo>
                    <a:cubicBezTo>
                      <a:pt x="1117" y="2386"/>
                      <a:pt x="1153" y="2373"/>
                      <a:pt x="1186" y="2351"/>
                    </a:cubicBezTo>
                    <a:cubicBezTo>
                      <a:pt x="1290" y="2280"/>
                      <a:pt x="1311" y="2109"/>
                      <a:pt x="1244" y="1934"/>
                    </a:cubicBezTo>
                    <a:cubicBezTo>
                      <a:pt x="1127" y="1642"/>
                      <a:pt x="935" y="490"/>
                      <a:pt x="1236" y="106"/>
                    </a:cubicBezTo>
                    <a:cubicBezTo>
                      <a:pt x="1244" y="89"/>
                      <a:pt x="1244" y="68"/>
                      <a:pt x="1236" y="51"/>
                    </a:cubicBezTo>
                    <a:cubicBezTo>
                      <a:pt x="1228" y="26"/>
                      <a:pt x="1203" y="6"/>
                      <a:pt x="1173" y="1"/>
                    </a:cubicBezTo>
                    <a:cubicBezTo>
                      <a:pt x="1171" y="1"/>
                      <a:pt x="1168" y="1"/>
                      <a:pt x="1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1"/>
              <p:cNvSpPr/>
              <p:nvPr/>
            </p:nvSpPr>
            <p:spPr>
              <a:xfrm>
                <a:off x="13812152" y="1144918"/>
                <a:ext cx="526595" cy="36870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1854" extrusionOk="0">
                    <a:moveTo>
                      <a:pt x="167" y="0"/>
                    </a:moveTo>
                    <a:cubicBezTo>
                      <a:pt x="139" y="0"/>
                      <a:pt x="111" y="7"/>
                      <a:pt x="84" y="21"/>
                    </a:cubicBezTo>
                    <a:cubicBezTo>
                      <a:pt x="34" y="47"/>
                      <a:pt x="1" y="101"/>
                      <a:pt x="1" y="159"/>
                    </a:cubicBezTo>
                    <a:lnTo>
                      <a:pt x="1" y="163"/>
                    </a:lnTo>
                    <a:cubicBezTo>
                      <a:pt x="1" y="176"/>
                      <a:pt x="13" y="188"/>
                      <a:pt x="26" y="188"/>
                    </a:cubicBezTo>
                    <a:cubicBezTo>
                      <a:pt x="43" y="188"/>
                      <a:pt x="51" y="176"/>
                      <a:pt x="51" y="159"/>
                    </a:cubicBezTo>
                    <a:cubicBezTo>
                      <a:pt x="51" y="122"/>
                      <a:pt x="76" y="84"/>
                      <a:pt x="109" y="67"/>
                    </a:cubicBezTo>
                    <a:cubicBezTo>
                      <a:pt x="125" y="57"/>
                      <a:pt x="144" y="52"/>
                      <a:pt x="163" y="52"/>
                    </a:cubicBezTo>
                    <a:cubicBezTo>
                      <a:pt x="184" y="52"/>
                      <a:pt x="205" y="58"/>
                      <a:pt x="222" y="72"/>
                    </a:cubicBezTo>
                    <a:cubicBezTo>
                      <a:pt x="397" y="184"/>
                      <a:pt x="848" y="522"/>
                      <a:pt x="1186" y="1207"/>
                    </a:cubicBezTo>
                    <a:cubicBezTo>
                      <a:pt x="1433" y="1770"/>
                      <a:pt x="1554" y="1854"/>
                      <a:pt x="1625" y="1854"/>
                    </a:cubicBezTo>
                    <a:lnTo>
                      <a:pt x="1637" y="1850"/>
                    </a:lnTo>
                    <a:cubicBezTo>
                      <a:pt x="1691" y="1846"/>
                      <a:pt x="1733" y="1787"/>
                      <a:pt x="1754" y="1679"/>
                    </a:cubicBezTo>
                    <a:cubicBezTo>
                      <a:pt x="1804" y="1407"/>
                      <a:pt x="1783" y="802"/>
                      <a:pt x="1604" y="418"/>
                    </a:cubicBezTo>
                    <a:cubicBezTo>
                      <a:pt x="1558" y="322"/>
                      <a:pt x="1558" y="251"/>
                      <a:pt x="1604" y="218"/>
                    </a:cubicBezTo>
                    <a:cubicBezTo>
                      <a:pt x="1624" y="203"/>
                      <a:pt x="1652" y="195"/>
                      <a:pt x="1687" y="195"/>
                    </a:cubicBezTo>
                    <a:cubicBezTo>
                      <a:pt x="1788" y="195"/>
                      <a:pt x="1941" y="261"/>
                      <a:pt x="2088" y="401"/>
                    </a:cubicBezTo>
                    <a:cubicBezTo>
                      <a:pt x="2192" y="510"/>
                      <a:pt x="2272" y="635"/>
                      <a:pt x="2326" y="773"/>
                    </a:cubicBezTo>
                    <a:lnTo>
                      <a:pt x="2330" y="785"/>
                    </a:lnTo>
                    <a:cubicBezTo>
                      <a:pt x="2334" y="790"/>
                      <a:pt x="2334" y="798"/>
                      <a:pt x="2338" y="802"/>
                    </a:cubicBezTo>
                    <a:cubicBezTo>
                      <a:pt x="2371" y="868"/>
                      <a:pt x="2409" y="884"/>
                      <a:pt x="2436" y="884"/>
                    </a:cubicBezTo>
                    <a:cubicBezTo>
                      <a:pt x="2444" y="884"/>
                      <a:pt x="2450" y="883"/>
                      <a:pt x="2455" y="881"/>
                    </a:cubicBezTo>
                    <a:cubicBezTo>
                      <a:pt x="2564" y="856"/>
                      <a:pt x="2647" y="610"/>
                      <a:pt x="2635" y="347"/>
                    </a:cubicBezTo>
                    <a:cubicBezTo>
                      <a:pt x="2633" y="331"/>
                      <a:pt x="2621" y="324"/>
                      <a:pt x="2609" y="324"/>
                    </a:cubicBezTo>
                    <a:cubicBezTo>
                      <a:pt x="2595" y="324"/>
                      <a:pt x="2581" y="334"/>
                      <a:pt x="2581" y="351"/>
                    </a:cubicBezTo>
                    <a:cubicBezTo>
                      <a:pt x="2593" y="614"/>
                      <a:pt x="2505" y="815"/>
                      <a:pt x="2443" y="831"/>
                    </a:cubicBezTo>
                    <a:cubicBezTo>
                      <a:pt x="2440" y="832"/>
                      <a:pt x="2437" y="833"/>
                      <a:pt x="2434" y="833"/>
                    </a:cubicBezTo>
                    <a:cubicBezTo>
                      <a:pt x="2414" y="833"/>
                      <a:pt x="2399" y="807"/>
                      <a:pt x="2384" y="781"/>
                    </a:cubicBezTo>
                    <a:cubicBezTo>
                      <a:pt x="2384" y="777"/>
                      <a:pt x="2380" y="773"/>
                      <a:pt x="2380" y="769"/>
                    </a:cubicBezTo>
                    <a:cubicBezTo>
                      <a:pt x="2380" y="764"/>
                      <a:pt x="2376" y="756"/>
                      <a:pt x="2376" y="752"/>
                    </a:cubicBezTo>
                    <a:cubicBezTo>
                      <a:pt x="2318" y="610"/>
                      <a:pt x="2234" y="476"/>
                      <a:pt x="2126" y="368"/>
                    </a:cubicBezTo>
                    <a:cubicBezTo>
                      <a:pt x="1978" y="226"/>
                      <a:pt x="1809" y="144"/>
                      <a:pt x="1686" y="144"/>
                    </a:cubicBezTo>
                    <a:cubicBezTo>
                      <a:pt x="1642" y="144"/>
                      <a:pt x="1604" y="154"/>
                      <a:pt x="1575" y="176"/>
                    </a:cubicBezTo>
                    <a:cubicBezTo>
                      <a:pt x="1541" y="197"/>
                      <a:pt x="1474" y="272"/>
                      <a:pt x="1554" y="443"/>
                    </a:cubicBezTo>
                    <a:cubicBezTo>
                      <a:pt x="1729" y="815"/>
                      <a:pt x="1750" y="1403"/>
                      <a:pt x="1700" y="1670"/>
                    </a:cubicBezTo>
                    <a:cubicBezTo>
                      <a:pt x="1683" y="1750"/>
                      <a:pt x="1666" y="1795"/>
                      <a:pt x="1629" y="1800"/>
                    </a:cubicBezTo>
                    <a:cubicBezTo>
                      <a:pt x="1628" y="1800"/>
                      <a:pt x="1626" y="1800"/>
                      <a:pt x="1625" y="1800"/>
                    </a:cubicBezTo>
                    <a:cubicBezTo>
                      <a:pt x="1584" y="1800"/>
                      <a:pt x="1470" y="1735"/>
                      <a:pt x="1236" y="1186"/>
                    </a:cubicBezTo>
                    <a:cubicBezTo>
                      <a:pt x="890" y="485"/>
                      <a:pt x="431" y="143"/>
                      <a:pt x="251" y="26"/>
                    </a:cubicBezTo>
                    <a:cubicBezTo>
                      <a:pt x="226" y="8"/>
                      <a:pt x="19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1"/>
              <p:cNvSpPr/>
              <p:nvPr/>
            </p:nvSpPr>
            <p:spPr>
              <a:xfrm>
                <a:off x="13823090" y="1160827"/>
                <a:ext cx="546282" cy="393559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979" extrusionOk="0">
                    <a:moveTo>
                      <a:pt x="38" y="1"/>
                    </a:moveTo>
                    <a:cubicBezTo>
                      <a:pt x="15" y="1"/>
                      <a:pt x="0" y="36"/>
                      <a:pt x="25" y="50"/>
                    </a:cubicBezTo>
                    <a:cubicBezTo>
                      <a:pt x="29" y="54"/>
                      <a:pt x="647" y="409"/>
                      <a:pt x="1035" y="1286"/>
                    </a:cubicBezTo>
                    <a:cubicBezTo>
                      <a:pt x="1223" y="1745"/>
                      <a:pt x="1407" y="1978"/>
                      <a:pt x="1582" y="1978"/>
                    </a:cubicBezTo>
                    <a:cubicBezTo>
                      <a:pt x="1695" y="1978"/>
                      <a:pt x="1778" y="1874"/>
                      <a:pt x="1816" y="1778"/>
                    </a:cubicBezTo>
                    <a:cubicBezTo>
                      <a:pt x="1887" y="1586"/>
                      <a:pt x="1970" y="1056"/>
                      <a:pt x="1745" y="409"/>
                    </a:cubicBezTo>
                    <a:cubicBezTo>
                      <a:pt x="1703" y="321"/>
                      <a:pt x="1716" y="300"/>
                      <a:pt x="1716" y="300"/>
                    </a:cubicBezTo>
                    <a:lnTo>
                      <a:pt x="1732" y="300"/>
                    </a:lnTo>
                    <a:cubicBezTo>
                      <a:pt x="1828" y="317"/>
                      <a:pt x="2075" y="530"/>
                      <a:pt x="2167" y="797"/>
                    </a:cubicBezTo>
                    <a:cubicBezTo>
                      <a:pt x="2225" y="963"/>
                      <a:pt x="2307" y="1000"/>
                      <a:pt x="2368" y="1000"/>
                    </a:cubicBezTo>
                    <a:cubicBezTo>
                      <a:pt x="2385" y="1000"/>
                      <a:pt x="2400" y="997"/>
                      <a:pt x="2413" y="993"/>
                    </a:cubicBezTo>
                    <a:cubicBezTo>
                      <a:pt x="2576" y="943"/>
                      <a:pt x="2747" y="605"/>
                      <a:pt x="2680" y="346"/>
                    </a:cubicBezTo>
                    <a:cubicBezTo>
                      <a:pt x="2680" y="330"/>
                      <a:pt x="2667" y="246"/>
                      <a:pt x="2613" y="229"/>
                    </a:cubicBezTo>
                    <a:cubicBezTo>
                      <a:pt x="2606" y="227"/>
                      <a:pt x="2598" y="226"/>
                      <a:pt x="2591" y="226"/>
                    </a:cubicBezTo>
                    <a:cubicBezTo>
                      <a:pt x="2568" y="226"/>
                      <a:pt x="2545" y="236"/>
                      <a:pt x="2530" y="255"/>
                    </a:cubicBezTo>
                    <a:cubicBezTo>
                      <a:pt x="2521" y="263"/>
                      <a:pt x="2521" y="280"/>
                      <a:pt x="2530" y="292"/>
                    </a:cubicBezTo>
                    <a:cubicBezTo>
                      <a:pt x="2536" y="296"/>
                      <a:pt x="2543" y="298"/>
                      <a:pt x="2550" y="298"/>
                    </a:cubicBezTo>
                    <a:cubicBezTo>
                      <a:pt x="2557" y="298"/>
                      <a:pt x="2563" y="296"/>
                      <a:pt x="2567" y="292"/>
                    </a:cubicBezTo>
                    <a:cubicBezTo>
                      <a:pt x="2580" y="280"/>
                      <a:pt x="2592" y="275"/>
                      <a:pt x="2596" y="275"/>
                    </a:cubicBezTo>
                    <a:cubicBezTo>
                      <a:pt x="2613" y="284"/>
                      <a:pt x="2626" y="321"/>
                      <a:pt x="2634" y="351"/>
                    </a:cubicBezTo>
                    <a:cubicBezTo>
                      <a:pt x="2688" y="584"/>
                      <a:pt x="2546" y="897"/>
                      <a:pt x="2400" y="939"/>
                    </a:cubicBezTo>
                    <a:cubicBezTo>
                      <a:pt x="2389" y="943"/>
                      <a:pt x="2379" y="944"/>
                      <a:pt x="2368" y="944"/>
                    </a:cubicBezTo>
                    <a:cubicBezTo>
                      <a:pt x="2295" y="944"/>
                      <a:pt x="2247" y="858"/>
                      <a:pt x="2221" y="780"/>
                    </a:cubicBezTo>
                    <a:cubicBezTo>
                      <a:pt x="2121" y="505"/>
                      <a:pt x="1866" y="267"/>
                      <a:pt x="1745" y="246"/>
                    </a:cubicBezTo>
                    <a:cubicBezTo>
                      <a:pt x="1741" y="245"/>
                      <a:pt x="1737" y="245"/>
                      <a:pt x="1732" y="245"/>
                    </a:cubicBezTo>
                    <a:cubicBezTo>
                      <a:pt x="1712" y="245"/>
                      <a:pt x="1692" y="254"/>
                      <a:pt x="1678" y="271"/>
                    </a:cubicBezTo>
                    <a:cubicBezTo>
                      <a:pt x="1653" y="300"/>
                      <a:pt x="1661" y="355"/>
                      <a:pt x="1699" y="430"/>
                    </a:cubicBezTo>
                    <a:cubicBezTo>
                      <a:pt x="1916" y="1060"/>
                      <a:pt x="1841" y="1574"/>
                      <a:pt x="1766" y="1761"/>
                    </a:cubicBezTo>
                    <a:cubicBezTo>
                      <a:pt x="1741" y="1837"/>
                      <a:pt x="1670" y="1928"/>
                      <a:pt x="1582" y="1928"/>
                    </a:cubicBezTo>
                    <a:cubicBezTo>
                      <a:pt x="1495" y="1928"/>
                      <a:pt x="1315" y="1837"/>
                      <a:pt x="1085" y="1265"/>
                    </a:cubicBezTo>
                    <a:cubicBezTo>
                      <a:pt x="685" y="367"/>
                      <a:pt x="54" y="8"/>
                      <a:pt x="50" y="4"/>
                    </a:cubicBezTo>
                    <a:cubicBezTo>
                      <a:pt x="46" y="2"/>
                      <a:pt x="42" y="1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1"/>
              <p:cNvSpPr/>
              <p:nvPr/>
            </p:nvSpPr>
            <p:spPr>
              <a:xfrm>
                <a:off x="13943406" y="1104149"/>
                <a:ext cx="11474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8" extrusionOk="0">
                    <a:moveTo>
                      <a:pt x="147" y="54"/>
                    </a:moveTo>
                    <a:cubicBezTo>
                      <a:pt x="175" y="54"/>
                      <a:pt x="202" y="62"/>
                      <a:pt x="226" y="76"/>
                    </a:cubicBezTo>
                    <a:cubicBezTo>
                      <a:pt x="314" y="151"/>
                      <a:pt x="397" y="226"/>
                      <a:pt x="476" y="306"/>
                    </a:cubicBezTo>
                    <a:cubicBezTo>
                      <a:pt x="493" y="327"/>
                      <a:pt x="514" y="368"/>
                      <a:pt x="514" y="381"/>
                    </a:cubicBezTo>
                    <a:cubicBezTo>
                      <a:pt x="510" y="389"/>
                      <a:pt x="497" y="393"/>
                      <a:pt x="489" y="393"/>
                    </a:cubicBezTo>
                    <a:cubicBezTo>
                      <a:pt x="485" y="394"/>
                      <a:pt x="481" y="394"/>
                      <a:pt x="477" y="394"/>
                    </a:cubicBezTo>
                    <a:cubicBezTo>
                      <a:pt x="435" y="394"/>
                      <a:pt x="413" y="371"/>
                      <a:pt x="355" y="302"/>
                    </a:cubicBezTo>
                    <a:cubicBezTo>
                      <a:pt x="284" y="218"/>
                      <a:pt x="201" y="139"/>
                      <a:pt x="113" y="68"/>
                    </a:cubicBezTo>
                    <a:cubicBezTo>
                      <a:pt x="109" y="64"/>
                      <a:pt x="105" y="64"/>
                      <a:pt x="105" y="64"/>
                    </a:cubicBezTo>
                    <a:cubicBezTo>
                      <a:pt x="109" y="60"/>
                      <a:pt x="121" y="55"/>
                      <a:pt x="130" y="55"/>
                    </a:cubicBezTo>
                    <a:cubicBezTo>
                      <a:pt x="136" y="55"/>
                      <a:pt x="141" y="54"/>
                      <a:pt x="147" y="54"/>
                    </a:cubicBezTo>
                    <a:close/>
                    <a:moveTo>
                      <a:pt x="139" y="0"/>
                    </a:moveTo>
                    <a:cubicBezTo>
                      <a:pt x="133" y="0"/>
                      <a:pt x="127" y="1"/>
                      <a:pt x="121" y="1"/>
                    </a:cubicBezTo>
                    <a:cubicBezTo>
                      <a:pt x="76" y="14"/>
                      <a:pt x="34" y="39"/>
                      <a:pt x="9" y="80"/>
                    </a:cubicBezTo>
                    <a:cubicBezTo>
                      <a:pt x="0" y="93"/>
                      <a:pt x="5" y="110"/>
                      <a:pt x="17" y="118"/>
                    </a:cubicBezTo>
                    <a:cubicBezTo>
                      <a:pt x="22" y="121"/>
                      <a:pt x="26" y="122"/>
                      <a:pt x="30" y="122"/>
                    </a:cubicBezTo>
                    <a:cubicBezTo>
                      <a:pt x="38" y="122"/>
                      <a:pt x="45" y="118"/>
                      <a:pt x="51" y="110"/>
                    </a:cubicBezTo>
                    <a:cubicBezTo>
                      <a:pt x="59" y="101"/>
                      <a:pt x="63" y="93"/>
                      <a:pt x="71" y="89"/>
                    </a:cubicBezTo>
                    <a:cubicBezTo>
                      <a:pt x="71" y="97"/>
                      <a:pt x="76" y="101"/>
                      <a:pt x="80" y="110"/>
                    </a:cubicBezTo>
                    <a:cubicBezTo>
                      <a:pt x="167" y="176"/>
                      <a:pt x="247" y="256"/>
                      <a:pt x="318" y="339"/>
                    </a:cubicBezTo>
                    <a:cubicBezTo>
                      <a:pt x="376" y="406"/>
                      <a:pt x="410" y="448"/>
                      <a:pt x="485" y="448"/>
                    </a:cubicBezTo>
                    <a:lnTo>
                      <a:pt x="497" y="444"/>
                    </a:lnTo>
                    <a:cubicBezTo>
                      <a:pt x="531" y="444"/>
                      <a:pt x="556" y="423"/>
                      <a:pt x="564" y="393"/>
                    </a:cubicBezTo>
                    <a:cubicBezTo>
                      <a:pt x="576" y="339"/>
                      <a:pt x="522" y="281"/>
                      <a:pt x="510" y="268"/>
                    </a:cubicBezTo>
                    <a:cubicBezTo>
                      <a:pt x="430" y="189"/>
                      <a:pt x="347" y="110"/>
                      <a:pt x="259" y="34"/>
                    </a:cubicBezTo>
                    <a:cubicBezTo>
                      <a:pt x="223" y="13"/>
                      <a:pt x="180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1"/>
              <p:cNvSpPr/>
              <p:nvPr/>
            </p:nvSpPr>
            <p:spPr>
              <a:xfrm>
                <a:off x="13613878" y="1180516"/>
                <a:ext cx="176194" cy="59043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969" extrusionOk="0">
                    <a:moveTo>
                      <a:pt x="447" y="1"/>
                    </a:moveTo>
                    <a:cubicBezTo>
                      <a:pt x="444" y="1"/>
                      <a:pt x="441" y="1"/>
                      <a:pt x="439" y="1"/>
                    </a:cubicBezTo>
                    <a:lnTo>
                      <a:pt x="401" y="9"/>
                    </a:lnTo>
                    <a:cubicBezTo>
                      <a:pt x="318" y="30"/>
                      <a:pt x="301" y="39"/>
                      <a:pt x="301" y="60"/>
                    </a:cubicBezTo>
                    <a:cubicBezTo>
                      <a:pt x="301" y="76"/>
                      <a:pt x="313" y="85"/>
                      <a:pt x="326" y="89"/>
                    </a:cubicBezTo>
                    <a:cubicBezTo>
                      <a:pt x="334" y="89"/>
                      <a:pt x="343" y="85"/>
                      <a:pt x="347" y="80"/>
                    </a:cubicBezTo>
                    <a:cubicBezTo>
                      <a:pt x="368" y="72"/>
                      <a:pt x="389" y="64"/>
                      <a:pt x="414" y="60"/>
                    </a:cubicBezTo>
                    <a:lnTo>
                      <a:pt x="443" y="55"/>
                    </a:lnTo>
                    <a:cubicBezTo>
                      <a:pt x="445" y="55"/>
                      <a:pt x="448" y="55"/>
                      <a:pt x="450" y="55"/>
                    </a:cubicBezTo>
                    <a:cubicBezTo>
                      <a:pt x="485" y="55"/>
                      <a:pt x="518" y="83"/>
                      <a:pt x="526" y="118"/>
                    </a:cubicBezTo>
                    <a:cubicBezTo>
                      <a:pt x="585" y="356"/>
                      <a:pt x="831" y="1612"/>
                      <a:pt x="155" y="2852"/>
                    </a:cubicBezTo>
                    <a:cubicBezTo>
                      <a:pt x="142" y="2877"/>
                      <a:pt x="113" y="2910"/>
                      <a:pt x="96" y="2910"/>
                    </a:cubicBezTo>
                    <a:cubicBezTo>
                      <a:pt x="88" y="2910"/>
                      <a:pt x="80" y="2898"/>
                      <a:pt x="75" y="2894"/>
                    </a:cubicBezTo>
                    <a:cubicBezTo>
                      <a:pt x="59" y="2844"/>
                      <a:pt x="80" y="2806"/>
                      <a:pt x="134" y="2714"/>
                    </a:cubicBezTo>
                    <a:cubicBezTo>
                      <a:pt x="197" y="2614"/>
                      <a:pt x="247" y="2514"/>
                      <a:pt x="288" y="2405"/>
                    </a:cubicBezTo>
                    <a:cubicBezTo>
                      <a:pt x="572" y="1692"/>
                      <a:pt x="639" y="907"/>
                      <a:pt x="485" y="156"/>
                    </a:cubicBezTo>
                    <a:cubicBezTo>
                      <a:pt x="485" y="130"/>
                      <a:pt x="472" y="110"/>
                      <a:pt x="455" y="97"/>
                    </a:cubicBezTo>
                    <a:cubicBezTo>
                      <a:pt x="447" y="93"/>
                      <a:pt x="439" y="91"/>
                      <a:pt x="430" y="91"/>
                    </a:cubicBezTo>
                    <a:cubicBezTo>
                      <a:pt x="422" y="91"/>
                      <a:pt x="414" y="93"/>
                      <a:pt x="405" y="97"/>
                    </a:cubicBezTo>
                    <a:cubicBezTo>
                      <a:pt x="375" y="105"/>
                      <a:pt x="386" y="149"/>
                      <a:pt x="412" y="149"/>
                    </a:cubicBezTo>
                    <a:cubicBezTo>
                      <a:pt x="415" y="149"/>
                      <a:pt x="418" y="148"/>
                      <a:pt x="422" y="147"/>
                    </a:cubicBezTo>
                    <a:lnTo>
                      <a:pt x="426" y="147"/>
                    </a:lnTo>
                    <a:cubicBezTo>
                      <a:pt x="430" y="156"/>
                      <a:pt x="434" y="168"/>
                      <a:pt x="434" y="176"/>
                    </a:cubicBezTo>
                    <a:cubicBezTo>
                      <a:pt x="589" y="919"/>
                      <a:pt x="522" y="1687"/>
                      <a:pt x="242" y="2393"/>
                    </a:cubicBezTo>
                    <a:cubicBezTo>
                      <a:pt x="201" y="2497"/>
                      <a:pt x="146" y="2597"/>
                      <a:pt x="88" y="2693"/>
                    </a:cubicBezTo>
                    <a:cubicBezTo>
                      <a:pt x="34" y="2789"/>
                      <a:pt x="0" y="2844"/>
                      <a:pt x="30" y="2923"/>
                    </a:cubicBezTo>
                    <a:cubicBezTo>
                      <a:pt x="42" y="2948"/>
                      <a:pt x="67" y="2969"/>
                      <a:pt x="96" y="2969"/>
                    </a:cubicBezTo>
                    <a:lnTo>
                      <a:pt x="96" y="2961"/>
                    </a:lnTo>
                    <a:cubicBezTo>
                      <a:pt x="151" y="2961"/>
                      <a:pt x="192" y="2890"/>
                      <a:pt x="201" y="2877"/>
                    </a:cubicBezTo>
                    <a:cubicBezTo>
                      <a:pt x="885" y="1621"/>
                      <a:pt x="635" y="348"/>
                      <a:pt x="576" y="105"/>
                    </a:cubicBezTo>
                    <a:cubicBezTo>
                      <a:pt x="564" y="45"/>
                      <a:pt x="510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3" name="Google Shape;863;p41"/>
          <p:cNvSpPr/>
          <p:nvPr/>
        </p:nvSpPr>
        <p:spPr>
          <a:xfrm>
            <a:off x="-1944987" y="2230428"/>
            <a:ext cx="17183" cy="36482"/>
          </a:xfrm>
          <a:custGeom>
            <a:avLst/>
            <a:gdLst/>
            <a:ahLst/>
            <a:cxnLst/>
            <a:rect l="l" t="t" r="r" b="b"/>
            <a:pathLst>
              <a:path w="195" h="414" extrusionOk="0">
                <a:moveTo>
                  <a:pt x="135" y="1"/>
                </a:moveTo>
                <a:cubicBezTo>
                  <a:pt x="126" y="1"/>
                  <a:pt x="117" y="2"/>
                  <a:pt x="109" y="5"/>
                </a:cubicBezTo>
                <a:cubicBezTo>
                  <a:pt x="72" y="13"/>
                  <a:pt x="42" y="34"/>
                  <a:pt x="26" y="67"/>
                </a:cubicBezTo>
                <a:cubicBezTo>
                  <a:pt x="1" y="122"/>
                  <a:pt x="1" y="184"/>
                  <a:pt x="17" y="239"/>
                </a:cubicBezTo>
                <a:cubicBezTo>
                  <a:pt x="21" y="251"/>
                  <a:pt x="21" y="264"/>
                  <a:pt x="26" y="276"/>
                </a:cubicBezTo>
                <a:cubicBezTo>
                  <a:pt x="38" y="314"/>
                  <a:pt x="46" y="355"/>
                  <a:pt x="46" y="397"/>
                </a:cubicBezTo>
                <a:cubicBezTo>
                  <a:pt x="46" y="406"/>
                  <a:pt x="51" y="410"/>
                  <a:pt x="59" y="414"/>
                </a:cubicBezTo>
                <a:cubicBezTo>
                  <a:pt x="67" y="414"/>
                  <a:pt x="72" y="406"/>
                  <a:pt x="72" y="401"/>
                </a:cubicBezTo>
                <a:cubicBezTo>
                  <a:pt x="72" y="355"/>
                  <a:pt x="67" y="314"/>
                  <a:pt x="51" y="268"/>
                </a:cubicBezTo>
                <a:lnTo>
                  <a:pt x="42" y="234"/>
                </a:lnTo>
                <a:cubicBezTo>
                  <a:pt x="26" y="184"/>
                  <a:pt x="26" y="130"/>
                  <a:pt x="46" y="80"/>
                </a:cubicBezTo>
                <a:cubicBezTo>
                  <a:pt x="63" y="55"/>
                  <a:pt x="84" y="34"/>
                  <a:pt x="113" y="30"/>
                </a:cubicBezTo>
                <a:cubicBezTo>
                  <a:pt x="121" y="27"/>
                  <a:pt x="128" y="26"/>
                  <a:pt x="134" y="26"/>
                </a:cubicBezTo>
                <a:cubicBezTo>
                  <a:pt x="146" y="26"/>
                  <a:pt x="157" y="30"/>
                  <a:pt x="168" y="38"/>
                </a:cubicBezTo>
                <a:cubicBezTo>
                  <a:pt x="170" y="40"/>
                  <a:pt x="172" y="40"/>
                  <a:pt x="174" y="40"/>
                </a:cubicBezTo>
                <a:cubicBezTo>
                  <a:pt x="185" y="40"/>
                  <a:pt x="195" y="24"/>
                  <a:pt x="184" y="17"/>
                </a:cubicBezTo>
                <a:cubicBezTo>
                  <a:pt x="170" y="6"/>
                  <a:pt x="153" y="1"/>
                  <a:pt x="135" y="1"/>
                </a:cubicBezTo>
                <a:close/>
              </a:path>
            </a:pathLst>
          </a:custGeom>
          <a:solidFill>
            <a:srgbClr val="87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1"/>
          <p:cNvSpPr/>
          <p:nvPr/>
        </p:nvSpPr>
        <p:spPr>
          <a:xfrm>
            <a:off x="-1938025" y="2241708"/>
            <a:ext cx="4670" cy="11279"/>
          </a:xfrm>
          <a:custGeom>
            <a:avLst/>
            <a:gdLst/>
            <a:ahLst/>
            <a:cxnLst/>
            <a:rect l="l" t="t" r="r" b="b"/>
            <a:pathLst>
              <a:path w="53" h="128" extrusionOk="0">
                <a:moveTo>
                  <a:pt x="35" y="0"/>
                </a:moveTo>
                <a:cubicBezTo>
                  <a:pt x="31" y="0"/>
                  <a:pt x="27" y="2"/>
                  <a:pt x="26" y="6"/>
                </a:cubicBezTo>
                <a:cubicBezTo>
                  <a:pt x="5" y="40"/>
                  <a:pt x="1" y="77"/>
                  <a:pt x="9" y="115"/>
                </a:cubicBezTo>
                <a:cubicBezTo>
                  <a:pt x="13" y="123"/>
                  <a:pt x="18" y="127"/>
                  <a:pt x="22" y="127"/>
                </a:cubicBezTo>
                <a:lnTo>
                  <a:pt x="26" y="127"/>
                </a:lnTo>
                <a:cubicBezTo>
                  <a:pt x="34" y="123"/>
                  <a:pt x="38" y="115"/>
                  <a:pt x="34" y="111"/>
                </a:cubicBezTo>
                <a:cubicBezTo>
                  <a:pt x="30" y="77"/>
                  <a:pt x="34" y="48"/>
                  <a:pt x="47" y="19"/>
                </a:cubicBezTo>
                <a:cubicBezTo>
                  <a:pt x="52" y="8"/>
                  <a:pt x="43" y="0"/>
                  <a:pt x="35" y="0"/>
                </a:cubicBezTo>
                <a:close/>
              </a:path>
            </a:pathLst>
          </a:custGeom>
          <a:solidFill>
            <a:srgbClr val="87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1"/>
          <p:cNvSpPr/>
          <p:nvPr/>
        </p:nvSpPr>
        <p:spPr>
          <a:xfrm>
            <a:off x="-1928068" y="2247788"/>
            <a:ext cx="6697" cy="6257"/>
          </a:xfrm>
          <a:custGeom>
            <a:avLst/>
            <a:gdLst/>
            <a:ahLst/>
            <a:cxnLst/>
            <a:rect l="l" t="t" r="r" b="b"/>
            <a:pathLst>
              <a:path w="76" h="71" extrusionOk="0">
                <a:moveTo>
                  <a:pt x="63" y="1"/>
                </a:moveTo>
                <a:cubicBezTo>
                  <a:pt x="60" y="1"/>
                  <a:pt x="57" y="2"/>
                  <a:pt x="55" y="4"/>
                </a:cubicBezTo>
                <a:lnTo>
                  <a:pt x="5" y="50"/>
                </a:lnTo>
                <a:cubicBezTo>
                  <a:pt x="1" y="54"/>
                  <a:pt x="1" y="62"/>
                  <a:pt x="5" y="67"/>
                </a:cubicBezTo>
                <a:cubicBezTo>
                  <a:pt x="9" y="71"/>
                  <a:pt x="9" y="71"/>
                  <a:pt x="13" y="71"/>
                </a:cubicBezTo>
                <a:cubicBezTo>
                  <a:pt x="17" y="71"/>
                  <a:pt x="21" y="71"/>
                  <a:pt x="21" y="67"/>
                </a:cubicBezTo>
                <a:lnTo>
                  <a:pt x="72" y="25"/>
                </a:lnTo>
                <a:cubicBezTo>
                  <a:pt x="76" y="21"/>
                  <a:pt x="76" y="12"/>
                  <a:pt x="72" y="4"/>
                </a:cubicBezTo>
                <a:cubicBezTo>
                  <a:pt x="69" y="2"/>
                  <a:pt x="66" y="1"/>
                  <a:pt x="63" y="1"/>
                </a:cubicBezTo>
                <a:close/>
              </a:path>
            </a:pathLst>
          </a:custGeom>
          <a:solidFill>
            <a:srgbClr val="87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1"/>
          <p:cNvSpPr/>
          <p:nvPr/>
        </p:nvSpPr>
        <p:spPr>
          <a:xfrm>
            <a:off x="-1725390" y="2208398"/>
            <a:ext cx="81775" cy="35336"/>
          </a:xfrm>
          <a:custGeom>
            <a:avLst/>
            <a:gdLst/>
            <a:ahLst/>
            <a:cxnLst/>
            <a:rect l="l" t="t" r="r" b="b"/>
            <a:pathLst>
              <a:path w="928" h="401" extrusionOk="0">
                <a:moveTo>
                  <a:pt x="13" y="0"/>
                </a:moveTo>
                <a:cubicBezTo>
                  <a:pt x="9" y="0"/>
                  <a:pt x="0" y="4"/>
                  <a:pt x="0" y="13"/>
                </a:cubicBezTo>
                <a:cubicBezTo>
                  <a:pt x="0" y="21"/>
                  <a:pt x="5" y="25"/>
                  <a:pt x="13" y="29"/>
                </a:cubicBezTo>
                <a:cubicBezTo>
                  <a:pt x="339" y="71"/>
                  <a:pt x="647" y="201"/>
                  <a:pt x="906" y="401"/>
                </a:cubicBezTo>
                <a:lnTo>
                  <a:pt x="923" y="401"/>
                </a:lnTo>
                <a:cubicBezTo>
                  <a:pt x="927" y="393"/>
                  <a:pt x="927" y="384"/>
                  <a:pt x="923" y="380"/>
                </a:cubicBezTo>
                <a:cubicBezTo>
                  <a:pt x="660" y="176"/>
                  <a:pt x="347" y="46"/>
                  <a:pt x="13" y="0"/>
                </a:cubicBezTo>
                <a:close/>
              </a:path>
            </a:pathLst>
          </a:custGeom>
          <a:solidFill>
            <a:srgbClr val="87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1"/>
          <p:cNvSpPr/>
          <p:nvPr/>
        </p:nvSpPr>
        <p:spPr>
          <a:xfrm>
            <a:off x="-1703712" y="2226022"/>
            <a:ext cx="38332" cy="21413"/>
          </a:xfrm>
          <a:custGeom>
            <a:avLst/>
            <a:gdLst/>
            <a:ahLst/>
            <a:cxnLst/>
            <a:rect l="l" t="t" r="r" b="b"/>
            <a:pathLst>
              <a:path w="435" h="243" extrusionOk="0">
                <a:moveTo>
                  <a:pt x="17" y="1"/>
                </a:moveTo>
                <a:cubicBezTo>
                  <a:pt x="9" y="1"/>
                  <a:pt x="5" y="5"/>
                  <a:pt x="1" y="9"/>
                </a:cubicBezTo>
                <a:cubicBezTo>
                  <a:pt x="1" y="17"/>
                  <a:pt x="5" y="26"/>
                  <a:pt x="9" y="26"/>
                </a:cubicBezTo>
                <a:cubicBezTo>
                  <a:pt x="159" y="67"/>
                  <a:pt x="297" y="138"/>
                  <a:pt x="414" y="238"/>
                </a:cubicBezTo>
                <a:cubicBezTo>
                  <a:pt x="418" y="238"/>
                  <a:pt x="418" y="243"/>
                  <a:pt x="422" y="243"/>
                </a:cubicBezTo>
                <a:cubicBezTo>
                  <a:pt x="427" y="243"/>
                  <a:pt x="431" y="238"/>
                  <a:pt x="431" y="238"/>
                </a:cubicBezTo>
                <a:cubicBezTo>
                  <a:pt x="435" y="230"/>
                  <a:pt x="435" y="222"/>
                  <a:pt x="431" y="218"/>
                </a:cubicBezTo>
                <a:cubicBezTo>
                  <a:pt x="310" y="117"/>
                  <a:pt x="168" y="42"/>
                  <a:pt x="17" y="1"/>
                </a:cubicBezTo>
                <a:close/>
              </a:path>
            </a:pathLst>
          </a:custGeom>
          <a:solidFill>
            <a:srgbClr val="87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1"/>
          <p:cNvSpPr/>
          <p:nvPr/>
        </p:nvSpPr>
        <p:spPr>
          <a:xfrm>
            <a:off x="-1690847" y="2244968"/>
            <a:ext cx="16302" cy="10222"/>
          </a:xfrm>
          <a:custGeom>
            <a:avLst/>
            <a:gdLst/>
            <a:ahLst/>
            <a:cxnLst/>
            <a:rect l="l" t="t" r="r" b="b"/>
            <a:pathLst>
              <a:path w="185" h="116" extrusionOk="0">
                <a:moveTo>
                  <a:pt x="17" y="1"/>
                </a:moveTo>
                <a:cubicBezTo>
                  <a:pt x="13" y="1"/>
                  <a:pt x="8" y="4"/>
                  <a:pt x="5" y="7"/>
                </a:cubicBezTo>
                <a:cubicBezTo>
                  <a:pt x="1" y="15"/>
                  <a:pt x="1" y="23"/>
                  <a:pt x="9" y="23"/>
                </a:cubicBezTo>
                <a:lnTo>
                  <a:pt x="164" y="115"/>
                </a:lnTo>
                <a:lnTo>
                  <a:pt x="172" y="115"/>
                </a:lnTo>
                <a:cubicBezTo>
                  <a:pt x="176" y="115"/>
                  <a:pt x="180" y="115"/>
                  <a:pt x="185" y="111"/>
                </a:cubicBezTo>
                <a:cubicBezTo>
                  <a:pt x="185" y="107"/>
                  <a:pt x="185" y="99"/>
                  <a:pt x="176" y="94"/>
                </a:cubicBezTo>
                <a:lnTo>
                  <a:pt x="22" y="3"/>
                </a:lnTo>
                <a:cubicBezTo>
                  <a:pt x="21" y="1"/>
                  <a:pt x="19" y="1"/>
                  <a:pt x="17" y="1"/>
                </a:cubicBezTo>
                <a:close/>
              </a:path>
            </a:pathLst>
          </a:custGeom>
          <a:solidFill>
            <a:srgbClr val="87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41"/>
          <p:cNvGrpSpPr/>
          <p:nvPr/>
        </p:nvGrpSpPr>
        <p:grpSpPr>
          <a:xfrm>
            <a:off x="562944" y="542496"/>
            <a:ext cx="539145" cy="558937"/>
            <a:chOff x="7409869" y="2490992"/>
            <a:chExt cx="1019949" cy="1057391"/>
          </a:xfrm>
        </p:grpSpPr>
        <p:sp>
          <p:nvSpPr>
            <p:cNvPr id="870" name="Google Shape;870;p41"/>
            <p:cNvSpPr/>
            <p:nvPr/>
          </p:nvSpPr>
          <p:spPr>
            <a:xfrm>
              <a:off x="7539455" y="2587832"/>
              <a:ext cx="890362" cy="960552"/>
            </a:xfrm>
            <a:custGeom>
              <a:avLst/>
              <a:gdLst/>
              <a:ahLst/>
              <a:cxnLst/>
              <a:rect l="l" t="t" r="r" b="b"/>
              <a:pathLst>
                <a:path w="3933" h="4243" extrusionOk="0">
                  <a:moveTo>
                    <a:pt x="2985" y="0"/>
                  </a:moveTo>
                  <a:cubicBezTo>
                    <a:pt x="2985" y="0"/>
                    <a:pt x="2731" y="192"/>
                    <a:pt x="2581" y="656"/>
                  </a:cubicBezTo>
                  <a:cubicBezTo>
                    <a:pt x="2572" y="539"/>
                    <a:pt x="2556" y="426"/>
                    <a:pt x="2535" y="309"/>
                  </a:cubicBezTo>
                  <a:cubicBezTo>
                    <a:pt x="2439" y="389"/>
                    <a:pt x="2364" y="485"/>
                    <a:pt x="2305" y="593"/>
                  </a:cubicBezTo>
                  <a:cubicBezTo>
                    <a:pt x="2224" y="458"/>
                    <a:pt x="2078" y="372"/>
                    <a:pt x="1920" y="372"/>
                  </a:cubicBezTo>
                  <a:cubicBezTo>
                    <a:pt x="1916" y="372"/>
                    <a:pt x="1912" y="372"/>
                    <a:pt x="1909" y="372"/>
                  </a:cubicBezTo>
                  <a:cubicBezTo>
                    <a:pt x="1725" y="363"/>
                    <a:pt x="1541" y="313"/>
                    <a:pt x="1378" y="226"/>
                  </a:cubicBezTo>
                  <a:lnTo>
                    <a:pt x="1378" y="226"/>
                  </a:lnTo>
                  <a:cubicBezTo>
                    <a:pt x="1420" y="301"/>
                    <a:pt x="1474" y="368"/>
                    <a:pt x="1537" y="430"/>
                  </a:cubicBezTo>
                  <a:cubicBezTo>
                    <a:pt x="1537" y="430"/>
                    <a:pt x="1428" y="405"/>
                    <a:pt x="1281" y="405"/>
                  </a:cubicBezTo>
                  <a:cubicBezTo>
                    <a:pt x="1116" y="405"/>
                    <a:pt x="903" y="437"/>
                    <a:pt x="748" y="572"/>
                  </a:cubicBezTo>
                  <a:cubicBezTo>
                    <a:pt x="456" y="827"/>
                    <a:pt x="331" y="948"/>
                    <a:pt x="218" y="1374"/>
                  </a:cubicBezTo>
                  <a:cubicBezTo>
                    <a:pt x="105" y="1799"/>
                    <a:pt x="1" y="2271"/>
                    <a:pt x="243" y="2893"/>
                  </a:cubicBezTo>
                  <a:cubicBezTo>
                    <a:pt x="489" y="3515"/>
                    <a:pt x="356" y="3477"/>
                    <a:pt x="489" y="3615"/>
                  </a:cubicBezTo>
                  <a:cubicBezTo>
                    <a:pt x="611" y="3741"/>
                    <a:pt x="804" y="4243"/>
                    <a:pt x="1289" y="4243"/>
                  </a:cubicBezTo>
                  <a:cubicBezTo>
                    <a:pt x="1317" y="4243"/>
                    <a:pt x="1347" y="4241"/>
                    <a:pt x="1378" y="4237"/>
                  </a:cubicBezTo>
                  <a:cubicBezTo>
                    <a:pt x="1934" y="4170"/>
                    <a:pt x="2226" y="3895"/>
                    <a:pt x="2522" y="3715"/>
                  </a:cubicBezTo>
                  <a:cubicBezTo>
                    <a:pt x="2814" y="3536"/>
                    <a:pt x="2785" y="3665"/>
                    <a:pt x="3011" y="3469"/>
                  </a:cubicBezTo>
                  <a:cubicBezTo>
                    <a:pt x="3240" y="3273"/>
                    <a:pt x="3612" y="2880"/>
                    <a:pt x="3691" y="2634"/>
                  </a:cubicBezTo>
                  <a:cubicBezTo>
                    <a:pt x="3770" y="2388"/>
                    <a:pt x="3933" y="1887"/>
                    <a:pt x="3424" y="1378"/>
                  </a:cubicBezTo>
                  <a:cubicBezTo>
                    <a:pt x="3474" y="1374"/>
                    <a:pt x="3528" y="1361"/>
                    <a:pt x="3578" y="1344"/>
                  </a:cubicBezTo>
                  <a:lnTo>
                    <a:pt x="3503" y="1336"/>
                  </a:lnTo>
                  <a:cubicBezTo>
                    <a:pt x="3445" y="1332"/>
                    <a:pt x="3386" y="1315"/>
                    <a:pt x="3336" y="1286"/>
                  </a:cubicBezTo>
                  <a:cubicBezTo>
                    <a:pt x="3290" y="1261"/>
                    <a:pt x="3253" y="1223"/>
                    <a:pt x="3223" y="1182"/>
                  </a:cubicBezTo>
                  <a:cubicBezTo>
                    <a:pt x="3194" y="1144"/>
                    <a:pt x="3157" y="1123"/>
                    <a:pt x="3111" y="1115"/>
                  </a:cubicBezTo>
                  <a:cubicBezTo>
                    <a:pt x="3173" y="1077"/>
                    <a:pt x="3228" y="1019"/>
                    <a:pt x="3261" y="952"/>
                  </a:cubicBezTo>
                  <a:lnTo>
                    <a:pt x="3261" y="952"/>
                  </a:lnTo>
                  <a:cubicBezTo>
                    <a:pt x="3224" y="973"/>
                    <a:pt x="3180" y="984"/>
                    <a:pt x="3136" y="984"/>
                  </a:cubicBezTo>
                  <a:cubicBezTo>
                    <a:pt x="3111" y="984"/>
                    <a:pt x="3085" y="981"/>
                    <a:pt x="3061" y="973"/>
                  </a:cubicBezTo>
                  <a:cubicBezTo>
                    <a:pt x="2959" y="946"/>
                    <a:pt x="2795" y="831"/>
                    <a:pt x="2657" y="831"/>
                  </a:cubicBezTo>
                  <a:cubicBezTo>
                    <a:pt x="2642" y="831"/>
                    <a:pt x="2628" y="832"/>
                    <a:pt x="2614" y="835"/>
                  </a:cubicBezTo>
                  <a:lnTo>
                    <a:pt x="2622" y="810"/>
                  </a:lnTo>
                  <a:cubicBezTo>
                    <a:pt x="2660" y="722"/>
                    <a:pt x="2806" y="434"/>
                    <a:pt x="3044" y="259"/>
                  </a:cubicBezTo>
                  <a:cubicBezTo>
                    <a:pt x="3332" y="55"/>
                    <a:pt x="2985" y="0"/>
                    <a:pt x="2985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7409869" y="2492032"/>
              <a:ext cx="890362" cy="960552"/>
            </a:xfrm>
            <a:custGeom>
              <a:avLst/>
              <a:gdLst/>
              <a:ahLst/>
              <a:cxnLst/>
              <a:rect l="l" t="t" r="r" b="b"/>
              <a:pathLst>
                <a:path w="3933" h="4243" extrusionOk="0">
                  <a:moveTo>
                    <a:pt x="2985" y="0"/>
                  </a:moveTo>
                  <a:cubicBezTo>
                    <a:pt x="2985" y="0"/>
                    <a:pt x="2731" y="192"/>
                    <a:pt x="2581" y="656"/>
                  </a:cubicBezTo>
                  <a:cubicBezTo>
                    <a:pt x="2572" y="539"/>
                    <a:pt x="2556" y="426"/>
                    <a:pt x="2535" y="309"/>
                  </a:cubicBezTo>
                  <a:cubicBezTo>
                    <a:pt x="2439" y="389"/>
                    <a:pt x="2364" y="485"/>
                    <a:pt x="2305" y="593"/>
                  </a:cubicBezTo>
                  <a:cubicBezTo>
                    <a:pt x="2224" y="458"/>
                    <a:pt x="2078" y="372"/>
                    <a:pt x="1920" y="372"/>
                  </a:cubicBezTo>
                  <a:cubicBezTo>
                    <a:pt x="1916" y="372"/>
                    <a:pt x="1912" y="372"/>
                    <a:pt x="1909" y="372"/>
                  </a:cubicBezTo>
                  <a:cubicBezTo>
                    <a:pt x="1725" y="363"/>
                    <a:pt x="1541" y="313"/>
                    <a:pt x="1378" y="226"/>
                  </a:cubicBezTo>
                  <a:lnTo>
                    <a:pt x="1378" y="226"/>
                  </a:lnTo>
                  <a:cubicBezTo>
                    <a:pt x="1420" y="301"/>
                    <a:pt x="1474" y="368"/>
                    <a:pt x="1537" y="430"/>
                  </a:cubicBezTo>
                  <a:cubicBezTo>
                    <a:pt x="1537" y="430"/>
                    <a:pt x="1428" y="405"/>
                    <a:pt x="1281" y="405"/>
                  </a:cubicBezTo>
                  <a:cubicBezTo>
                    <a:pt x="1116" y="405"/>
                    <a:pt x="903" y="437"/>
                    <a:pt x="748" y="572"/>
                  </a:cubicBezTo>
                  <a:cubicBezTo>
                    <a:pt x="456" y="827"/>
                    <a:pt x="331" y="948"/>
                    <a:pt x="218" y="1374"/>
                  </a:cubicBezTo>
                  <a:cubicBezTo>
                    <a:pt x="105" y="1799"/>
                    <a:pt x="1" y="2271"/>
                    <a:pt x="243" y="2893"/>
                  </a:cubicBezTo>
                  <a:cubicBezTo>
                    <a:pt x="489" y="3515"/>
                    <a:pt x="356" y="3477"/>
                    <a:pt x="489" y="3615"/>
                  </a:cubicBezTo>
                  <a:cubicBezTo>
                    <a:pt x="611" y="3741"/>
                    <a:pt x="804" y="4243"/>
                    <a:pt x="1289" y="4243"/>
                  </a:cubicBezTo>
                  <a:cubicBezTo>
                    <a:pt x="1317" y="4243"/>
                    <a:pt x="1347" y="4241"/>
                    <a:pt x="1378" y="4237"/>
                  </a:cubicBezTo>
                  <a:cubicBezTo>
                    <a:pt x="1934" y="4170"/>
                    <a:pt x="2226" y="3895"/>
                    <a:pt x="2522" y="3715"/>
                  </a:cubicBezTo>
                  <a:cubicBezTo>
                    <a:pt x="2814" y="3536"/>
                    <a:pt x="2785" y="3665"/>
                    <a:pt x="3011" y="3469"/>
                  </a:cubicBezTo>
                  <a:cubicBezTo>
                    <a:pt x="3240" y="3273"/>
                    <a:pt x="3612" y="2880"/>
                    <a:pt x="3691" y="2634"/>
                  </a:cubicBezTo>
                  <a:cubicBezTo>
                    <a:pt x="3770" y="2388"/>
                    <a:pt x="3933" y="1887"/>
                    <a:pt x="3424" y="1378"/>
                  </a:cubicBezTo>
                  <a:cubicBezTo>
                    <a:pt x="3474" y="1374"/>
                    <a:pt x="3528" y="1361"/>
                    <a:pt x="3578" y="1344"/>
                  </a:cubicBezTo>
                  <a:lnTo>
                    <a:pt x="3503" y="1336"/>
                  </a:lnTo>
                  <a:cubicBezTo>
                    <a:pt x="3445" y="1332"/>
                    <a:pt x="3386" y="1315"/>
                    <a:pt x="3336" y="1286"/>
                  </a:cubicBezTo>
                  <a:cubicBezTo>
                    <a:pt x="3290" y="1261"/>
                    <a:pt x="3253" y="1223"/>
                    <a:pt x="3223" y="1182"/>
                  </a:cubicBezTo>
                  <a:cubicBezTo>
                    <a:pt x="3194" y="1144"/>
                    <a:pt x="3157" y="1123"/>
                    <a:pt x="3111" y="1115"/>
                  </a:cubicBezTo>
                  <a:cubicBezTo>
                    <a:pt x="3173" y="1077"/>
                    <a:pt x="3228" y="1019"/>
                    <a:pt x="3261" y="952"/>
                  </a:cubicBezTo>
                  <a:lnTo>
                    <a:pt x="3261" y="952"/>
                  </a:lnTo>
                  <a:cubicBezTo>
                    <a:pt x="3224" y="973"/>
                    <a:pt x="3180" y="984"/>
                    <a:pt x="3136" y="984"/>
                  </a:cubicBezTo>
                  <a:cubicBezTo>
                    <a:pt x="3111" y="984"/>
                    <a:pt x="3085" y="981"/>
                    <a:pt x="3061" y="973"/>
                  </a:cubicBezTo>
                  <a:cubicBezTo>
                    <a:pt x="2959" y="946"/>
                    <a:pt x="2795" y="831"/>
                    <a:pt x="2657" y="831"/>
                  </a:cubicBezTo>
                  <a:cubicBezTo>
                    <a:pt x="2642" y="831"/>
                    <a:pt x="2628" y="832"/>
                    <a:pt x="2614" y="835"/>
                  </a:cubicBezTo>
                  <a:lnTo>
                    <a:pt x="2622" y="810"/>
                  </a:lnTo>
                  <a:cubicBezTo>
                    <a:pt x="2660" y="722"/>
                    <a:pt x="2806" y="434"/>
                    <a:pt x="3044" y="259"/>
                  </a:cubicBezTo>
                  <a:cubicBezTo>
                    <a:pt x="3332" y="55"/>
                    <a:pt x="2985" y="0"/>
                    <a:pt x="2985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41"/>
            <p:cNvGrpSpPr/>
            <p:nvPr/>
          </p:nvGrpSpPr>
          <p:grpSpPr>
            <a:xfrm>
              <a:off x="7409872" y="2490992"/>
              <a:ext cx="890355" cy="961591"/>
              <a:chOff x="-4715424" y="-229720"/>
              <a:chExt cx="890355" cy="961591"/>
            </a:xfrm>
          </p:grpSpPr>
          <p:sp>
            <p:nvSpPr>
              <p:cNvPr id="873" name="Google Shape;873;p41"/>
              <p:cNvSpPr/>
              <p:nvPr/>
            </p:nvSpPr>
            <p:spPr>
              <a:xfrm>
                <a:off x="-4529467" y="-60567"/>
                <a:ext cx="19044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0" extrusionOk="0">
                    <a:moveTo>
                      <a:pt x="55" y="1"/>
                    </a:moveTo>
                    <a:cubicBezTo>
                      <a:pt x="42" y="5"/>
                      <a:pt x="30" y="18"/>
                      <a:pt x="22" y="30"/>
                    </a:cubicBezTo>
                    <a:cubicBezTo>
                      <a:pt x="13" y="47"/>
                      <a:pt x="9" y="64"/>
                      <a:pt x="5" y="84"/>
                    </a:cubicBezTo>
                    <a:lnTo>
                      <a:pt x="1" y="110"/>
                    </a:lnTo>
                    <a:lnTo>
                      <a:pt x="34" y="84"/>
                    </a:lnTo>
                    <a:lnTo>
                      <a:pt x="47" y="72"/>
                    </a:lnTo>
                    <a:cubicBezTo>
                      <a:pt x="55" y="68"/>
                      <a:pt x="63" y="59"/>
                      <a:pt x="72" y="51"/>
                    </a:cubicBezTo>
                    <a:cubicBezTo>
                      <a:pt x="76" y="43"/>
                      <a:pt x="80" y="30"/>
                      <a:pt x="84" y="18"/>
                    </a:cubicBezTo>
                    <a:cubicBezTo>
                      <a:pt x="80" y="13"/>
                      <a:pt x="80" y="9"/>
                      <a:pt x="76" y="9"/>
                    </a:cubicBezTo>
                    <a:cubicBezTo>
                      <a:pt x="68" y="5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1"/>
              <p:cNvSpPr/>
              <p:nvPr/>
            </p:nvSpPr>
            <p:spPr>
              <a:xfrm>
                <a:off x="-4705342" y="-129573"/>
                <a:ext cx="869967" cy="85293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07" extrusionOk="0">
                    <a:moveTo>
                      <a:pt x="1303" y="92"/>
                    </a:moveTo>
                    <a:lnTo>
                      <a:pt x="1345" y="138"/>
                    </a:lnTo>
                    <a:lnTo>
                      <a:pt x="1299" y="92"/>
                    </a:lnTo>
                    <a:close/>
                    <a:moveTo>
                      <a:pt x="1262" y="121"/>
                    </a:moveTo>
                    <a:lnTo>
                      <a:pt x="1271" y="127"/>
                    </a:lnTo>
                    <a:lnTo>
                      <a:pt x="1271" y="127"/>
                    </a:lnTo>
                    <a:lnTo>
                      <a:pt x="1287" y="146"/>
                    </a:lnTo>
                    <a:lnTo>
                      <a:pt x="1262" y="121"/>
                    </a:lnTo>
                    <a:close/>
                    <a:moveTo>
                      <a:pt x="1199" y="129"/>
                    </a:moveTo>
                    <a:lnTo>
                      <a:pt x="1199" y="129"/>
                    </a:lnTo>
                    <a:cubicBezTo>
                      <a:pt x="1220" y="142"/>
                      <a:pt x="1241" y="163"/>
                      <a:pt x="1249" y="188"/>
                    </a:cubicBezTo>
                    <a:lnTo>
                      <a:pt x="1245" y="188"/>
                    </a:lnTo>
                    <a:cubicBezTo>
                      <a:pt x="1238" y="167"/>
                      <a:pt x="1222" y="149"/>
                      <a:pt x="1205" y="136"/>
                    </a:cubicBezTo>
                    <a:lnTo>
                      <a:pt x="1205" y="136"/>
                    </a:lnTo>
                    <a:lnTo>
                      <a:pt x="1207" y="138"/>
                    </a:lnTo>
                    <a:lnTo>
                      <a:pt x="1199" y="129"/>
                    </a:lnTo>
                    <a:close/>
                    <a:moveTo>
                      <a:pt x="832" y="271"/>
                    </a:moveTo>
                    <a:cubicBezTo>
                      <a:pt x="844" y="271"/>
                      <a:pt x="857" y="276"/>
                      <a:pt x="869" y="284"/>
                    </a:cubicBezTo>
                    <a:cubicBezTo>
                      <a:pt x="878" y="292"/>
                      <a:pt x="886" y="305"/>
                      <a:pt x="890" y="317"/>
                    </a:cubicBezTo>
                    <a:cubicBezTo>
                      <a:pt x="890" y="334"/>
                      <a:pt x="882" y="355"/>
                      <a:pt x="873" y="367"/>
                    </a:cubicBezTo>
                    <a:cubicBezTo>
                      <a:pt x="861" y="380"/>
                      <a:pt x="853" y="392"/>
                      <a:pt x="840" y="401"/>
                    </a:cubicBezTo>
                    <a:lnTo>
                      <a:pt x="827" y="409"/>
                    </a:lnTo>
                    <a:lnTo>
                      <a:pt x="819" y="418"/>
                    </a:lnTo>
                    <a:cubicBezTo>
                      <a:pt x="807" y="434"/>
                      <a:pt x="786" y="443"/>
                      <a:pt x="765" y="447"/>
                    </a:cubicBezTo>
                    <a:lnTo>
                      <a:pt x="752" y="447"/>
                    </a:lnTo>
                    <a:cubicBezTo>
                      <a:pt x="744" y="443"/>
                      <a:pt x="740" y="438"/>
                      <a:pt x="740" y="430"/>
                    </a:cubicBezTo>
                    <a:cubicBezTo>
                      <a:pt x="748" y="392"/>
                      <a:pt x="761" y="359"/>
                      <a:pt x="777" y="326"/>
                    </a:cubicBezTo>
                    <a:lnTo>
                      <a:pt x="769" y="317"/>
                    </a:lnTo>
                    <a:cubicBezTo>
                      <a:pt x="777" y="292"/>
                      <a:pt x="798" y="276"/>
                      <a:pt x="823" y="271"/>
                    </a:cubicBezTo>
                    <a:close/>
                    <a:moveTo>
                      <a:pt x="619" y="443"/>
                    </a:moveTo>
                    <a:lnTo>
                      <a:pt x="619" y="447"/>
                    </a:lnTo>
                    <a:cubicBezTo>
                      <a:pt x="615" y="451"/>
                      <a:pt x="610" y="459"/>
                      <a:pt x="615" y="468"/>
                    </a:cubicBezTo>
                    <a:cubicBezTo>
                      <a:pt x="615" y="472"/>
                      <a:pt x="619" y="480"/>
                      <a:pt x="623" y="484"/>
                    </a:cubicBezTo>
                    <a:lnTo>
                      <a:pt x="619" y="488"/>
                    </a:lnTo>
                    <a:cubicBezTo>
                      <a:pt x="606" y="476"/>
                      <a:pt x="602" y="459"/>
                      <a:pt x="615" y="447"/>
                    </a:cubicBezTo>
                    <a:lnTo>
                      <a:pt x="619" y="443"/>
                    </a:lnTo>
                    <a:close/>
                    <a:moveTo>
                      <a:pt x="556" y="463"/>
                    </a:moveTo>
                    <a:lnTo>
                      <a:pt x="560" y="468"/>
                    </a:lnTo>
                    <a:lnTo>
                      <a:pt x="556" y="518"/>
                    </a:lnTo>
                    <a:lnTo>
                      <a:pt x="552" y="518"/>
                    </a:lnTo>
                    <a:lnTo>
                      <a:pt x="556" y="463"/>
                    </a:lnTo>
                    <a:close/>
                    <a:moveTo>
                      <a:pt x="506" y="576"/>
                    </a:moveTo>
                    <a:lnTo>
                      <a:pt x="514" y="622"/>
                    </a:lnTo>
                    <a:lnTo>
                      <a:pt x="510" y="622"/>
                    </a:lnTo>
                    <a:lnTo>
                      <a:pt x="502" y="576"/>
                    </a:lnTo>
                    <a:close/>
                    <a:moveTo>
                      <a:pt x="1078" y="643"/>
                    </a:moveTo>
                    <a:lnTo>
                      <a:pt x="1120" y="660"/>
                    </a:lnTo>
                    <a:lnTo>
                      <a:pt x="1120" y="664"/>
                    </a:lnTo>
                    <a:lnTo>
                      <a:pt x="1077" y="645"/>
                    </a:lnTo>
                    <a:lnTo>
                      <a:pt x="1077" y="645"/>
                    </a:lnTo>
                    <a:cubicBezTo>
                      <a:pt x="1080" y="646"/>
                      <a:pt x="1084" y="647"/>
                      <a:pt x="1086" y="647"/>
                    </a:cubicBezTo>
                    <a:lnTo>
                      <a:pt x="1078" y="643"/>
                    </a:lnTo>
                    <a:close/>
                    <a:moveTo>
                      <a:pt x="1024" y="664"/>
                    </a:moveTo>
                    <a:cubicBezTo>
                      <a:pt x="1049" y="664"/>
                      <a:pt x="1070" y="672"/>
                      <a:pt x="1086" y="689"/>
                    </a:cubicBezTo>
                    <a:cubicBezTo>
                      <a:pt x="1070" y="676"/>
                      <a:pt x="1049" y="668"/>
                      <a:pt x="1024" y="668"/>
                    </a:cubicBezTo>
                    <a:cubicBezTo>
                      <a:pt x="1024" y="668"/>
                      <a:pt x="1019" y="668"/>
                      <a:pt x="1015" y="664"/>
                    </a:cubicBezTo>
                    <a:close/>
                    <a:moveTo>
                      <a:pt x="1579" y="672"/>
                    </a:moveTo>
                    <a:lnTo>
                      <a:pt x="1579" y="680"/>
                    </a:lnTo>
                    <a:lnTo>
                      <a:pt x="1545" y="697"/>
                    </a:lnTo>
                    <a:lnTo>
                      <a:pt x="1579" y="672"/>
                    </a:lnTo>
                    <a:close/>
                    <a:moveTo>
                      <a:pt x="1074" y="735"/>
                    </a:moveTo>
                    <a:cubicBezTo>
                      <a:pt x="1086" y="735"/>
                      <a:pt x="1103" y="739"/>
                      <a:pt x="1115" y="743"/>
                    </a:cubicBezTo>
                    <a:lnTo>
                      <a:pt x="1115" y="747"/>
                    </a:lnTo>
                    <a:cubicBezTo>
                      <a:pt x="1103" y="743"/>
                      <a:pt x="1090" y="743"/>
                      <a:pt x="1074" y="743"/>
                    </a:cubicBezTo>
                    <a:cubicBezTo>
                      <a:pt x="1056" y="743"/>
                      <a:pt x="1038" y="746"/>
                      <a:pt x="1021" y="751"/>
                    </a:cubicBezTo>
                    <a:lnTo>
                      <a:pt x="1021" y="751"/>
                    </a:lnTo>
                    <a:cubicBezTo>
                      <a:pt x="1036" y="745"/>
                      <a:pt x="1051" y="742"/>
                      <a:pt x="1068" y="742"/>
                    </a:cubicBezTo>
                    <a:cubicBezTo>
                      <a:pt x="1072" y="742"/>
                      <a:pt x="1077" y="743"/>
                      <a:pt x="1082" y="743"/>
                    </a:cubicBezTo>
                    <a:lnTo>
                      <a:pt x="1074" y="735"/>
                    </a:lnTo>
                    <a:close/>
                    <a:moveTo>
                      <a:pt x="1579" y="722"/>
                    </a:moveTo>
                    <a:lnTo>
                      <a:pt x="1579" y="726"/>
                    </a:lnTo>
                    <a:cubicBezTo>
                      <a:pt x="1558" y="735"/>
                      <a:pt x="1541" y="751"/>
                      <a:pt x="1537" y="776"/>
                    </a:cubicBezTo>
                    <a:lnTo>
                      <a:pt x="1533" y="768"/>
                    </a:lnTo>
                    <a:lnTo>
                      <a:pt x="1529" y="768"/>
                    </a:lnTo>
                    <a:cubicBezTo>
                      <a:pt x="1537" y="747"/>
                      <a:pt x="1558" y="726"/>
                      <a:pt x="1579" y="722"/>
                    </a:cubicBezTo>
                    <a:close/>
                    <a:moveTo>
                      <a:pt x="352" y="847"/>
                    </a:moveTo>
                    <a:lnTo>
                      <a:pt x="352" y="852"/>
                    </a:lnTo>
                    <a:cubicBezTo>
                      <a:pt x="335" y="881"/>
                      <a:pt x="335" y="918"/>
                      <a:pt x="347" y="952"/>
                    </a:cubicBezTo>
                    <a:lnTo>
                      <a:pt x="339" y="948"/>
                    </a:lnTo>
                    <a:lnTo>
                      <a:pt x="331" y="948"/>
                    </a:lnTo>
                    <a:cubicBezTo>
                      <a:pt x="327" y="914"/>
                      <a:pt x="331" y="877"/>
                      <a:pt x="352" y="847"/>
                    </a:cubicBezTo>
                    <a:close/>
                    <a:moveTo>
                      <a:pt x="1700" y="751"/>
                    </a:moveTo>
                    <a:lnTo>
                      <a:pt x="1700" y="756"/>
                    </a:lnTo>
                    <a:cubicBezTo>
                      <a:pt x="1612" y="781"/>
                      <a:pt x="1562" y="868"/>
                      <a:pt x="1579" y="952"/>
                    </a:cubicBezTo>
                    <a:lnTo>
                      <a:pt x="1583" y="956"/>
                    </a:lnTo>
                    <a:lnTo>
                      <a:pt x="1579" y="956"/>
                    </a:lnTo>
                    <a:cubicBezTo>
                      <a:pt x="1566" y="910"/>
                      <a:pt x="1575" y="864"/>
                      <a:pt x="1600" y="827"/>
                    </a:cubicBezTo>
                    <a:cubicBezTo>
                      <a:pt x="1621" y="789"/>
                      <a:pt x="1658" y="764"/>
                      <a:pt x="1700" y="751"/>
                    </a:cubicBezTo>
                    <a:close/>
                    <a:moveTo>
                      <a:pt x="1090" y="797"/>
                    </a:moveTo>
                    <a:cubicBezTo>
                      <a:pt x="1095" y="797"/>
                      <a:pt x="1103" y="797"/>
                      <a:pt x="1111" y="802"/>
                    </a:cubicBezTo>
                    <a:cubicBezTo>
                      <a:pt x="1115" y="806"/>
                      <a:pt x="1120" y="806"/>
                      <a:pt x="1124" y="810"/>
                    </a:cubicBezTo>
                    <a:cubicBezTo>
                      <a:pt x="1136" y="818"/>
                      <a:pt x="1145" y="831"/>
                      <a:pt x="1145" y="843"/>
                    </a:cubicBezTo>
                    <a:cubicBezTo>
                      <a:pt x="1145" y="864"/>
                      <a:pt x="1141" y="881"/>
                      <a:pt x="1128" y="898"/>
                    </a:cubicBezTo>
                    <a:cubicBezTo>
                      <a:pt x="1120" y="910"/>
                      <a:pt x="1107" y="918"/>
                      <a:pt x="1095" y="927"/>
                    </a:cubicBezTo>
                    <a:lnTo>
                      <a:pt x="1082" y="939"/>
                    </a:lnTo>
                    <a:lnTo>
                      <a:pt x="1078" y="943"/>
                    </a:lnTo>
                    <a:cubicBezTo>
                      <a:pt x="1065" y="956"/>
                      <a:pt x="1049" y="968"/>
                      <a:pt x="1028" y="973"/>
                    </a:cubicBezTo>
                    <a:lnTo>
                      <a:pt x="1019" y="968"/>
                    </a:lnTo>
                    <a:lnTo>
                      <a:pt x="1011" y="968"/>
                    </a:lnTo>
                    <a:cubicBezTo>
                      <a:pt x="1003" y="968"/>
                      <a:pt x="999" y="960"/>
                      <a:pt x="999" y="956"/>
                    </a:cubicBezTo>
                    <a:cubicBezTo>
                      <a:pt x="999" y="931"/>
                      <a:pt x="1003" y="906"/>
                      <a:pt x="1007" y="885"/>
                    </a:cubicBezTo>
                    <a:cubicBezTo>
                      <a:pt x="1011" y="872"/>
                      <a:pt x="1019" y="856"/>
                      <a:pt x="1024" y="843"/>
                    </a:cubicBezTo>
                    <a:cubicBezTo>
                      <a:pt x="1032" y="822"/>
                      <a:pt x="1057" y="802"/>
                      <a:pt x="1082" y="797"/>
                    </a:cubicBezTo>
                    <a:close/>
                    <a:moveTo>
                      <a:pt x="1717" y="802"/>
                    </a:moveTo>
                    <a:cubicBezTo>
                      <a:pt x="1729" y="802"/>
                      <a:pt x="1742" y="806"/>
                      <a:pt x="1750" y="814"/>
                    </a:cubicBezTo>
                    <a:cubicBezTo>
                      <a:pt x="1762" y="822"/>
                      <a:pt x="1775" y="835"/>
                      <a:pt x="1775" y="847"/>
                    </a:cubicBezTo>
                    <a:lnTo>
                      <a:pt x="1771" y="843"/>
                    </a:lnTo>
                    <a:cubicBezTo>
                      <a:pt x="1771" y="864"/>
                      <a:pt x="1767" y="881"/>
                      <a:pt x="1754" y="898"/>
                    </a:cubicBezTo>
                    <a:cubicBezTo>
                      <a:pt x="1746" y="906"/>
                      <a:pt x="1733" y="918"/>
                      <a:pt x="1721" y="927"/>
                    </a:cubicBezTo>
                    <a:lnTo>
                      <a:pt x="1708" y="939"/>
                    </a:lnTo>
                    <a:lnTo>
                      <a:pt x="1704" y="943"/>
                    </a:lnTo>
                    <a:cubicBezTo>
                      <a:pt x="1687" y="960"/>
                      <a:pt x="1666" y="968"/>
                      <a:pt x="1646" y="973"/>
                    </a:cubicBezTo>
                    <a:lnTo>
                      <a:pt x="1637" y="973"/>
                    </a:lnTo>
                    <a:cubicBezTo>
                      <a:pt x="1629" y="973"/>
                      <a:pt x="1625" y="964"/>
                      <a:pt x="1625" y="956"/>
                    </a:cubicBezTo>
                    <a:cubicBezTo>
                      <a:pt x="1625" y="918"/>
                      <a:pt x="1633" y="881"/>
                      <a:pt x="1650" y="847"/>
                    </a:cubicBezTo>
                    <a:cubicBezTo>
                      <a:pt x="1662" y="822"/>
                      <a:pt x="1683" y="806"/>
                      <a:pt x="1708" y="802"/>
                    </a:cubicBezTo>
                    <a:close/>
                    <a:moveTo>
                      <a:pt x="2505" y="910"/>
                    </a:moveTo>
                    <a:cubicBezTo>
                      <a:pt x="2522" y="931"/>
                      <a:pt x="2535" y="952"/>
                      <a:pt x="2547" y="973"/>
                    </a:cubicBezTo>
                    <a:lnTo>
                      <a:pt x="2522" y="939"/>
                    </a:lnTo>
                    <a:lnTo>
                      <a:pt x="2505" y="914"/>
                    </a:lnTo>
                    <a:lnTo>
                      <a:pt x="2505" y="910"/>
                    </a:lnTo>
                    <a:close/>
                    <a:moveTo>
                      <a:pt x="423" y="914"/>
                    </a:moveTo>
                    <a:lnTo>
                      <a:pt x="423" y="923"/>
                    </a:lnTo>
                    <a:cubicBezTo>
                      <a:pt x="410" y="923"/>
                      <a:pt x="398" y="931"/>
                      <a:pt x="389" y="939"/>
                    </a:cubicBezTo>
                    <a:cubicBezTo>
                      <a:pt x="381" y="952"/>
                      <a:pt x="381" y="968"/>
                      <a:pt x="385" y="981"/>
                    </a:cubicBezTo>
                    <a:lnTo>
                      <a:pt x="377" y="977"/>
                    </a:lnTo>
                    <a:lnTo>
                      <a:pt x="372" y="977"/>
                    </a:lnTo>
                    <a:cubicBezTo>
                      <a:pt x="372" y="960"/>
                      <a:pt x="377" y="948"/>
                      <a:pt x="385" y="935"/>
                    </a:cubicBezTo>
                    <a:cubicBezTo>
                      <a:pt x="393" y="923"/>
                      <a:pt x="406" y="918"/>
                      <a:pt x="423" y="914"/>
                    </a:cubicBezTo>
                    <a:close/>
                    <a:moveTo>
                      <a:pt x="2601" y="935"/>
                    </a:moveTo>
                    <a:lnTo>
                      <a:pt x="2614" y="1019"/>
                    </a:lnTo>
                    <a:lnTo>
                      <a:pt x="2597" y="935"/>
                    </a:lnTo>
                    <a:close/>
                    <a:moveTo>
                      <a:pt x="2656" y="985"/>
                    </a:moveTo>
                    <a:cubicBezTo>
                      <a:pt x="2664" y="1010"/>
                      <a:pt x="2656" y="1039"/>
                      <a:pt x="2639" y="1060"/>
                    </a:cubicBezTo>
                    <a:lnTo>
                      <a:pt x="2635" y="1056"/>
                    </a:lnTo>
                    <a:cubicBezTo>
                      <a:pt x="2652" y="1035"/>
                      <a:pt x="2660" y="1010"/>
                      <a:pt x="2656" y="985"/>
                    </a:cubicBezTo>
                    <a:close/>
                    <a:moveTo>
                      <a:pt x="2543" y="977"/>
                    </a:moveTo>
                    <a:lnTo>
                      <a:pt x="2551" y="985"/>
                    </a:lnTo>
                    <a:cubicBezTo>
                      <a:pt x="2551" y="985"/>
                      <a:pt x="2556" y="989"/>
                      <a:pt x="2556" y="994"/>
                    </a:cubicBezTo>
                    <a:cubicBezTo>
                      <a:pt x="2564" y="1023"/>
                      <a:pt x="2560" y="1056"/>
                      <a:pt x="2535" y="1081"/>
                    </a:cubicBezTo>
                    <a:lnTo>
                      <a:pt x="2535" y="1077"/>
                    </a:lnTo>
                    <a:cubicBezTo>
                      <a:pt x="2551" y="1056"/>
                      <a:pt x="2560" y="1023"/>
                      <a:pt x="2547" y="994"/>
                    </a:cubicBezTo>
                    <a:cubicBezTo>
                      <a:pt x="2547" y="989"/>
                      <a:pt x="2547" y="981"/>
                      <a:pt x="2543" y="977"/>
                    </a:cubicBezTo>
                    <a:close/>
                    <a:moveTo>
                      <a:pt x="481" y="1031"/>
                    </a:moveTo>
                    <a:lnTo>
                      <a:pt x="481" y="1035"/>
                    </a:lnTo>
                    <a:lnTo>
                      <a:pt x="460" y="1090"/>
                    </a:lnTo>
                    <a:lnTo>
                      <a:pt x="456" y="1090"/>
                    </a:lnTo>
                    <a:lnTo>
                      <a:pt x="481" y="1031"/>
                    </a:lnTo>
                    <a:close/>
                    <a:moveTo>
                      <a:pt x="2464" y="923"/>
                    </a:moveTo>
                    <a:cubicBezTo>
                      <a:pt x="2472" y="923"/>
                      <a:pt x="2485" y="927"/>
                      <a:pt x="2493" y="935"/>
                    </a:cubicBezTo>
                    <a:lnTo>
                      <a:pt x="2505" y="948"/>
                    </a:lnTo>
                    <a:lnTo>
                      <a:pt x="2514" y="964"/>
                    </a:lnTo>
                    <a:cubicBezTo>
                      <a:pt x="2518" y="981"/>
                      <a:pt x="2518" y="998"/>
                      <a:pt x="2514" y="1014"/>
                    </a:cubicBezTo>
                    <a:cubicBezTo>
                      <a:pt x="2501" y="1052"/>
                      <a:pt x="2480" y="1085"/>
                      <a:pt x="2455" y="1115"/>
                    </a:cubicBezTo>
                    <a:cubicBezTo>
                      <a:pt x="2451" y="1115"/>
                      <a:pt x="2447" y="1119"/>
                      <a:pt x="2443" y="1119"/>
                    </a:cubicBezTo>
                    <a:lnTo>
                      <a:pt x="2439" y="1119"/>
                    </a:lnTo>
                    <a:cubicBezTo>
                      <a:pt x="2414" y="1106"/>
                      <a:pt x="2409" y="1073"/>
                      <a:pt x="2409" y="1052"/>
                    </a:cubicBezTo>
                    <a:lnTo>
                      <a:pt x="2409" y="1044"/>
                    </a:lnTo>
                    <a:cubicBezTo>
                      <a:pt x="2409" y="1035"/>
                      <a:pt x="2409" y="1031"/>
                      <a:pt x="2405" y="1027"/>
                    </a:cubicBezTo>
                    <a:cubicBezTo>
                      <a:pt x="2401" y="1010"/>
                      <a:pt x="2401" y="998"/>
                      <a:pt x="2401" y="981"/>
                    </a:cubicBezTo>
                    <a:cubicBezTo>
                      <a:pt x="2405" y="964"/>
                      <a:pt x="2414" y="948"/>
                      <a:pt x="2426" y="931"/>
                    </a:cubicBezTo>
                    <a:cubicBezTo>
                      <a:pt x="2434" y="927"/>
                      <a:pt x="2447" y="923"/>
                      <a:pt x="2455" y="923"/>
                    </a:cubicBezTo>
                    <a:close/>
                    <a:moveTo>
                      <a:pt x="2005" y="1240"/>
                    </a:moveTo>
                    <a:cubicBezTo>
                      <a:pt x="2025" y="1265"/>
                      <a:pt x="2034" y="1298"/>
                      <a:pt x="2025" y="1327"/>
                    </a:cubicBezTo>
                    <a:lnTo>
                      <a:pt x="2017" y="1327"/>
                    </a:lnTo>
                    <a:cubicBezTo>
                      <a:pt x="2030" y="1298"/>
                      <a:pt x="2021" y="1265"/>
                      <a:pt x="2000" y="1244"/>
                    </a:cubicBezTo>
                    <a:lnTo>
                      <a:pt x="2005" y="1240"/>
                    </a:lnTo>
                    <a:close/>
                    <a:moveTo>
                      <a:pt x="2105" y="1248"/>
                    </a:moveTo>
                    <a:lnTo>
                      <a:pt x="2105" y="1252"/>
                    </a:lnTo>
                    <a:lnTo>
                      <a:pt x="2096" y="1336"/>
                    </a:lnTo>
                    <a:lnTo>
                      <a:pt x="2092" y="1336"/>
                    </a:lnTo>
                    <a:lnTo>
                      <a:pt x="2101" y="1248"/>
                    </a:lnTo>
                    <a:close/>
                    <a:moveTo>
                      <a:pt x="3232" y="1186"/>
                    </a:moveTo>
                    <a:cubicBezTo>
                      <a:pt x="3244" y="1186"/>
                      <a:pt x="3257" y="1194"/>
                      <a:pt x="3269" y="1202"/>
                    </a:cubicBezTo>
                    <a:cubicBezTo>
                      <a:pt x="3282" y="1223"/>
                      <a:pt x="3286" y="1244"/>
                      <a:pt x="3278" y="1265"/>
                    </a:cubicBezTo>
                    <a:cubicBezTo>
                      <a:pt x="3278" y="1269"/>
                      <a:pt x="3278" y="1273"/>
                      <a:pt x="3278" y="1277"/>
                    </a:cubicBezTo>
                    <a:cubicBezTo>
                      <a:pt x="3265" y="1311"/>
                      <a:pt x="3248" y="1344"/>
                      <a:pt x="3223" y="1373"/>
                    </a:cubicBezTo>
                    <a:cubicBezTo>
                      <a:pt x="3219" y="1378"/>
                      <a:pt x="3215" y="1378"/>
                      <a:pt x="3211" y="1378"/>
                    </a:cubicBezTo>
                    <a:lnTo>
                      <a:pt x="3203" y="1378"/>
                    </a:lnTo>
                    <a:cubicBezTo>
                      <a:pt x="3182" y="1365"/>
                      <a:pt x="3177" y="1336"/>
                      <a:pt x="3173" y="1311"/>
                    </a:cubicBezTo>
                    <a:lnTo>
                      <a:pt x="3173" y="1302"/>
                    </a:lnTo>
                    <a:cubicBezTo>
                      <a:pt x="3173" y="1298"/>
                      <a:pt x="3173" y="1290"/>
                      <a:pt x="3173" y="1286"/>
                    </a:cubicBezTo>
                    <a:cubicBezTo>
                      <a:pt x="3169" y="1273"/>
                      <a:pt x="3169" y="1256"/>
                      <a:pt x="3169" y="1244"/>
                    </a:cubicBezTo>
                    <a:cubicBezTo>
                      <a:pt x="3173" y="1227"/>
                      <a:pt x="3182" y="1206"/>
                      <a:pt x="3194" y="1194"/>
                    </a:cubicBezTo>
                    <a:cubicBezTo>
                      <a:pt x="3203" y="1190"/>
                      <a:pt x="3211" y="1186"/>
                      <a:pt x="3223" y="1186"/>
                    </a:cubicBezTo>
                    <a:close/>
                    <a:moveTo>
                      <a:pt x="2172" y="1315"/>
                    </a:moveTo>
                    <a:lnTo>
                      <a:pt x="2176" y="1319"/>
                    </a:lnTo>
                    <a:lnTo>
                      <a:pt x="2151" y="1403"/>
                    </a:lnTo>
                    <a:lnTo>
                      <a:pt x="2167" y="1315"/>
                    </a:lnTo>
                    <a:close/>
                    <a:moveTo>
                      <a:pt x="481" y="1273"/>
                    </a:moveTo>
                    <a:cubicBezTo>
                      <a:pt x="494" y="1273"/>
                      <a:pt x="506" y="1277"/>
                      <a:pt x="519" y="1286"/>
                    </a:cubicBezTo>
                    <a:cubicBezTo>
                      <a:pt x="531" y="1294"/>
                      <a:pt x="535" y="1307"/>
                      <a:pt x="539" y="1319"/>
                    </a:cubicBezTo>
                    <a:cubicBezTo>
                      <a:pt x="539" y="1340"/>
                      <a:pt x="531" y="1357"/>
                      <a:pt x="523" y="1373"/>
                    </a:cubicBezTo>
                    <a:cubicBezTo>
                      <a:pt x="510" y="1386"/>
                      <a:pt x="502" y="1394"/>
                      <a:pt x="489" y="1403"/>
                    </a:cubicBezTo>
                    <a:lnTo>
                      <a:pt x="477" y="1415"/>
                    </a:lnTo>
                    <a:lnTo>
                      <a:pt x="468" y="1419"/>
                    </a:lnTo>
                    <a:cubicBezTo>
                      <a:pt x="456" y="1436"/>
                      <a:pt x="435" y="1444"/>
                      <a:pt x="414" y="1448"/>
                    </a:cubicBezTo>
                    <a:lnTo>
                      <a:pt x="402" y="1444"/>
                    </a:lnTo>
                    <a:cubicBezTo>
                      <a:pt x="393" y="1444"/>
                      <a:pt x="389" y="1436"/>
                      <a:pt x="389" y="1432"/>
                    </a:cubicBezTo>
                    <a:cubicBezTo>
                      <a:pt x="393" y="1394"/>
                      <a:pt x="402" y="1357"/>
                      <a:pt x="418" y="1323"/>
                    </a:cubicBezTo>
                    <a:cubicBezTo>
                      <a:pt x="427" y="1298"/>
                      <a:pt x="448" y="1282"/>
                      <a:pt x="473" y="1273"/>
                    </a:cubicBezTo>
                    <a:close/>
                    <a:moveTo>
                      <a:pt x="3336" y="1290"/>
                    </a:moveTo>
                    <a:lnTo>
                      <a:pt x="3336" y="1294"/>
                    </a:lnTo>
                    <a:lnTo>
                      <a:pt x="3299" y="1365"/>
                    </a:lnTo>
                    <a:lnTo>
                      <a:pt x="3253" y="1448"/>
                    </a:lnTo>
                    <a:lnTo>
                      <a:pt x="3299" y="1361"/>
                    </a:lnTo>
                    <a:lnTo>
                      <a:pt x="3332" y="1290"/>
                    </a:lnTo>
                    <a:close/>
                    <a:moveTo>
                      <a:pt x="293" y="1448"/>
                    </a:moveTo>
                    <a:cubicBezTo>
                      <a:pt x="293" y="1449"/>
                      <a:pt x="293" y="1450"/>
                      <a:pt x="293" y="1450"/>
                    </a:cubicBezTo>
                    <a:lnTo>
                      <a:pt x="293" y="1450"/>
                    </a:lnTo>
                    <a:lnTo>
                      <a:pt x="289" y="1448"/>
                    </a:lnTo>
                    <a:close/>
                    <a:moveTo>
                      <a:pt x="3365" y="1411"/>
                    </a:moveTo>
                    <a:lnTo>
                      <a:pt x="3365" y="1415"/>
                    </a:lnTo>
                    <a:lnTo>
                      <a:pt x="3336" y="1465"/>
                    </a:lnTo>
                    <a:lnTo>
                      <a:pt x="3365" y="1411"/>
                    </a:lnTo>
                    <a:close/>
                    <a:moveTo>
                      <a:pt x="3411" y="1428"/>
                    </a:moveTo>
                    <a:lnTo>
                      <a:pt x="3411" y="1432"/>
                    </a:lnTo>
                    <a:lnTo>
                      <a:pt x="3382" y="1469"/>
                    </a:lnTo>
                    <a:lnTo>
                      <a:pt x="3411" y="1428"/>
                    </a:lnTo>
                    <a:close/>
                    <a:moveTo>
                      <a:pt x="2222" y="1373"/>
                    </a:moveTo>
                    <a:lnTo>
                      <a:pt x="2226" y="1378"/>
                    </a:lnTo>
                    <a:lnTo>
                      <a:pt x="2167" y="1482"/>
                    </a:lnTo>
                    <a:lnTo>
                      <a:pt x="2222" y="1373"/>
                    </a:lnTo>
                    <a:close/>
                    <a:moveTo>
                      <a:pt x="360" y="1365"/>
                    </a:moveTo>
                    <a:lnTo>
                      <a:pt x="364" y="1369"/>
                    </a:lnTo>
                    <a:cubicBezTo>
                      <a:pt x="352" y="1411"/>
                      <a:pt x="360" y="1457"/>
                      <a:pt x="385" y="1490"/>
                    </a:cubicBezTo>
                    <a:lnTo>
                      <a:pt x="381" y="1494"/>
                    </a:lnTo>
                    <a:cubicBezTo>
                      <a:pt x="356" y="1457"/>
                      <a:pt x="352" y="1411"/>
                      <a:pt x="360" y="1365"/>
                    </a:cubicBezTo>
                    <a:close/>
                    <a:moveTo>
                      <a:pt x="932" y="1499"/>
                    </a:moveTo>
                    <a:cubicBezTo>
                      <a:pt x="932" y="1500"/>
                      <a:pt x="932" y="1502"/>
                      <a:pt x="932" y="1503"/>
                    </a:cubicBezTo>
                    <a:lnTo>
                      <a:pt x="932" y="1503"/>
                    </a:lnTo>
                    <a:lnTo>
                      <a:pt x="928" y="1499"/>
                    </a:lnTo>
                    <a:close/>
                    <a:moveTo>
                      <a:pt x="285" y="1448"/>
                    </a:moveTo>
                    <a:cubicBezTo>
                      <a:pt x="285" y="1449"/>
                      <a:pt x="289" y="1450"/>
                      <a:pt x="293" y="1451"/>
                    </a:cubicBezTo>
                    <a:lnTo>
                      <a:pt x="293" y="1451"/>
                    </a:lnTo>
                    <a:cubicBezTo>
                      <a:pt x="290" y="1471"/>
                      <a:pt x="302" y="1491"/>
                      <a:pt x="318" y="1507"/>
                    </a:cubicBezTo>
                    <a:lnTo>
                      <a:pt x="314" y="1511"/>
                    </a:lnTo>
                    <a:cubicBezTo>
                      <a:pt x="297" y="1494"/>
                      <a:pt x="285" y="1469"/>
                      <a:pt x="285" y="1448"/>
                    </a:cubicBezTo>
                    <a:close/>
                    <a:moveTo>
                      <a:pt x="1562" y="1469"/>
                    </a:moveTo>
                    <a:lnTo>
                      <a:pt x="1566" y="1474"/>
                    </a:lnTo>
                    <a:cubicBezTo>
                      <a:pt x="1562" y="1503"/>
                      <a:pt x="1550" y="1528"/>
                      <a:pt x="1529" y="1549"/>
                    </a:cubicBezTo>
                    <a:cubicBezTo>
                      <a:pt x="1545" y="1528"/>
                      <a:pt x="1554" y="1499"/>
                      <a:pt x="1558" y="1474"/>
                    </a:cubicBezTo>
                    <a:cubicBezTo>
                      <a:pt x="1558" y="1474"/>
                      <a:pt x="1558" y="1469"/>
                      <a:pt x="1562" y="1469"/>
                    </a:cubicBezTo>
                    <a:close/>
                    <a:moveTo>
                      <a:pt x="786" y="1474"/>
                    </a:moveTo>
                    <a:lnTo>
                      <a:pt x="790" y="1478"/>
                    </a:lnTo>
                    <a:lnTo>
                      <a:pt x="798" y="1561"/>
                    </a:lnTo>
                    <a:lnTo>
                      <a:pt x="794" y="1561"/>
                    </a:lnTo>
                    <a:lnTo>
                      <a:pt x="786" y="1474"/>
                    </a:lnTo>
                    <a:close/>
                    <a:moveTo>
                      <a:pt x="1429" y="1398"/>
                    </a:moveTo>
                    <a:cubicBezTo>
                      <a:pt x="1441" y="1398"/>
                      <a:pt x="1454" y="1403"/>
                      <a:pt x="1466" y="1411"/>
                    </a:cubicBezTo>
                    <a:cubicBezTo>
                      <a:pt x="1474" y="1415"/>
                      <a:pt x="1483" y="1428"/>
                      <a:pt x="1483" y="1444"/>
                    </a:cubicBezTo>
                    <a:cubicBezTo>
                      <a:pt x="1483" y="1461"/>
                      <a:pt x="1479" y="1478"/>
                      <a:pt x="1466" y="1494"/>
                    </a:cubicBezTo>
                    <a:cubicBezTo>
                      <a:pt x="1458" y="1507"/>
                      <a:pt x="1445" y="1519"/>
                      <a:pt x="1437" y="1528"/>
                    </a:cubicBezTo>
                    <a:lnTo>
                      <a:pt x="1420" y="1536"/>
                    </a:lnTo>
                    <a:lnTo>
                      <a:pt x="1416" y="1540"/>
                    </a:lnTo>
                    <a:cubicBezTo>
                      <a:pt x="1399" y="1553"/>
                      <a:pt x="1383" y="1565"/>
                      <a:pt x="1358" y="1570"/>
                    </a:cubicBezTo>
                    <a:lnTo>
                      <a:pt x="1349" y="1570"/>
                    </a:lnTo>
                    <a:cubicBezTo>
                      <a:pt x="1341" y="1565"/>
                      <a:pt x="1337" y="1561"/>
                      <a:pt x="1337" y="1553"/>
                    </a:cubicBezTo>
                    <a:cubicBezTo>
                      <a:pt x="1337" y="1515"/>
                      <a:pt x="1345" y="1478"/>
                      <a:pt x="1362" y="1444"/>
                    </a:cubicBezTo>
                    <a:cubicBezTo>
                      <a:pt x="1374" y="1419"/>
                      <a:pt x="1395" y="1403"/>
                      <a:pt x="1420" y="1398"/>
                    </a:cubicBezTo>
                    <a:close/>
                    <a:moveTo>
                      <a:pt x="1516" y="1411"/>
                    </a:moveTo>
                    <a:cubicBezTo>
                      <a:pt x="1537" y="1474"/>
                      <a:pt x="1512" y="1545"/>
                      <a:pt x="1449" y="1574"/>
                    </a:cubicBezTo>
                    <a:cubicBezTo>
                      <a:pt x="1504" y="1545"/>
                      <a:pt x="1533" y="1478"/>
                      <a:pt x="1516" y="1419"/>
                    </a:cubicBezTo>
                    <a:lnTo>
                      <a:pt x="1512" y="1411"/>
                    </a:lnTo>
                    <a:close/>
                    <a:moveTo>
                      <a:pt x="862" y="1491"/>
                    </a:moveTo>
                    <a:lnTo>
                      <a:pt x="862" y="1491"/>
                    </a:lnTo>
                    <a:cubicBezTo>
                      <a:pt x="869" y="1520"/>
                      <a:pt x="866" y="1552"/>
                      <a:pt x="853" y="1578"/>
                    </a:cubicBezTo>
                    <a:lnTo>
                      <a:pt x="848" y="1578"/>
                    </a:lnTo>
                    <a:cubicBezTo>
                      <a:pt x="862" y="1553"/>
                      <a:pt x="867" y="1521"/>
                      <a:pt x="862" y="1491"/>
                    </a:cubicBezTo>
                    <a:close/>
                    <a:moveTo>
                      <a:pt x="1600" y="1545"/>
                    </a:moveTo>
                    <a:lnTo>
                      <a:pt x="1587" y="1582"/>
                    </a:lnTo>
                    <a:lnTo>
                      <a:pt x="1579" y="1582"/>
                    </a:lnTo>
                    <a:lnTo>
                      <a:pt x="1591" y="1545"/>
                    </a:lnTo>
                    <a:close/>
                    <a:moveTo>
                      <a:pt x="932" y="1537"/>
                    </a:moveTo>
                    <a:cubicBezTo>
                      <a:pt x="931" y="1554"/>
                      <a:pt x="926" y="1570"/>
                      <a:pt x="919" y="1586"/>
                    </a:cubicBezTo>
                    <a:lnTo>
                      <a:pt x="915" y="1582"/>
                    </a:lnTo>
                    <a:cubicBezTo>
                      <a:pt x="923" y="1569"/>
                      <a:pt x="929" y="1553"/>
                      <a:pt x="932" y="1537"/>
                    </a:cubicBezTo>
                    <a:close/>
                    <a:moveTo>
                      <a:pt x="310" y="1578"/>
                    </a:moveTo>
                    <a:lnTo>
                      <a:pt x="331" y="1595"/>
                    </a:lnTo>
                    <a:lnTo>
                      <a:pt x="331" y="1599"/>
                    </a:lnTo>
                    <a:lnTo>
                      <a:pt x="310" y="1578"/>
                    </a:lnTo>
                    <a:close/>
                    <a:moveTo>
                      <a:pt x="2568" y="1465"/>
                    </a:moveTo>
                    <a:lnTo>
                      <a:pt x="2568" y="1469"/>
                    </a:lnTo>
                    <a:cubicBezTo>
                      <a:pt x="2530" y="1515"/>
                      <a:pt x="2522" y="1574"/>
                      <a:pt x="2535" y="1628"/>
                    </a:cubicBezTo>
                    <a:cubicBezTo>
                      <a:pt x="2518" y="1574"/>
                      <a:pt x="2526" y="1511"/>
                      <a:pt x="2568" y="1465"/>
                    </a:cubicBezTo>
                    <a:close/>
                    <a:moveTo>
                      <a:pt x="1024" y="1590"/>
                    </a:moveTo>
                    <a:lnTo>
                      <a:pt x="1024" y="1595"/>
                    </a:lnTo>
                    <a:lnTo>
                      <a:pt x="1007" y="1636"/>
                    </a:lnTo>
                    <a:lnTo>
                      <a:pt x="1003" y="1636"/>
                    </a:lnTo>
                    <a:lnTo>
                      <a:pt x="1019" y="1590"/>
                    </a:lnTo>
                    <a:close/>
                    <a:moveTo>
                      <a:pt x="2460" y="1570"/>
                    </a:moveTo>
                    <a:cubicBezTo>
                      <a:pt x="2460" y="1599"/>
                      <a:pt x="2460" y="1628"/>
                      <a:pt x="2468" y="1657"/>
                    </a:cubicBezTo>
                    <a:lnTo>
                      <a:pt x="2464" y="1657"/>
                    </a:lnTo>
                    <a:cubicBezTo>
                      <a:pt x="2460" y="1628"/>
                      <a:pt x="2455" y="1599"/>
                      <a:pt x="2460" y="1570"/>
                    </a:cubicBezTo>
                    <a:close/>
                    <a:moveTo>
                      <a:pt x="2652" y="1499"/>
                    </a:moveTo>
                    <a:cubicBezTo>
                      <a:pt x="2668" y="1503"/>
                      <a:pt x="2681" y="1511"/>
                      <a:pt x="2693" y="1524"/>
                    </a:cubicBezTo>
                    <a:cubicBezTo>
                      <a:pt x="2706" y="1545"/>
                      <a:pt x="2710" y="1570"/>
                      <a:pt x="2702" y="1595"/>
                    </a:cubicBezTo>
                    <a:cubicBezTo>
                      <a:pt x="2689" y="1632"/>
                      <a:pt x="2668" y="1666"/>
                      <a:pt x="2643" y="1695"/>
                    </a:cubicBezTo>
                    <a:cubicBezTo>
                      <a:pt x="2643" y="1695"/>
                      <a:pt x="2639" y="1699"/>
                      <a:pt x="2635" y="1699"/>
                    </a:cubicBezTo>
                    <a:lnTo>
                      <a:pt x="2626" y="1699"/>
                    </a:lnTo>
                    <a:cubicBezTo>
                      <a:pt x="2601" y="1686"/>
                      <a:pt x="2597" y="1653"/>
                      <a:pt x="2597" y="1632"/>
                    </a:cubicBezTo>
                    <a:lnTo>
                      <a:pt x="2597" y="1624"/>
                    </a:lnTo>
                    <a:lnTo>
                      <a:pt x="2597" y="1607"/>
                    </a:lnTo>
                    <a:cubicBezTo>
                      <a:pt x="2593" y="1590"/>
                      <a:pt x="2589" y="1578"/>
                      <a:pt x="2593" y="1561"/>
                    </a:cubicBezTo>
                    <a:cubicBezTo>
                      <a:pt x="2593" y="1540"/>
                      <a:pt x="2601" y="1524"/>
                      <a:pt x="2614" y="1511"/>
                    </a:cubicBezTo>
                    <a:cubicBezTo>
                      <a:pt x="2622" y="1503"/>
                      <a:pt x="2635" y="1499"/>
                      <a:pt x="2643" y="1499"/>
                    </a:cubicBezTo>
                    <a:close/>
                    <a:moveTo>
                      <a:pt x="2397" y="1686"/>
                    </a:moveTo>
                    <a:lnTo>
                      <a:pt x="2393" y="1711"/>
                    </a:lnTo>
                    <a:lnTo>
                      <a:pt x="2393" y="1686"/>
                    </a:lnTo>
                    <a:close/>
                    <a:moveTo>
                      <a:pt x="1145" y="1862"/>
                    </a:moveTo>
                    <a:lnTo>
                      <a:pt x="1145" y="1866"/>
                    </a:lnTo>
                    <a:lnTo>
                      <a:pt x="1103" y="1903"/>
                    </a:lnTo>
                    <a:lnTo>
                      <a:pt x="1099" y="1899"/>
                    </a:lnTo>
                    <a:lnTo>
                      <a:pt x="1145" y="1862"/>
                    </a:lnTo>
                    <a:close/>
                    <a:moveTo>
                      <a:pt x="1191" y="1912"/>
                    </a:moveTo>
                    <a:cubicBezTo>
                      <a:pt x="1195" y="1912"/>
                      <a:pt x="1199" y="1912"/>
                      <a:pt x="1199" y="1920"/>
                    </a:cubicBezTo>
                    <a:cubicBezTo>
                      <a:pt x="1197" y="1918"/>
                      <a:pt x="1195" y="1917"/>
                      <a:pt x="1193" y="1917"/>
                    </a:cubicBezTo>
                    <a:cubicBezTo>
                      <a:pt x="1192" y="1917"/>
                      <a:pt x="1191" y="1918"/>
                      <a:pt x="1191" y="1920"/>
                    </a:cubicBezTo>
                    <a:cubicBezTo>
                      <a:pt x="1171" y="1920"/>
                      <a:pt x="1158" y="1928"/>
                      <a:pt x="1146" y="1940"/>
                    </a:cubicBezTo>
                    <a:lnTo>
                      <a:pt x="1146" y="1940"/>
                    </a:lnTo>
                    <a:lnTo>
                      <a:pt x="1141" y="1937"/>
                    </a:lnTo>
                    <a:cubicBezTo>
                      <a:pt x="1153" y="1920"/>
                      <a:pt x="1170" y="1912"/>
                      <a:pt x="1191" y="1912"/>
                    </a:cubicBezTo>
                    <a:close/>
                    <a:moveTo>
                      <a:pt x="3328" y="1995"/>
                    </a:moveTo>
                    <a:cubicBezTo>
                      <a:pt x="3328" y="1996"/>
                      <a:pt x="3328" y="1997"/>
                      <a:pt x="3328" y="1998"/>
                    </a:cubicBezTo>
                    <a:lnTo>
                      <a:pt x="3328" y="1998"/>
                    </a:lnTo>
                    <a:lnTo>
                      <a:pt x="3324" y="1995"/>
                    </a:lnTo>
                    <a:close/>
                    <a:moveTo>
                      <a:pt x="1130" y="1968"/>
                    </a:moveTo>
                    <a:cubicBezTo>
                      <a:pt x="1125" y="1980"/>
                      <a:pt x="1120" y="1992"/>
                      <a:pt x="1115" y="2004"/>
                    </a:cubicBezTo>
                    <a:cubicBezTo>
                      <a:pt x="1120" y="1990"/>
                      <a:pt x="1124" y="1979"/>
                      <a:pt x="1130" y="1968"/>
                    </a:cubicBezTo>
                    <a:close/>
                    <a:moveTo>
                      <a:pt x="2101" y="1828"/>
                    </a:moveTo>
                    <a:cubicBezTo>
                      <a:pt x="2117" y="1828"/>
                      <a:pt x="2130" y="1837"/>
                      <a:pt x="2138" y="1849"/>
                    </a:cubicBezTo>
                    <a:cubicBezTo>
                      <a:pt x="2155" y="1870"/>
                      <a:pt x="2159" y="1899"/>
                      <a:pt x="2151" y="1924"/>
                    </a:cubicBezTo>
                    <a:cubicBezTo>
                      <a:pt x="2138" y="1958"/>
                      <a:pt x="2117" y="1991"/>
                      <a:pt x="2092" y="2020"/>
                    </a:cubicBezTo>
                    <a:cubicBezTo>
                      <a:pt x="2088" y="2025"/>
                      <a:pt x="2080" y="2025"/>
                      <a:pt x="2076" y="2025"/>
                    </a:cubicBezTo>
                    <a:cubicBezTo>
                      <a:pt x="2050" y="2012"/>
                      <a:pt x="2046" y="1979"/>
                      <a:pt x="2046" y="1958"/>
                    </a:cubicBezTo>
                    <a:lnTo>
                      <a:pt x="2046" y="1949"/>
                    </a:lnTo>
                    <a:cubicBezTo>
                      <a:pt x="2042" y="1941"/>
                      <a:pt x="2042" y="1937"/>
                      <a:pt x="2042" y="1933"/>
                    </a:cubicBezTo>
                    <a:cubicBezTo>
                      <a:pt x="2038" y="1916"/>
                      <a:pt x="2038" y="1903"/>
                      <a:pt x="2042" y="1891"/>
                    </a:cubicBezTo>
                    <a:lnTo>
                      <a:pt x="2038" y="1887"/>
                    </a:lnTo>
                    <a:cubicBezTo>
                      <a:pt x="2042" y="1870"/>
                      <a:pt x="2050" y="1853"/>
                      <a:pt x="2063" y="1837"/>
                    </a:cubicBezTo>
                    <a:cubicBezTo>
                      <a:pt x="2071" y="1833"/>
                      <a:pt x="2084" y="1828"/>
                      <a:pt x="2092" y="1828"/>
                    </a:cubicBezTo>
                    <a:close/>
                    <a:moveTo>
                      <a:pt x="1211" y="1954"/>
                    </a:moveTo>
                    <a:cubicBezTo>
                      <a:pt x="1224" y="1954"/>
                      <a:pt x="1241" y="1958"/>
                      <a:pt x="1249" y="1966"/>
                    </a:cubicBezTo>
                    <a:cubicBezTo>
                      <a:pt x="1262" y="1974"/>
                      <a:pt x="1266" y="1987"/>
                      <a:pt x="1270" y="1999"/>
                    </a:cubicBezTo>
                    <a:cubicBezTo>
                      <a:pt x="1270" y="2020"/>
                      <a:pt x="1262" y="2037"/>
                      <a:pt x="1249" y="2054"/>
                    </a:cubicBezTo>
                    <a:cubicBezTo>
                      <a:pt x="1241" y="2066"/>
                      <a:pt x="1232" y="2075"/>
                      <a:pt x="1220" y="2083"/>
                    </a:cubicBezTo>
                    <a:lnTo>
                      <a:pt x="1207" y="2095"/>
                    </a:lnTo>
                    <a:lnTo>
                      <a:pt x="1199" y="2095"/>
                    </a:lnTo>
                    <a:cubicBezTo>
                      <a:pt x="1186" y="2112"/>
                      <a:pt x="1166" y="2121"/>
                      <a:pt x="1145" y="2125"/>
                    </a:cubicBezTo>
                    <a:lnTo>
                      <a:pt x="1132" y="2125"/>
                    </a:lnTo>
                    <a:cubicBezTo>
                      <a:pt x="1128" y="2125"/>
                      <a:pt x="1120" y="2116"/>
                      <a:pt x="1124" y="2112"/>
                    </a:cubicBezTo>
                    <a:cubicBezTo>
                      <a:pt x="1124" y="2070"/>
                      <a:pt x="1132" y="2037"/>
                      <a:pt x="1149" y="1999"/>
                    </a:cubicBezTo>
                    <a:cubicBezTo>
                      <a:pt x="1157" y="1979"/>
                      <a:pt x="1178" y="1958"/>
                      <a:pt x="1203" y="1954"/>
                    </a:cubicBezTo>
                    <a:close/>
                    <a:moveTo>
                      <a:pt x="3432" y="1933"/>
                    </a:moveTo>
                    <a:cubicBezTo>
                      <a:pt x="3449" y="1937"/>
                      <a:pt x="3461" y="1945"/>
                      <a:pt x="3474" y="1958"/>
                    </a:cubicBezTo>
                    <a:cubicBezTo>
                      <a:pt x="3491" y="1979"/>
                      <a:pt x="3499" y="2008"/>
                      <a:pt x="3491" y="2037"/>
                    </a:cubicBezTo>
                    <a:lnTo>
                      <a:pt x="3478" y="2029"/>
                    </a:lnTo>
                    <a:cubicBezTo>
                      <a:pt x="3465" y="2066"/>
                      <a:pt x="3449" y="2095"/>
                      <a:pt x="3424" y="2125"/>
                    </a:cubicBezTo>
                    <a:cubicBezTo>
                      <a:pt x="3420" y="2129"/>
                      <a:pt x="3415" y="2129"/>
                      <a:pt x="3411" y="2129"/>
                    </a:cubicBezTo>
                    <a:lnTo>
                      <a:pt x="3403" y="2129"/>
                    </a:lnTo>
                    <a:cubicBezTo>
                      <a:pt x="3382" y="2116"/>
                      <a:pt x="3378" y="2087"/>
                      <a:pt x="3374" y="2062"/>
                    </a:cubicBezTo>
                    <a:lnTo>
                      <a:pt x="3374" y="2054"/>
                    </a:lnTo>
                    <a:cubicBezTo>
                      <a:pt x="3374" y="2050"/>
                      <a:pt x="3374" y="2045"/>
                      <a:pt x="3374" y="2037"/>
                    </a:cubicBezTo>
                    <a:cubicBezTo>
                      <a:pt x="3369" y="2025"/>
                      <a:pt x="3369" y="2008"/>
                      <a:pt x="3374" y="1995"/>
                    </a:cubicBezTo>
                    <a:cubicBezTo>
                      <a:pt x="3374" y="1974"/>
                      <a:pt x="3382" y="1958"/>
                      <a:pt x="3395" y="1945"/>
                    </a:cubicBezTo>
                    <a:cubicBezTo>
                      <a:pt x="3403" y="1937"/>
                      <a:pt x="3415" y="1933"/>
                      <a:pt x="3424" y="1933"/>
                    </a:cubicBezTo>
                    <a:close/>
                    <a:moveTo>
                      <a:pt x="3344" y="2124"/>
                    </a:moveTo>
                    <a:cubicBezTo>
                      <a:pt x="3349" y="2138"/>
                      <a:pt x="3355" y="2152"/>
                      <a:pt x="3361" y="2166"/>
                    </a:cubicBezTo>
                    <a:cubicBezTo>
                      <a:pt x="3354" y="2153"/>
                      <a:pt x="3349" y="2138"/>
                      <a:pt x="3344" y="2124"/>
                    </a:cubicBezTo>
                    <a:close/>
                    <a:moveTo>
                      <a:pt x="1737" y="2108"/>
                    </a:moveTo>
                    <a:lnTo>
                      <a:pt x="1742" y="2112"/>
                    </a:lnTo>
                    <a:cubicBezTo>
                      <a:pt x="1733" y="2146"/>
                      <a:pt x="1708" y="2171"/>
                      <a:pt x="1679" y="2183"/>
                    </a:cubicBezTo>
                    <a:lnTo>
                      <a:pt x="1675" y="2179"/>
                    </a:lnTo>
                    <a:cubicBezTo>
                      <a:pt x="1704" y="2166"/>
                      <a:pt x="1729" y="2141"/>
                      <a:pt x="1737" y="2108"/>
                    </a:cubicBezTo>
                    <a:close/>
                    <a:moveTo>
                      <a:pt x="1777" y="2229"/>
                    </a:moveTo>
                    <a:cubicBezTo>
                      <a:pt x="1768" y="2240"/>
                      <a:pt x="1757" y="2249"/>
                      <a:pt x="1746" y="2258"/>
                    </a:cubicBezTo>
                    <a:lnTo>
                      <a:pt x="1742" y="2254"/>
                    </a:lnTo>
                    <a:cubicBezTo>
                      <a:pt x="1755" y="2247"/>
                      <a:pt x="1767" y="2239"/>
                      <a:pt x="1777" y="2229"/>
                    </a:cubicBezTo>
                    <a:close/>
                    <a:moveTo>
                      <a:pt x="719" y="2237"/>
                    </a:moveTo>
                    <a:lnTo>
                      <a:pt x="706" y="2292"/>
                    </a:lnTo>
                    <a:lnTo>
                      <a:pt x="715" y="2237"/>
                    </a:lnTo>
                    <a:close/>
                    <a:moveTo>
                      <a:pt x="2869" y="2091"/>
                    </a:moveTo>
                    <a:cubicBezTo>
                      <a:pt x="2885" y="2095"/>
                      <a:pt x="2898" y="2104"/>
                      <a:pt x="2910" y="2116"/>
                    </a:cubicBezTo>
                    <a:cubicBezTo>
                      <a:pt x="2923" y="2137"/>
                      <a:pt x="2927" y="2162"/>
                      <a:pt x="2919" y="2187"/>
                    </a:cubicBezTo>
                    <a:cubicBezTo>
                      <a:pt x="2906" y="2225"/>
                      <a:pt x="2885" y="2258"/>
                      <a:pt x="2860" y="2283"/>
                    </a:cubicBezTo>
                    <a:cubicBezTo>
                      <a:pt x="2856" y="2287"/>
                      <a:pt x="2852" y="2292"/>
                      <a:pt x="2848" y="2292"/>
                    </a:cubicBezTo>
                    <a:lnTo>
                      <a:pt x="2844" y="2292"/>
                    </a:lnTo>
                    <a:cubicBezTo>
                      <a:pt x="2819" y="2279"/>
                      <a:pt x="2814" y="2246"/>
                      <a:pt x="2814" y="2225"/>
                    </a:cubicBezTo>
                    <a:lnTo>
                      <a:pt x="2814" y="2217"/>
                    </a:lnTo>
                    <a:cubicBezTo>
                      <a:pt x="2814" y="2208"/>
                      <a:pt x="2814" y="2204"/>
                      <a:pt x="2810" y="2200"/>
                    </a:cubicBezTo>
                    <a:cubicBezTo>
                      <a:pt x="2806" y="2183"/>
                      <a:pt x="2806" y="2166"/>
                      <a:pt x="2810" y="2154"/>
                    </a:cubicBezTo>
                    <a:cubicBezTo>
                      <a:pt x="2810" y="2133"/>
                      <a:pt x="2819" y="2116"/>
                      <a:pt x="2831" y="2104"/>
                    </a:cubicBezTo>
                    <a:cubicBezTo>
                      <a:pt x="2839" y="2095"/>
                      <a:pt x="2852" y="2091"/>
                      <a:pt x="2864" y="2091"/>
                    </a:cubicBezTo>
                    <a:close/>
                    <a:moveTo>
                      <a:pt x="556" y="2137"/>
                    </a:moveTo>
                    <a:cubicBezTo>
                      <a:pt x="569" y="2137"/>
                      <a:pt x="581" y="2141"/>
                      <a:pt x="590" y="2150"/>
                    </a:cubicBezTo>
                    <a:cubicBezTo>
                      <a:pt x="602" y="2154"/>
                      <a:pt x="606" y="2166"/>
                      <a:pt x="610" y="2179"/>
                    </a:cubicBezTo>
                    <a:cubicBezTo>
                      <a:pt x="610" y="2200"/>
                      <a:pt x="602" y="2217"/>
                      <a:pt x="594" y="2233"/>
                    </a:cubicBezTo>
                    <a:cubicBezTo>
                      <a:pt x="585" y="2246"/>
                      <a:pt x="573" y="2258"/>
                      <a:pt x="560" y="2267"/>
                    </a:cubicBezTo>
                    <a:lnTo>
                      <a:pt x="548" y="2275"/>
                    </a:lnTo>
                    <a:lnTo>
                      <a:pt x="539" y="2275"/>
                    </a:lnTo>
                    <a:cubicBezTo>
                      <a:pt x="527" y="2292"/>
                      <a:pt x="506" y="2304"/>
                      <a:pt x="485" y="2308"/>
                    </a:cubicBezTo>
                    <a:lnTo>
                      <a:pt x="473" y="2308"/>
                    </a:lnTo>
                    <a:cubicBezTo>
                      <a:pt x="468" y="2304"/>
                      <a:pt x="460" y="2300"/>
                      <a:pt x="464" y="2292"/>
                    </a:cubicBezTo>
                    <a:cubicBezTo>
                      <a:pt x="464" y="2254"/>
                      <a:pt x="473" y="2217"/>
                      <a:pt x="489" y="2183"/>
                    </a:cubicBezTo>
                    <a:cubicBezTo>
                      <a:pt x="498" y="2158"/>
                      <a:pt x="519" y="2141"/>
                      <a:pt x="548" y="2137"/>
                    </a:cubicBezTo>
                    <a:close/>
                    <a:moveTo>
                      <a:pt x="656" y="2204"/>
                    </a:moveTo>
                    <a:lnTo>
                      <a:pt x="660" y="2208"/>
                    </a:lnTo>
                    <a:cubicBezTo>
                      <a:pt x="656" y="2254"/>
                      <a:pt x="640" y="2296"/>
                      <a:pt x="615" y="2333"/>
                    </a:cubicBezTo>
                    <a:lnTo>
                      <a:pt x="602" y="2325"/>
                    </a:lnTo>
                    <a:cubicBezTo>
                      <a:pt x="631" y="2287"/>
                      <a:pt x="648" y="2246"/>
                      <a:pt x="656" y="2204"/>
                    </a:cubicBezTo>
                    <a:close/>
                    <a:moveTo>
                      <a:pt x="2443" y="2262"/>
                    </a:moveTo>
                    <a:lnTo>
                      <a:pt x="2443" y="2267"/>
                    </a:lnTo>
                    <a:cubicBezTo>
                      <a:pt x="2426" y="2287"/>
                      <a:pt x="2409" y="2308"/>
                      <a:pt x="2397" y="2333"/>
                    </a:cubicBezTo>
                    <a:cubicBezTo>
                      <a:pt x="2409" y="2304"/>
                      <a:pt x="2422" y="2283"/>
                      <a:pt x="2443" y="2262"/>
                    </a:cubicBezTo>
                    <a:close/>
                    <a:moveTo>
                      <a:pt x="2522" y="2283"/>
                    </a:moveTo>
                    <a:lnTo>
                      <a:pt x="2522" y="2287"/>
                    </a:lnTo>
                    <a:lnTo>
                      <a:pt x="2489" y="2338"/>
                    </a:lnTo>
                    <a:lnTo>
                      <a:pt x="2522" y="2283"/>
                    </a:lnTo>
                    <a:close/>
                    <a:moveTo>
                      <a:pt x="2973" y="2183"/>
                    </a:moveTo>
                    <a:lnTo>
                      <a:pt x="2973" y="2187"/>
                    </a:lnTo>
                    <a:cubicBezTo>
                      <a:pt x="2952" y="2242"/>
                      <a:pt x="2927" y="2292"/>
                      <a:pt x="2894" y="2342"/>
                    </a:cubicBezTo>
                    <a:lnTo>
                      <a:pt x="2889" y="2338"/>
                    </a:lnTo>
                    <a:cubicBezTo>
                      <a:pt x="2923" y="2287"/>
                      <a:pt x="2948" y="2237"/>
                      <a:pt x="2969" y="2183"/>
                    </a:cubicBezTo>
                    <a:close/>
                    <a:moveTo>
                      <a:pt x="1900" y="2304"/>
                    </a:moveTo>
                    <a:lnTo>
                      <a:pt x="1904" y="2308"/>
                    </a:lnTo>
                    <a:lnTo>
                      <a:pt x="1879" y="2346"/>
                    </a:lnTo>
                    <a:lnTo>
                      <a:pt x="1900" y="2304"/>
                    </a:lnTo>
                    <a:close/>
                    <a:moveTo>
                      <a:pt x="3011" y="2321"/>
                    </a:moveTo>
                    <a:cubicBezTo>
                      <a:pt x="3006" y="2350"/>
                      <a:pt x="2994" y="2375"/>
                      <a:pt x="2981" y="2400"/>
                    </a:cubicBezTo>
                    <a:lnTo>
                      <a:pt x="2973" y="2400"/>
                    </a:lnTo>
                    <a:cubicBezTo>
                      <a:pt x="2990" y="2375"/>
                      <a:pt x="3002" y="2350"/>
                      <a:pt x="3006" y="2321"/>
                    </a:cubicBezTo>
                    <a:close/>
                    <a:moveTo>
                      <a:pt x="2647" y="2392"/>
                    </a:moveTo>
                    <a:lnTo>
                      <a:pt x="2652" y="2404"/>
                    </a:lnTo>
                    <a:cubicBezTo>
                      <a:pt x="2647" y="2425"/>
                      <a:pt x="2643" y="2442"/>
                      <a:pt x="2631" y="2454"/>
                    </a:cubicBezTo>
                    <a:cubicBezTo>
                      <a:pt x="2639" y="2438"/>
                      <a:pt x="2643" y="2421"/>
                      <a:pt x="2647" y="2404"/>
                    </a:cubicBezTo>
                    <a:lnTo>
                      <a:pt x="2647" y="2392"/>
                    </a:lnTo>
                    <a:close/>
                    <a:moveTo>
                      <a:pt x="3269" y="2530"/>
                    </a:moveTo>
                    <a:lnTo>
                      <a:pt x="3269" y="2534"/>
                    </a:lnTo>
                    <a:lnTo>
                      <a:pt x="3232" y="2584"/>
                    </a:lnTo>
                    <a:lnTo>
                      <a:pt x="3269" y="2530"/>
                    </a:lnTo>
                    <a:close/>
                    <a:moveTo>
                      <a:pt x="631" y="2626"/>
                    </a:moveTo>
                    <a:lnTo>
                      <a:pt x="631" y="2630"/>
                    </a:lnTo>
                    <a:lnTo>
                      <a:pt x="631" y="2638"/>
                    </a:lnTo>
                    <a:lnTo>
                      <a:pt x="635" y="2642"/>
                    </a:lnTo>
                    <a:cubicBezTo>
                      <a:pt x="635" y="2646"/>
                      <a:pt x="640" y="2651"/>
                      <a:pt x="648" y="2651"/>
                    </a:cubicBezTo>
                    <a:lnTo>
                      <a:pt x="648" y="2655"/>
                    </a:lnTo>
                    <a:cubicBezTo>
                      <a:pt x="635" y="2655"/>
                      <a:pt x="623" y="2638"/>
                      <a:pt x="631" y="2626"/>
                    </a:cubicBezTo>
                    <a:close/>
                    <a:moveTo>
                      <a:pt x="535" y="2609"/>
                    </a:moveTo>
                    <a:cubicBezTo>
                      <a:pt x="535" y="2638"/>
                      <a:pt x="544" y="2663"/>
                      <a:pt x="552" y="2692"/>
                    </a:cubicBezTo>
                    <a:lnTo>
                      <a:pt x="544" y="2684"/>
                    </a:lnTo>
                    <a:cubicBezTo>
                      <a:pt x="535" y="2659"/>
                      <a:pt x="531" y="2634"/>
                      <a:pt x="531" y="2609"/>
                    </a:cubicBezTo>
                    <a:close/>
                    <a:moveTo>
                      <a:pt x="1800" y="2588"/>
                    </a:moveTo>
                    <a:cubicBezTo>
                      <a:pt x="1800" y="2634"/>
                      <a:pt x="1804" y="2676"/>
                      <a:pt x="1813" y="2717"/>
                    </a:cubicBezTo>
                    <a:cubicBezTo>
                      <a:pt x="1800" y="2676"/>
                      <a:pt x="1796" y="2634"/>
                      <a:pt x="1796" y="2592"/>
                    </a:cubicBezTo>
                    <a:lnTo>
                      <a:pt x="1796" y="2588"/>
                    </a:lnTo>
                    <a:close/>
                    <a:moveTo>
                      <a:pt x="1366" y="2542"/>
                    </a:moveTo>
                    <a:cubicBezTo>
                      <a:pt x="1378" y="2542"/>
                      <a:pt x="1391" y="2546"/>
                      <a:pt x="1399" y="2555"/>
                    </a:cubicBezTo>
                    <a:cubicBezTo>
                      <a:pt x="1412" y="2563"/>
                      <a:pt x="1416" y="2575"/>
                      <a:pt x="1420" y="2588"/>
                    </a:cubicBezTo>
                    <a:cubicBezTo>
                      <a:pt x="1420" y="2609"/>
                      <a:pt x="1416" y="2626"/>
                      <a:pt x="1403" y="2642"/>
                    </a:cubicBezTo>
                    <a:cubicBezTo>
                      <a:pt x="1395" y="2655"/>
                      <a:pt x="1383" y="2663"/>
                      <a:pt x="1370" y="2676"/>
                    </a:cubicBezTo>
                    <a:lnTo>
                      <a:pt x="1358" y="2684"/>
                    </a:lnTo>
                    <a:lnTo>
                      <a:pt x="1349" y="2688"/>
                    </a:lnTo>
                    <a:cubicBezTo>
                      <a:pt x="1337" y="2705"/>
                      <a:pt x="1320" y="2717"/>
                      <a:pt x="1299" y="2722"/>
                    </a:cubicBezTo>
                    <a:lnTo>
                      <a:pt x="1295" y="2717"/>
                    </a:lnTo>
                    <a:lnTo>
                      <a:pt x="1282" y="2717"/>
                    </a:lnTo>
                    <a:cubicBezTo>
                      <a:pt x="1278" y="2713"/>
                      <a:pt x="1274" y="2705"/>
                      <a:pt x="1274" y="2701"/>
                    </a:cubicBezTo>
                    <a:cubicBezTo>
                      <a:pt x="1274" y="2663"/>
                      <a:pt x="1282" y="2626"/>
                      <a:pt x="1299" y="2592"/>
                    </a:cubicBezTo>
                    <a:cubicBezTo>
                      <a:pt x="1307" y="2567"/>
                      <a:pt x="1328" y="2550"/>
                      <a:pt x="1358" y="2542"/>
                    </a:cubicBezTo>
                    <a:close/>
                    <a:moveTo>
                      <a:pt x="1917" y="2555"/>
                    </a:moveTo>
                    <a:cubicBezTo>
                      <a:pt x="1929" y="2555"/>
                      <a:pt x="1946" y="2563"/>
                      <a:pt x="1954" y="2575"/>
                    </a:cubicBezTo>
                    <a:cubicBezTo>
                      <a:pt x="1971" y="2596"/>
                      <a:pt x="1971" y="2626"/>
                      <a:pt x="1963" y="2651"/>
                    </a:cubicBezTo>
                    <a:cubicBezTo>
                      <a:pt x="1950" y="2684"/>
                      <a:pt x="1934" y="2717"/>
                      <a:pt x="1909" y="2747"/>
                    </a:cubicBezTo>
                    <a:cubicBezTo>
                      <a:pt x="1904" y="2751"/>
                      <a:pt x="1900" y="2751"/>
                      <a:pt x="1896" y="2751"/>
                    </a:cubicBezTo>
                    <a:lnTo>
                      <a:pt x="1888" y="2751"/>
                    </a:lnTo>
                    <a:cubicBezTo>
                      <a:pt x="1863" y="2738"/>
                      <a:pt x="1863" y="2709"/>
                      <a:pt x="1858" y="2684"/>
                    </a:cubicBezTo>
                    <a:lnTo>
                      <a:pt x="1858" y="2676"/>
                    </a:lnTo>
                    <a:lnTo>
                      <a:pt x="1858" y="2659"/>
                    </a:lnTo>
                    <a:cubicBezTo>
                      <a:pt x="1854" y="2646"/>
                      <a:pt x="1854" y="2630"/>
                      <a:pt x="1858" y="2617"/>
                    </a:cubicBezTo>
                    <a:lnTo>
                      <a:pt x="1854" y="2613"/>
                    </a:lnTo>
                    <a:cubicBezTo>
                      <a:pt x="1854" y="2596"/>
                      <a:pt x="1863" y="2575"/>
                      <a:pt x="1879" y="2563"/>
                    </a:cubicBezTo>
                    <a:cubicBezTo>
                      <a:pt x="1888" y="2555"/>
                      <a:pt x="1896" y="2555"/>
                      <a:pt x="1909" y="2555"/>
                    </a:cubicBezTo>
                    <a:close/>
                    <a:moveTo>
                      <a:pt x="2543" y="2605"/>
                    </a:moveTo>
                    <a:cubicBezTo>
                      <a:pt x="2560" y="2605"/>
                      <a:pt x="2576" y="2613"/>
                      <a:pt x="2585" y="2626"/>
                    </a:cubicBezTo>
                    <a:cubicBezTo>
                      <a:pt x="2597" y="2646"/>
                      <a:pt x="2601" y="2676"/>
                      <a:pt x="2589" y="2697"/>
                    </a:cubicBezTo>
                    <a:lnTo>
                      <a:pt x="2593" y="2697"/>
                    </a:lnTo>
                    <a:cubicBezTo>
                      <a:pt x="2581" y="2734"/>
                      <a:pt x="2560" y="2768"/>
                      <a:pt x="2535" y="2797"/>
                    </a:cubicBezTo>
                    <a:cubicBezTo>
                      <a:pt x="2530" y="2797"/>
                      <a:pt x="2526" y="2801"/>
                      <a:pt x="2522" y="2801"/>
                    </a:cubicBezTo>
                    <a:lnTo>
                      <a:pt x="2518" y="2801"/>
                    </a:lnTo>
                    <a:cubicBezTo>
                      <a:pt x="2493" y="2788"/>
                      <a:pt x="2489" y="2755"/>
                      <a:pt x="2489" y="2734"/>
                    </a:cubicBezTo>
                    <a:lnTo>
                      <a:pt x="2489" y="2722"/>
                    </a:lnTo>
                    <a:cubicBezTo>
                      <a:pt x="2489" y="2717"/>
                      <a:pt x="2489" y="2713"/>
                      <a:pt x="2485" y="2705"/>
                    </a:cubicBezTo>
                    <a:cubicBezTo>
                      <a:pt x="2480" y="2692"/>
                      <a:pt x="2480" y="2676"/>
                      <a:pt x="2485" y="2663"/>
                    </a:cubicBezTo>
                    <a:cubicBezTo>
                      <a:pt x="2489" y="2642"/>
                      <a:pt x="2493" y="2626"/>
                      <a:pt x="2505" y="2613"/>
                    </a:cubicBezTo>
                    <a:cubicBezTo>
                      <a:pt x="2518" y="2609"/>
                      <a:pt x="2526" y="2605"/>
                      <a:pt x="2539" y="2605"/>
                    </a:cubicBezTo>
                    <a:close/>
                    <a:moveTo>
                      <a:pt x="1708" y="2747"/>
                    </a:moveTo>
                    <a:lnTo>
                      <a:pt x="1712" y="2751"/>
                    </a:lnTo>
                    <a:cubicBezTo>
                      <a:pt x="1708" y="2776"/>
                      <a:pt x="1717" y="2801"/>
                      <a:pt x="1737" y="2822"/>
                    </a:cubicBezTo>
                    <a:lnTo>
                      <a:pt x="1733" y="2818"/>
                    </a:lnTo>
                    <a:lnTo>
                      <a:pt x="1729" y="2822"/>
                    </a:lnTo>
                    <a:cubicBezTo>
                      <a:pt x="1712" y="2801"/>
                      <a:pt x="1700" y="2776"/>
                      <a:pt x="1708" y="2747"/>
                    </a:cubicBezTo>
                    <a:close/>
                    <a:moveTo>
                      <a:pt x="2643" y="2797"/>
                    </a:moveTo>
                    <a:lnTo>
                      <a:pt x="2647" y="2801"/>
                    </a:lnTo>
                    <a:lnTo>
                      <a:pt x="2614" y="2855"/>
                    </a:lnTo>
                    <a:lnTo>
                      <a:pt x="2643" y="2797"/>
                    </a:lnTo>
                    <a:close/>
                    <a:moveTo>
                      <a:pt x="2643" y="2697"/>
                    </a:moveTo>
                    <a:lnTo>
                      <a:pt x="2643" y="2701"/>
                    </a:lnTo>
                    <a:cubicBezTo>
                      <a:pt x="2622" y="2759"/>
                      <a:pt x="2589" y="2818"/>
                      <a:pt x="2543" y="2859"/>
                    </a:cubicBezTo>
                    <a:cubicBezTo>
                      <a:pt x="2589" y="2813"/>
                      <a:pt x="2622" y="2759"/>
                      <a:pt x="2643" y="2697"/>
                    </a:cubicBezTo>
                    <a:close/>
                    <a:moveTo>
                      <a:pt x="2706" y="2830"/>
                    </a:moveTo>
                    <a:lnTo>
                      <a:pt x="2706" y="2834"/>
                    </a:lnTo>
                    <a:lnTo>
                      <a:pt x="2664" y="2872"/>
                    </a:lnTo>
                    <a:lnTo>
                      <a:pt x="2706" y="2830"/>
                    </a:lnTo>
                    <a:close/>
                    <a:moveTo>
                      <a:pt x="1666" y="2847"/>
                    </a:moveTo>
                    <a:cubicBezTo>
                      <a:pt x="1666" y="2864"/>
                      <a:pt x="1679" y="2880"/>
                      <a:pt x="1691" y="2893"/>
                    </a:cubicBezTo>
                    <a:lnTo>
                      <a:pt x="1683" y="2893"/>
                    </a:lnTo>
                    <a:cubicBezTo>
                      <a:pt x="1671" y="2880"/>
                      <a:pt x="1662" y="2864"/>
                      <a:pt x="1662" y="2847"/>
                    </a:cubicBezTo>
                    <a:close/>
                    <a:moveTo>
                      <a:pt x="949" y="2909"/>
                    </a:moveTo>
                    <a:lnTo>
                      <a:pt x="949" y="2914"/>
                    </a:lnTo>
                    <a:lnTo>
                      <a:pt x="898" y="2989"/>
                    </a:lnTo>
                    <a:lnTo>
                      <a:pt x="949" y="2909"/>
                    </a:lnTo>
                    <a:close/>
                    <a:moveTo>
                      <a:pt x="811" y="2830"/>
                    </a:moveTo>
                    <a:cubicBezTo>
                      <a:pt x="823" y="2830"/>
                      <a:pt x="836" y="2834"/>
                      <a:pt x="848" y="2843"/>
                    </a:cubicBezTo>
                    <a:cubicBezTo>
                      <a:pt x="861" y="2851"/>
                      <a:pt x="865" y="2864"/>
                      <a:pt x="869" y="2876"/>
                    </a:cubicBezTo>
                    <a:cubicBezTo>
                      <a:pt x="869" y="2893"/>
                      <a:pt x="861" y="2914"/>
                      <a:pt x="848" y="2926"/>
                    </a:cubicBezTo>
                    <a:cubicBezTo>
                      <a:pt x="840" y="2939"/>
                      <a:pt x="832" y="2951"/>
                      <a:pt x="819" y="2960"/>
                    </a:cubicBezTo>
                    <a:lnTo>
                      <a:pt x="807" y="2968"/>
                    </a:lnTo>
                    <a:lnTo>
                      <a:pt x="798" y="2972"/>
                    </a:lnTo>
                    <a:cubicBezTo>
                      <a:pt x="786" y="2989"/>
                      <a:pt x="765" y="2997"/>
                      <a:pt x="744" y="3001"/>
                    </a:cubicBezTo>
                    <a:lnTo>
                      <a:pt x="731" y="3001"/>
                    </a:lnTo>
                    <a:cubicBezTo>
                      <a:pt x="723" y="3001"/>
                      <a:pt x="719" y="2993"/>
                      <a:pt x="719" y="2985"/>
                    </a:cubicBezTo>
                    <a:cubicBezTo>
                      <a:pt x="723" y="2947"/>
                      <a:pt x="731" y="2909"/>
                      <a:pt x="748" y="2876"/>
                    </a:cubicBezTo>
                    <a:cubicBezTo>
                      <a:pt x="757" y="2851"/>
                      <a:pt x="777" y="2834"/>
                      <a:pt x="802" y="2830"/>
                    </a:cubicBezTo>
                    <a:close/>
                    <a:moveTo>
                      <a:pt x="915" y="2834"/>
                    </a:moveTo>
                    <a:lnTo>
                      <a:pt x="915" y="2834"/>
                    </a:lnTo>
                    <a:cubicBezTo>
                      <a:pt x="932" y="2905"/>
                      <a:pt x="898" y="2976"/>
                      <a:pt x="836" y="3010"/>
                    </a:cubicBezTo>
                    <a:lnTo>
                      <a:pt x="827" y="3001"/>
                    </a:lnTo>
                    <a:cubicBezTo>
                      <a:pt x="890" y="2972"/>
                      <a:pt x="923" y="2905"/>
                      <a:pt x="915" y="2834"/>
                    </a:cubicBezTo>
                    <a:close/>
                    <a:moveTo>
                      <a:pt x="2172" y="3323"/>
                    </a:moveTo>
                    <a:lnTo>
                      <a:pt x="2172" y="3327"/>
                    </a:lnTo>
                    <a:lnTo>
                      <a:pt x="2142" y="3377"/>
                    </a:lnTo>
                    <a:lnTo>
                      <a:pt x="2172" y="3323"/>
                    </a:lnTo>
                    <a:close/>
                    <a:moveTo>
                      <a:pt x="2109" y="3298"/>
                    </a:moveTo>
                    <a:lnTo>
                      <a:pt x="2109" y="3302"/>
                    </a:lnTo>
                    <a:lnTo>
                      <a:pt x="2076" y="3385"/>
                    </a:lnTo>
                    <a:lnTo>
                      <a:pt x="2071" y="3385"/>
                    </a:lnTo>
                    <a:lnTo>
                      <a:pt x="2109" y="3298"/>
                    </a:lnTo>
                    <a:close/>
                    <a:moveTo>
                      <a:pt x="1199" y="3222"/>
                    </a:moveTo>
                    <a:lnTo>
                      <a:pt x="1199" y="3227"/>
                    </a:lnTo>
                    <a:cubicBezTo>
                      <a:pt x="1183" y="3281"/>
                      <a:pt x="1179" y="3340"/>
                      <a:pt x="1185" y="3399"/>
                    </a:cubicBezTo>
                    <a:lnTo>
                      <a:pt x="1185" y="3399"/>
                    </a:lnTo>
                    <a:cubicBezTo>
                      <a:pt x="1174" y="3339"/>
                      <a:pt x="1179" y="3279"/>
                      <a:pt x="1195" y="3222"/>
                    </a:cubicBezTo>
                    <a:close/>
                    <a:moveTo>
                      <a:pt x="1967" y="3197"/>
                    </a:moveTo>
                    <a:cubicBezTo>
                      <a:pt x="1984" y="3202"/>
                      <a:pt x="1996" y="3210"/>
                      <a:pt x="2009" y="3222"/>
                    </a:cubicBezTo>
                    <a:cubicBezTo>
                      <a:pt x="2021" y="3243"/>
                      <a:pt x="2025" y="3268"/>
                      <a:pt x="2017" y="3293"/>
                    </a:cubicBezTo>
                    <a:cubicBezTo>
                      <a:pt x="2017" y="3298"/>
                      <a:pt x="2017" y="3298"/>
                      <a:pt x="2013" y="3302"/>
                    </a:cubicBezTo>
                    <a:cubicBezTo>
                      <a:pt x="2000" y="3335"/>
                      <a:pt x="1984" y="3364"/>
                      <a:pt x="1963" y="3389"/>
                    </a:cubicBezTo>
                    <a:cubicBezTo>
                      <a:pt x="1959" y="3394"/>
                      <a:pt x="1959" y="3398"/>
                      <a:pt x="1954" y="3402"/>
                    </a:cubicBezTo>
                    <a:lnTo>
                      <a:pt x="1946" y="3394"/>
                    </a:lnTo>
                    <a:cubicBezTo>
                      <a:pt x="1944" y="3396"/>
                      <a:pt x="1942" y="3397"/>
                      <a:pt x="1940" y="3397"/>
                    </a:cubicBezTo>
                    <a:cubicBezTo>
                      <a:pt x="1939" y="3397"/>
                      <a:pt x="1938" y="3396"/>
                      <a:pt x="1938" y="3394"/>
                    </a:cubicBezTo>
                    <a:cubicBezTo>
                      <a:pt x="1925" y="3389"/>
                      <a:pt x="1917" y="3377"/>
                      <a:pt x="1913" y="3364"/>
                    </a:cubicBezTo>
                    <a:cubicBezTo>
                      <a:pt x="1909" y="3352"/>
                      <a:pt x="1909" y="3339"/>
                      <a:pt x="1909" y="3327"/>
                    </a:cubicBezTo>
                    <a:lnTo>
                      <a:pt x="1909" y="3318"/>
                    </a:lnTo>
                    <a:lnTo>
                      <a:pt x="1909" y="3302"/>
                    </a:lnTo>
                    <a:cubicBezTo>
                      <a:pt x="1904" y="3289"/>
                      <a:pt x="1904" y="3273"/>
                      <a:pt x="1909" y="3260"/>
                    </a:cubicBezTo>
                    <a:cubicBezTo>
                      <a:pt x="1909" y="3239"/>
                      <a:pt x="1917" y="3222"/>
                      <a:pt x="1929" y="3210"/>
                    </a:cubicBezTo>
                    <a:cubicBezTo>
                      <a:pt x="1938" y="3202"/>
                      <a:pt x="1950" y="3197"/>
                      <a:pt x="1963" y="3197"/>
                    </a:cubicBezTo>
                    <a:close/>
                    <a:moveTo>
                      <a:pt x="2076" y="3231"/>
                    </a:moveTo>
                    <a:lnTo>
                      <a:pt x="2080" y="3235"/>
                    </a:lnTo>
                    <a:cubicBezTo>
                      <a:pt x="2080" y="3243"/>
                      <a:pt x="2076" y="3252"/>
                      <a:pt x="2071" y="3260"/>
                    </a:cubicBezTo>
                    <a:cubicBezTo>
                      <a:pt x="2059" y="3314"/>
                      <a:pt x="2038" y="3369"/>
                      <a:pt x="2005" y="3414"/>
                    </a:cubicBezTo>
                    <a:lnTo>
                      <a:pt x="2000" y="3410"/>
                    </a:lnTo>
                    <a:cubicBezTo>
                      <a:pt x="2034" y="3364"/>
                      <a:pt x="2055" y="3314"/>
                      <a:pt x="2067" y="3260"/>
                    </a:cubicBezTo>
                    <a:cubicBezTo>
                      <a:pt x="2067" y="3252"/>
                      <a:pt x="2071" y="3239"/>
                      <a:pt x="2071" y="3231"/>
                    </a:cubicBezTo>
                    <a:close/>
                    <a:moveTo>
                      <a:pt x="1103" y="3377"/>
                    </a:moveTo>
                    <a:cubicBezTo>
                      <a:pt x="1099" y="3394"/>
                      <a:pt x="1095" y="3410"/>
                      <a:pt x="1095" y="3427"/>
                    </a:cubicBezTo>
                    <a:cubicBezTo>
                      <a:pt x="1090" y="3410"/>
                      <a:pt x="1090" y="3394"/>
                      <a:pt x="1095" y="3377"/>
                    </a:cubicBezTo>
                    <a:close/>
                    <a:moveTo>
                      <a:pt x="1274" y="3231"/>
                    </a:moveTo>
                    <a:cubicBezTo>
                      <a:pt x="1291" y="3231"/>
                      <a:pt x="1307" y="3239"/>
                      <a:pt x="1316" y="3252"/>
                    </a:cubicBezTo>
                    <a:cubicBezTo>
                      <a:pt x="1328" y="3273"/>
                      <a:pt x="1333" y="3302"/>
                      <a:pt x="1324" y="3327"/>
                    </a:cubicBezTo>
                    <a:cubicBezTo>
                      <a:pt x="1312" y="3360"/>
                      <a:pt x="1295" y="3394"/>
                      <a:pt x="1270" y="3423"/>
                    </a:cubicBezTo>
                    <a:cubicBezTo>
                      <a:pt x="1262" y="3427"/>
                      <a:pt x="1257" y="3427"/>
                      <a:pt x="1249" y="3427"/>
                    </a:cubicBezTo>
                    <a:cubicBezTo>
                      <a:pt x="1224" y="3414"/>
                      <a:pt x="1224" y="3381"/>
                      <a:pt x="1220" y="3360"/>
                    </a:cubicBezTo>
                    <a:lnTo>
                      <a:pt x="1220" y="3352"/>
                    </a:lnTo>
                    <a:cubicBezTo>
                      <a:pt x="1220" y="3344"/>
                      <a:pt x="1220" y="3339"/>
                      <a:pt x="1220" y="3335"/>
                    </a:cubicBezTo>
                    <a:cubicBezTo>
                      <a:pt x="1216" y="3318"/>
                      <a:pt x="1216" y="3306"/>
                      <a:pt x="1220" y="3293"/>
                    </a:cubicBezTo>
                    <a:lnTo>
                      <a:pt x="1216" y="3289"/>
                    </a:lnTo>
                    <a:cubicBezTo>
                      <a:pt x="1216" y="3273"/>
                      <a:pt x="1224" y="3252"/>
                      <a:pt x="1237" y="3239"/>
                    </a:cubicBezTo>
                    <a:cubicBezTo>
                      <a:pt x="1249" y="3231"/>
                      <a:pt x="1257" y="3231"/>
                      <a:pt x="1270" y="3231"/>
                    </a:cubicBezTo>
                    <a:close/>
                    <a:moveTo>
                      <a:pt x="969" y="3440"/>
                    </a:moveTo>
                    <a:lnTo>
                      <a:pt x="974" y="3444"/>
                    </a:lnTo>
                    <a:cubicBezTo>
                      <a:pt x="974" y="3444"/>
                      <a:pt x="974" y="3445"/>
                      <a:pt x="974" y="3446"/>
                    </a:cubicBezTo>
                    <a:lnTo>
                      <a:pt x="974" y="3446"/>
                    </a:lnTo>
                    <a:lnTo>
                      <a:pt x="969" y="3444"/>
                    </a:lnTo>
                    <a:lnTo>
                      <a:pt x="969" y="3440"/>
                    </a:lnTo>
                    <a:close/>
                    <a:moveTo>
                      <a:pt x="1633" y="3506"/>
                    </a:moveTo>
                    <a:lnTo>
                      <a:pt x="1633" y="3510"/>
                    </a:lnTo>
                    <a:lnTo>
                      <a:pt x="1600" y="3536"/>
                    </a:lnTo>
                    <a:lnTo>
                      <a:pt x="1566" y="3565"/>
                    </a:lnTo>
                    <a:lnTo>
                      <a:pt x="1566" y="3565"/>
                    </a:lnTo>
                    <a:lnTo>
                      <a:pt x="1591" y="3540"/>
                    </a:lnTo>
                    <a:lnTo>
                      <a:pt x="1633" y="3506"/>
                    </a:lnTo>
                    <a:close/>
                    <a:moveTo>
                      <a:pt x="1687" y="3556"/>
                    </a:moveTo>
                    <a:lnTo>
                      <a:pt x="1687" y="3561"/>
                    </a:lnTo>
                    <a:lnTo>
                      <a:pt x="1654" y="3602"/>
                    </a:lnTo>
                    <a:lnTo>
                      <a:pt x="1654" y="3602"/>
                    </a:lnTo>
                    <a:lnTo>
                      <a:pt x="1687" y="3556"/>
                    </a:lnTo>
                    <a:close/>
                    <a:moveTo>
                      <a:pt x="1257" y="0"/>
                    </a:moveTo>
                    <a:cubicBezTo>
                      <a:pt x="1103" y="0"/>
                      <a:pt x="890" y="25"/>
                      <a:pt x="736" y="163"/>
                    </a:cubicBezTo>
                    <a:cubicBezTo>
                      <a:pt x="431" y="430"/>
                      <a:pt x="318" y="543"/>
                      <a:pt x="210" y="952"/>
                    </a:cubicBezTo>
                    <a:cubicBezTo>
                      <a:pt x="89" y="1407"/>
                      <a:pt x="1" y="1862"/>
                      <a:pt x="235" y="2467"/>
                    </a:cubicBezTo>
                    <a:cubicBezTo>
                      <a:pt x="364" y="2801"/>
                      <a:pt x="389" y="2943"/>
                      <a:pt x="402" y="3030"/>
                    </a:cubicBezTo>
                    <a:cubicBezTo>
                      <a:pt x="402" y="3089"/>
                      <a:pt x="431" y="3143"/>
                      <a:pt x="473" y="3181"/>
                    </a:cubicBezTo>
                    <a:cubicBezTo>
                      <a:pt x="510" y="3222"/>
                      <a:pt x="544" y="3268"/>
                      <a:pt x="569" y="3314"/>
                    </a:cubicBezTo>
                    <a:cubicBezTo>
                      <a:pt x="640" y="3427"/>
                      <a:pt x="719" y="3531"/>
                      <a:pt x="815" y="3623"/>
                    </a:cubicBezTo>
                    <a:cubicBezTo>
                      <a:pt x="882" y="3690"/>
                      <a:pt x="965" y="3740"/>
                      <a:pt x="1057" y="3773"/>
                    </a:cubicBezTo>
                    <a:cubicBezTo>
                      <a:pt x="1124" y="3794"/>
                      <a:pt x="1195" y="3807"/>
                      <a:pt x="1266" y="3807"/>
                    </a:cubicBezTo>
                    <a:cubicBezTo>
                      <a:pt x="1295" y="3807"/>
                      <a:pt x="1324" y="3803"/>
                      <a:pt x="1353" y="3799"/>
                    </a:cubicBezTo>
                    <a:cubicBezTo>
                      <a:pt x="1792" y="3748"/>
                      <a:pt x="2063" y="3565"/>
                      <a:pt x="2305" y="3402"/>
                    </a:cubicBezTo>
                    <a:cubicBezTo>
                      <a:pt x="2368" y="3360"/>
                      <a:pt x="2430" y="3318"/>
                      <a:pt x="2489" y="3281"/>
                    </a:cubicBezTo>
                    <a:cubicBezTo>
                      <a:pt x="2572" y="3231"/>
                      <a:pt x="2660" y="3189"/>
                      <a:pt x="2752" y="3168"/>
                    </a:cubicBezTo>
                    <a:cubicBezTo>
                      <a:pt x="2814" y="3152"/>
                      <a:pt x="2860" y="3143"/>
                      <a:pt x="2977" y="3039"/>
                    </a:cubicBezTo>
                    <a:cubicBezTo>
                      <a:pt x="3198" y="2847"/>
                      <a:pt x="3574" y="2450"/>
                      <a:pt x="3649" y="2212"/>
                    </a:cubicBezTo>
                    <a:lnTo>
                      <a:pt x="3653" y="2200"/>
                    </a:lnTo>
                    <a:cubicBezTo>
                      <a:pt x="3728" y="1958"/>
                      <a:pt x="3883" y="1465"/>
                      <a:pt x="3403" y="973"/>
                    </a:cubicBezTo>
                    <a:lnTo>
                      <a:pt x="3399" y="968"/>
                    </a:lnTo>
                    <a:lnTo>
                      <a:pt x="3395" y="968"/>
                    </a:lnTo>
                    <a:cubicBezTo>
                      <a:pt x="3369" y="968"/>
                      <a:pt x="3349" y="973"/>
                      <a:pt x="3324" y="973"/>
                    </a:cubicBezTo>
                    <a:cubicBezTo>
                      <a:pt x="3286" y="973"/>
                      <a:pt x="3244" y="968"/>
                      <a:pt x="3203" y="960"/>
                    </a:cubicBezTo>
                    <a:cubicBezTo>
                      <a:pt x="3081" y="939"/>
                      <a:pt x="2969" y="872"/>
                      <a:pt x="2885" y="776"/>
                    </a:cubicBezTo>
                    <a:lnTo>
                      <a:pt x="2881" y="772"/>
                    </a:lnTo>
                    <a:lnTo>
                      <a:pt x="2848" y="772"/>
                    </a:lnTo>
                    <a:cubicBezTo>
                      <a:pt x="2614" y="772"/>
                      <a:pt x="2530" y="651"/>
                      <a:pt x="2505" y="597"/>
                    </a:cubicBezTo>
                    <a:lnTo>
                      <a:pt x="2501" y="589"/>
                    </a:lnTo>
                    <a:lnTo>
                      <a:pt x="2493" y="589"/>
                    </a:lnTo>
                    <a:cubicBezTo>
                      <a:pt x="2485" y="593"/>
                      <a:pt x="2476" y="593"/>
                      <a:pt x="2468" y="593"/>
                    </a:cubicBezTo>
                    <a:cubicBezTo>
                      <a:pt x="2430" y="593"/>
                      <a:pt x="2397" y="580"/>
                      <a:pt x="2368" y="559"/>
                    </a:cubicBezTo>
                    <a:lnTo>
                      <a:pt x="2359" y="559"/>
                    </a:lnTo>
                    <a:cubicBezTo>
                      <a:pt x="2347" y="559"/>
                      <a:pt x="2330" y="564"/>
                      <a:pt x="2318" y="564"/>
                    </a:cubicBezTo>
                    <a:cubicBezTo>
                      <a:pt x="2280" y="564"/>
                      <a:pt x="2242" y="551"/>
                      <a:pt x="2213" y="522"/>
                    </a:cubicBezTo>
                    <a:lnTo>
                      <a:pt x="2209" y="518"/>
                    </a:lnTo>
                    <a:lnTo>
                      <a:pt x="2201" y="522"/>
                    </a:lnTo>
                    <a:cubicBezTo>
                      <a:pt x="2159" y="539"/>
                      <a:pt x="2117" y="547"/>
                      <a:pt x="2071" y="547"/>
                    </a:cubicBezTo>
                    <a:cubicBezTo>
                      <a:pt x="1959" y="543"/>
                      <a:pt x="1850" y="505"/>
                      <a:pt x="1758" y="447"/>
                    </a:cubicBezTo>
                    <a:cubicBezTo>
                      <a:pt x="1700" y="413"/>
                      <a:pt x="1646" y="372"/>
                      <a:pt x="1595" y="330"/>
                    </a:cubicBezTo>
                    <a:cubicBezTo>
                      <a:pt x="1591" y="330"/>
                      <a:pt x="1591" y="321"/>
                      <a:pt x="1591" y="317"/>
                    </a:cubicBezTo>
                    <a:cubicBezTo>
                      <a:pt x="1591" y="313"/>
                      <a:pt x="1595" y="309"/>
                      <a:pt x="1600" y="305"/>
                    </a:cubicBezTo>
                    <a:cubicBezTo>
                      <a:pt x="1662" y="276"/>
                      <a:pt x="1729" y="255"/>
                      <a:pt x="1800" y="234"/>
                    </a:cubicBezTo>
                    <a:lnTo>
                      <a:pt x="1829" y="225"/>
                    </a:lnTo>
                    <a:lnTo>
                      <a:pt x="1800" y="217"/>
                    </a:lnTo>
                    <a:cubicBezTo>
                      <a:pt x="1687" y="171"/>
                      <a:pt x="1587" y="104"/>
                      <a:pt x="1504" y="21"/>
                    </a:cubicBezTo>
                    <a:cubicBezTo>
                      <a:pt x="1420" y="4"/>
                      <a:pt x="1341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1"/>
              <p:cNvSpPr/>
              <p:nvPr/>
            </p:nvSpPr>
            <p:spPr>
              <a:xfrm>
                <a:off x="-4607883" y="163925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4" y="1"/>
                    </a:moveTo>
                    <a:cubicBezTo>
                      <a:pt x="38" y="5"/>
                      <a:pt x="25" y="13"/>
                      <a:pt x="21" y="30"/>
                    </a:cubicBezTo>
                    <a:cubicBezTo>
                      <a:pt x="13" y="47"/>
                      <a:pt x="8" y="63"/>
                      <a:pt x="4" y="80"/>
                    </a:cubicBezTo>
                    <a:lnTo>
                      <a:pt x="0" y="109"/>
                    </a:lnTo>
                    <a:lnTo>
                      <a:pt x="0" y="109"/>
                    </a:lnTo>
                    <a:lnTo>
                      <a:pt x="33" y="84"/>
                    </a:lnTo>
                    <a:lnTo>
                      <a:pt x="46" y="72"/>
                    </a:lnTo>
                    <a:cubicBezTo>
                      <a:pt x="54" y="63"/>
                      <a:pt x="63" y="59"/>
                      <a:pt x="71" y="47"/>
                    </a:cubicBezTo>
                    <a:cubicBezTo>
                      <a:pt x="75" y="38"/>
                      <a:pt x="79" y="30"/>
                      <a:pt x="84" y="17"/>
                    </a:cubicBezTo>
                    <a:cubicBezTo>
                      <a:pt x="79" y="13"/>
                      <a:pt x="79" y="9"/>
                      <a:pt x="75" y="5"/>
                    </a:cubicBezTo>
                    <a:cubicBezTo>
                      <a:pt x="67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1"/>
              <p:cNvSpPr/>
              <p:nvPr/>
            </p:nvSpPr>
            <p:spPr>
              <a:xfrm>
                <a:off x="-4591975" y="356602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4" y="1"/>
                    </a:moveTo>
                    <a:cubicBezTo>
                      <a:pt x="42" y="5"/>
                      <a:pt x="29" y="17"/>
                      <a:pt x="21" y="30"/>
                    </a:cubicBezTo>
                    <a:cubicBezTo>
                      <a:pt x="13" y="47"/>
                      <a:pt x="8" y="63"/>
                      <a:pt x="4" y="84"/>
                    </a:cubicBezTo>
                    <a:lnTo>
                      <a:pt x="0" y="109"/>
                    </a:lnTo>
                    <a:lnTo>
                      <a:pt x="0" y="109"/>
                    </a:lnTo>
                    <a:lnTo>
                      <a:pt x="33" y="84"/>
                    </a:lnTo>
                    <a:lnTo>
                      <a:pt x="46" y="72"/>
                    </a:lnTo>
                    <a:cubicBezTo>
                      <a:pt x="54" y="67"/>
                      <a:pt x="63" y="59"/>
                      <a:pt x="71" y="51"/>
                    </a:cubicBezTo>
                    <a:cubicBezTo>
                      <a:pt x="79" y="42"/>
                      <a:pt x="84" y="30"/>
                      <a:pt x="84" y="17"/>
                    </a:cubicBezTo>
                    <a:cubicBezTo>
                      <a:pt x="84" y="13"/>
                      <a:pt x="79" y="9"/>
                      <a:pt x="75" y="9"/>
                    </a:cubicBezTo>
                    <a:cubicBezTo>
                      <a:pt x="71" y="5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1"/>
              <p:cNvSpPr/>
              <p:nvPr/>
            </p:nvSpPr>
            <p:spPr>
              <a:xfrm>
                <a:off x="-4396609" y="191034"/>
                <a:ext cx="17924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0" h="110" extrusionOk="0">
                    <a:moveTo>
                      <a:pt x="55" y="1"/>
                    </a:moveTo>
                    <a:cubicBezTo>
                      <a:pt x="38" y="5"/>
                      <a:pt x="25" y="17"/>
                      <a:pt x="21" y="30"/>
                    </a:cubicBezTo>
                    <a:cubicBezTo>
                      <a:pt x="13" y="47"/>
                      <a:pt x="5" y="68"/>
                      <a:pt x="5" y="84"/>
                    </a:cubicBezTo>
                    <a:lnTo>
                      <a:pt x="0" y="109"/>
                    </a:lnTo>
                    <a:lnTo>
                      <a:pt x="30" y="84"/>
                    </a:lnTo>
                    <a:lnTo>
                      <a:pt x="46" y="72"/>
                    </a:lnTo>
                    <a:cubicBezTo>
                      <a:pt x="55" y="68"/>
                      <a:pt x="63" y="59"/>
                      <a:pt x="67" y="51"/>
                    </a:cubicBezTo>
                    <a:cubicBezTo>
                      <a:pt x="76" y="43"/>
                      <a:pt x="80" y="30"/>
                      <a:pt x="80" y="17"/>
                    </a:cubicBezTo>
                    <a:cubicBezTo>
                      <a:pt x="80" y="13"/>
                      <a:pt x="80" y="9"/>
                      <a:pt x="76" y="9"/>
                    </a:cubicBezTo>
                    <a:cubicBezTo>
                      <a:pt x="67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rgbClr val="FF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1"/>
              <p:cNvSpPr/>
              <p:nvPr/>
            </p:nvSpPr>
            <p:spPr>
              <a:xfrm>
                <a:off x="-4241346" y="286477"/>
                <a:ext cx="10530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47" h="135" extrusionOk="0">
                    <a:moveTo>
                      <a:pt x="17" y="1"/>
                    </a:moveTo>
                    <a:lnTo>
                      <a:pt x="17" y="5"/>
                    </a:lnTo>
                    <a:lnTo>
                      <a:pt x="13" y="5"/>
                    </a:lnTo>
                    <a:cubicBezTo>
                      <a:pt x="5" y="13"/>
                      <a:pt x="0" y="26"/>
                      <a:pt x="0" y="38"/>
                    </a:cubicBezTo>
                    <a:cubicBezTo>
                      <a:pt x="0" y="46"/>
                      <a:pt x="0" y="59"/>
                      <a:pt x="0" y="72"/>
                    </a:cubicBezTo>
                    <a:cubicBezTo>
                      <a:pt x="0" y="76"/>
                      <a:pt x="0" y="84"/>
                      <a:pt x="0" y="88"/>
                    </a:cubicBezTo>
                    <a:lnTo>
                      <a:pt x="0" y="97"/>
                    </a:lnTo>
                    <a:lnTo>
                      <a:pt x="13" y="101"/>
                    </a:lnTo>
                    <a:lnTo>
                      <a:pt x="0" y="101"/>
                    </a:lnTo>
                    <a:lnTo>
                      <a:pt x="0" y="134"/>
                    </a:lnTo>
                    <a:lnTo>
                      <a:pt x="17" y="105"/>
                    </a:lnTo>
                    <a:cubicBezTo>
                      <a:pt x="25" y="88"/>
                      <a:pt x="34" y="72"/>
                      <a:pt x="42" y="55"/>
                    </a:cubicBezTo>
                    <a:cubicBezTo>
                      <a:pt x="46" y="38"/>
                      <a:pt x="46" y="21"/>
                      <a:pt x="38" y="9"/>
                    </a:cubicBezTo>
                    <a:cubicBezTo>
                      <a:pt x="30" y="5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1"/>
              <p:cNvSpPr/>
              <p:nvPr/>
            </p:nvSpPr>
            <p:spPr>
              <a:xfrm>
                <a:off x="-4282570" y="450253"/>
                <a:ext cx="11426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13" y="0"/>
                    </a:moveTo>
                    <a:cubicBezTo>
                      <a:pt x="5" y="8"/>
                      <a:pt x="1" y="17"/>
                      <a:pt x="1" y="29"/>
                    </a:cubicBezTo>
                    <a:cubicBezTo>
                      <a:pt x="1" y="42"/>
                      <a:pt x="1" y="54"/>
                      <a:pt x="1" y="67"/>
                    </a:cubicBezTo>
                    <a:lnTo>
                      <a:pt x="1" y="79"/>
                    </a:lnTo>
                    <a:lnTo>
                      <a:pt x="1" y="92"/>
                    </a:lnTo>
                    <a:lnTo>
                      <a:pt x="13" y="96"/>
                    </a:lnTo>
                    <a:lnTo>
                      <a:pt x="1" y="96"/>
                    </a:lnTo>
                    <a:lnTo>
                      <a:pt x="5" y="125"/>
                    </a:lnTo>
                    <a:lnTo>
                      <a:pt x="22" y="100"/>
                    </a:lnTo>
                    <a:cubicBezTo>
                      <a:pt x="30" y="84"/>
                      <a:pt x="38" y="67"/>
                      <a:pt x="47" y="46"/>
                    </a:cubicBezTo>
                    <a:cubicBezTo>
                      <a:pt x="51" y="33"/>
                      <a:pt x="51" y="17"/>
                      <a:pt x="42" y="4"/>
                    </a:cubicBezTo>
                    <a:cubicBezTo>
                      <a:pt x="34" y="0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1"/>
              <p:cNvSpPr/>
              <p:nvPr/>
            </p:nvSpPr>
            <p:spPr>
              <a:xfrm>
                <a:off x="-4332980" y="57280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5" y="1"/>
                    </a:moveTo>
                    <a:cubicBezTo>
                      <a:pt x="42" y="5"/>
                      <a:pt x="29" y="18"/>
                      <a:pt x="21" y="30"/>
                    </a:cubicBezTo>
                    <a:cubicBezTo>
                      <a:pt x="13" y="47"/>
                      <a:pt x="9" y="64"/>
                      <a:pt x="4" y="84"/>
                    </a:cubicBezTo>
                    <a:lnTo>
                      <a:pt x="0" y="109"/>
                    </a:lnTo>
                    <a:lnTo>
                      <a:pt x="34" y="84"/>
                    </a:lnTo>
                    <a:cubicBezTo>
                      <a:pt x="38" y="80"/>
                      <a:pt x="42" y="76"/>
                      <a:pt x="46" y="72"/>
                    </a:cubicBezTo>
                    <a:cubicBezTo>
                      <a:pt x="59" y="68"/>
                      <a:pt x="63" y="59"/>
                      <a:pt x="71" y="47"/>
                    </a:cubicBezTo>
                    <a:cubicBezTo>
                      <a:pt x="80" y="38"/>
                      <a:pt x="84" y="30"/>
                      <a:pt x="84" y="18"/>
                    </a:cubicBezTo>
                    <a:cubicBezTo>
                      <a:pt x="84" y="13"/>
                      <a:pt x="80" y="9"/>
                      <a:pt x="75" y="5"/>
                    </a:cubicBezTo>
                    <a:cubicBezTo>
                      <a:pt x="71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1"/>
              <p:cNvSpPr/>
              <p:nvPr/>
            </p:nvSpPr>
            <p:spPr>
              <a:xfrm>
                <a:off x="-4270472" y="594089"/>
                <a:ext cx="13443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5" extrusionOk="0">
                    <a:moveTo>
                      <a:pt x="18" y="1"/>
                    </a:moveTo>
                    <a:cubicBezTo>
                      <a:pt x="9" y="9"/>
                      <a:pt x="5" y="18"/>
                      <a:pt x="5" y="30"/>
                    </a:cubicBezTo>
                    <a:cubicBezTo>
                      <a:pt x="1" y="43"/>
                      <a:pt x="1" y="51"/>
                      <a:pt x="5" y="63"/>
                    </a:cubicBezTo>
                    <a:cubicBezTo>
                      <a:pt x="5" y="72"/>
                      <a:pt x="9" y="80"/>
                      <a:pt x="9" y="88"/>
                    </a:cubicBezTo>
                    <a:lnTo>
                      <a:pt x="9" y="101"/>
                    </a:lnTo>
                    <a:lnTo>
                      <a:pt x="13" y="134"/>
                    </a:lnTo>
                    <a:lnTo>
                      <a:pt x="30" y="105"/>
                    </a:lnTo>
                    <a:cubicBezTo>
                      <a:pt x="39" y="88"/>
                      <a:pt x="47" y="72"/>
                      <a:pt x="51" y="55"/>
                    </a:cubicBezTo>
                    <a:cubicBezTo>
                      <a:pt x="59" y="38"/>
                      <a:pt x="55" y="22"/>
                      <a:pt x="47" y="9"/>
                    </a:cubicBezTo>
                    <a:cubicBezTo>
                      <a:pt x="43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1"/>
              <p:cNvSpPr/>
              <p:nvPr/>
            </p:nvSpPr>
            <p:spPr>
              <a:xfrm>
                <a:off x="-4472336" y="56384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5" y="1"/>
                    </a:moveTo>
                    <a:cubicBezTo>
                      <a:pt x="42" y="5"/>
                      <a:pt x="30" y="13"/>
                      <a:pt x="21" y="30"/>
                    </a:cubicBezTo>
                    <a:cubicBezTo>
                      <a:pt x="13" y="47"/>
                      <a:pt x="9" y="63"/>
                      <a:pt x="5" y="84"/>
                    </a:cubicBezTo>
                    <a:lnTo>
                      <a:pt x="0" y="109"/>
                    </a:lnTo>
                    <a:lnTo>
                      <a:pt x="34" y="84"/>
                    </a:lnTo>
                    <a:cubicBezTo>
                      <a:pt x="38" y="80"/>
                      <a:pt x="42" y="76"/>
                      <a:pt x="46" y="72"/>
                    </a:cubicBezTo>
                    <a:cubicBezTo>
                      <a:pt x="59" y="68"/>
                      <a:pt x="63" y="59"/>
                      <a:pt x="71" y="47"/>
                    </a:cubicBezTo>
                    <a:cubicBezTo>
                      <a:pt x="80" y="38"/>
                      <a:pt x="84" y="30"/>
                      <a:pt x="84" y="17"/>
                    </a:cubicBezTo>
                    <a:cubicBezTo>
                      <a:pt x="84" y="13"/>
                      <a:pt x="80" y="9"/>
                      <a:pt x="75" y="5"/>
                    </a:cubicBezTo>
                    <a:cubicBezTo>
                      <a:pt x="71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1"/>
              <p:cNvSpPr/>
              <p:nvPr/>
            </p:nvSpPr>
            <p:spPr>
              <a:xfrm>
                <a:off x="-4128204" y="-219414"/>
                <a:ext cx="124569" cy="17699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90" extrusionOk="0">
                    <a:moveTo>
                      <a:pt x="401" y="159"/>
                    </a:moveTo>
                    <a:lnTo>
                      <a:pt x="401" y="163"/>
                    </a:lnTo>
                    <a:lnTo>
                      <a:pt x="368" y="184"/>
                    </a:lnTo>
                    <a:lnTo>
                      <a:pt x="368" y="184"/>
                    </a:lnTo>
                    <a:lnTo>
                      <a:pt x="401" y="159"/>
                    </a:lnTo>
                    <a:close/>
                    <a:moveTo>
                      <a:pt x="322" y="226"/>
                    </a:moveTo>
                    <a:lnTo>
                      <a:pt x="322" y="230"/>
                    </a:lnTo>
                    <a:cubicBezTo>
                      <a:pt x="230" y="322"/>
                      <a:pt x="155" y="426"/>
                      <a:pt x="101" y="543"/>
                    </a:cubicBezTo>
                    <a:cubicBezTo>
                      <a:pt x="155" y="422"/>
                      <a:pt x="230" y="318"/>
                      <a:pt x="322" y="226"/>
                    </a:cubicBezTo>
                    <a:close/>
                    <a:moveTo>
                      <a:pt x="389" y="0"/>
                    </a:moveTo>
                    <a:cubicBezTo>
                      <a:pt x="347" y="38"/>
                      <a:pt x="126" y="234"/>
                      <a:pt x="0" y="639"/>
                    </a:cubicBezTo>
                    <a:lnTo>
                      <a:pt x="0" y="643"/>
                    </a:lnTo>
                    <a:lnTo>
                      <a:pt x="0" y="697"/>
                    </a:lnTo>
                    <a:lnTo>
                      <a:pt x="21" y="647"/>
                    </a:lnTo>
                    <a:cubicBezTo>
                      <a:pt x="88" y="443"/>
                      <a:pt x="205" y="259"/>
                      <a:pt x="355" y="113"/>
                    </a:cubicBezTo>
                    <a:lnTo>
                      <a:pt x="359" y="117"/>
                    </a:lnTo>
                    <a:cubicBezTo>
                      <a:pt x="188" y="284"/>
                      <a:pt x="67" y="493"/>
                      <a:pt x="5" y="718"/>
                    </a:cubicBezTo>
                    <a:lnTo>
                      <a:pt x="5" y="789"/>
                    </a:lnTo>
                    <a:lnTo>
                      <a:pt x="21" y="748"/>
                    </a:lnTo>
                    <a:cubicBezTo>
                      <a:pt x="76" y="643"/>
                      <a:pt x="213" y="384"/>
                      <a:pt x="439" y="226"/>
                    </a:cubicBezTo>
                    <a:cubicBezTo>
                      <a:pt x="489" y="188"/>
                      <a:pt x="556" y="130"/>
                      <a:pt x="543" y="84"/>
                    </a:cubicBezTo>
                    <a:cubicBezTo>
                      <a:pt x="526" y="30"/>
                      <a:pt x="418" y="5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1"/>
              <p:cNvSpPr/>
              <p:nvPr/>
            </p:nvSpPr>
            <p:spPr>
              <a:xfrm>
                <a:off x="-4139406" y="-35250"/>
                <a:ext cx="151678" cy="7505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5" extrusionOk="0">
                    <a:moveTo>
                      <a:pt x="146" y="126"/>
                    </a:moveTo>
                    <a:lnTo>
                      <a:pt x="146" y="126"/>
                    </a:lnTo>
                    <a:cubicBezTo>
                      <a:pt x="184" y="155"/>
                      <a:pt x="230" y="180"/>
                      <a:pt x="280" y="197"/>
                    </a:cubicBezTo>
                    <a:cubicBezTo>
                      <a:pt x="230" y="184"/>
                      <a:pt x="184" y="159"/>
                      <a:pt x="146" y="126"/>
                    </a:cubicBezTo>
                    <a:close/>
                    <a:moveTo>
                      <a:pt x="217" y="280"/>
                    </a:moveTo>
                    <a:cubicBezTo>
                      <a:pt x="230" y="289"/>
                      <a:pt x="238" y="293"/>
                      <a:pt x="251" y="297"/>
                    </a:cubicBezTo>
                    <a:lnTo>
                      <a:pt x="242" y="297"/>
                    </a:lnTo>
                    <a:lnTo>
                      <a:pt x="222" y="289"/>
                    </a:lnTo>
                    <a:cubicBezTo>
                      <a:pt x="222" y="289"/>
                      <a:pt x="217" y="289"/>
                      <a:pt x="217" y="280"/>
                    </a:cubicBezTo>
                    <a:close/>
                    <a:moveTo>
                      <a:pt x="113" y="1"/>
                    </a:moveTo>
                    <a:cubicBezTo>
                      <a:pt x="92" y="1"/>
                      <a:pt x="75" y="5"/>
                      <a:pt x="59" y="9"/>
                    </a:cubicBezTo>
                    <a:lnTo>
                      <a:pt x="50" y="13"/>
                    </a:lnTo>
                    <a:lnTo>
                      <a:pt x="50" y="22"/>
                    </a:lnTo>
                    <a:cubicBezTo>
                      <a:pt x="50" y="30"/>
                      <a:pt x="50" y="38"/>
                      <a:pt x="46" y="47"/>
                    </a:cubicBezTo>
                    <a:cubicBezTo>
                      <a:pt x="46" y="59"/>
                      <a:pt x="42" y="72"/>
                      <a:pt x="42" y="84"/>
                    </a:cubicBezTo>
                    <a:lnTo>
                      <a:pt x="42" y="88"/>
                    </a:lnTo>
                    <a:lnTo>
                      <a:pt x="46" y="93"/>
                    </a:lnTo>
                    <a:cubicBezTo>
                      <a:pt x="146" y="189"/>
                      <a:pt x="280" y="243"/>
                      <a:pt x="418" y="247"/>
                    </a:cubicBezTo>
                    <a:lnTo>
                      <a:pt x="418" y="251"/>
                    </a:lnTo>
                    <a:cubicBezTo>
                      <a:pt x="280" y="247"/>
                      <a:pt x="155" y="193"/>
                      <a:pt x="50" y="105"/>
                    </a:cubicBezTo>
                    <a:lnTo>
                      <a:pt x="42" y="97"/>
                    </a:lnTo>
                    <a:lnTo>
                      <a:pt x="34" y="109"/>
                    </a:lnTo>
                    <a:cubicBezTo>
                      <a:pt x="30" y="122"/>
                      <a:pt x="21" y="134"/>
                      <a:pt x="13" y="147"/>
                    </a:cubicBezTo>
                    <a:lnTo>
                      <a:pt x="0" y="155"/>
                    </a:lnTo>
                    <a:lnTo>
                      <a:pt x="4" y="159"/>
                    </a:lnTo>
                    <a:cubicBezTo>
                      <a:pt x="42" y="239"/>
                      <a:pt x="113" y="293"/>
                      <a:pt x="201" y="305"/>
                    </a:cubicBezTo>
                    <a:lnTo>
                      <a:pt x="192" y="305"/>
                    </a:lnTo>
                    <a:lnTo>
                      <a:pt x="234" y="314"/>
                    </a:lnTo>
                    <a:lnTo>
                      <a:pt x="355" y="335"/>
                    </a:lnTo>
                    <a:lnTo>
                      <a:pt x="355" y="335"/>
                    </a:lnTo>
                    <a:lnTo>
                      <a:pt x="309" y="318"/>
                    </a:lnTo>
                    <a:lnTo>
                      <a:pt x="326" y="318"/>
                    </a:lnTo>
                    <a:cubicBezTo>
                      <a:pt x="330" y="318"/>
                      <a:pt x="335" y="318"/>
                      <a:pt x="339" y="318"/>
                    </a:cubicBezTo>
                    <a:cubicBezTo>
                      <a:pt x="464" y="318"/>
                      <a:pt x="583" y="260"/>
                      <a:pt x="660" y="163"/>
                    </a:cubicBezTo>
                    <a:lnTo>
                      <a:pt x="677" y="138"/>
                    </a:lnTo>
                    <a:lnTo>
                      <a:pt x="677" y="138"/>
                    </a:lnTo>
                    <a:lnTo>
                      <a:pt x="647" y="147"/>
                    </a:lnTo>
                    <a:cubicBezTo>
                      <a:pt x="626" y="151"/>
                      <a:pt x="610" y="151"/>
                      <a:pt x="589" y="151"/>
                    </a:cubicBezTo>
                    <a:cubicBezTo>
                      <a:pt x="564" y="151"/>
                      <a:pt x="535" y="147"/>
                      <a:pt x="510" y="143"/>
                    </a:cubicBezTo>
                    <a:cubicBezTo>
                      <a:pt x="464" y="126"/>
                      <a:pt x="418" y="109"/>
                      <a:pt x="376" y="88"/>
                    </a:cubicBezTo>
                    <a:cubicBezTo>
                      <a:pt x="293" y="42"/>
                      <a:pt x="205" y="13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1"/>
              <p:cNvSpPr/>
              <p:nvPr/>
            </p:nvSpPr>
            <p:spPr>
              <a:xfrm>
                <a:off x="-4220734" y="-147496"/>
                <a:ext cx="89842" cy="14518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48" extrusionOk="0">
                    <a:moveTo>
                      <a:pt x="209" y="293"/>
                    </a:moveTo>
                    <a:lnTo>
                      <a:pt x="209" y="297"/>
                    </a:lnTo>
                    <a:cubicBezTo>
                      <a:pt x="184" y="342"/>
                      <a:pt x="168" y="387"/>
                      <a:pt x="152" y="435"/>
                    </a:cubicBezTo>
                    <a:lnTo>
                      <a:pt x="152" y="435"/>
                    </a:lnTo>
                    <a:lnTo>
                      <a:pt x="150" y="435"/>
                    </a:lnTo>
                    <a:cubicBezTo>
                      <a:pt x="167" y="385"/>
                      <a:pt x="184" y="339"/>
                      <a:pt x="209" y="293"/>
                    </a:cubicBezTo>
                    <a:close/>
                    <a:moveTo>
                      <a:pt x="221" y="376"/>
                    </a:moveTo>
                    <a:lnTo>
                      <a:pt x="221" y="381"/>
                    </a:lnTo>
                    <a:lnTo>
                      <a:pt x="201" y="443"/>
                    </a:lnTo>
                    <a:lnTo>
                      <a:pt x="196" y="443"/>
                    </a:lnTo>
                    <a:lnTo>
                      <a:pt x="217" y="376"/>
                    </a:lnTo>
                    <a:close/>
                    <a:moveTo>
                      <a:pt x="322" y="472"/>
                    </a:moveTo>
                    <a:cubicBezTo>
                      <a:pt x="326" y="493"/>
                      <a:pt x="317" y="514"/>
                      <a:pt x="305" y="535"/>
                    </a:cubicBezTo>
                    <a:cubicBezTo>
                      <a:pt x="313" y="514"/>
                      <a:pt x="317" y="493"/>
                      <a:pt x="317" y="472"/>
                    </a:cubicBezTo>
                    <a:close/>
                    <a:moveTo>
                      <a:pt x="230" y="159"/>
                    </a:moveTo>
                    <a:lnTo>
                      <a:pt x="230" y="164"/>
                    </a:lnTo>
                    <a:cubicBezTo>
                      <a:pt x="146" y="276"/>
                      <a:pt x="100" y="410"/>
                      <a:pt x="100" y="552"/>
                    </a:cubicBezTo>
                    <a:lnTo>
                      <a:pt x="96" y="548"/>
                    </a:lnTo>
                    <a:cubicBezTo>
                      <a:pt x="100" y="410"/>
                      <a:pt x="146" y="272"/>
                      <a:pt x="230" y="159"/>
                    </a:cubicBezTo>
                    <a:close/>
                    <a:moveTo>
                      <a:pt x="351" y="364"/>
                    </a:moveTo>
                    <a:lnTo>
                      <a:pt x="355" y="368"/>
                    </a:lnTo>
                    <a:lnTo>
                      <a:pt x="355" y="376"/>
                    </a:lnTo>
                    <a:cubicBezTo>
                      <a:pt x="372" y="456"/>
                      <a:pt x="355" y="543"/>
                      <a:pt x="305" y="610"/>
                    </a:cubicBezTo>
                    <a:cubicBezTo>
                      <a:pt x="351" y="539"/>
                      <a:pt x="367" y="456"/>
                      <a:pt x="351" y="376"/>
                    </a:cubicBezTo>
                    <a:lnTo>
                      <a:pt x="351" y="364"/>
                    </a:lnTo>
                    <a:close/>
                    <a:moveTo>
                      <a:pt x="338" y="1"/>
                    </a:moveTo>
                    <a:lnTo>
                      <a:pt x="326" y="13"/>
                    </a:lnTo>
                    <a:cubicBezTo>
                      <a:pt x="0" y="322"/>
                      <a:pt x="67" y="573"/>
                      <a:pt x="67" y="577"/>
                    </a:cubicBezTo>
                    <a:cubicBezTo>
                      <a:pt x="82" y="599"/>
                      <a:pt x="110" y="615"/>
                      <a:pt x="137" y="615"/>
                    </a:cubicBezTo>
                    <a:cubicBezTo>
                      <a:pt x="140" y="615"/>
                      <a:pt x="143" y="615"/>
                      <a:pt x="146" y="614"/>
                    </a:cubicBezTo>
                    <a:lnTo>
                      <a:pt x="159" y="614"/>
                    </a:lnTo>
                    <a:lnTo>
                      <a:pt x="159" y="602"/>
                    </a:lnTo>
                    <a:cubicBezTo>
                      <a:pt x="159" y="598"/>
                      <a:pt x="159" y="594"/>
                      <a:pt x="163" y="589"/>
                    </a:cubicBezTo>
                    <a:cubicBezTo>
                      <a:pt x="167" y="589"/>
                      <a:pt x="171" y="585"/>
                      <a:pt x="175" y="585"/>
                    </a:cubicBezTo>
                    <a:cubicBezTo>
                      <a:pt x="180" y="585"/>
                      <a:pt x="180" y="585"/>
                      <a:pt x="184" y="589"/>
                    </a:cubicBezTo>
                    <a:cubicBezTo>
                      <a:pt x="217" y="619"/>
                      <a:pt x="259" y="639"/>
                      <a:pt x="305" y="648"/>
                    </a:cubicBezTo>
                    <a:cubicBezTo>
                      <a:pt x="313" y="648"/>
                      <a:pt x="317" y="644"/>
                      <a:pt x="326" y="644"/>
                    </a:cubicBezTo>
                    <a:cubicBezTo>
                      <a:pt x="359" y="631"/>
                      <a:pt x="376" y="585"/>
                      <a:pt x="380" y="548"/>
                    </a:cubicBezTo>
                    <a:cubicBezTo>
                      <a:pt x="401" y="376"/>
                      <a:pt x="359" y="122"/>
                      <a:pt x="342" y="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1"/>
              <p:cNvSpPr/>
              <p:nvPr/>
            </p:nvSpPr>
            <p:spPr>
              <a:xfrm>
                <a:off x="-4391904" y="-165196"/>
                <a:ext cx="193799" cy="8536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81" extrusionOk="0">
                    <a:moveTo>
                      <a:pt x="652" y="193"/>
                    </a:moveTo>
                    <a:cubicBezTo>
                      <a:pt x="672" y="201"/>
                      <a:pt x="689" y="209"/>
                      <a:pt x="706" y="222"/>
                    </a:cubicBezTo>
                    <a:lnTo>
                      <a:pt x="706" y="226"/>
                    </a:lnTo>
                    <a:cubicBezTo>
                      <a:pt x="689" y="213"/>
                      <a:pt x="672" y="201"/>
                      <a:pt x="652" y="193"/>
                    </a:cubicBezTo>
                    <a:close/>
                    <a:moveTo>
                      <a:pt x="526" y="268"/>
                    </a:moveTo>
                    <a:lnTo>
                      <a:pt x="526" y="268"/>
                    </a:lnTo>
                    <a:cubicBezTo>
                      <a:pt x="597" y="272"/>
                      <a:pt x="668" y="288"/>
                      <a:pt x="739" y="314"/>
                    </a:cubicBezTo>
                    <a:lnTo>
                      <a:pt x="739" y="318"/>
                    </a:lnTo>
                    <a:cubicBezTo>
                      <a:pt x="668" y="293"/>
                      <a:pt x="597" y="276"/>
                      <a:pt x="526" y="268"/>
                    </a:cubicBezTo>
                    <a:close/>
                    <a:moveTo>
                      <a:pt x="597" y="314"/>
                    </a:moveTo>
                    <a:lnTo>
                      <a:pt x="661" y="330"/>
                    </a:lnTo>
                    <a:lnTo>
                      <a:pt x="661" y="330"/>
                    </a:lnTo>
                    <a:lnTo>
                      <a:pt x="660" y="334"/>
                    </a:lnTo>
                    <a:lnTo>
                      <a:pt x="593" y="314"/>
                    </a:lnTo>
                    <a:close/>
                    <a:moveTo>
                      <a:pt x="0" y="0"/>
                    </a:moveTo>
                    <a:lnTo>
                      <a:pt x="21" y="34"/>
                    </a:lnTo>
                    <a:cubicBezTo>
                      <a:pt x="134" y="201"/>
                      <a:pt x="305" y="322"/>
                      <a:pt x="501" y="376"/>
                    </a:cubicBezTo>
                    <a:lnTo>
                      <a:pt x="505" y="376"/>
                    </a:lnTo>
                    <a:cubicBezTo>
                      <a:pt x="564" y="364"/>
                      <a:pt x="622" y="359"/>
                      <a:pt x="681" y="359"/>
                    </a:cubicBezTo>
                    <a:cubicBezTo>
                      <a:pt x="731" y="359"/>
                      <a:pt x="785" y="364"/>
                      <a:pt x="831" y="372"/>
                    </a:cubicBezTo>
                    <a:lnTo>
                      <a:pt x="864" y="380"/>
                    </a:lnTo>
                    <a:lnTo>
                      <a:pt x="864" y="380"/>
                    </a:lnTo>
                    <a:lnTo>
                      <a:pt x="843" y="355"/>
                    </a:lnTo>
                    <a:cubicBezTo>
                      <a:pt x="793" y="305"/>
                      <a:pt x="735" y="263"/>
                      <a:pt x="664" y="243"/>
                    </a:cubicBezTo>
                    <a:cubicBezTo>
                      <a:pt x="597" y="226"/>
                      <a:pt x="530" y="209"/>
                      <a:pt x="464" y="205"/>
                    </a:cubicBezTo>
                    <a:lnTo>
                      <a:pt x="430" y="197"/>
                    </a:lnTo>
                    <a:cubicBezTo>
                      <a:pt x="351" y="188"/>
                      <a:pt x="276" y="167"/>
                      <a:pt x="205" y="134"/>
                    </a:cubicBezTo>
                    <a:lnTo>
                      <a:pt x="205" y="134"/>
                    </a:lnTo>
                    <a:cubicBezTo>
                      <a:pt x="276" y="163"/>
                      <a:pt x="355" y="184"/>
                      <a:pt x="434" y="192"/>
                    </a:cubicBezTo>
                    <a:lnTo>
                      <a:pt x="464" y="197"/>
                    </a:lnTo>
                    <a:cubicBezTo>
                      <a:pt x="530" y="205"/>
                      <a:pt x="601" y="218"/>
                      <a:pt x="668" y="238"/>
                    </a:cubicBezTo>
                    <a:cubicBezTo>
                      <a:pt x="731" y="259"/>
                      <a:pt x="793" y="297"/>
                      <a:pt x="839" y="347"/>
                    </a:cubicBezTo>
                    <a:lnTo>
                      <a:pt x="856" y="347"/>
                    </a:lnTo>
                    <a:lnTo>
                      <a:pt x="864" y="330"/>
                    </a:lnTo>
                    <a:lnTo>
                      <a:pt x="860" y="326"/>
                    </a:lnTo>
                    <a:cubicBezTo>
                      <a:pt x="783" y="200"/>
                      <a:pt x="646" y="121"/>
                      <a:pt x="500" y="121"/>
                    </a:cubicBezTo>
                    <a:cubicBezTo>
                      <a:pt x="496" y="121"/>
                      <a:pt x="492" y="121"/>
                      <a:pt x="489" y="122"/>
                    </a:cubicBezTo>
                    <a:cubicBezTo>
                      <a:pt x="330" y="117"/>
                      <a:pt x="176" y="84"/>
                      <a:pt x="34" y="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1"/>
              <p:cNvSpPr/>
              <p:nvPr/>
            </p:nvSpPr>
            <p:spPr>
              <a:xfrm>
                <a:off x="-4338581" y="-77371"/>
                <a:ext cx="132859" cy="6474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89" extrusionOk="0">
                    <a:moveTo>
                      <a:pt x="509" y="189"/>
                    </a:moveTo>
                    <a:lnTo>
                      <a:pt x="509" y="193"/>
                    </a:lnTo>
                    <a:cubicBezTo>
                      <a:pt x="497" y="201"/>
                      <a:pt x="480" y="210"/>
                      <a:pt x="464" y="210"/>
                    </a:cubicBezTo>
                    <a:lnTo>
                      <a:pt x="464" y="205"/>
                    </a:lnTo>
                    <a:cubicBezTo>
                      <a:pt x="480" y="201"/>
                      <a:pt x="497" y="197"/>
                      <a:pt x="509" y="189"/>
                    </a:cubicBezTo>
                    <a:close/>
                    <a:moveTo>
                      <a:pt x="459" y="247"/>
                    </a:moveTo>
                    <a:lnTo>
                      <a:pt x="476" y="251"/>
                    </a:lnTo>
                    <a:lnTo>
                      <a:pt x="484" y="251"/>
                    </a:lnTo>
                    <a:cubicBezTo>
                      <a:pt x="476" y="251"/>
                      <a:pt x="472" y="255"/>
                      <a:pt x="464" y="255"/>
                    </a:cubicBezTo>
                    <a:cubicBezTo>
                      <a:pt x="459" y="255"/>
                      <a:pt x="451" y="251"/>
                      <a:pt x="447" y="247"/>
                    </a:cubicBezTo>
                    <a:lnTo>
                      <a:pt x="447" y="247"/>
                    </a:lnTo>
                    <a:cubicBezTo>
                      <a:pt x="449" y="249"/>
                      <a:pt x="451" y="250"/>
                      <a:pt x="453" y="250"/>
                    </a:cubicBezTo>
                    <a:cubicBezTo>
                      <a:pt x="455" y="250"/>
                      <a:pt x="457" y="249"/>
                      <a:pt x="459" y="247"/>
                    </a:cubicBezTo>
                    <a:close/>
                    <a:moveTo>
                      <a:pt x="443" y="1"/>
                    </a:moveTo>
                    <a:cubicBezTo>
                      <a:pt x="297" y="5"/>
                      <a:pt x="151" y="34"/>
                      <a:pt x="17" y="93"/>
                    </a:cubicBezTo>
                    <a:lnTo>
                      <a:pt x="0" y="97"/>
                    </a:lnTo>
                    <a:lnTo>
                      <a:pt x="13" y="109"/>
                    </a:lnTo>
                    <a:cubicBezTo>
                      <a:pt x="205" y="255"/>
                      <a:pt x="347" y="289"/>
                      <a:pt x="434" y="289"/>
                    </a:cubicBezTo>
                    <a:cubicBezTo>
                      <a:pt x="476" y="289"/>
                      <a:pt x="514" y="281"/>
                      <a:pt x="551" y="264"/>
                    </a:cubicBezTo>
                    <a:lnTo>
                      <a:pt x="560" y="260"/>
                    </a:lnTo>
                    <a:lnTo>
                      <a:pt x="560" y="251"/>
                    </a:lnTo>
                    <a:cubicBezTo>
                      <a:pt x="555" y="214"/>
                      <a:pt x="555" y="176"/>
                      <a:pt x="560" y="139"/>
                    </a:cubicBezTo>
                    <a:lnTo>
                      <a:pt x="564" y="122"/>
                    </a:lnTo>
                    <a:lnTo>
                      <a:pt x="547" y="130"/>
                    </a:lnTo>
                    <a:cubicBezTo>
                      <a:pt x="489" y="151"/>
                      <a:pt x="430" y="168"/>
                      <a:pt x="372" y="176"/>
                    </a:cubicBezTo>
                    <a:lnTo>
                      <a:pt x="372" y="172"/>
                    </a:lnTo>
                    <a:cubicBezTo>
                      <a:pt x="434" y="164"/>
                      <a:pt x="497" y="147"/>
                      <a:pt x="560" y="122"/>
                    </a:cubicBezTo>
                    <a:lnTo>
                      <a:pt x="564" y="122"/>
                    </a:lnTo>
                    <a:lnTo>
                      <a:pt x="572" y="88"/>
                    </a:lnTo>
                    <a:lnTo>
                      <a:pt x="555" y="88"/>
                    </a:lnTo>
                    <a:cubicBezTo>
                      <a:pt x="422" y="122"/>
                      <a:pt x="288" y="134"/>
                      <a:pt x="155" y="134"/>
                    </a:cubicBezTo>
                    <a:lnTo>
                      <a:pt x="121" y="134"/>
                    </a:lnTo>
                    <a:lnTo>
                      <a:pt x="121" y="130"/>
                    </a:lnTo>
                    <a:lnTo>
                      <a:pt x="159" y="122"/>
                    </a:lnTo>
                    <a:cubicBezTo>
                      <a:pt x="297" y="122"/>
                      <a:pt x="434" y="105"/>
                      <a:pt x="568" y="76"/>
                    </a:cubicBezTo>
                    <a:lnTo>
                      <a:pt x="572" y="76"/>
                    </a:lnTo>
                    <a:lnTo>
                      <a:pt x="572" y="68"/>
                    </a:lnTo>
                    <a:cubicBezTo>
                      <a:pt x="576" y="55"/>
                      <a:pt x="580" y="43"/>
                      <a:pt x="589" y="26"/>
                    </a:cubicBezTo>
                    <a:lnTo>
                      <a:pt x="593" y="13"/>
                    </a:lnTo>
                    <a:lnTo>
                      <a:pt x="580" y="13"/>
                    </a:lnTo>
                    <a:cubicBezTo>
                      <a:pt x="535" y="5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1"/>
              <p:cNvSpPr/>
              <p:nvPr/>
            </p:nvSpPr>
            <p:spPr>
              <a:xfrm>
                <a:off x="-4050685" y="29274"/>
                <a:ext cx="122777" cy="51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31" extrusionOk="0">
                    <a:moveTo>
                      <a:pt x="168" y="1"/>
                    </a:moveTo>
                    <a:cubicBezTo>
                      <a:pt x="147" y="13"/>
                      <a:pt x="126" y="22"/>
                      <a:pt x="105" y="30"/>
                    </a:cubicBezTo>
                    <a:lnTo>
                      <a:pt x="89" y="38"/>
                    </a:lnTo>
                    <a:lnTo>
                      <a:pt x="101" y="51"/>
                    </a:lnTo>
                    <a:cubicBezTo>
                      <a:pt x="151" y="93"/>
                      <a:pt x="205" y="130"/>
                      <a:pt x="268" y="155"/>
                    </a:cubicBezTo>
                    <a:lnTo>
                      <a:pt x="268" y="159"/>
                    </a:lnTo>
                    <a:cubicBezTo>
                      <a:pt x="201" y="134"/>
                      <a:pt x="143" y="93"/>
                      <a:pt x="89" y="42"/>
                    </a:cubicBezTo>
                    <a:lnTo>
                      <a:pt x="84" y="38"/>
                    </a:lnTo>
                    <a:lnTo>
                      <a:pt x="80" y="38"/>
                    </a:lnTo>
                    <a:lnTo>
                      <a:pt x="51" y="47"/>
                    </a:lnTo>
                    <a:lnTo>
                      <a:pt x="63" y="59"/>
                    </a:lnTo>
                    <a:cubicBezTo>
                      <a:pt x="89" y="84"/>
                      <a:pt x="118" y="105"/>
                      <a:pt x="139" y="126"/>
                    </a:cubicBezTo>
                    <a:cubicBezTo>
                      <a:pt x="105" y="105"/>
                      <a:pt x="76" y="80"/>
                      <a:pt x="51" y="55"/>
                    </a:cubicBezTo>
                    <a:lnTo>
                      <a:pt x="47" y="51"/>
                    </a:lnTo>
                    <a:lnTo>
                      <a:pt x="38" y="51"/>
                    </a:lnTo>
                    <a:lnTo>
                      <a:pt x="26" y="55"/>
                    </a:lnTo>
                    <a:lnTo>
                      <a:pt x="1" y="59"/>
                    </a:lnTo>
                    <a:lnTo>
                      <a:pt x="13" y="72"/>
                    </a:lnTo>
                    <a:cubicBezTo>
                      <a:pt x="110" y="173"/>
                      <a:pt x="246" y="230"/>
                      <a:pt x="387" y="230"/>
                    </a:cubicBezTo>
                    <a:cubicBezTo>
                      <a:pt x="392" y="230"/>
                      <a:pt x="397" y="230"/>
                      <a:pt x="402" y="230"/>
                    </a:cubicBezTo>
                    <a:cubicBezTo>
                      <a:pt x="435" y="230"/>
                      <a:pt x="464" y="226"/>
                      <a:pt x="493" y="226"/>
                    </a:cubicBezTo>
                    <a:lnTo>
                      <a:pt x="548" y="218"/>
                    </a:lnTo>
                    <a:lnTo>
                      <a:pt x="493" y="205"/>
                    </a:lnTo>
                    <a:cubicBezTo>
                      <a:pt x="456" y="193"/>
                      <a:pt x="422" y="180"/>
                      <a:pt x="389" y="159"/>
                    </a:cubicBezTo>
                    <a:cubicBezTo>
                      <a:pt x="343" y="134"/>
                      <a:pt x="301" y="97"/>
                      <a:pt x="268" y="55"/>
                    </a:cubicBezTo>
                    <a:cubicBezTo>
                      <a:pt x="247" y="26"/>
                      <a:pt x="210" y="5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1"/>
              <p:cNvSpPr/>
              <p:nvPr/>
            </p:nvSpPr>
            <p:spPr>
              <a:xfrm>
                <a:off x="-4069280" y="345848"/>
                <a:ext cx="12322" cy="28677"/>
              </a:xfrm>
              <a:custGeom>
                <a:avLst/>
                <a:gdLst/>
                <a:ahLst/>
                <a:cxnLst/>
                <a:rect l="l" t="t" r="r" b="b"/>
                <a:pathLst>
                  <a:path w="55" h="128" extrusionOk="0">
                    <a:moveTo>
                      <a:pt x="29" y="1"/>
                    </a:moveTo>
                    <a:cubicBezTo>
                      <a:pt x="26" y="1"/>
                      <a:pt x="24" y="1"/>
                      <a:pt x="21" y="3"/>
                    </a:cubicBezTo>
                    <a:lnTo>
                      <a:pt x="17" y="3"/>
                    </a:lnTo>
                    <a:cubicBezTo>
                      <a:pt x="9" y="11"/>
                      <a:pt x="5" y="19"/>
                      <a:pt x="5" y="32"/>
                    </a:cubicBezTo>
                    <a:cubicBezTo>
                      <a:pt x="0" y="44"/>
                      <a:pt x="0" y="57"/>
                      <a:pt x="5" y="69"/>
                    </a:cubicBezTo>
                    <a:cubicBezTo>
                      <a:pt x="5" y="74"/>
                      <a:pt x="5" y="78"/>
                      <a:pt x="5" y="82"/>
                    </a:cubicBezTo>
                    <a:lnTo>
                      <a:pt x="5" y="95"/>
                    </a:lnTo>
                    <a:lnTo>
                      <a:pt x="17" y="99"/>
                    </a:lnTo>
                    <a:lnTo>
                      <a:pt x="5" y="99"/>
                    </a:lnTo>
                    <a:lnTo>
                      <a:pt x="9" y="128"/>
                    </a:lnTo>
                    <a:lnTo>
                      <a:pt x="25" y="103"/>
                    </a:lnTo>
                    <a:cubicBezTo>
                      <a:pt x="34" y="86"/>
                      <a:pt x="42" y="69"/>
                      <a:pt x="50" y="49"/>
                    </a:cubicBezTo>
                    <a:cubicBezTo>
                      <a:pt x="55" y="36"/>
                      <a:pt x="55" y="19"/>
                      <a:pt x="46" y="7"/>
                    </a:cubicBezTo>
                    <a:cubicBezTo>
                      <a:pt x="40" y="4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1"/>
              <p:cNvSpPr/>
              <p:nvPr/>
            </p:nvSpPr>
            <p:spPr>
              <a:xfrm>
                <a:off x="-4445226" y="316050"/>
                <a:ext cx="17924" cy="24869"/>
              </a:xfrm>
              <a:custGeom>
                <a:avLst/>
                <a:gdLst/>
                <a:ahLst/>
                <a:cxnLst/>
                <a:rect l="l" t="t" r="r" b="b"/>
                <a:pathLst>
                  <a:path w="80" h="111" extrusionOk="0">
                    <a:moveTo>
                      <a:pt x="59" y="0"/>
                    </a:moveTo>
                    <a:cubicBezTo>
                      <a:pt x="57" y="0"/>
                      <a:pt x="56" y="1"/>
                      <a:pt x="55" y="2"/>
                    </a:cubicBezTo>
                    <a:cubicBezTo>
                      <a:pt x="38" y="2"/>
                      <a:pt x="25" y="15"/>
                      <a:pt x="21" y="31"/>
                    </a:cubicBezTo>
                    <a:cubicBezTo>
                      <a:pt x="13" y="44"/>
                      <a:pt x="9" y="65"/>
                      <a:pt x="5" y="81"/>
                    </a:cubicBezTo>
                    <a:lnTo>
                      <a:pt x="0" y="111"/>
                    </a:lnTo>
                    <a:lnTo>
                      <a:pt x="30" y="81"/>
                    </a:lnTo>
                    <a:lnTo>
                      <a:pt x="42" y="73"/>
                    </a:lnTo>
                    <a:cubicBezTo>
                      <a:pt x="55" y="65"/>
                      <a:pt x="63" y="56"/>
                      <a:pt x="67" y="48"/>
                    </a:cubicBezTo>
                    <a:cubicBezTo>
                      <a:pt x="76" y="40"/>
                      <a:pt x="80" y="27"/>
                      <a:pt x="80" y="19"/>
                    </a:cubicBezTo>
                    <a:cubicBezTo>
                      <a:pt x="80" y="10"/>
                      <a:pt x="76" y="6"/>
                      <a:pt x="71" y="6"/>
                    </a:cubicBezTo>
                    <a:cubicBezTo>
                      <a:pt x="68" y="3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1"/>
              <p:cNvSpPr/>
              <p:nvPr/>
            </p:nvSpPr>
            <p:spPr>
              <a:xfrm>
                <a:off x="-4160914" y="83493"/>
                <a:ext cx="12322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1" extrusionOk="0">
                    <a:moveTo>
                      <a:pt x="17" y="1"/>
                    </a:moveTo>
                    <a:cubicBezTo>
                      <a:pt x="9" y="13"/>
                      <a:pt x="4" y="22"/>
                      <a:pt x="4" y="34"/>
                    </a:cubicBezTo>
                    <a:cubicBezTo>
                      <a:pt x="0" y="47"/>
                      <a:pt x="0" y="55"/>
                      <a:pt x="4" y="68"/>
                    </a:cubicBezTo>
                    <a:cubicBezTo>
                      <a:pt x="4" y="72"/>
                      <a:pt x="4" y="80"/>
                      <a:pt x="4" y="84"/>
                    </a:cubicBezTo>
                    <a:lnTo>
                      <a:pt x="4" y="97"/>
                    </a:lnTo>
                    <a:lnTo>
                      <a:pt x="9" y="97"/>
                    </a:lnTo>
                    <a:lnTo>
                      <a:pt x="9" y="130"/>
                    </a:lnTo>
                    <a:lnTo>
                      <a:pt x="25" y="101"/>
                    </a:lnTo>
                    <a:cubicBezTo>
                      <a:pt x="34" y="88"/>
                      <a:pt x="42" y="72"/>
                      <a:pt x="50" y="55"/>
                    </a:cubicBezTo>
                    <a:cubicBezTo>
                      <a:pt x="55" y="38"/>
                      <a:pt x="55" y="22"/>
                      <a:pt x="46" y="9"/>
                    </a:cubicBezTo>
                    <a:cubicBezTo>
                      <a:pt x="38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-4534172" y="511865"/>
                <a:ext cx="1814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0" extrusionOk="0">
                    <a:moveTo>
                      <a:pt x="55" y="1"/>
                    </a:moveTo>
                    <a:cubicBezTo>
                      <a:pt x="38" y="5"/>
                      <a:pt x="26" y="17"/>
                      <a:pt x="22" y="30"/>
                    </a:cubicBezTo>
                    <a:cubicBezTo>
                      <a:pt x="13" y="46"/>
                      <a:pt x="9" y="63"/>
                      <a:pt x="5" y="84"/>
                    </a:cubicBezTo>
                    <a:lnTo>
                      <a:pt x="1" y="109"/>
                    </a:lnTo>
                    <a:lnTo>
                      <a:pt x="1" y="109"/>
                    </a:lnTo>
                    <a:lnTo>
                      <a:pt x="34" y="84"/>
                    </a:lnTo>
                    <a:lnTo>
                      <a:pt x="47" y="71"/>
                    </a:lnTo>
                    <a:cubicBezTo>
                      <a:pt x="55" y="67"/>
                      <a:pt x="63" y="59"/>
                      <a:pt x="68" y="51"/>
                    </a:cubicBezTo>
                    <a:cubicBezTo>
                      <a:pt x="76" y="42"/>
                      <a:pt x="80" y="30"/>
                      <a:pt x="80" y="17"/>
                    </a:cubicBezTo>
                    <a:cubicBezTo>
                      <a:pt x="80" y="13"/>
                      <a:pt x="76" y="9"/>
                      <a:pt x="72" y="5"/>
                    </a:cubicBezTo>
                    <a:cubicBezTo>
                      <a:pt x="68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1"/>
              <p:cNvSpPr/>
              <p:nvPr/>
            </p:nvSpPr>
            <p:spPr>
              <a:xfrm>
                <a:off x="-4425511" y="601706"/>
                <a:ext cx="13219" cy="29126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0" extrusionOk="0">
                    <a:moveTo>
                      <a:pt x="17" y="0"/>
                    </a:moveTo>
                    <a:cubicBezTo>
                      <a:pt x="8" y="9"/>
                      <a:pt x="4" y="21"/>
                      <a:pt x="4" y="34"/>
                    </a:cubicBezTo>
                    <a:cubicBezTo>
                      <a:pt x="0" y="42"/>
                      <a:pt x="0" y="54"/>
                      <a:pt x="4" y="67"/>
                    </a:cubicBezTo>
                    <a:cubicBezTo>
                      <a:pt x="4" y="71"/>
                      <a:pt x="4" y="80"/>
                      <a:pt x="4" y="84"/>
                    </a:cubicBezTo>
                    <a:lnTo>
                      <a:pt x="4" y="96"/>
                    </a:lnTo>
                    <a:lnTo>
                      <a:pt x="8" y="96"/>
                    </a:lnTo>
                    <a:lnTo>
                      <a:pt x="8" y="130"/>
                    </a:lnTo>
                    <a:lnTo>
                      <a:pt x="25" y="100"/>
                    </a:lnTo>
                    <a:cubicBezTo>
                      <a:pt x="38" y="88"/>
                      <a:pt x="46" y="71"/>
                      <a:pt x="50" y="59"/>
                    </a:cubicBezTo>
                    <a:cubicBezTo>
                      <a:pt x="58" y="42"/>
                      <a:pt x="54" y="25"/>
                      <a:pt x="46" y="13"/>
                    </a:cubicBezTo>
                    <a:cubicBezTo>
                      <a:pt x="42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1"/>
              <p:cNvSpPr/>
              <p:nvPr/>
            </p:nvSpPr>
            <p:spPr>
              <a:xfrm>
                <a:off x="-4143215" y="459438"/>
                <a:ext cx="12322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5" extrusionOk="0">
                    <a:moveTo>
                      <a:pt x="13" y="1"/>
                    </a:moveTo>
                    <a:cubicBezTo>
                      <a:pt x="5" y="9"/>
                      <a:pt x="1" y="22"/>
                      <a:pt x="1" y="30"/>
                    </a:cubicBezTo>
                    <a:cubicBezTo>
                      <a:pt x="1" y="43"/>
                      <a:pt x="1" y="55"/>
                      <a:pt x="1" y="68"/>
                    </a:cubicBezTo>
                    <a:cubicBezTo>
                      <a:pt x="5" y="76"/>
                      <a:pt x="5" y="80"/>
                      <a:pt x="9" y="88"/>
                    </a:cubicBezTo>
                    <a:lnTo>
                      <a:pt x="9" y="101"/>
                    </a:lnTo>
                    <a:lnTo>
                      <a:pt x="17" y="105"/>
                    </a:lnTo>
                    <a:lnTo>
                      <a:pt x="9" y="105"/>
                    </a:lnTo>
                    <a:lnTo>
                      <a:pt x="9" y="134"/>
                    </a:lnTo>
                    <a:lnTo>
                      <a:pt x="26" y="109"/>
                    </a:lnTo>
                    <a:cubicBezTo>
                      <a:pt x="38" y="93"/>
                      <a:pt x="47" y="72"/>
                      <a:pt x="51" y="55"/>
                    </a:cubicBezTo>
                    <a:cubicBezTo>
                      <a:pt x="55" y="43"/>
                      <a:pt x="55" y="26"/>
                      <a:pt x="47" y="9"/>
                    </a:cubicBezTo>
                    <a:cubicBezTo>
                      <a:pt x="42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-4410724" y="448236"/>
                <a:ext cx="1814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0" extrusionOk="0">
                    <a:moveTo>
                      <a:pt x="55" y="1"/>
                    </a:moveTo>
                    <a:cubicBezTo>
                      <a:pt x="38" y="5"/>
                      <a:pt x="26" y="17"/>
                      <a:pt x="18" y="30"/>
                    </a:cubicBezTo>
                    <a:cubicBezTo>
                      <a:pt x="13" y="47"/>
                      <a:pt x="5" y="63"/>
                      <a:pt x="1" y="84"/>
                    </a:cubicBezTo>
                    <a:lnTo>
                      <a:pt x="1" y="109"/>
                    </a:lnTo>
                    <a:lnTo>
                      <a:pt x="30" y="84"/>
                    </a:lnTo>
                    <a:lnTo>
                      <a:pt x="43" y="72"/>
                    </a:lnTo>
                    <a:cubicBezTo>
                      <a:pt x="51" y="67"/>
                      <a:pt x="59" y="59"/>
                      <a:pt x="68" y="51"/>
                    </a:cubicBezTo>
                    <a:cubicBezTo>
                      <a:pt x="76" y="42"/>
                      <a:pt x="80" y="30"/>
                      <a:pt x="80" y="17"/>
                    </a:cubicBezTo>
                    <a:cubicBezTo>
                      <a:pt x="80" y="13"/>
                      <a:pt x="76" y="9"/>
                      <a:pt x="72" y="9"/>
                    </a:cubicBezTo>
                    <a:cubicBezTo>
                      <a:pt x="68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1"/>
              <p:cNvSpPr/>
              <p:nvPr/>
            </p:nvSpPr>
            <p:spPr>
              <a:xfrm>
                <a:off x="-4117898" y="212542"/>
                <a:ext cx="12322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5" extrusionOk="0">
                    <a:moveTo>
                      <a:pt x="13" y="1"/>
                    </a:moveTo>
                    <a:cubicBezTo>
                      <a:pt x="4" y="9"/>
                      <a:pt x="0" y="18"/>
                      <a:pt x="0" y="30"/>
                    </a:cubicBezTo>
                    <a:cubicBezTo>
                      <a:pt x="0" y="43"/>
                      <a:pt x="0" y="55"/>
                      <a:pt x="0" y="63"/>
                    </a:cubicBezTo>
                    <a:cubicBezTo>
                      <a:pt x="4" y="80"/>
                      <a:pt x="9" y="88"/>
                      <a:pt x="9" y="88"/>
                    </a:cubicBezTo>
                    <a:lnTo>
                      <a:pt x="9" y="101"/>
                    </a:lnTo>
                    <a:lnTo>
                      <a:pt x="9" y="134"/>
                    </a:lnTo>
                    <a:lnTo>
                      <a:pt x="25" y="105"/>
                    </a:lnTo>
                    <a:cubicBezTo>
                      <a:pt x="34" y="88"/>
                      <a:pt x="42" y="72"/>
                      <a:pt x="50" y="55"/>
                    </a:cubicBezTo>
                    <a:cubicBezTo>
                      <a:pt x="55" y="38"/>
                      <a:pt x="55" y="22"/>
                      <a:pt x="46" y="9"/>
                    </a:cubicBezTo>
                    <a:cubicBezTo>
                      <a:pt x="38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>
                <a:off x="-3988848" y="141520"/>
                <a:ext cx="13219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5" extrusionOk="0">
                    <a:moveTo>
                      <a:pt x="13" y="1"/>
                    </a:moveTo>
                    <a:cubicBezTo>
                      <a:pt x="9" y="9"/>
                      <a:pt x="5" y="21"/>
                      <a:pt x="5" y="34"/>
                    </a:cubicBezTo>
                    <a:cubicBezTo>
                      <a:pt x="0" y="42"/>
                      <a:pt x="0" y="55"/>
                      <a:pt x="5" y="67"/>
                    </a:cubicBezTo>
                    <a:cubicBezTo>
                      <a:pt x="5" y="76"/>
                      <a:pt x="5" y="84"/>
                      <a:pt x="9" y="92"/>
                    </a:cubicBezTo>
                    <a:lnTo>
                      <a:pt x="9" y="101"/>
                    </a:lnTo>
                    <a:lnTo>
                      <a:pt x="17" y="105"/>
                    </a:lnTo>
                    <a:lnTo>
                      <a:pt x="9" y="105"/>
                    </a:lnTo>
                    <a:lnTo>
                      <a:pt x="13" y="134"/>
                    </a:lnTo>
                    <a:lnTo>
                      <a:pt x="30" y="109"/>
                    </a:lnTo>
                    <a:cubicBezTo>
                      <a:pt x="38" y="92"/>
                      <a:pt x="46" y="76"/>
                      <a:pt x="50" y="55"/>
                    </a:cubicBezTo>
                    <a:cubicBezTo>
                      <a:pt x="59" y="42"/>
                      <a:pt x="55" y="26"/>
                      <a:pt x="46" y="13"/>
                    </a:cubicBezTo>
                    <a:cubicBezTo>
                      <a:pt x="42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-3941127" y="310897"/>
                <a:ext cx="12322" cy="309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8" extrusionOk="0">
                    <a:moveTo>
                      <a:pt x="13" y="0"/>
                    </a:moveTo>
                    <a:cubicBezTo>
                      <a:pt x="4" y="8"/>
                      <a:pt x="0" y="21"/>
                      <a:pt x="0" y="33"/>
                    </a:cubicBezTo>
                    <a:cubicBezTo>
                      <a:pt x="0" y="46"/>
                      <a:pt x="0" y="54"/>
                      <a:pt x="0" y="67"/>
                    </a:cubicBezTo>
                    <a:cubicBezTo>
                      <a:pt x="4" y="75"/>
                      <a:pt x="4" y="84"/>
                      <a:pt x="4" y="92"/>
                    </a:cubicBezTo>
                    <a:lnTo>
                      <a:pt x="4" y="100"/>
                    </a:lnTo>
                    <a:lnTo>
                      <a:pt x="17" y="104"/>
                    </a:lnTo>
                    <a:lnTo>
                      <a:pt x="4" y="104"/>
                    </a:lnTo>
                    <a:lnTo>
                      <a:pt x="9" y="138"/>
                    </a:lnTo>
                    <a:lnTo>
                      <a:pt x="25" y="109"/>
                    </a:lnTo>
                    <a:cubicBezTo>
                      <a:pt x="34" y="92"/>
                      <a:pt x="42" y="75"/>
                      <a:pt x="50" y="59"/>
                    </a:cubicBezTo>
                    <a:cubicBezTo>
                      <a:pt x="54" y="42"/>
                      <a:pt x="54" y="25"/>
                      <a:pt x="46" y="13"/>
                    </a:cubicBezTo>
                    <a:cubicBezTo>
                      <a:pt x="38" y="4"/>
                      <a:pt x="29" y="0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1"/>
              <p:cNvSpPr/>
              <p:nvPr/>
            </p:nvSpPr>
            <p:spPr>
              <a:xfrm>
                <a:off x="-4231040" y="-160267"/>
                <a:ext cx="112471" cy="1673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47" extrusionOk="0">
                    <a:moveTo>
                      <a:pt x="376" y="79"/>
                    </a:moveTo>
                    <a:cubicBezTo>
                      <a:pt x="397" y="179"/>
                      <a:pt x="439" y="438"/>
                      <a:pt x="413" y="605"/>
                    </a:cubicBezTo>
                    <a:cubicBezTo>
                      <a:pt x="409" y="638"/>
                      <a:pt x="397" y="680"/>
                      <a:pt x="368" y="692"/>
                    </a:cubicBezTo>
                    <a:cubicBezTo>
                      <a:pt x="363" y="694"/>
                      <a:pt x="357" y="694"/>
                      <a:pt x="352" y="694"/>
                    </a:cubicBezTo>
                    <a:cubicBezTo>
                      <a:pt x="311" y="694"/>
                      <a:pt x="257" y="656"/>
                      <a:pt x="238" y="638"/>
                    </a:cubicBezTo>
                    <a:cubicBezTo>
                      <a:pt x="230" y="634"/>
                      <a:pt x="226" y="634"/>
                      <a:pt x="217" y="634"/>
                    </a:cubicBezTo>
                    <a:cubicBezTo>
                      <a:pt x="213" y="634"/>
                      <a:pt x="205" y="638"/>
                      <a:pt x="201" y="642"/>
                    </a:cubicBezTo>
                    <a:cubicBezTo>
                      <a:pt x="196" y="646"/>
                      <a:pt x="192" y="655"/>
                      <a:pt x="192" y="663"/>
                    </a:cubicBezTo>
                    <a:cubicBezTo>
                      <a:pt x="167" y="663"/>
                      <a:pt x="138" y="651"/>
                      <a:pt x="121" y="625"/>
                    </a:cubicBezTo>
                    <a:cubicBezTo>
                      <a:pt x="117" y="600"/>
                      <a:pt x="80" y="362"/>
                      <a:pt x="376" y="79"/>
                    </a:cubicBezTo>
                    <a:close/>
                    <a:moveTo>
                      <a:pt x="394" y="1"/>
                    </a:moveTo>
                    <a:cubicBezTo>
                      <a:pt x="388" y="1"/>
                      <a:pt x="383" y="3"/>
                      <a:pt x="380" y="8"/>
                    </a:cubicBezTo>
                    <a:cubicBezTo>
                      <a:pt x="0" y="342"/>
                      <a:pt x="71" y="630"/>
                      <a:pt x="75" y="646"/>
                    </a:cubicBezTo>
                    <a:cubicBezTo>
                      <a:pt x="104" y="702"/>
                      <a:pt x="160" y="712"/>
                      <a:pt x="202" y="712"/>
                    </a:cubicBezTo>
                    <a:cubicBezTo>
                      <a:pt x="220" y="712"/>
                      <a:pt x="236" y="710"/>
                      <a:pt x="247" y="709"/>
                    </a:cubicBezTo>
                    <a:cubicBezTo>
                      <a:pt x="276" y="730"/>
                      <a:pt x="313" y="742"/>
                      <a:pt x="351" y="747"/>
                    </a:cubicBezTo>
                    <a:cubicBezTo>
                      <a:pt x="363" y="747"/>
                      <a:pt x="376" y="742"/>
                      <a:pt x="388" y="738"/>
                    </a:cubicBezTo>
                    <a:cubicBezTo>
                      <a:pt x="430" y="726"/>
                      <a:pt x="459" y="680"/>
                      <a:pt x="468" y="609"/>
                    </a:cubicBezTo>
                    <a:cubicBezTo>
                      <a:pt x="501" y="388"/>
                      <a:pt x="426" y="37"/>
                      <a:pt x="422" y="20"/>
                    </a:cubicBezTo>
                    <a:cubicBezTo>
                      <a:pt x="422" y="12"/>
                      <a:pt x="413" y="4"/>
                      <a:pt x="405" y="4"/>
                    </a:cubicBezTo>
                    <a:cubicBezTo>
                      <a:pt x="402" y="2"/>
                      <a:pt x="39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1"/>
              <p:cNvSpPr/>
              <p:nvPr/>
            </p:nvSpPr>
            <p:spPr>
              <a:xfrm>
                <a:off x="-4350904" y="-87677"/>
                <a:ext cx="156607" cy="8379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74" extrusionOk="0">
                    <a:moveTo>
                      <a:pt x="500" y="0"/>
                    </a:moveTo>
                    <a:cubicBezTo>
                      <a:pt x="257" y="0"/>
                      <a:pt x="27" y="106"/>
                      <a:pt x="13" y="109"/>
                    </a:cubicBezTo>
                    <a:cubicBezTo>
                      <a:pt x="5" y="114"/>
                      <a:pt x="1" y="122"/>
                      <a:pt x="1" y="130"/>
                    </a:cubicBezTo>
                    <a:cubicBezTo>
                      <a:pt x="1" y="143"/>
                      <a:pt x="1" y="151"/>
                      <a:pt x="9" y="155"/>
                    </a:cubicBezTo>
                    <a:cubicBezTo>
                      <a:pt x="222" y="331"/>
                      <a:pt x="385" y="372"/>
                      <a:pt x="489" y="372"/>
                    </a:cubicBezTo>
                    <a:cubicBezTo>
                      <a:pt x="495" y="373"/>
                      <a:pt x="501" y="373"/>
                      <a:pt x="507" y="373"/>
                    </a:cubicBezTo>
                    <a:cubicBezTo>
                      <a:pt x="559" y="373"/>
                      <a:pt x="607" y="357"/>
                      <a:pt x="648" y="331"/>
                    </a:cubicBezTo>
                    <a:cubicBezTo>
                      <a:pt x="660" y="322"/>
                      <a:pt x="665" y="306"/>
                      <a:pt x="656" y="297"/>
                    </a:cubicBezTo>
                    <a:cubicBezTo>
                      <a:pt x="648" y="289"/>
                      <a:pt x="640" y="285"/>
                      <a:pt x="632" y="285"/>
                    </a:cubicBezTo>
                    <a:cubicBezTo>
                      <a:pt x="628" y="285"/>
                      <a:pt x="623" y="286"/>
                      <a:pt x="619" y="289"/>
                    </a:cubicBezTo>
                    <a:cubicBezTo>
                      <a:pt x="617" y="289"/>
                      <a:pt x="573" y="318"/>
                      <a:pt x="490" y="318"/>
                    </a:cubicBezTo>
                    <a:cubicBezTo>
                      <a:pt x="399" y="318"/>
                      <a:pt x="261" y="284"/>
                      <a:pt x="76" y="143"/>
                    </a:cubicBezTo>
                    <a:cubicBezTo>
                      <a:pt x="153" y="111"/>
                      <a:pt x="324" y="52"/>
                      <a:pt x="501" y="52"/>
                    </a:cubicBezTo>
                    <a:cubicBezTo>
                      <a:pt x="556" y="52"/>
                      <a:pt x="611" y="58"/>
                      <a:pt x="665" y="72"/>
                    </a:cubicBezTo>
                    <a:cubicBezTo>
                      <a:pt x="667" y="73"/>
                      <a:pt x="669" y="73"/>
                      <a:pt x="671" y="73"/>
                    </a:cubicBezTo>
                    <a:cubicBezTo>
                      <a:pt x="681" y="73"/>
                      <a:pt x="690" y="65"/>
                      <a:pt x="694" y="55"/>
                    </a:cubicBezTo>
                    <a:cubicBezTo>
                      <a:pt x="698" y="43"/>
                      <a:pt x="690" y="26"/>
                      <a:pt x="677" y="22"/>
                    </a:cubicBezTo>
                    <a:cubicBezTo>
                      <a:pt x="619" y="6"/>
                      <a:pt x="559" y="0"/>
                      <a:pt x="5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-4410052" y="-179983"/>
                <a:ext cx="222253" cy="10843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84" extrusionOk="0">
                    <a:moveTo>
                      <a:pt x="36" y="1"/>
                    </a:moveTo>
                    <a:cubicBezTo>
                      <a:pt x="18" y="1"/>
                      <a:pt x="1" y="21"/>
                      <a:pt x="15" y="41"/>
                    </a:cubicBezTo>
                    <a:cubicBezTo>
                      <a:pt x="236" y="421"/>
                      <a:pt x="561" y="484"/>
                      <a:pt x="578" y="484"/>
                    </a:cubicBezTo>
                    <a:lnTo>
                      <a:pt x="582" y="484"/>
                    </a:lnTo>
                    <a:cubicBezTo>
                      <a:pt x="591" y="484"/>
                      <a:pt x="603" y="476"/>
                      <a:pt x="607" y="463"/>
                    </a:cubicBezTo>
                    <a:cubicBezTo>
                      <a:pt x="611" y="446"/>
                      <a:pt x="599" y="434"/>
                      <a:pt x="586" y="434"/>
                    </a:cubicBezTo>
                    <a:cubicBezTo>
                      <a:pt x="390" y="384"/>
                      <a:pt x="223" y="263"/>
                      <a:pt x="111" y="96"/>
                    </a:cubicBezTo>
                    <a:lnTo>
                      <a:pt x="111" y="96"/>
                    </a:lnTo>
                    <a:cubicBezTo>
                      <a:pt x="252" y="162"/>
                      <a:pt x="411" y="196"/>
                      <a:pt x="570" y="200"/>
                    </a:cubicBezTo>
                    <a:cubicBezTo>
                      <a:pt x="573" y="200"/>
                      <a:pt x="577" y="200"/>
                      <a:pt x="581" y="200"/>
                    </a:cubicBezTo>
                    <a:cubicBezTo>
                      <a:pt x="727" y="200"/>
                      <a:pt x="864" y="279"/>
                      <a:pt x="937" y="409"/>
                    </a:cubicBezTo>
                    <a:cubicBezTo>
                      <a:pt x="943" y="418"/>
                      <a:pt x="952" y="423"/>
                      <a:pt x="963" y="423"/>
                    </a:cubicBezTo>
                    <a:cubicBezTo>
                      <a:pt x="966" y="423"/>
                      <a:pt x="970" y="422"/>
                      <a:pt x="975" y="421"/>
                    </a:cubicBezTo>
                    <a:cubicBezTo>
                      <a:pt x="987" y="413"/>
                      <a:pt x="991" y="396"/>
                      <a:pt x="983" y="384"/>
                    </a:cubicBezTo>
                    <a:cubicBezTo>
                      <a:pt x="901" y="237"/>
                      <a:pt x="744" y="146"/>
                      <a:pt x="577" y="146"/>
                    </a:cubicBezTo>
                    <a:cubicBezTo>
                      <a:pt x="573" y="146"/>
                      <a:pt x="569" y="146"/>
                      <a:pt x="566" y="146"/>
                    </a:cubicBezTo>
                    <a:cubicBezTo>
                      <a:pt x="386" y="142"/>
                      <a:pt x="207" y="92"/>
                      <a:pt x="48" y="4"/>
                    </a:cubicBezTo>
                    <a:cubicBezTo>
                      <a:pt x="44" y="2"/>
                      <a:pt x="40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1"/>
              <p:cNvSpPr/>
              <p:nvPr/>
            </p:nvSpPr>
            <p:spPr>
              <a:xfrm>
                <a:off x="-4149936" y="-43764"/>
                <a:ext cx="176323" cy="9006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2" extrusionOk="0">
                    <a:moveTo>
                      <a:pt x="155" y="0"/>
                    </a:moveTo>
                    <a:cubicBezTo>
                      <a:pt x="127" y="0"/>
                      <a:pt x="99" y="4"/>
                      <a:pt x="72" y="14"/>
                    </a:cubicBezTo>
                    <a:cubicBezTo>
                      <a:pt x="43" y="25"/>
                      <a:pt x="56" y="66"/>
                      <a:pt x="83" y="66"/>
                    </a:cubicBezTo>
                    <a:cubicBezTo>
                      <a:pt x="86" y="66"/>
                      <a:pt x="90" y="65"/>
                      <a:pt x="93" y="64"/>
                    </a:cubicBezTo>
                    <a:cubicBezTo>
                      <a:pt x="114" y="55"/>
                      <a:pt x="136" y="52"/>
                      <a:pt x="159" y="52"/>
                    </a:cubicBezTo>
                    <a:cubicBezTo>
                      <a:pt x="240" y="52"/>
                      <a:pt x="334" y="96"/>
                      <a:pt x="419" y="135"/>
                    </a:cubicBezTo>
                    <a:cubicBezTo>
                      <a:pt x="461" y="160"/>
                      <a:pt x="506" y="176"/>
                      <a:pt x="557" y="193"/>
                    </a:cubicBezTo>
                    <a:cubicBezTo>
                      <a:pt x="582" y="200"/>
                      <a:pt x="607" y="203"/>
                      <a:pt x="633" y="203"/>
                    </a:cubicBezTo>
                    <a:cubicBezTo>
                      <a:pt x="654" y="203"/>
                      <a:pt x="676" y="201"/>
                      <a:pt x="698" y="197"/>
                    </a:cubicBezTo>
                    <a:lnTo>
                      <a:pt x="698" y="197"/>
                    </a:lnTo>
                    <a:cubicBezTo>
                      <a:pt x="619" y="297"/>
                      <a:pt x="498" y="352"/>
                      <a:pt x="373" y="352"/>
                    </a:cubicBezTo>
                    <a:lnTo>
                      <a:pt x="369" y="352"/>
                    </a:lnTo>
                    <a:cubicBezTo>
                      <a:pt x="110" y="348"/>
                      <a:pt x="56" y="189"/>
                      <a:pt x="56" y="181"/>
                    </a:cubicBezTo>
                    <a:cubicBezTo>
                      <a:pt x="52" y="165"/>
                      <a:pt x="42" y="159"/>
                      <a:pt x="32" y="159"/>
                    </a:cubicBezTo>
                    <a:cubicBezTo>
                      <a:pt x="16" y="159"/>
                      <a:pt x="1" y="173"/>
                      <a:pt x="6" y="193"/>
                    </a:cubicBezTo>
                    <a:cubicBezTo>
                      <a:pt x="10" y="201"/>
                      <a:pt x="64" y="402"/>
                      <a:pt x="369" y="402"/>
                    </a:cubicBezTo>
                    <a:lnTo>
                      <a:pt x="373" y="402"/>
                    </a:lnTo>
                    <a:cubicBezTo>
                      <a:pt x="548" y="402"/>
                      <a:pt x="707" y="306"/>
                      <a:pt x="782" y="151"/>
                    </a:cubicBezTo>
                    <a:cubicBezTo>
                      <a:pt x="786" y="143"/>
                      <a:pt x="786" y="131"/>
                      <a:pt x="774" y="122"/>
                    </a:cubicBezTo>
                    <a:cubicBezTo>
                      <a:pt x="769" y="118"/>
                      <a:pt x="764" y="116"/>
                      <a:pt x="759" y="116"/>
                    </a:cubicBezTo>
                    <a:cubicBezTo>
                      <a:pt x="754" y="116"/>
                      <a:pt x="749" y="118"/>
                      <a:pt x="744" y="122"/>
                    </a:cubicBezTo>
                    <a:cubicBezTo>
                      <a:pt x="711" y="140"/>
                      <a:pt x="674" y="150"/>
                      <a:pt x="635" y="150"/>
                    </a:cubicBezTo>
                    <a:cubicBezTo>
                      <a:pt x="612" y="150"/>
                      <a:pt x="589" y="147"/>
                      <a:pt x="565" y="139"/>
                    </a:cubicBezTo>
                    <a:cubicBezTo>
                      <a:pt x="523" y="126"/>
                      <a:pt x="481" y="110"/>
                      <a:pt x="440" y="89"/>
                    </a:cubicBezTo>
                    <a:cubicBezTo>
                      <a:pt x="353" y="47"/>
                      <a:pt x="251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-4064575" y="19864"/>
                <a:ext cx="166689" cy="7147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319" extrusionOk="0">
                    <a:moveTo>
                      <a:pt x="228" y="0"/>
                    </a:moveTo>
                    <a:cubicBezTo>
                      <a:pt x="214" y="0"/>
                      <a:pt x="205" y="11"/>
                      <a:pt x="205" y="22"/>
                    </a:cubicBezTo>
                    <a:cubicBezTo>
                      <a:pt x="201" y="39"/>
                      <a:pt x="213" y="51"/>
                      <a:pt x="230" y="51"/>
                    </a:cubicBezTo>
                    <a:cubicBezTo>
                      <a:pt x="267" y="55"/>
                      <a:pt x="301" y="76"/>
                      <a:pt x="322" y="105"/>
                    </a:cubicBezTo>
                    <a:cubicBezTo>
                      <a:pt x="355" y="151"/>
                      <a:pt x="397" y="189"/>
                      <a:pt x="443" y="214"/>
                    </a:cubicBezTo>
                    <a:cubicBezTo>
                      <a:pt x="476" y="235"/>
                      <a:pt x="514" y="251"/>
                      <a:pt x="551" y="260"/>
                    </a:cubicBezTo>
                    <a:cubicBezTo>
                      <a:pt x="519" y="264"/>
                      <a:pt x="489" y="266"/>
                      <a:pt x="461" y="266"/>
                    </a:cubicBezTo>
                    <a:cubicBezTo>
                      <a:pt x="185" y="266"/>
                      <a:pt x="58" y="84"/>
                      <a:pt x="50" y="76"/>
                    </a:cubicBezTo>
                    <a:cubicBezTo>
                      <a:pt x="45" y="68"/>
                      <a:pt x="38" y="63"/>
                      <a:pt x="30" y="63"/>
                    </a:cubicBezTo>
                    <a:cubicBezTo>
                      <a:pt x="26" y="63"/>
                      <a:pt x="21" y="65"/>
                      <a:pt x="17" y="68"/>
                    </a:cubicBezTo>
                    <a:cubicBezTo>
                      <a:pt x="4" y="76"/>
                      <a:pt x="0" y="93"/>
                      <a:pt x="9" y="105"/>
                    </a:cubicBezTo>
                    <a:cubicBezTo>
                      <a:pt x="114" y="240"/>
                      <a:pt x="280" y="318"/>
                      <a:pt x="450" y="318"/>
                    </a:cubicBezTo>
                    <a:cubicBezTo>
                      <a:pt x="455" y="318"/>
                      <a:pt x="459" y="318"/>
                      <a:pt x="464" y="318"/>
                    </a:cubicBezTo>
                    <a:cubicBezTo>
                      <a:pt x="547" y="318"/>
                      <a:pt x="631" y="306"/>
                      <a:pt x="710" y="281"/>
                    </a:cubicBezTo>
                    <a:cubicBezTo>
                      <a:pt x="743" y="276"/>
                      <a:pt x="739" y="226"/>
                      <a:pt x="701" y="226"/>
                    </a:cubicBezTo>
                    <a:lnTo>
                      <a:pt x="626" y="218"/>
                    </a:lnTo>
                    <a:cubicBezTo>
                      <a:pt x="572" y="214"/>
                      <a:pt x="518" y="197"/>
                      <a:pt x="468" y="172"/>
                    </a:cubicBezTo>
                    <a:cubicBezTo>
                      <a:pt x="426" y="147"/>
                      <a:pt x="393" y="114"/>
                      <a:pt x="363" y="76"/>
                    </a:cubicBezTo>
                    <a:cubicBezTo>
                      <a:pt x="330" y="30"/>
                      <a:pt x="284" y="5"/>
                      <a:pt x="234" y="1"/>
                    </a:cubicBezTo>
                    <a:cubicBezTo>
                      <a:pt x="232" y="0"/>
                      <a:pt x="230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-4138510" y="-229720"/>
                <a:ext cx="144285" cy="19850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886" extrusionOk="0">
                    <a:moveTo>
                      <a:pt x="439" y="0"/>
                    </a:moveTo>
                    <a:cubicBezTo>
                      <a:pt x="430" y="0"/>
                      <a:pt x="426" y="0"/>
                      <a:pt x="418" y="5"/>
                    </a:cubicBezTo>
                    <a:cubicBezTo>
                      <a:pt x="410" y="13"/>
                      <a:pt x="155" y="205"/>
                      <a:pt x="5" y="677"/>
                    </a:cubicBezTo>
                    <a:cubicBezTo>
                      <a:pt x="0" y="689"/>
                      <a:pt x="9" y="706"/>
                      <a:pt x="21" y="710"/>
                    </a:cubicBezTo>
                    <a:cubicBezTo>
                      <a:pt x="24" y="711"/>
                      <a:pt x="26" y="711"/>
                      <a:pt x="28" y="711"/>
                    </a:cubicBezTo>
                    <a:cubicBezTo>
                      <a:pt x="39" y="711"/>
                      <a:pt x="51" y="704"/>
                      <a:pt x="55" y="693"/>
                    </a:cubicBezTo>
                    <a:cubicBezTo>
                      <a:pt x="180" y="288"/>
                      <a:pt x="397" y="92"/>
                      <a:pt x="443" y="55"/>
                    </a:cubicBezTo>
                    <a:cubicBezTo>
                      <a:pt x="485" y="63"/>
                      <a:pt x="568" y="88"/>
                      <a:pt x="581" y="134"/>
                    </a:cubicBezTo>
                    <a:cubicBezTo>
                      <a:pt x="589" y="163"/>
                      <a:pt x="551" y="213"/>
                      <a:pt x="476" y="263"/>
                    </a:cubicBezTo>
                    <a:cubicBezTo>
                      <a:pt x="188" y="472"/>
                      <a:pt x="38" y="835"/>
                      <a:pt x="34" y="852"/>
                    </a:cubicBezTo>
                    <a:cubicBezTo>
                      <a:pt x="26" y="865"/>
                      <a:pt x="34" y="881"/>
                      <a:pt x="46" y="885"/>
                    </a:cubicBezTo>
                    <a:lnTo>
                      <a:pt x="59" y="885"/>
                    </a:lnTo>
                    <a:cubicBezTo>
                      <a:pt x="67" y="885"/>
                      <a:pt x="76" y="881"/>
                      <a:pt x="80" y="873"/>
                    </a:cubicBezTo>
                    <a:cubicBezTo>
                      <a:pt x="84" y="869"/>
                      <a:pt x="234" y="506"/>
                      <a:pt x="510" y="305"/>
                    </a:cubicBezTo>
                    <a:cubicBezTo>
                      <a:pt x="606" y="238"/>
                      <a:pt x="643" y="176"/>
                      <a:pt x="631" y="122"/>
                    </a:cubicBezTo>
                    <a:cubicBezTo>
                      <a:pt x="610" y="30"/>
                      <a:pt x="455" y="0"/>
                      <a:pt x="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-4715424" y="-139207"/>
                <a:ext cx="890355" cy="871077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888" extrusionOk="0">
                    <a:moveTo>
                      <a:pt x="1296" y="0"/>
                    </a:moveTo>
                    <a:cubicBezTo>
                      <a:pt x="1127" y="0"/>
                      <a:pt x="911" y="33"/>
                      <a:pt x="751" y="172"/>
                    </a:cubicBezTo>
                    <a:cubicBezTo>
                      <a:pt x="455" y="435"/>
                      <a:pt x="330" y="557"/>
                      <a:pt x="213" y="986"/>
                    </a:cubicBezTo>
                    <a:cubicBezTo>
                      <a:pt x="92" y="1446"/>
                      <a:pt x="0" y="1909"/>
                      <a:pt x="242" y="2522"/>
                    </a:cubicBezTo>
                    <a:cubicBezTo>
                      <a:pt x="367" y="2852"/>
                      <a:pt x="392" y="2994"/>
                      <a:pt x="405" y="3078"/>
                    </a:cubicBezTo>
                    <a:cubicBezTo>
                      <a:pt x="409" y="3144"/>
                      <a:pt x="438" y="3207"/>
                      <a:pt x="488" y="3253"/>
                    </a:cubicBezTo>
                    <a:cubicBezTo>
                      <a:pt x="522" y="3291"/>
                      <a:pt x="551" y="3332"/>
                      <a:pt x="580" y="3378"/>
                    </a:cubicBezTo>
                    <a:cubicBezTo>
                      <a:pt x="710" y="3574"/>
                      <a:pt x="918" y="3887"/>
                      <a:pt x="1311" y="3887"/>
                    </a:cubicBezTo>
                    <a:cubicBezTo>
                      <a:pt x="1340" y="3887"/>
                      <a:pt x="1373" y="3887"/>
                      <a:pt x="1403" y="3883"/>
                    </a:cubicBezTo>
                    <a:cubicBezTo>
                      <a:pt x="1845" y="3829"/>
                      <a:pt x="2125" y="3645"/>
                      <a:pt x="2367" y="3478"/>
                    </a:cubicBezTo>
                    <a:cubicBezTo>
                      <a:pt x="2434" y="3437"/>
                      <a:pt x="2492" y="3395"/>
                      <a:pt x="2555" y="3357"/>
                    </a:cubicBezTo>
                    <a:cubicBezTo>
                      <a:pt x="2630" y="3307"/>
                      <a:pt x="2713" y="3274"/>
                      <a:pt x="2805" y="3249"/>
                    </a:cubicBezTo>
                    <a:cubicBezTo>
                      <a:pt x="2868" y="3232"/>
                      <a:pt x="2922" y="3220"/>
                      <a:pt x="3047" y="3111"/>
                    </a:cubicBezTo>
                    <a:cubicBezTo>
                      <a:pt x="3281" y="2907"/>
                      <a:pt x="3657" y="2514"/>
                      <a:pt x="3732" y="2264"/>
                    </a:cubicBezTo>
                    <a:lnTo>
                      <a:pt x="3736" y="2255"/>
                    </a:lnTo>
                    <a:cubicBezTo>
                      <a:pt x="3815" y="2005"/>
                      <a:pt x="3974" y="1491"/>
                      <a:pt x="3465" y="978"/>
                    </a:cubicBezTo>
                    <a:cubicBezTo>
                      <a:pt x="3458" y="974"/>
                      <a:pt x="3451" y="972"/>
                      <a:pt x="3444" y="972"/>
                    </a:cubicBezTo>
                    <a:cubicBezTo>
                      <a:pt x="3437" y="972"/>
                      <a:pt x="3431" y="974"/>
                      <a:pt x="3427" y="978"/>
                    </a:cubicBezTo>
                    <a:cubicBezTo>
                      <a:pt x="3419" y="991"/>
                      <a:pt x="3419" y="1007"/>
                      <a:pt x="3427" y="1016"/>
                    </a:cubicBezTo>
                    <a:cubicBezTo>
                      <a:pt x="3920" y="1504"/>
                      <a:pt x="3761" y="2001"/>
                      <a:pt x="3686" y="2239"/>
                    </a:cubicBezTo>
                    <a:lnTo>
                      <a:pt x="3686" y="2251"/>
                    </a:lnTo>
                    <a:cubicBezTo>
                      <a:pt x="3611" y="2489"/>
                      <a:pt x="3235" y="2877"/>
                      <a:pt x="3014" y="3069"/>
                    </a:cubicBezTo>
                    <a:cubicBezTo>
                      <a:pt x="2897" y="3174"/>
                      <a:pt x="2855" y="3186"/>
                      <a:pt x="2793" y="3199"/>
                    </a:cubicBezTo>
                    <a:cubicBezTo>
                      <a:pt x="2701" y="3224"/>
                      <a:pt x="2609" y="3261"/>
                      <a:pt x="2530" y="3316"/>
                    </a:cubicBezTo>
                    <a:cubicBezTo>
                      <a:pt x="2467" y="3353"/>
                      <a:pt x="2404" y="3391"/>
                      <a:pt x="2342" y="3437"/>
                    </a:cubicBezTo>
                    <a:cubicBezTo>
                      <a:pt x="2100" y="3595"/>
                      <a:pt x="1828" y="3779"/>
                      <a:pt x="1398" y="3833"/>
                    </a:cubicBezTo>
                    <a:cubicBezTo>
                      <a:pt x="1369" y="3837"/>
                      <a:pt x="1340" y="3838"/>
                      <a:pt x="1312" y="3838"/>
                    </a:cubicBezTo>
                    <a:cubicBezTo>
                      <a:pt x="947" y="3838"/>
                      <a:pt x="754" y="3547"/>
                      <a:pt x="622" y="3349"/>
                    </a:cubicBezTo>
                    <a:cubicBezTo>
                      <a:pt x="593" y="3303"/>
                      <a:pt x="564" y="3257"/>
                      <a:pt x="526" y="3215"/>
                    </a:cubicBezTo>
                    <a:cubicBezTo>
                      <a:pt x="484" y="3178"/>
                      <a:pt x="459" y="3128"/>
                      <a:pt x="455" y="3069"/>
                    </a:cubicBezTo>
                    <a:cubicBezTo>
                      <a:pt x="443" y="2982"/>
                      <a:pt x="422" y="2840"/>
                      <a:pt x="288" y="2506"/>
                    </a:cubicBezTo>
                    <a:cubicBezTo>
                      <a:pt x="54" y="1905"/>
                      <a:pt x="142" y="1450"/>
                      <a:pt x="263" y="999"/>
                    </a:cubicBezTo>
                    <a:cubicBezTo>
                      <a:pt x="376" y="590"/>
                      <a:pt x="484" y="477"/>
                      <a:pt x="785" y="214"/>
                    </a:cubicBezTo>
                    <a:cubicBezTo>
                      <a:pt x="933" y="83"/>
                      <a:pt x="1139" y="53"/>
                      <a:pt x="1299" y="53"/>
                    </a:cubicBezTo>
                    <a:cubicBezTo>
                      <a:pt x="1440" y="53"/>
                      <a:pt x="1547" y="76"/>
                      <a:pt x="1549" y="76"/>
                    </a:cubicBezTo>
                    <a:cubicBezTo>
                      <a:pt x="1551" y="77"/>
                      <a:pt x="1554" y="77"/>
                      <a:pt x="1556" y="77"/>
                    </a:cubicBezTo>
                    <a:cubicBezTo>
                      <a:pt x="1584" y="77"/>
                      <a:pt x="1592" y="34"/>
                      <a:pt x="1561" y="26"/>
                    </a:cubicBezTo>
                    <a:cubicBezTo>
                      <a:pt x="1552" y="24"/>
                      <a:pt x="1441" y="0"/>
                      <a:pt x="1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-4201242" y="-115010"/>
                <a:ext cx="36967" cy="940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20" extrusionOk="0">
                    <a:moveTo>
                      <a:pt x="144" y="1"/>
                    </a:moveTo>
                    <a:cubicBezTo>
                      <a:pt x="140" y="1"/>
                      <a:pt x="137" y="3"/>
                      <a:pt x="134" y="6"/>
                    </a:cubicBezTo>
                    <a:cubicBezTo>
                      <a:pt x="51" y="123"/>
                      <a:pt x="5" y="261"/>
                      <a:pt x="1" y="403"/>
                    </a:cubicBezTo>
                    <a:cubicBezTo>
                      <a:pt x="1" y="411"/>
                      <a:pt x="5" y="415"/>
                      <a:pt x="13" y="419"/>
                    </a:cubicBezTo>
                    <a:cubicBezTo>
                      <a:pt x="22" y="419"/>
                      <a:pt x="26" y="411"/>
                      <a:pt x="26" y="403"/>
                    </a:cubicBezTo>
                    <a:cubicBezTo>
                      <a:pt x="30" y="265"/>
                      <a:pt x="76" y="135"/>
                      <a:pt x="155" y="23"/>
                    </a:cubicBezTo>
                    <a:cubicBezTo>
                      <a:pt x="164" y="11"/>
                      <a:pt x="154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-4190040" y="-84540"/>
                <a:ext cx="19940" cy="374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167" extrusionOk="0">
                    <a:moveTo>
                      <a:pt x="73" y="1"/>
                    </a:moveTo>
                    <a:cubicBezTo>
                      <a:pt x="70" y="1"/>
                      <a:pt x="66" y="3"/>
                      <a:pt x="64" y="8"/>
                    </a:cubicBezTo>
                    <a:cubicBezTo>
                      <a:pt x="38" y="54"/>
                      <a:pt x="18" y="104"/>
                      <a:pt x="5" y="150"/>
                    </a:cubicBezTo>
                    <a:cubicBezTo>
                      <a:pt x="1" y="158"/>
                      <a:pt x="5" y="166"/>
                      <a:pt x="13" y="166"/>
                    </a:cubicBezTo>
                    <a:lnTo>
                      <a:pt x="18" y="166"/>
                    </a:lnTo>
                    <a:cubicBezTo>
                      <a:pt x="22" y="166"/>
                      <a:pt x="26" y="166"/>
                      <a:pt x="30" y="158"/>
                    </a:cubicBezTo>
                    <a:cubicBezTo>
                      <a:pt x="43" y="112"/>
                      <a:pt x="64" y="66"/>
                      <a:pt x="84" y="20"/>
                    </a:cubicBezTo>
                    <a:cubicBezTo>
                      <a:pt x="89" y="12"/>
                      <a:pt x="89" y="4"/>
                      <a:pt x="80" y="4"/>
                    </a:cubicBezTo>
                    <a:cubicBezTo>
                      <a:pt x="78" y="2"/>
                      <a:pt x="76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-4179734" y="-66168"/>
                <a:ext cx="11426" cy="208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93" extrusionOk="0">
                    <a:moveTo>
                      <a:pt x="43" y="1"/>
                    </a:moveTo>
                    <a:cubicBezTo>
                      <a:pt x="34" y="1"/>
                      <a:pt x="26" y="5"/>
                      <a:pt x="26" y="9"/>
                    </a:cubicBezTo>
                    <a:lnTo>
                      <a:pt x="1" y="76"/>
                    </a:lnTo>
                    <a:cubicBezTo>
                      <a:pt x="1" y="80"/>
                      <a:pt x="1" y="89"/>
                      <a:pt x="9" y="93"/>
                    </a:cubicBezTo>
                    <a:lnTo>
                      <a:pt x="13" y="93"/>
                    </a:lnTo>
                    <a:cubicBezTo>
                      <a:pt x="18" y="93"/>
                      <a:pt x="22" y="89"/>
                      <a:pt x="26" y="84"/>
                    </a:cubicBezTo>
                    <a:lnTo>
                      <a:pt x="51" y="18"/>
                    </a:lnTo>
                    <a:cubicBezTo>
                      <a:pt x="51" y="13"/>
                      <a:pt x="47" y="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-4133805" y="-196786"/>
                <a:ext cx="88946" cy="15145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76" extrusionOk="0">
                    <a:moveTo>
                      <a:pt x="381" y="1"/>
                    </a:moveTo>
                    <a:cubicBezTo>
                      <a:pt x="377" y="1"/>
                      <a:pt x="374" y="2"/>
                      <a:pt x="372" y="4"/>
                    </a:cubicBezTo>
                    <a:cubicBezTo>
                      <a:pt x="188" y="183"/>
                      <a:pt x="59" y="413"/>
                      <a:pt x="0" y="663"/>
                    </a:cubicBezTo>
                    <a:cubicBezTo>
                      <a:pt x="0" y="667"/>
                      <a:pt x="5" y="676"/>
                      <a:pt x="9" y="676"/>
                    </a:cubicBezTo>
                    <a:lnTo>
                      <a:pt x="13" y="676"/>
                    </a:lnTo>
                    <a:cubicBezTo>
                      <a:pt x="21" y="676"/>
                      <a:pt x="25" y="672"/>
                      <a:pt x="25" y="667"/>
                    </a:cubicBezTo>
                    <a:cubicBezTo>
                      <a:pt x="84" y="421"/>
                      <a:pt x="213" y="200"/>
                      <a:pt x="393" y="20"/>
                    </a:cubicBezTo>
                    <a:cubicBezTo>
                      <a:pt x="397" y="16"/>
                      <a:pt x="397" y="8"/>
                      <a:pt x="393" y="4"/>
                    </a:cubicBezTo>
                    <a:cubicBezTo>
                      <a:pt x="389" y="2"/>
                      <a:pt x="384" y="1"/>
                      <a:pt x="3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-4108488" y="-171245"/>
                <a:ext cx="55787" cy="7639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41" extrusionOk="0">
                    <a:moveTo>
                      <a:pt x="232" y="0"/>
                    </a:moveTo>
                    <a:cubicBezTo>
                      <a:pt x="230" y="0"/>
                      <a:pt x="228" y="1"/>
                      <a:pt x="225" y="2"/>
                    </a:cubicBezTo>
                    <a:cubicBezTo>
                      <a:pt x="134" y="98"/>
                      <a:pt x="58" y="207"/>
                      <a:pt x="0" y="324"/>
                    </a:cubicBezTo>
                    <a:cubicBezTo>
                      <a:pt x="0" y="332"/>
                      <a:pt x="0" y="336"/>
                      <a:pt x="8" y="341"/>
                    </a:cubicBezTo>
                    <a:lnTo>
                      <a:pt x="13" y="341"/>
                    </a:lnTo>
                    <a:cubicBezTo>
                      <a:pt x="17" y="341"/>
                      <a:pt x="21" y="341"/>
                      <a:pt x="25" y="336"/>
                    </a:cubicBezTo>
                    <a:cubicBezTo>
                      <a:pt x="79" y="219"/>
                      <a:pt x="155" y="115"/>
                      <a:pt x="242" y="23"/>
                    </a:cubicBezTo>
                    <a:cubicBezTo>
                      <a:pt x="249" y="13"/>
                      <a:pt x="242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-4049564" y="-186480"/>
                <a:ext cx="15011" cy="12098"/>
              </a:xfrm>
              <a:custGeom>
                <a:avLst/>
                <a:gdLst/>
                <a:ahLst/>
                <a:cxnLst/>
                <a:rect l="l" t="t" r="r" b="b"/>
                <a:pathLst>
                  <a:path w="67" h="54" extrusionOk="0">
                    <a:moveTo>
                      <a:pt x="50" y="1"/>
                    </a:moveTo>
                    <a:cubicBezTo>
                      <a:pt x="47" y="1"/>
                      <a:pt x="44" y="2"/>
                      <a:pt x="42" y="4"/>
                    </a:cubicBezTo>
                    <a:lnTo>
                      <a:pt x="8" y="29"/>
                    </a:lnTo>
                    <a:cubicBezTo>
                      <a:pt x="0" y="33"/>
                      <a:pt x="0" y="41"/>
                      <a:pt x="4" y="50"/>
                    </a:cubicBezTo>
                    <a:cubicBezTo>
                      <a:pt x="8" y="50"/>
                      <a:pt x="13" y="54"/>
                      <a:pt x="17" y="54"/>
                    </a:cubicBezTo>
                    <a:cubicBezTo>
                      <a:pt x="17" y="54"/>
                      <a:pt x="21" y="50"/>
                      <a:pt x="25" y="50"/>
                    </a:cubicBezTo>
                    <a:lnTo>
                      <a:pt x="58" y="20"/>
                    </a:lnTo>
                    <a:cubicBezTo>
                      <a:pt x="67" y="16"/>
                      <a:pt x="67" y="8"/>
                      <a:pt x="58" y="4"/>
                    </a:cubicBezTo>
                    <a:cubicBezTo>
                      <a:pt x="56" y="2"/>
                      <a:pt x="53" y="1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-4155313" y="-64376"/>
                <a:ext cx="20836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56" extrusionOk="0">
                    <a:moveTo>
                      <a:pt x="61" y="0"/>
                    </a:moveTo>
                    <a:cubicBezTo>
                      <a:pt x="53" y="0"/>
                      <a:pt x="44" y="6"/>
                      <a:pt x="46" y="14"/>
                    </a:cubicBezTo>
                    <a:cubicBezTo>
                      <a:pt x="67" y="93"/>
                      <a:pt x="50" y="172"/>
                      <a:pt x="5" y="235"/>
                    </a:cubicBezTo>
                    <a:cubicBezTo>
                      <a:pt x="0" y="243"/>
                      <a:pt x="5" y="252"/>
                      <a:pt x="9" y="256"/>
                    </a:cubicBezTo>
                    <a:lnTo>
                      <a:pt x="17" y="256"/>
                    </a:lnTo>
                    <a:cubicBezTo>
                      <a:pt x="21" y="256"/>
                      <a:pt x="25" y="256"/>
                      <a:pt x="30" y="252"/>
                    </a:cubicBezTo>
                    <a:cubicBezTo>
                      <a:pt x="75" y="181"/>
                      <a:pt x="92" y="93"/>
                      <a:pt x="71" y="10"/>
                    </a:cubicBezTo>
                    <a:cubicBezTo>
                      <a:pt x="71" y="3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-4155313" y="-44660"/>
                <a:ext cx="9634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9" extrusionOk="0">
                    <a:moveTo>
                      <a:pt x="27" y="1"/>
                    </a:moveTo>
                    <a:cubicBezTo>
                      <a:pt x="20" y="1"/>
                      <a:pt x="13" y="5"/>
                      <a:pt x="13" y="13"/>
                    </a:cubicBezTo>
                    <a:cubicBezTo>
                      <a:pt x="17" y="34"/>
                      <a:pt x="13" y="55"/>
                      <a:pt x="5" y="72"/>
                    </a:cubicBezTo>
                    <a:cubicBezTo>
                      <a:pt x="0" y="80"/>
                      <a:pt x="5" y="89"/>
                      <a:pt x="13" y="89"/>
                    </a:cubicBezTo>
                    <a:lnTo>
                      <a:pt x="17" y="89"/>
                    </a:lnTo>
                    <a:cubicBezTo>
                      <a:pt x="21" y="89"/>
                      <a:pt x="25" y="89"/>
                      <a:pt x="30" y="84"/>
                    </a:cubicBezTo>
                    <a:cubicBezTo>
                      <a:pt x="38" y="59"/>
                      <a:pt x="42" y="39"/>
                      <a:pt x="42" y="13"/>
                    </a:cubicBezTo>
                    <a:cubicBezTo>
                      <a:pt x="42" y="5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-4314385" y="-64152"/>
                <a:ext cx="110678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0" extrusionOk="0">
                    <a:moveTo>
                      <a:pt x="477" y="0"/>
                    </a:moveTo>
                    <a:cubicBezTo>
                      <a:pt x="326" y="38"/>
                      <a:pt x="168" y="55"/>
                      <a:pt x="13" y="55"/>
                    </a:cubicBezTo>
                    <a:cubicBezTo>
                      <a:pt x="13" y="54"/>
                      <a:pt x="12" y="53"/>
                      <a:pt x="11" y="53"/>
                    </a:cubicBezTo>
                    <a:cubicBezTo>
                      <a:pt x="6" y="53"/>
                      <a:pt x="1" y="60"/>
                      <a:pt x="1" y="67"/>
                    </a:cubicBezTo>
                    <a:cubicBezTo>
                      <a:pt x="1" y="71"/>
                      <a:pt x="5" y="80"/>
                      <a:pt x="13" y="80"/>
                    </a:cubicBezTo>
                    <a:lnTo>
                      <a:pt x="51" y="80"/>
                    </a:lnTo>
                    <a:cubicBezTo>
                      <a:pt x="193" y="80"/>
                      <a:pt x="339" y="59"/>
                      <a:pt x="481" y="25"/>
                    </a:cubicBezTo>
                    <a:cubicBezTo>
                      <a:pt x="489" y="25"/>
                      <a:pt x="493" y="17"/>
                      <a:pt x="489" y="9"/>
                    </a:cubicBezTo>
                    <a:cubicBezTo>
                      <a:pt x="489" y="4"/>
                      <a:pt x="48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-4258150" y="-55190"/>
                <a:ext cx="50634" cy="1926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86" extrusionOk="0">
                    <a:moveTo>
                      <a:pt x="211" y="0"/>
                    </a:moveTo>
                    <a:cubicBezTo>
                      <a:pt x="209" y="0"/>
                      <a:pt x="207" y="1"/>
                      <a:pt x="205" y="2"/>
                    </a:cubicBezTo>
                    <a:cubicBezTo>
                      <a:pt x="142" y="31"/>
                      <a:pt x="80" y="48"/>
                      <a:pt x="13" y="60"/>
                    </a:cubicBezTo>
                    <a:cubicBezTo>
                      <a:pt x="4" y="60"/>
                      <a:pt x="0" y="69"/>
                      <a:pt x="0" y="73"/>
                    </a:cubicBezTo>
                    <a:cubicBezTo>
                      <a:pt x="0" y="81"/>
                      <a:pt x="9" y="86"/>
                      <a:pt x="13" y="86"/>
                    </a:cubicBezTo>
                    <a:lnTo>
                      <a:pt x="17" y="86"/>
                    </a:lnTo>
                    <a:cubicBezTo>
                      <a:pt x="84" y="73"/>
                      <a:pt x="150" y="56"/>
                      <a:pt x="217" y="27"/>
                    </a:cubicBezTo>
                    <a:cubicBezTo>
                      <a:pt x="221" y="23"/>
                      <a:pt x="226" y="15"/>
                      <a:pt x="221" y="10"/>
                    </a:cubicBezTo>
                    <a:cubicBezTo>
                      <a:pt x="218" y="4"/>
                      <a:pt x="215" y="0"/>
                      <a:pt x="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-4237537" y="-38387"/>
                <a:ext cx="17027" cy="10978"/>
              </a:xfrm>
              <a:custGeom>
                <a:avLst/>
                <a:gdLst/>
                <a:ahLst/>
                <a:cxnLst/>
                <a:rect l="l" t="t" r="r" b="b"/>
                <a:pathLst>
                  <a:path w="76" h="49" extrusionOk="0">
                    <a:moveTo>
                      <a:pt x="63" y="0"/>
                    </a:moveTo>
                    <a:cubicBezTo>
                      <a:pt x="60" y="0"/>
                      <a:pt x="56" y="2"/>
                      <a:pt x="54" y="6"/>
                    </a:cubicBezTo>
                    <a:cubicBezTo>
                      <a:pt x="42" y="15"/>
                      <a:pt x="29" y="19"/>
                      <a:pt x="13" y="23"/>
                    </a:cubicBezTo>
                    <a:cubicBezTo>
                      <a:pt x="4" y="23"/>
                      <a:pt x="0" y="27"/>
                      <a:pt x="4" y="36"/>
                    </a:cubicBezTo>
                    <a:cubicBezTo>
                      <a:pt x="4" y="44"/>
                      <a:pt x="8" y="48"/>
                      <a:pt x="17" y="48"/>
                    </a:cubicBezTo>
                    <a:lnTo>
                      <a:pt x="21" y="44"/>
                    </a:lnTo>
                    <a:cubicBezTo>
                      <a:pt x="38" y="40"/>
                      <a:pt x="54" y="36"/>
                      <a:pt x="71" y="23"/>
                    </a:cubicBezTo>
                    <a:cubicBezTo>
                      <a:pt x="75" y="19"/>
                      <a:pt x="75" y="11"/>
                      <a:pt x="71" y="6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-4240450" y="-24496"/>
                <a:ext cx="13219" cy="7169"/>
              </a:xfrm>
              <a:custGeom>
                <a:avLst/>
                <a:gdLst/>
                <a:ahLst/>
                <a:cxnLst/>
                <a:rect l="l" t="t" r="r" b="b"/>
                <a:pathLst>
                  <a:path w="59" h="32" extrusionOk="0">
                    <a:moveTo>
                      <a:pt x="45" y="0"/>
                    </a:moveTo>
                    <a:cubicBezTo>
                      <a:pt x="42" y="0"/>
                      <a:pt x="40" y="1"/>
                      <a:pt x="38" y="3"/>
                    </a:cubicBezTo>
                    <a:cubicBezTo>
                      <a:pt x="34" y="5"/>
                      <a:pt x="31" y="6"/>
                      <a:pt x="28" y="6"/>
                    </a:cubicBezTo>
                    <a:cubicBezTo>
                      <a:pt x="25" y="6"/>
                      <a:pt x="21" y="5"/>
                      <a:pt x="17" y="3"/>
                    </a:cubicBezTo>
                    <a:cubicBezTo>
                      <a:pt x="16" y="2"/>
                      <a:pt x="14" y="1"/>
                      <a:pt x="13" y="1"/>
                    </a:cubicBezTo>
                    <a:cubicBezTo>
                      <a:pt x="9" y="1"/>
                      <a:pt x="3" y="4"/>
                      <a:pt x="1" y="7"/>
                    </a:cubicBezTo>
                    <a:cubicBezTo>
                      <a:pt x="1" y="15"/>
                      <a:pt x="1" y="24"/>
                      <a:pt x="9" y="28"/>
                    </a:cubicBezTo>
                    <a:cubicBezTo>
                      <a:pt x="13" y="28"/>
                      <a:pt x="21" y="32"/>
                      <a:pt x="26" y="32"/>
                    </a:cubicBezTo>
                    <a:cubicBezTo>
                      <a:pt x="34" y="32"/>
                      <a:pt x="42" y="28"/>
                      <a:pt x="51" y="24"/>
                    </a:cubicBezTo>
                    <a:cubicBezTo>
                      <a:pt x="55" y="19"/>
                      <a:pt x="59" y="11"/>
                      <a:pt x="55" y="7"/>
                    </a:cubicBezTo>
                    <a:cubicBezTo>
                      <a:pt x="52" y="2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-4351128" y="-137414"/>
                <a:ext cx="154815" cy="584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1" extrusionOk="0">
                    <a:moveTo>
                      <a:pt x="20" y="0"/>
                    </a:moveTo>
                    <a:cubicBezTo>
                      <a:pt x="7" y="0"/>
                      <a:pt x="0" y="19"/>
                      <a:pt x="14" y="23"/>
                    </a:cubicBezTo>
                    <a:cubicBezTo>
                      <a:pt x="90" y="56"/>
                      <a:pt x="169" y="77"/>
                      <a:pt x="248" y="85"/>
                    </a:cubicBezTo>
                    <a:lnTo>
                      <a:pt x="277" y="89"/>
                    </a:lnTo>
                    <a:cubicBezTo>
                      <a:pt x="344" y="98"/>
                      <a:pt x="411" y="110"/>
                      <a:pt x="478" y="131"/>
                    </a:cubicBezTo>
                    <a:cubicBezTo>
                      <a:pt x="553" y="152"/>
                      <a:pt x="620" y="194"/>
                      <a:pt x="666" y="256"/>
                    </a:cubicBezTo>
                    <a:cubicBezTo>
                      <a:pt x="670" y="260"/>
                      <a:pt x="670" y="260"/>
                      <a:pt x="678" y="260"/>
                    </a:cubicBezTo>
                    <a:lnTo>
                      <a:pt x="682" y="260"/>
                    </a:lnTo>
                    <a:cubicBezTo>
                      <a:pt x="691" y="256"/>
                      <a:pt x="691" y="248"/>
                      <a:pt x="687" y="240"/>
                    </a:cubicBezTo>
                    <a:cubicBezTo>
                      <a:pt x="636" y="177"/>
                      <a:pt x="565" y="127"/>
                      <a:pt x="486" y="106"/>
                    </a:cubicBezTo>
                    <a:cubicBezTo>
                      <a:pt x="419" y="85"/>
                      <a:pt x="353" y="73"/>
                      <a:pt x="282" y="64"/>
                    </a:cubicBezTo>
                    <a:lnTo>
                      <a:pt x="252" y="60"/>
                    </a:lnTo>
                    <a:cubicBezTo>
                      <a:pt x="173" y="52"/>
                      <a:pt x="98" y="31"/>
                      <a:pt x="27" y="2"/>
                    </a:cubicBezTo>
                    <a:cubicBezTo>
                      <a:pt x="25" y="1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-4277865" y="-108065"/>
                <a:ext cx="54443" cy="16131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2" extrusionOk="0">
                    <a:moveTo>
                      <a:pt x="17" y="0"/>
                    </a:moveTo>
                    <a:cubicBezTo>
                      <a:pt x="9" y="0"/>
                      <a:pt x="5" y="4"/>
                      <a:pt x="5" y="13"/>
                    </a:cubicBezTo>
                    <a:cubicBezTo>
                      <a:pt x="1" y="21"/>
                      <a:pt x="9" y="25"/>
                      <a:pt x="13" y="29"/>
                    </a:cubicBezTo>
                    <a:cubicBezTo>
                      <a:pt x="84" y="33"/>
                      <a:pt x="155" y="50"/>
                      <a:pt x="222" y="71"/>
                    </a:cubicBezTo>
                    <a:lnTo>
                      <a:pt x="226" y="71"/>
                    </a:lnTo>
                    <a:cubicBezTo>
                      <a:pt x="243" y="71"/>
                      <a:pt x="243" y="54"/>
                      <a:pt x="230" y="46"/>
                    </a:cubicBezTo>
                    <a:cubicBezTo>
                      <a:pt x="163" y="21"/>
                      <a:pt x="88" y="8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-4261958" y="-97310"/>
                <a:ext cx="20836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93" h="40" extrusionOk="0">
                    <a:moveTo>
                      <a:pt x="11" y="1"/>
                    </a:moveTo>
                    <a:cubicBezTo>
                      <a:pt x="5" y="1"/>
                      <a:pt x="1" y="4"/>
                      <a:pt x="1" y="11"/>
                    </a:cubicBezTo>
                    <a:cubicBezTo>
                      <a:pt x="1" y="15"/>
                      <a:pt x="5" y="23"/>
                      <a:pt x="9" y="27"/>
                    </a:cubicBezTo>
                    <a:lnTo>
                      <a:pt x="76" y="40"/>
                    </a:lnTo>
                    <a:lnTo>
                      <a:pt x="80" y="40"/>
                    </a:lnTo>
                    <a:cubicBezTo>
                      <a:pt x="84" y="40"/>
                      <a:pt x="88" y="36"/>
                      <a:pt x="92" y="31"/>
                    </a:cubicBezTo>
                    <a:cubicBezTo>
                      <a:pt x="92" y="23"/>
                      <a:pt x="88" y="19"/>
                      <a:pt x="84" y="15"/>
                    </a:cubicBezTo>
                    <a:lnTo>
                      <a:pt x="17" y="2"/>
                    </a:lnTo>
                    <a:cubicBezTo>
                      <a:pt x="15" y="1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-4248964" y="-123972"/>
                <a:ext cx="19044" cy="12322"/>
              </a:xfrm>
              <a:custGeom>
                <a:avLst/>
                <a:gdLst/>
                <a:ahLst/>
                <a:cxnLst/>
                <a:rect l="l" t="t" r="r" b="b"/>
                <a:pathLst>
                  <a:path w="85" h="55" extrusionOk="0">
                    <a:moveTo>
                      <a:pt x="18" y="0"/>
                    </a:moveTo>
                    <a:cubicBezTo>
                      <a:pt x="13" y="0"/>
                      <a:pt x="5" y="0"/>
                      <a:pt x="1" y="8"/>
                    </a:cubicBezTo>
                    <a:cubicBezTo>
                      <a:pt x="1" y="17"/>
                      <a:pt x="5" y="25"/>
                      <a:pt x="9" y="25"/>
                    </a:cubicBezTo>
                    <a:cubicBezTo>
                      <a:pt x="30" y="34"/>
                      <a:pt x="47" y="42"/>
                      <a:pt x="64" y="54"/>
                    </a:cubicBezTo>
                    <a:lnTo>
                      <a:pt x="72" y="54"/>
                    </a:lnTo>
                    <a:cubicBezTo>
                      <a:pt x="72" y="54"/>
                      <a:pt x="76" y="50"/>
                      <a:pt x="80" y="50"/>
                    </a:cubicBezTo>
                    <a:cubicBezTo>
                      <a:pt x="84" y="42"/>
                      <a:pt x="80" y="38"/>
                      <a:pt x="76" y="34"/>
                    </a:cubicBezTo>
                    <a:cubicBezTo>
                      <a:pt x="59" y="17"/>
                      <a:pt x="39" y="8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-4136718" y="-19119"/>
                <a:ext cx="93875" cy="4301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92" extrusionOk="0">
                    <a:moveTo>
                      <a:pt x="17" y="1"/>
                    </a:moveTo>
                    <a:cubicBezTo>
                      <a:pt x="13" y="1"/>
                      <a:pt x="9" y="2"/>
                      <a:pt x="5" y="4"/>
                    </a:cubicBezTo>
                    <a:cubicBezTo>
                      <a:pt x="1" y="8"/>
                      <a:pt x="1" y="16"/>
                      <a:pt x="5" y="21"/>
                    </a:cubicBezTo>
                    <a:cubicBezTo>
                      <a:pt x="114" y="125"/>
                      <a:pt x="255" y="187"/>
                      <a:pt x="406" y="192"/>
                    </a:cubicBezTo>
                    <a:cubicBezTo>
                      <a:pt x="410" y="192"/>
                      <a:pt x="418" y="187"/>
                      <a:pt x="418" y="179"/>
                    </a:cubicBezTo>
                    <a:cubicBezTo>
                      <a:pt x="418" y="171"/>
                      <a:pt x="410" y="167"/>
                      <a:pt x="406" y="167"/>
                    </a:cubicBezTo>
                    <a:cubicBezTo>
                      <a:pt x="264" y="162"/>
                      <a:pt x="126" y="104"/>
                      <a:pt x="26" y="4"/>
                    </a:cubicBez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-4109608" y="-9485"/>
                <a:ext cx="36743" cy="2128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95" extrusionOk="0">
                    <a:moveTo>
                      <a:pt x="14" y="0"/>
                    </a:moveTo>
                    <a:cubicBezTo>
                      <a:pt x="10" y="0"/>
                      <a:pt x="7" y="3"/>
                      <a:pt x="5" y="7"/>
                    </a:cubicBezTo>
                    <a:cubicBezTo>
                      <a:pt x="1" y="11"/>
                      <a:pt x="1" y="19"/>
                      <a:pt x="5" y="23"/>
                    </a:cubicBezTo>
                    <a:cubicBezTo>
                      <a:pt x="47" y="53"/>
                      <a:pt x="93" y="78"/>
                      <a:pt x="143" y="94"/>
                    </a:cubicBezTo>
                    <a:lnTo>
                      <a:pt x="147" y="94"/>
                    </a:lnTo>
                    <a:cubicBezTo>
                      <a:pt x="151" y="94"/>
                      <a:pt x="160" y="90"/>
                      <a:pt x="164" y="86"/>
                    </a:cubicBezTo>
                    <a:cubicBezTo>
                      <a:pt x="164" y="82"/>
                      <a:pt x="160" y="74"/>
                      <a:pt x="151" y="69"/>
                    </a:cubicBezTo>
                    <a:cubicBezTo>
                      <a:pt x="105" y="57"/>
                      <a:pt x="63" y="36"/>
                      <a:pt x="26" y="7"/>
                    </a:cubicBezTo>
                    <a:cubicBezTo>
                      <a:pt x="22" y="3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-4093701" y="-9709"/>
                <a:ext cx="22853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8" extrusionOk="0">
                    <a:moveTo>
                      <a:pt x="14" y="0"/>
                    </a:moveTo>
                    <a:cubicBezTo>
                      <a:pt x="10" y="0"/>
                      <a:pt x="7" y="1"/>
                      <a:pt x="5" y="4"/>
                    </a:cubicBezTo>
                    <a:cubicBezTo>
                      <a:pt x="1" y="12"/>
                      <a:pt x="1" y="20"/>
                      <a:pt x="5" y="24"/>
                    </a:cubicBezTo>
                    <a:cubicBezTo>
                      <a:pt x="30" y="41"/>
                      <a:pt x="55" y="54"/>
                      <a:pt x="84" y="58"/>
                    </a:cubicBezTo>
                    <a:cubicBezTo>
                      <a:pt x="93" y="58"/>
                      <a:pt x="97" y="54"/>
                      <a:pt x="101" y="49"/>
                    </a:cubicBezTo>
                    <a:cubicBezTo>
                      <a:pt x="101" y="41"/>
                      <a:pt x="97" y="33"/>
                      <a:pt x="89" y="33"/>
                    </a:cubicBezTo>
                    <a:cubicBezTo>
                      <a:pt x="63" y="29"/>
                      <a:pt x="43" y="20"/>
                      <a:pt x="26" y="4"/>
                    </a:cubicBezTo>
                    <a:cubicBezTo>
                      <a:pt x="22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-4094597" y="25017"/>
                <a:ext cx="16131" cy="8290"/>
              </a:xfrm>
              <a:custGeom>
                <a:avLst/>
                <a:gdLst/>
                <a:ahLst/>
                <a:cxnLst/>
                <a:rect l="l" t="t" r="r" b="b"/>
                <a:pathLst>
                  <a:path w="72" h="37" extrusionOk="0">
                    <a:moveTo>
                      <a:pt x="15" y="0"/>
                    </a:moveTo>
                    <a:cubicBezTo>
                      <a:pt x="11" y="0"/>
                      <a:pt x="7" y="2"/>
                      <a:pt x="5" y="7"/>
                    </a:cubicBezTo>
                    <a:cubicBezTo>
                      <a:pt x="1" y="11"/>
                      <a:pt x="5" y="20"/>
                      <a:pt x="9" y="24"/>
                    </a:cubicBezTo>
                    <a:cubicBezTo>
                      <a:pt x="22" y="32"/>
                      <a:pt x="38" y="36"/>
                      <a:pt x="51" y="36"/>
                    </a:cubicBezTo>
                    <a:cubicBezTo>
                      <a:pt x="72" y="36"/>
                      <a:pt x="72" y="11"/>
                      <a:pt x="51" y="11"/>
                    </a:cubicBezTo>
                    <a:cubicBezTo>
                      <a:pt x="42" y="11"/>
                      <a:pt x="30" y="7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-4037466" y="32635"/>
                <a:ext cx="50634" cy="3607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61" extrusionOk="0">
                    <a:moveTo>
                      <a:pt x="13" y="0"/>
                    </a:moveTo>
                    <a:cubicBezTo>
                      <a:pt x="10" y="0"/>
                      <a:pt x="7" y="2"/>
                      <a:pt x="4" y="7"/>
                    </a:cubicBezTo>
                    <a:cubicBezTo>
                      <a:pt x="0" y="11"/>
                      <a:pt x="0" y="19"/>
                      <a:pt x="4" y="23"/>
                    </a:cubicBezTo>
                    <a:cubicBezTo>
                      <a:pt x="63" y="82"/>
                      <a:pt x="130" y="128"/>
                      <a:pt x="205" y="161"/>
                    </a:cubicBezTo>
                    <a:lnTo>
                      <a:pt x="209" y="161"/>
                    </a:lnTo>
                    <a:cubicBezTo>
                      <a:pt x="213" y="157"/>
                      <a:pt x="217" y="157"/>
                      <a:pt x="222" y="153"/>
                    </a:cubicBezTo>
                    <a:cubicBezTo>
                      <a:pt x="226" y="144"/>
                      <a:pt x="222" y="136"/>
                      <a:pt x="213" y="136"/>
                    </a:cubicBezTo>
                    <a:cubicBezTo>
                      <a:pt x="142" y="107"/>
                      <a:pt x="75" y="61"/>
                      <a:pt x="21" y="7"/>
                    </a:cubicBez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-4045532" y="37116"/>
                <a:ext cx="28902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4" extrusionOk="0">
                    <a:moveTo>
                      <a:pt x="17" y="1"/>
                    </a:moveTo>
                    <a:cubicBezTo>
                      <a:pt x="9" y="1"/>
                      <a:pt x="1" y="10"/>
                      <a:pt x="7" y="20"/>
                    </a:cubicBezTo>
                    <a:cubicBezTo>
                      <a:pt x="36" y="53"/>
                      <a:pt x="70" y="83"/>
                      <a:pt x="107" y="103"/>
                    </a:cubicBezTo>
                    <a:lnTo>
                      <a:pt x="116" y="103"/>
                    </a:lnTo>
                    <a:cubicBezTo>
                      <a:pt x="116" y="103"/>
                      <a:pt x="120" y="103"/>
                      <a:pt x="124" y="99"/>
                    </a:cubicBezTo>
                    <a:cubicBezTo>
                      <a:pt x="128" y="95"/>
                      <a:pt x="128" y="87"/>
                      <a:pt x="120" y="83"/>
                    </a:cubicBezTo>
                    <a:cubicBezTo>
                      <a:pt x="86" y="58"/>
                      <a:pt x="53" y="32"/>
                      <a:pt x="24" y="3"/>
                    </a:cubicBezTo>
                    <a:cubicBezTo>
                      <a:pt x="22" y="1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-4010357" y="42045"/>
                <a:ext cx="11426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" extrusionOk="0">
                    <a:moveTo>
                      <a:pt x="17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0" y="10"/>
                      <a:pt x="0" y="19"/>
                      <a:pt x="9" y="23"/>
                    </a:cubicBezTo>
                    <a:lnTo>
                      <a:pt x="25" y="36"/>
                    </a:lnTo>
                    <a:cubicBezTo>
                      <a:pt x="25" y="40"/>
                      <a:pt x="30" y="40"/>
                      <a:pt x="34" y="40"/>
                    </a:cubicBezTo>
                    <a:lnTo>
                      <a:pt x="42" y="40"/>
                    </a:lnTo>
                    <a:cubicBezTo>
                      <a:pt x="50" y="31"/>
                      <a:pt x="50" y="23"/>
                      <a:pt x="42" y="19"/>
                    </a:cubicBezTo>
                    <a:lnTo>
                      <a:pt x="25" y="6"/>
                    </a:lnTo>
                    <a:cubicBezTo>
                      <a:pt x="23" y="2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-3978542" y="68482"/>
                <a:ext cx="1411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63" h="39" extrusionOk="0">
                    <a:moveTo>
                      <a:pt x="21" y="1"/>
                    </a:moveTo>
                    <a:cubicBezTo>
                      <a:pt x="13" y="1"/>
                      <a:pt x="4" y="5"/>
                      <a:pt x="4" y="9"/>
                    </a:cubicBezTo>
                    <a:cubicBezTo>
                      <a:pt x="0" y="18"/>
                      <a:pt x="4" y="26"/>
                      <a:pt x="13" y="26"/>
                    </a:cubicBezTo>
                    <a:lnTo>
                      <a:pt x="42" y="34"/>
                    </a:lnTo>
                    <a:lnTo>
                      <a:pt x="46" y="34"/>
                    </a:lnTo>
                    <a:lnTo>
                      <a:pt x="46" y="39"/>
                    </a:lnTo>
                    <a:cubicBezTo>
                      <a:pt x="59" y="34"/>
                      <a:pt x="63" y="14"/>
                      <a:pt x="46" y="9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-4627599" y="174679"/>
                <a:ext cx="13219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59" h="154" extrusionOk="0">
                    <a:moveTo>
                      <a:pt x="26" y="1"/>
                    </a:moveTo>
                    <a:cubicBezTo>
                      <a:pt x="21" y="1"/>
                      <a:pt x="15" y="4"/>
                      <a:pt x="13" y="11"/>
                    </a:cubicBezTo>
                    <a:cubicBezTo>
                      <a:pt x="0" y="57"/>
                      <a:pt x="9" y="103"/>
                      <a:pt x="34" y="145"/>
                    </a:cubicBezTo>
                    <a:cubicBezTo>
                      <a:pt x="38" y="149"/>
                      <a:pt x="42" y="149"/>
                      <a:pt x="46" y="153"/>
                    </a:cubicBezTo>
                    <a:cubicBezTo>
                      <a:pt x="46" y="153"/>
                      <a:pt x="51" y="149"/>
                      <a:pt x="51" y="149"/>
                    </a:cubicBezTo>
                    <a:cubicBezTo>
                      <a:pt x="59" y="145"/>
                      <a:pt x="59" y="136"/>
                      <a:pt x="55" y="132"/>
                    </a:cubicBezTo>
                    <a:cubicBezTo>
                      <a:pt x="34" y="95"/>
                      <a:pt x="30" y="57"/>
                      <a:pt x="38" y="15"/>
                    </a:cubicBezTo>
                    <a:cubicBezTo>
                      <a:pt x="40" y="6"/>
                      <a:pt x="33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-4641713" y="193050"/>
                <a:ext cx="12547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56" h="88" extrusionOk="0">
                    <a:moveTo>
                      <a:pt x="13" y="0"/>
                    </a:moveTo>
                    <a:cubicBezTo>
                      <a:pt x="9" y="0"/>
                      <a:pt x="1" y="4"/>
                      <a:pt x="1" y="13"/>
                    </a:cubicBezTo>
                    <a:cubicBezTo>
                      <a:pt x="1" y="42"/>
                      <a:pt x="9" y="67"/>
                      <a:pt x="34" y="84"/>
                    </a:cubicBezTo>
                    <a:cubicBezTo>
                      <a:pt x="34" y="88"/>
                      <a:pt x="38" y="88"/>
                      <a:pt x="43" y="88"/>
                    </a:cubicBezTo>
                    <a:cubicBezTo>
                      <a:pt x="43" y="88"/>
                      <a:pt x="47" y="84"/>
                      <a:pt x="51" y="84"/>
                    </a:cubicBezTo>
                    <a:cubicBezTo>
                      <a:pt x="55" y="75"/>
                      <a:pt x="55" y="67"/>
                      <a:pt x="51" y="63"/>
                    </a:cubicBezTo>
                    <a:cubicBezTo>
                      <a:pt x="34" y="50"/>
                      <a:pt x="26" y="34"/>
                      <a:pt x="26" y="17"/>
                    </a:cubicBezTo>
                    <a:cubicBezTo>
                      <a:pt x="26" y="8"/>
                      <a:pt x="22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-4637008" y="223296"/>
                <a:ext cx="11426" cy="9186"/>
              </a:xfrm>
              <a:custGeom>
                <a:avLst/>
                <a:gdLst/>
                <a:ahLst/>
                <a:cxnLst/>
                <a:rect l="l" t="t" r="r" b="b"/>
                <a:pathLst>
                  <a:path w="51" h="41" extrusionOk="0">
                    <a:moveTo>
                      <a:pt x="14" y="1"/>
                    </a:moveTo>
                    <a:cubicBezTo>
                      <a:pt x="10" y="1"/>
                      <a:pt x="7" y="3"/>
                      <a:pt x="5" y="7"/>
                    </a:cubicBezTo>
                    <a:cubicBezTo>
                      <a:pt x="1" y="11"/>
                      <a:pt x="1" y="20"/>
                      <a:pt x="9" y="24"/>
                    </a:cubicBezTo>
                    <a:lnTo>
                      <a:pt x="30" y="40"/>
                    </a:lnTo>
                    <a:lnTo>
                      <a:pt x="34" y="40"/>
                    </a:lnTo>
                    <a:cubicBezTo>
                      <a:pt x="38" y="40"/>
                      <a:pt x="42" y="40"/>
                      <a:pt x="47" y="36"/>
                    </a:cubicBezTo>
                    <a:cubicBezTo>
                      <a:pt x="51" y="32"/>
                      <a:pt x="51" y="24"/>
                      <a:pt x="42" y="20"/>
                    </a:cubicBezTo>
                    <a:lnTo>
                      <a:pt x="26" y="7"/>
                    </a:lnTo>
                    <a:cubicBezTo>
                      <a:pt x="22" y="3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-4382494" y="185433"/>
                <a:ext cx="25317" cy="4324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93" extrusionOk="0">
                    <a:moveTo>
                      <a:pt x="71" y="1"/>
                    </a:moveTo>
                    <a:cubicBezTo>
                      <a:pt x="67" y="5"/>
                      <a:pt x="63" y="13"/>
                      <a:pt x="67" y="17"/>
                    </a:cubicBezTo>
                    <a:cubicBezTo>
                      <a:pt x="88" y="76"/>
                      <a:pt x="63" y="139"/>
                      <a:pt x="8" y="168"/>
                    </a:cubicBezTo>
                    <a:cubicBezTo>
                      <a:pt x="4" y="172"/>
                      <a:pt x="0" y="176"/>
                      <a:pt x="4" y="184"/>
                    </a:cubicBezTo>
                    <a:cubicBezTo>
                      <a:pt x="8" y="189"/>
                      <a:pt x="13" y="193"/>
                      <a:pt x="17" y="193"/>
                    </a:cubicBezTo>
                    <a:lnTo>
                      <a:pt x="21" y="189"/>
                    </a:lnTo>
                    <a:cubicBezTo>
                      <a:pt x="88" y="155"/>
                      <a:pt x="113" y="76"/>
                      <a:pt x="88" y="9"/>
                    </a:cubicBezTo>
                    <a:cubicBezTo>
                      <a:pt x="88" y="1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-4364795" y="198651"/>
                <a:ext cx="14115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49" y="1"/>
                    </a:moveTo>
                    <a:cubicBezTo>
                      <a:pt x="42" y="1"/>
                      <a:pt x="36" y="5"/>
                      <a:pt x="34" y="13"/>
                    </a:cubicBezTo>
                    <a:cubicBezTo>
                      <a:pt x="30" y="38"/>
                      <a:pt x="21" y="63"/>
                      <a:pt x="5" y="84"/>
                    </a:cubicBezTo>
                    <a:cubicBezTo>
                      <a:pt x="0" y="88"/>
                      <a:pt x="0" y="96"/>
                      <a:pt x="5" y="100"/>
                    </a:cubicBezTo>
                    <a:cubicBezTo>
                      <a:pt x="9" y="100"/>
                      <a:pt x="9" y="105"/>
                      <a:pt x="13" y="105"/>
                    </a:cubicBezTo>
                    <a:cubicBezTo>
                      <a:pt x="17" y="105"/>
                      <a:pt x="21" y="100"/>
                      <a:pt x="25" y="100"/>
                    </a:cubicBezTo>
                    <a:cubicBezTo>
                      <a:pt x="42" y="75"/>
                      <a:pt x="55" y="46"/>
                      <a:pt x="63" y="17"/>
                    </a:cubicBezTo>
                    <a:cubicBezTo>
                      <a:pt x="63" y="6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-4352696" y="214559"/>
                <a:ext cx="9634" cy="145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65" extrusionOk="0">
                    <a:moveTo>
                      <a:pt x="30" y="0"/>
                    </a:moveTo>
                    <a:cubicBezTo>
                      <a:pt x="21" y="0"/>
                      <a:pt x="17" y="4"/>
                      <a:pt x="13" y="9"/>
                    </a:cubicBezTo>
                    <a:lnTo>
                      <a:pt x="1" y="50"/>
                    </a:lnTo>
                    <a:cubicBezTo>
                      <a:pt x="1" y="54"/>
                      <a:pt x="5" y="63"/>
                      <a:pt x="13" y="63"/>
                    </a:cubicBezTo>
                    <a:cubicBezTo>
                      <a:pt x="14" y="64"/>
                      <a:pt x="16" y="64"/>
                      <a:pt x="17" y="64"/>
                    </a:cubicBezTo>
                    <a:cubicBezTo>
                      <a:pt x="21" y="64"/>
                      <a:pt x="26" y="61"/>
                      <a:pt x="26" y="54"/>
                    </a:cubicBezTo>
                    <a:lnTo>
                      <a:pt x="38" y="17"/>
                    </a:lnTo>
                    <a:cubicBezTo>
                      <a:pt x="42" y="9"/>
                      <a:pt x="38" y="4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-4456429" y="297455"/>
                <a:ext cx="24421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15" extrusionOk="0">
                    <a:moveTo>
                      <a:pt x="86" y="1"/>
                    </a:moveTo>
                    <a:cubicBezTo>
                      <a:pt x="62" y="1"/>
                      <a:pt x="40" y="10"/>
                      <a:pt x="30" y="31"/>
                    </a:cubicBezTo>
                    <a:cubicBezTo>
                      <a:pt x="13" y="52"/>
                      <a:pt x="4" y="73"/>
                      <a:pt x="0" y="98"/>
                    </a:cubicBezTo>
                    <a:cubicBezTo>
                      <a:pt x="0" y="106"/>
                      <a:pt x="4" y="110"/>
                      <a:pt x="13" y="114"/>
                    </a:cubicBezTo>
                    <a:cubicBezTo>
                      <a:pt x="21" y="114"/>
                      <a:pt x="25" y="110"/>
                      <a:pt x="25" y="102"/>
                    </a:cubicBezTo>
                    <a:cubicBezTo>
                      <a:pt x="30" y="85"/>
                      <a:pt x="38" y="64"/>
                      <a:pt x="50" y="48"/>
                    </a:cubicBezTo>
                    <a:cubicBezTo>
                      <a:pt x="59" y="31"/>
                      <a:pt x="75" y="27"/>
                      <a:pt x="92" y="27"/>
                    </a:cubicBezTo>
                    <a:cubicBezTo>
                      <a:pt x="94" y="28"/>
                      <a:pt x="96" y="28"/>
                      <a:pt x="98" y="28"/>
                    </a:cubicBezTo>
                    <a:cubicBezTo>
                      <a:pt x="103" y="28"/>
                      <a:pt x="106" y="24"/>
                      <a:pt x="109" y="18"/>
                    </a:cubicBezTo>
                    <a:cubicBezTo>
                      <a:pt x="109" y="14"/>
                      <a:pt x="105" y="6"/>
                      <a:pt x="100" y="2"/>
                    </a:cubicBezTo>
                    <a:cubicBezTo>
                      <a:pt x="96" y="1"/>
                      <a:pt x="91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-4461134" y="285804"/>
                <a:ext cx="16131" cy="15011"/>
              </a:xfrm>
              <a:custGeom>
                <a:avLst/>
                <a:gdLst/>
                <a:ahLst/>
                <a:cxnLst/>
                <a:rect l="l" t="t" r="r" b="b"/>
                <a:pathLst>
                  <a:path w="72" h="67" extrusionOk="0">
                    <a:moveTo>
                      <a:pt x="59" y="0"/>
                    </a:moveTo>
                    <a:cubicBezTo>
                      <a:pt x="56" y="0"/>
                      <a:pt x="53" y="1"/>
                      <a:pt x="51" y="4"/>
                    </a:cubicBezTo>
                    <a:lnTo>
                      <a:pt x="5" y="45"/>
                    </a:lnTo>
                    <a:cubicBezTo>
                      <a:pt x="0" y="49"/>
                      <a:pt x="0" y="58"/>
                      <a:pt x="5" y="62"/>
                    </a:cubicBezTo>
                    <a:cubicBezTo>
                      <a:pt x="9" y="66"/>
                      <a:pt x="9" y="66"/>
                      <a:pt x="13" y="66"/>
                    </a:cubicBezTo>
                    <a:cubicBezTo>
                      <a:pt x="17" y="66"/>
                      <a:pt x="21" y="66"/>
                      <a:pt x="21" y="62"/>
                    </a:cubicBezTo>
                    <a:lnTo>
                      <a:pt x="67" y="24"/>
                    </a:lnTo>
                    <a:cubicBezTo>
                      <a:pt x="71" y="16"/>
                      <a:pt x="71" y="8"/>
                      <a:pt x="67" y="4"/>
                    </a:cubicBezTo>
                    <a:cubicBezTo>
                      <a:pt x="65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-4570467" y="363100"/>
                <a:ext cx="18820" cy="33382"/>
              </a:xfrm>
              <a:custGeom>
                <a:avLst/>
                <a:gdLst/>
                <a:ahLst/>
                <a:cxnLst/>
                <a:rect l="l" t="t" r="r" b="b"/>
                <a:pathLst>
                  <a:path w="84" h="149" extrusionOk="0">
                    <a:moveTo>
                      <a:pt x="71" y="1"/>
                    </a:moveTo>
                    <a:cubicBezTo>
                      <a:pt x="63" y="1"/>
                      <a:pt x="58" y="5"/>
                      <a:pt x="58" y="13"/>
                    </a:cubicBezTo>
                    <a:cubicBezTo>
                      <a:pt x="50" y="55"/>
                      <a:pt x="33" y="97"/>
                      <a:pt x="4" y="130"/>
                    </a:cubicBezTo>
                    <a:cubicBezTo>
                      <a:pt x="0" y="134"/>
                      <a:pt x="0" y="143"/>
                      <a:pt x="4" y="147"/>
                    </a:cubicBezTo>
                    <a:lnTo>
                      <a:pt x="13" y="147"/>
                    </a:lnTo>
                    <a:cubicBezTo>
                      <a:pt x="14" y="148"/>
                      <a:pt x="16" y="149"/>
                      <a:pt x="18" y="149"/>
                    </a:cubicBezTo>
                    <a:cubicBezTo>
                      <a:pt x="22" y="149"/>
                      <a:pt x="26" y="147"/>
                      <a:pt x="29" y="147"/>
                    </a:cubicBezTo>
                    <a:cubicBezTo>
                      <a:pt x="58" y="109"/>
                      <a:pt x="75" y="63"/>
                      <a:pt x="84" y="18"/>
                    </a:cubicBezTo>
                    <a:cubicBezTo>
                      <a:pt x="84" y="9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1"/>
              <p:cNvSpPr/>
              <p:nvPr/>
            </p:nvSpPr>
            <p:spPr>
              <a:xfrm>
                <a:off x="-4547167" y="370493"/>
                <a:ext cx="761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8" extrusionOk="0">
                    <a:moveTo>
                      <a:pt x="19" y="0"/>
                    </a:moveTo>
                    <a:cubicBezTo>
                      <a:pt x="14" y="0"/>
                      <a:pt x="9" y="6"/>
                      <a:pt x="9" y="10"/>
                    </a:cubicBezTo>
                    <a:lnTo>
                      <a:pt x="0" y="64"/>
                    </a:lnTo>
                    <a:cubicBezTo>
                      <a:pt x="0" y="68"/>
                      <a:pt x="5" y="76"/>
                      <a:pt x="13" y="76"/>
                    </a:cubicBezTo>
                    <a:cubicBezTo>
                      <a:pt x="15" y="77"/>
                      <a:pt x="16" y="77"/>
                      <a:pt x="18" y="77"/>
                    </a:cubicBezTo>
                    <a:cubicBezTo>
                      <a:pt x="24" y="77"/>
                      <a:pt x="30" y="71"/>
                      <a:pt x="30" y="68"/>
                    </a:cubicBezTo>
                    <a:lnTo>
                      <a:pt x="34" y="14"/>
                    </a:lnTo>
                    <a:cubicBezTo>
                      <a:pt x="34" y="5"/>
                      <a:pt x="30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1"/>
              <p:cNvSpPr/>
              <p:nvPr/>
            </p:nvSpPr>
            <p:spPr>
              <a:xfrm>
                <a:off x="-4520953" y="503127"/>
                <a:ext cx="28230" cy="445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9" extrusionOk="0">
                    <a:moveTo>
                      <a:pt x="103" y="1"/>
                    </a:moveTo>
                    <a:cubicBezTo>
                      <a:pt x="96" y="1"/>
                      <a:pt x="88" y="7"/>
                      <a:pt x="88" y="19"/>
                    </a:cubicBezTo>
                    <a:cubicBezTo>
                      <a:pt x="100" y="81"/>
                      <a:pt x="67" y="144"/>
                      <a:pt x="9" y="173"/>
                    </a:cubicBezTo>
                    <a:cubicBezTo>
                      <a:pt x="0" y="177"/>
                      <a:pt x="0" y="186"/>
                      <a:pt x="0" y="190"/>
                    </a:cubicBezTo>
                    <a:cubicBezTo>
                      <a:pt x="4" y="194"/>
                      <a:pt x="9" y="198"/>
                      <a:pt x="13" y="198"/>
                    </a:cubicBezTo>
                    <a:lnTo>
                      <a:pt x="21" y="194"/>
                    </a:lnTo>
                    <a:cubicBezTo>
                      <a:pt x="88" y="161"/>
                      <a:pt x="126" y="90"/>
                      <a:pt x="117" y="14"/>
                    </a:cubicBezTo>
                    <a:cubicBezTo>
                      <a:pt x="115" y="5"/>
                      <a:pt x="109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1"/>
              <p:cNvSpPr/>
              <p:nvPr/>
            </p:nvSpPr>
            <p:spPr>
              <a:xfrm>
                <a:off x="-4504150" y="520826"/>
                <a:ext cx="1702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76" h="103" extrusionOk="0">
                    <a:moveTo>
                      <a:pt x="63" y="1"/>
                    </a:moveTo>
                    <a:cubicBezTo>
                      <a:pt x="59" y="1"/>
                      <a:pt x="53" y="3"/>
                      <a:pt x="51" y="6"/>
                    </a:cubicBezTo>
                    <a:lnTo>
                      <a:pt x="0" y="86"/>
                    </a:lnTo>
                    <a:cubicBezTo>
                      <a:pt x="0" y="90"/>
                      <a:pt x="0" y="98"/>
                      <a:pt x="9" y="102"/>
                    </a:cubicBezTo>
                    <a:lnTo>
                      <a:pt x="13" y="102"/>
                    </a:lnTo>
                    <a:cubicBezTo>
                      <a:pt x="17" y="102"/>
                      <a:pt x="21" y="102"/>
                      <a:pt x="25" y="98"/>
                    </a:cubicBezTo>
                    <a:lnTo>
                      <a:pt x="71" y="23"/>
                    </a:lnTo>
                    <a:cubicBezTo>
                      <a:pt x="76" y="15"/>
                      <a:pt x="71" y="6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1"/>
              <p:cNvSpPr/>
              <p:nvPr/>
            </p:nvSpPr>
            <p:spPr>
              <a:xfrm>
                <a:off x="-4492052" y="538526"/>
                <a:ext cx="11426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51" h="70" extrusionOk="0">
                    <a:moveTo>
                      <a:pt x="34" y="1"/>
                    </a:moveTo>
                    <a:cubicBezTo>
                      <a:pt x="30" y="1"/>
                      <a:pt x="26" y="5"/>
                      <a:pt x="26" y="11"/>
                    </a:cubicBezTo>
                    <a:cubicBezTo>
                      <a:pt x="22" y="23"/>
                      <a:pt x="13" y="36"/>
                      <a:pt x="5" y="44"/>
                    </a:cubicBezTo>
                    <a:cubicBezTo>
                      <a:pt x="1" y="53"/>
                      <a:pt x="1" y="57"/>
                      <a:pt x="5" y="65"/>
                    </a:cubicBezTo>
                    <a:cubicBezTo>
                      <a:pt x="9" y="65"/>
                      <a:pt x="9" y="69"/>
                      <a:pt x="13" y="69"/>
                    </a:cubicBezTo>
                    <a:cubicBezTo>
                      <a:pt x="17" y="69"/>
                      <a:pt x="22" y="65"/>
                      <a:pt x="22" y="65"/>
                    </a:cubicBezTo>
                    <a:cubicBezTo>
                      <a:pt x="34" y="53"/>
                      <a:pt x="47" y="36"/>
                      <a:pt x="51" y="19"/>
                    </a:cubicBezTo>
                    <a:cubicBezTo>
                      <a:pt x="51" y="11"/>
                      <a:pt x="47" y="3"/>
                      <a:pt x="38" y="3"/>
                    </a:cubicBezTo>
                    <a:cubicBezTo>
                      <a:pt x="37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1"/>
              <p:cNvSpPr/>
              <p:nvPr/>
            </p:nvSpPr>
            <p:spPr>
              <a:xfrm>
                <a:off x="-4444330" y="590504"/>
                <a:ext cx="11426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42" y="0"/>
                    </a:moveTo>
                    <a:cubicBezTo>
                      <a:pt x="34" y="0"/>
                      <a:pt x="26" y="4"/>
                      <a:pt x="26" y="8"/>
                    </a:cubicBezTo>
                    <a:cubicBezTo>
                      <a:pt x="5" y="71"/>
                      <a:pt x="1" y="134"/>
                      <a:pt x="13" y="200"/>
                    </a:cubicBezTo>
                    <a:cubicBezTo>
                      <a:pt x="13" y="205"/>
                      <a:pt x="21" y="209"/>
                      <a:pt x="26" y="209"/>
                    </a:cubicBezTo>
                    <a:lnTo>
                      <a:pt x="30" y="209"/>
                    </a:lnTo>
                    <a:cubicBezTo>
                      <a:pt x="34" y="209"/>
                      <a:pt x="38" y="200"/>
                      <a:pt x="38" y="192"/>
                    </a:cubicBezTo>
                    <a:cubicBezTo>
                      <a:pt x="26" y="134"/>
                      <a:pt x="30" y="75"/>
                      <a:pt x="51" y="17"/>
                    </a:cubicBezTo>
                    <a:cubicBezTo>
                      <a:pt x="51" y="13"/>
                      <a:pt x="46" y="4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-4462030" y="624559"/>
                <a:ext cx="761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8" extrusionOk="0">
                    <a:moveTo>
                      <a:pt x="17" y="1"/>
                    </a:moveTo>
                    <a:cubicBezTo>
                      <a:pt x="13" y="1"/>
                      <a:pt x="7" y="5"/>
                      <a:pt x="4" y="11"/>
                    </a:cubicBezTo>
                    <a:cubicBezTo>
                      <a:pt x="0" y="28"/>
                      <a:pt x="0" y="48"/>
                      <a:pt x="4" y="65"/>
                    </a:cubicBezTo>
                    <a:cubicBezTo>
                      <a:pt x="9" y="74"/>
                      <a:pt x="13" y="78"/>
                      <a:pt x="17" y="78"/>
                    </a:cubicBezTo>
                    <a:lnTo>
                      <a:pt x="21" y="78"/>
                    </a:lnTo>
                    <a:cubicBezTo>
                      <a:pt x="29" y="74"/>
                      <a:pt x="34" y="69"/>
                      <a:pt x="29" y="61"/>
                    </a:cubicBezTo>
                    <a:cubicBezTo>
                      <a:pt x="25" y="48"/>
                      <a:pt x="25" y="32"/>
                      <a:pt x="29" y="19"/>
                    </a:cubicBezTo>
                    <a:cubicBezTo>
                      <a:pt x="34" y="11"/>
                      <a:pt x="29" y="3"/>
                      <a:pt x="21" y="3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1"/>
              <p:cNvSpPr/>
              <p:nvPr/>
            </p:nvSpPr>
            <p:spPr>
              <a:xfrm>
                <a:off x="-4489139" y="640690"/>
                <a:ext cx="11426" cy="13443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14" y="0"/>
                    </a:moveTo>
                    <a:cubicBezTo>
                      <a:pt x="10" y="0"/>
                      <a:pt x="4" y="7"/>
                      <a:pt x="4" y="10"/>
                    </a:cubicBezTo>
                    <a:cubicBezTo>
                      <a:pt x="0" y="31"/>
                      <a:pt x="9" y="52"/>
                      <a:pt x="25" y="60"/>
                    </a:cubicBezTo>
                    <a:lnTo>
                      <a:pt x="34" y="60"/>
                    </a:lnTo>
                    <a:cubicBezTo>
                      <a:pt x="38" y="60"/>
                      <a:pt x="42" y="60"/>
                      <a:pt x="46" y="56"/>
                    </a:cubicBezTo>
                    <a:cubicBezTo>
                      <a:pt x="50" y="52"/>
                      <a:pt x="46" y="43"/>
                      <a:pt x="42" y="39"/>
                    </a:cubicBezTo>
                    <a:cubicBezTo>
                      <a:pt x="34" y="35"/>
                      <a:pt x="29" y="22"/>
                      <a:pt x="29" y="14"/>
                    </a:cubicBezTo>
                    <a:cubicBezTo>
                      <a:pt x="29" y="6"/>
                      <a:pt x="25" y="2"/>
                      <a:pt x="17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1"/>
              <p:cNvSpPr/>
              <p:nvPr/>
            </p:nvSpPr>
            <p:spPr>
              <a:xfrm>
                <a:off x="-4257253" y="592968"/>
                <a:ext cx="22629" cy="4615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6" extrusionOk="0">
                    <a:moveTo>
                      <a:pt x="84" y="1"/>
                    </a:moveTo>
                    <a:cubicBezTo>
                      <a:pt x="78" y="1"/>
                      <a:pt x="75" y="7"/>
                      <a:pt x="71" y="10"/>
                    </a:cubicBezTo>
                    <a:cubicBezTo>
                      <a:pt x="63" y="73"/>
                      <a:pt x="38" y="135"/>
                      <a:pt x="5" y="185"/>
                    </a:cubicBezTo>
                    <a:cubicBezTo>
                      <a:pt x="0" y="194"/>
                      <a:pt x="0" y="198"/>
                      <a:pt x="9" y="202"/>
                    </a:cubicBezTo>
                    <a:cubicBezTo>
                      <a:pt x="9" y="204"/>
                      <a:pt x="10" y="205"/>
                      <a:pt x="11" y="205"/>
                    </a:cubicBezTo>
                    <a:cubicBezTo>
                      <a:pt x="12" y="205"/>
                      <a:pt x="13" y="204"/>
                      <a:pt x="13" y="202"/>
                    </a:cubicBezTo>
                    <a:cubicBezTo>
                      <a:pt x="14" y="203"/>
                      <a:pt x="16" y="204"/>
                      <a:pt x="17" y="204"/>
                    </a:cubicBezTo>
                    <a:cubicBezTo>
                      <a:pt x="20" y="204"/>
                      <a:pt x="23" y="202"/>
                      <a:pt x="25" y="202"/>
                    </a:cubicBezTo>
                    <a:cubicBezTo>
                      <a:pt x="63" y="144"/>
                      <a:pt x="88" y="81"/>
                      <a:pt x="101" y="14"/>
                    </a:cubicBezTo>
                    <a:cubicBezTo>
                      <a:pt x="101" y="10"/>
                      <a:pt x="96" y="2"/>
                      <a:pt x="88" y="2"/>
                    </a:cubicBezTo>
                    <a:cubicBezTo>
                      <a:pt x="86" y="1"/>
                      <a:pt x="85" y="1"/>
                      <a:pt x="84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-4241346" y="607307"/>
                <a:ext cx="15459" cy="25317"/>
              </a:xfrm>
              <a:custGeom>
                <a:avLst/>
                <a:gdLst/>
                <a:ahLst/>
                <a:cxnLst/>
                <a:rect l="l" t="t" r="r" b="b"/>
                <a:pathLst>
                  <a:path w="69" h="113" extrusionOk="0">
                    <a:moveTo>
                      <a:pt x="49" y="1"/>
                    </a:moveTo>
                    <a:cubicBezTo>
                      <a:pt x="44" y="1"/>
                      <a:pt x="39" y="3"/>
                      <a:pt x="38" y="9"/>
                    </a:cubicBezTo>
                    <a:lnTo>
                      <a:pt x="0" y="96"/>
                    </a:lnTo>
                    <a:cubicBezTo>
                      <a:pt x="0" y="105"/>
                      <a:pt x="5" y="113"/>
                      <a:pt x="9" y="113"/>
                    </a:cubicBezTo>
                    <a:lnTo>
                      <a:pt x="13" y="113"/>
                    </a:lnTo>
                    <a:cubicBezTo>
                      <a:pt x="17" y="113"/>
                      <a:pt x="25" y="113"/>
                      <a:pt x="25" y="109"/>
                    </a:cubicBezTo>
                    <a:lnTo>
                      <a:pt x="63" y="17"/>
                    </a:lnTo>
                    <a:cubicBezTo>
                      <a:pt x="68" y="9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-4225439" y="614029"/>
                <a:ext cx="13219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59" h="79" extrusionOk="0">
                    <a:moveTo>
                      <a:pt x="42" y="1"/>
                    </a:moveTo>
                    <a:cubicBezTo>
                      <a:pt x="39" y="1"/>
                      <a:pt x="36" y="3"/>
                      <a:pt x="34" y="8"/>
                    </a:cubicBezTo>
                    <a:lnTo>
                      <a:pt x="4" y="58"/>
                    </a:lnTo>
                    <a:cubicBezTo>
                      <a:pt x="0" y="66"/>
                      <a:pt x="4" y="75"/>
                      <a:pt x="13" y="79"/>
                    </a:cubicBezTo>
                    <a:lnTo>
                      <a:pt x="17" y="79"/>
                    </a:lnTo>
                    <a:cubicBezTo>
                      <a:pt x="21" y="79"/>
                      <a:pt x="25" y="75"/>
                      <a:pt x="30" y="70"/>
                    </a:cubicBezTo>
                    <a:lnTo>
                      <a:pt x="55" y="20"/>
                    </a:lnTo>
                    <a:cubicBezTo>
                      <a:pt x="59" y="12"/>
                      <a:pt x="55" y="4"/>
                      <a:pt x="50" y="4"/>
                    </a:cubicBezTo>
                    <a:cubicBezTo>
                      <a:pt x="47" y="2"/>
                      <a:pt x="44" y="1"/>
                      <a:pt x="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-4305871" y="448236"/>
                <a:ext cx="11426" cy="34951"/>
              </a:xfrm>
              <a:custGeom>
                <a:avLst/>
                <a:gdLst/>
                <a:ahLst/>
                <a:cxnLst/>
                <a:rect l="l" t="t" r="r" b="b"/>
                <a:pathLst>
                  <a:path w="51" h="156" extrusionOk="0">
                    <a:moveTo>
                      <a:pt x="17" y="1"/>
                    </a:moveTo>
                    <a:cubicBezTo>
                      <a:pt x="9" y="1"/>
                      <a:pt x="5" y="5"/>
                      <a:pt x="5" y="13"/>
                    </a:cubicBezTo>
                    <a:cubicBezTo>
                      <a:pt x="0" y="55"/>
                      <a:pt x="9" y="101"/>
                      <a:pt x="21" y="147"/>
                    </a:cubicBezTo>
                    <a:cubicBezTo>
                      <a:pt x="25" y="151"/>
                      <a:pt x="30" y="155"/>
                      <a:pt x="34" y="155"/>
                    </a:cubicBezTo>
                    <a:lnTo>
                      <a:pt x="38" y="155"/>
                    </a:lnTo>
                    <a:cubicBezTo>
                      <a:pt x="46" y="151"/>
                      <a:pt x="50" y="143"/>
                      <a:pt x="46" y="138"/>
                    </a:cubicBezTo>
                    <a:cubicBezTo>
                      <a:pt x="34" y="97"/>
                      <a:pt x="30" y="55"/>
                      <a:pt x="30" y="13"/>
                    </a:cubicBezTo>
                    <a:cubicBezTo>
                      <a:pt x="30" y="5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-4325587" y="483411"/>
                <a:ext cx="12322" cy="22180"/>
              </a:xfrm>
              <a:custGeom>
                <a:avLst/>
                <a:gdLst/>
                <a:ahLst/>
                <a:cxnLst/>
                <a:rect l="l" t="t" r="r" b="b"/>
                <a:pathLst>
                  <a:path w="55" h="99" extrusionOk="0">
                    <a:moveTo>
                      <a:pt x="13" y="1"/>
                    </a:moveTo>
                    <a:cubicBezTo>
                      <a:pt x="9" y="1"/>
                      <a:pt x="5" y="5"/>
                      <a:pt x="5" y="11"/>
                    </a:cubicBezTo>
                    <a:cubicBezTo>
                      <a:pt x="1" y="40"/>
                      <a:pt x="9" y="73"/>
                      <a:pt x="30" y="94"/>
                    </a:cubicBezTo>
                    <a:cubicBezTo>
                      <a:pt x="30" y="98"/>
                      <a:pt x="34" y="98"/>
                      <a:pt x="38" y="98"/>
                    </a:cubicBezTo>
                    <a:lnTo>
                      <a:pt x="47" y="98"/>
                    </a:lnTo>
                    <a:cubicBezTo>
                      <a:pt x="55" y="90"/>
                      <a:pt x="55" y="82"/>
                      <a:pt x="47" y="77"/>
                    </a:cubicBezTo>
                    <a:cubicBezTo>
                      <a:pt x="34" y="61"/>
                      <a:pt x="26" y="40"/>
                      <a:pt x="30" y="15"/>
                    </a:cubicBezTo>
                    <a:cubicBezTo>
                      <a:pt x="30" y="11"/>
                      <a:pt x="26" y="2"/>
                      <a:pt x="17" y="2"/>
                    </a:cubicBezTo>
                    <a:cubicBezTo>
                      <a:pt x="16" y="1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-4335893" y="507160"/>
                <a:ext cx="12547" cy="14339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 extrusionOk="0">
                    <a:moveTo>
                      <a:pt x="13" y="1"/>
                    </a:moveTo>
                    <a:cubicBezTo>
                      <a:pt x="9" y="1"/>
                      <a:pt x="1" y="9"/>
                      <a:pt x="5" y="13"/>
                    </a:cubicBezTo>
                    <a:cubicBezTo>
                      <a:pt x="5" y="34"/>
                      <a:pt x="17" y="51"/>
                      <a:pt x="34" y="63"/>
                    </a:cubicBezTo>
                    <a:lnTo>
                      <a:pt x="42" y="63"/>
                    </a:lnTo>
                    <a:cubicBezTo>
                      <a:pt x="42" y="63"/>
                      <a:pt x="47" y="63"/>
                      <a:pt x="51" y="59"/>
                    </a:cubicBezTo>
                    <a:cubicBezTo>
                      <a:pt x="55" y="51"/>
                      <a:pt x="55" y="42"/>
                      <a:pt x="47" y="42"/>
                    </a:cubicBezTo>
                    <a:cubicBezTo>
                      <a:pt x="38" y="34"/>
                      <a:pt x="30" y="22"/>
                      <a:pt x="30" y="9"/>
                    </a:cubicBez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-4137614" y="472209"/>
                <a:ext cx="2823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8" extrusionOk="0">
                    <a:moveTo>
                      <a:pt x="111" y="1"/>
                    </a:moveTo>
                    <a:cubicBezTo>
                      <a:pt x="105" y="1"/>
                      <a:pt x="101" y="4"/>
                      <a:pt x="101" y="11"/>
                    </a:cubicBezTo>
                    <a:cubicBezTo>
                      <a:pt x="80" y="65"/>
                      <a:pt x="47" y="119"/>
                      <a:pt x="5" y="165"/>
                    </a:cubicBezTo>
                    <a:cubicBezTo>
                      <a:pt x="1" y="169"/>
                      <a:pt x="1" y="178"/>
                      <a:pt x="5" y="186"/>
                    </a:cubicBezTo>
                    <a:lnTo>
                      <a:pt x="13" y="186"/>
                    </a:lnTo>
                    <a:cubicBezTo>
                      <a:pt x="15" y="187"/>
                      <a:pt x="16" y="188"/>
                      <a:pt x="17" y="188"/>
                    </a:cubicBezTo>
                    <a:cubicBezTo>
                      <a:pt x="20" y="188"/>
                      <a:pt x="23" y="186"/>
                      <a:pt x="26" y="186"/>
                    </a:cubicBezTo>
                    <a:cubicBezTo>
                      <a:pt x="67" y="136"/>
                      <a:pt x="101" y="77"/>
                      <a:pt x="122" y="19"/>
                    </a:cubicBezTo>
                    <a:cubicBezTo>
                      <a:pt x="126" y="11"/>
                      <a:pt x="122" y="2"/>
                      <a:pt x="118" y="2"/>
                    </a:cubicBezTo>
                    <a:cubicBezTo>
                      <a:pt x="115" y="1"/>
                      <a:pt x="113" y="1"/>
                      <a:pt x="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1"/>
              <p:cNvSpPr/>
              <p:nvPr/>
            </p:nvSpPr>
            <p:spPr>
              <a:xfrm>
                <a:off x="-4120810" y="495509"/>
                <a:ext cx="14339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64" h="87" extrusionOk="0">
                    <a:moveTo>
                      <a:pt x="48" y="1"/>
                    </a:moveTo>
                    <a:cubicBezTo>
                      <a:pt x="42" y="1"/>
                      <a:pt x="37" y="4"/>
                      <a:pt x="34" y="7"/>
                    </a:cubicBezTo>
                    <a:lnTo>
                      <a:pt x="5" y="69"/>
                    </a:lnTo>
                    <a:cubicBezTo>
                      <a:pt x="1" y="74"/>
                      <a:pt x="5" y="82"/>
                      <a:pt x="9" y="86"/>
                    </a:cubicBezTo>
                    <a:lnTo>
                      <a:pt x="17" y="86"/>
                    </a:lnTo>
                    <a:cubicBezTo>
                      <a:pt x="22" y="86"/>
                      <a:pt x="26" y="82"/>
                      <a:pt x="30" y="82"/>
                    </a:cubicBezTo>
                    <a:lnTo>
                      <a:pt x="59" y="19"/>
                    </a:lnTo>
                    <a:cubicBezTo>
                      <a:pt x="63" y="15"/>
                      <a:pt x="59" y="7"/>
                      <a:pt x="55" y="3"/>
                    </a:cubicBezTo>
                    <a:cubicBezTo>
                      <a:pt x="53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1"/>
              <p:cNvSpPr/>
              <p:nvPr/>
            </p:nvSpPr>
            <p:spPr>
              <a:xfrm>
                <a:off x="-4107592" y="503575"/>
                <a:ext cx="15235" cy="15011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54" y="1"/>
                    </a:moveTo>
                    <a:cubicBezTo>
                      <a:pt x="51" y="1"/>
                      <a:pt x="48" y="2"/>
                      <a:pt x="46" y="4"/>
                    </a:cubicBezTo>
                    <a:lnTo>
                      <a:pt x="4" y="46"/>
                    </a:lnTo>
                    <a:cubicBezTo>
                      <a:pt x="0" y="50"/>
                      <a:pt x="0" y="58"/>
                      <a:pt x="4" y="63"/>
                    </a:cubicBezTo>
                    <a:cubicBezTo>
                      <a:pt x="4" y="67"/>
                      <a:pt x="9" y="67"/>
                      <a:pt x="13" y="67"/>
                    </a:cubicBezTo>
                    <a:cubicBezTo>
                      <a:pt x="17" y="67"/>
                      <a:pt x="21" y="67"/>
                      <a:pt x="21" y="63"/>
                    </a:cubicBezTo>
                    <a:lnTo>
                      <a:pt x="63" y="21"/>
                    </a:lnTo>
                    <a:cubicBezTo>
                      <a:pt x="67" y="17"/>
                      <a:pt x="67" y="8"/>
                      <a:pt x="63" y="4"/>
                    </a:cubicBezTo>
                    <a:cubicBezTo>
                      <a:pt x="61" y="2"/>
                      <a:pt x="58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-3961739" y="316498"/>
                <a:ext cx="17027" cy="44136"/>
              </a:xfrm>
              <a:custGeom>
                <a:avLst/>
                <a:gdLst/>
                <a:ahLst/>
                <a:cxnLst/>
                <a:rect l="l" t="t" r="r" b="b"/>
                <a:pathLst>
                  <a:path w="76" h="197" extrusionOk="0">
                    <a:moveTo>
                      <a:pt x="21" y="0"/>
                    </a:moveTo>
                    <a:cubicBezTo>
                      <a:pt x="13" y="0"/>
                      <a:pt x="9" y="4"/>
                      <a:pt x="5" y="13"/>
                    </a:cubicBezTo>
                    <a:cubicBezTo>
                      <a:pt x="0" y="75"/>
                      <a:pt x="17" y="138"/>
                      <a:pt x="46" y="192"/>
                    </a:cubicBezTo>
                    <a:cubicBezTo>
                      <a:pt x="50" y="192"/>
                      <a:pt x="55" y="196"/>
                      <a:pt x="59" y="196"/>
                    </a:cubicBezTo>
                    <a:lnTo>
                      <a:pt x="67" y="196"/>
                    </a:lnTo>
                    <a:cubicBezTo>
                      <a:pt x="71" y="192"/>
                      <a:pt x="76" y="184"/>
                      <a:pt x="71" y="175"/>
                    </a:cubicBezTo>
                    <a:cubicBezTo>
                      <a:pt x="42" y="130"/>
                      <a:pt x="30" y="71"/>
                      <a:pt x="30" y="13"/>
                    </a:cubicBezTo>
                    <a:cubicBezTo>
                      <a:pt x="34" y="8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1"/>
              <p:cNvSpPr/>
              <p:nvPr/>
            </p:nvSpPr>
            <p:spPr>
              <a:xfrm>
                <a:off x="-3969132" y="365340"/>
                <a:ext cx="14115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63" h="58" extrusionOk="0">
                    <a:moveTo>
                      <a:pt x="18" y="1"/>
                    </a:moveTo>
                    <a:cubicBezTo>
                      <a:pt x="15" y="1"/>
                      <a:pt x="12" y="2"/>
                      <a:pt x="8" y="3"/>
                    </a:cubicBezTo>
                    <a:cubicBezTo>
                      <a:pt x="4" y="3"/>
                      <a:pt x="0" y="12"/>
                      <a:pt x="4" y="20"/>
                    </a:cubicBezTo>
                    <a:cubicBezTo>
                      <a:pt x="13" y="33"/>
                      <a:pt x="21" y="45"/>
                      <a:pt x="38" y="53"/>
                    </a:cubicBezTo>
                    <a:lnTo>
                      <a:pt x="42" y="53"/>
                    </a:lnTo>
                    <a:lnTo>
                      <a:pt x="42" y="58"/>
                    </a:lnTo>
                    <a:cubicBezTo>
                      <a:pt x="58" y="58"/>
                      <a:pt x="63" y="37"/>
                      <a:pt x="50" y="33"/>
                    </a:cubicBezTo>
                    <a:cubicBezTo>
                      <a:pt x="42" y="24"/>
                      <a:pt x="33" y="16"/>
                      <a:pt x="25" y="8"/>
                    </a:cubicBezTo>
                    <a:cubicBezTo>
                      <a:pt x="25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1"/>
              <p:cNvSpPr/>
              <p:nvPr/>
            </p:nvSpPr>
            <p:spPr>
              <a:xfrm>
                <a:off x="-3971373" y="383936"/>
                <a:ext cx="14563" cy="20612"/>
              </a:xfrm>
              <a:custGeom>
                <a:avLst/>
                <a:gdLst/>
                <a:ahLst/>
                <a:cxnLst/>
                <a:rect l="l" t="t" r="r" b="b"/>
                <a:pathLst>
                  <a:path w="65" h="92" extrusionOk="0">
                    <a:moveTo>
                      <a:pt x="16" y="0"/>
                    </a:moveTo>
                    <a:cubicBezTo>
                      <a:pt x="8" y="0"/>
                      <a:pt x="0" y="9"/>
                      <a:pt x="6" y="21"/>
                    </a:cubicBezTo>
                    <a:lnTo>
                      <a:pt x="39" y="87"/>
                    </a:lnTo>
                    <a:cubicBezTo>
                      <a:pt x="43" y="87"/>
                      <a:pt x="48" y="91"/>
                      <a:pt x="52" y="91"/>
                    </a:cubicBezTo>
                    <a:lnTo>
                      <a:pt x="56" y="91"/>
                    </a:lnTo>
                    <a:cubicBezTo>
                      <a:pt x="64" y="87"/>
                      <a:pt x="64" y="79"/>
                      <a:pt x="64" y="75"/>
                    </a:cubicBezTo>
                    <a:lnTo>
                      <a:pt x="27" y="8"/>
                    </a:lnTo>
                    <a:cubicBezTo>
                      <a:pt x="24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-3981455" y="436586"/>
                <a:ext cx="1523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78" extrusionOk="0">
                    <a:moveTo>
                      <a:pt x="55" y="1"/>
                    </a:moveTo>
                    <a:cubicBezTo>
                      <a:pt x="50" y="1"/>
                      <a:pt x="45" y="4"/>
                      <a:pt x="42" y="7"/>
                    </a:cubicBezTo>
                    <a:lnTo>
                      <a:pt x="5" y="61"/>
                    </a:lnTo>
                    <a:cubicBezTo>
                      <a:pt x="1" y="65"/>
                      <a:pt x="5" y="74"/>
                      <a:pt x="9" y="78"/>
                    </a:cubicBezTo>
                    <a:lnTo>
                      <a:pt x="17" y="78"/>
                    </a:lnTo>
                    <a:cubicBezTo>
                      <a:pt x="22" y="78"/>
                      <a:pt x="26" y="78"/>
                      <a:pt x="30" y="74"/>
                    </a:cubicBezTo>
                    <a:lnTo>
                      <a:pt x="63" y="23"/>
                    </a:lnTo>
                    <a:cubicBezTo>
                      <a:pt x="68" y="15"/>
                      <a:pt x="68" y="7"/>
                      <a:pt x="59" y="3"/>
                    </a:cubicBezTo>
                    <a:cubicBezTo>
                      <a:pt x="58" y="1"/>
                      <a:pt x="56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-4060991" y="357050"/>
                <a:ext cx="25317" cy="4010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79" extrusionOk="0">
                    <a:moveTo>
                      <a:pt x="94" y="1"/>
                    </a:moveTo>
                    <a:cubicBezTo>
                      <a:pt x="90" y="1"/>
                      <a:pt x="86" y="3"/>
                      <a:pt x="84" y="7"/>
                    </a:cubicBezTo>
                    <a:cubicBezTo>
                      <a:pt x="64" y="61"/>
                      <a:pt x="39" y="111"/>
                      <a:pt x="5" y="161"/>
                    </a:cubicBezTo>
                    <a:cubicBezTo>
                      <a:pt x="1" y="166"/>
                      <a:pt x="5" y="174"/>
                      <a:pt x="9" y="178"/>
                    </a:cubicBezTo>
                    <a:lnTo>
                      <a:pt x="18" y="178"/>
                    </a:lnTo>
                    <a:cubicBezTo>
                      <a:pt x="22" y="178"/>
                      <a:pt x="26" y="178"/>
                      <a:pt x="26" y="174"/>
                    </a:cubicBezTo>
                    <a:cubicBezTo>
                      <a:pt x="59" y="124"/>
                      <a:pt x="84" y="74"/>
                      <a:pt x="109" y="19"/>
                    </a:cubicBezTo>
                    <a:cubicBezTo>
                      <a:pt x="112" y="8"/>
                      <a:pt x="102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-4041275" y="387520"/>
                <a:ext cx="13443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5" extrusionOk="0">
                    <a:moveTo>
                      <a:pt x="51" y="0"/>
                    </a:moveTo>
                    <a:cubicBezTo>
                      <a:pt x="42" y="0"/>
                      <a:pt x="34" y="5"/>
                      <a:pt x="34" y="13"/>
                    </a:cubicBezTo>
                    <a:cubicBezTo>
                      <a:pt x="30" y="38"/>
                      <a:pt x="17" y="63"/>
                      <a:pt x="5" y="84"/>
                    </a:cubicBezTo>
                    <a:cubicBezTo>
                      <a:pt x="1" y="92"/>
                      <a:pt x="1" y="101"/>
                      <a:pt x="9" y="105"/>
                    </a:cubicBezTo>
                    <a:lnTo>
                      <a:pt x="17" y="105"/>
                    </a:lnTo>
                    <a:cubicBezTo>
                      <a:pt x="21" y="105"/>
                      <a:pt x="26" y="101"/>
                      <a:pt x="26" y="96"/>
                    </a:cubicBezTo>
                    <a:cubicBezTo>
                      <a:pt x="42" y="75"/>
                      <a:pt x="55" y="46"/>
                      <a:pt x="59" y="17"/>
                    </a:cubicBezTo>
                    <a:cubicBezTo>
                      <a:pt x="59" y="9"/>
                      <a:pt x="55" y="5"/>
                      <a:pt x="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-4143215" y="196187"/>
                <a:ext cx="1814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" extrusionOk="0">
                    <a:moveTo>
                      <a:pt x="60" y="1"/>
                    </a:moveTo>
                    <a:cubicBezTo>
                      <a:pt x="56" y="1"/>
                      <a:pt x="53" y="3"/>
                      <a:pt x="51" y="7"/>
                    </a:cubicBezTo>
                    <a:cubicBezTo>
                      <a:pt x="13" y="53"/>
                      <a:pt x="1" y="116"/>
                      <a:pt x="21" y="174"/>
                    </a:cubicBezTo>
                    <a:cubicBezTo>
                      <a:pt x="21" y="178"/>
                      <a:pt x="30" y="182"/>
                      <a:pt x="34" y="182"/>
                    </a:cubicBezTo>
                    <a:lnTo>
                      <a:pt x="38" y="182"/>
                    </a:lnTo>
                    <a:cubicBezTo>
                      <a:pt x="47" y="178"/>
                      <a:pt x="47" y="170"/>
                      <a:pt x="47" y="166"/>
                    </a:cubicBezTo>
                    <a:cubicBezTo>
                      <a:pt x="30" y="116"/>
                      <a:pt x="38" y="61"/>
                      <a:pt x="72" y="24"/>
                    </a:cubicBezTo>
                    <a:cubicBezTo>
                      <a:pt x="81" y="15"/>
                      <a:pt x="70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1"/>
              <p:cNvSpPr/>
              <p:nvPr/>
            </p:nvSpPr>
            <p:spPr>
              <a:xfrm>
                <a:off x="-4156209" y="219263"/>
                <a:ext cx="7618" cy="2621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7" extrusionOk="0">
                    <a:moveTo>
                      <a:pt x="13" y="0"/>
                    </a:moveTo>
                    <a:cubicBezTo>
                      <a:pt x="9" y="0"/>
                      <a:pt x="0" y="4"/>
                      <a:pt x="0" y="13"/>
                    </a:cubicBezTo>
                    <a:cubicBezTo>
                      <a:pt x="0" y="42"/>
                      <a:pt x="0" y="75"/>
                      <a:pt x="9" y="104"/>
                    </a:cubicBezTo>
                    <a:cubicBezTo>
                      <a:pt x="9" y="113"/>
                      <a:pt x="17" y="117"/>
                      <a:pt x="21" y="117"/>
                    </a:cubicBezTo>
                    <a:lnTo>
                      <a:pt x="25" y="117"/>
                    </a:lnTo>
                    <a:cubicBezTo>
                      <a:pt x="29" y="113"/>
                      <a:pt x="34" y="104"/>
                      <a:pt x="34" y="100"/>
                    </a:cubicBezTo>
                    <a:cubicBezTo>
                      <a:pt x="25" y="71"/>
                      <a:pt x="25" y="42"/>
                      <a:pt x="25" y="13"/>
                    </a:cubicBezTo>
                    <a:cubicBezTo>
                      <a:pt x="25" y="8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1"/>
              <p:cNvSpPr/>
              <p:nvPr/>
            </p:nvSpPr>
            <p:spPr>
              <a:xfrm>
                <a:off x="-4171220" y="246373"/>
                <a:ext cx="5825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13" y="0"/>
                    </a:moveTo>
                    <a:cubicBezTo>
                      <a:pt x="7" y="0"/>
                      <a:pt x="0" y="4"/>
                      <a:pt x="0" y="13"/>
                    </a:cubicBezTo>
                    <a:lnTo>
                      <a:pt x="0" y="33"/>
                    </a:lnTo>
                    <a:cubicBezTo>
                      <a:pt x="0" y="42"/>
                      <a:pt x="5" y="46"/>
                      <a:pt x="13" y="46"/>
                    </a:cubicBezTo>
                    <a:lnTo>
                      <a:pt x="13" y="50"/>
                    </a:lnTo>
                    <a:cubicBezTo>
                      <a:pt x="21" y="50"/>
                      <a:pt x="25" y="42"/>
                      <a:pt x="25" y="33"/>
                    </a:cubicBezTo>
                    <a:lnTo>
                      <a:pt x="25" y="13"/>
                    </a:lnTo>
                    <a:cubicBezTo>
                      <a:pt x="25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1"/>
              <p:cNvSpPr/>
              <p:nvPr/>
            </p:nvSpPr>
            <p:spPr>
              <a:xfrm>
                <a:off x="-3978542" y="157427"/>
                <a:ext cx="23525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1" extrusionOk="0">
                    <a:moveTo>
                      <a:pt x="96" y="1"/>
                    </a:moveTo>
                    <a:cubicBezTo>
                      <a:pt x="92" y="1"/>
                      <a:pt x="84" y="1"/>
                      <a:pt x="80" y="9"/>
                    </a:cubicBezTo>
                    <a:lnTo>
                      <a:pt x="0" y="163"/>
                    </a:lnTo>
                    <a:cubicBezTo>
                      <a:pt x="0" y="172"/>
                      <a:pt x="0" y="180"/>
                      <a:pt x="9" y="180"/>
                    </a:cubicBezTo>
                    <a:lnTo>
                      <a:pt x="13" y="180"/>
                    </a:lnTo>
                    <a:cubicBezTo>
                      <a:pt x="17" y="180"/>
                      <a:pt x="21" y="180"/>
                      <a:pt x="25" y="176"/>
                    </a:cubicBezTo>
                    <a:lnTo>
                      <a:pt x="105" y="17"/>
                    </a:lnTo>
                    <a:cubicBezTo>
                      <a:pt x="105" y="13"/>
                      <a:pt x="105" y="5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1"/>
              <p:cNvSpPr/>
              <p:nvPr/>
            </p:nvSpPr>
            <p:spPr>
              <a:xfrm>
                <a:off x="-3959947" y="184089"/>
                <a:ext cx="1209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8" extrusionOk="0">
                    <a:moveTo>
                      <a:pt x="37" y="1"/>
                    </a:moveTo>
                    <a:cubicBezTo>
                      <a:pt x="33" y="1"/>
                      <a:pt x="29" y="3"/>
                      <a:pt x="26" y="7"/>
                    </a:cubicBezTo>
                    <a:lnTo>
                      <a:pt x="1" y="61"/>
                    </a:lnTo>
                    <a:cubicBezTo>
                      <a:pt x="1" y="65"/>
                      <a:pt x="1" y="74"/>
                      <a:pt x="9" y="78"/>
                    </a:cubicBezTo>
                    <a:lnTo>
                      <a:pt x="13" y="78"/>
                    </a:lnTo>
                    <a:cubicBezTo>
                      <a:pt x="17" y="78"/>
                      <a:pt x="22" y="74"/>
                      <a:pt x="26" y="74"/>
                    </a:cubicBezTo>
                    <a:lnTo>
                      <a:pt x="51" y="19"/>
                    </a:lnTo>
                    <a:cubicBezTo>
                      <a:pt x="54" y="8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1"/>
              <p:cNvSpPr/>
              <p:nvPr/>
            </p:nvSpPr>
            <p:spPr>
              <a:xfrm>
                <a:off x="-3949641" y="187673"/>
                <a:ext cx="13443" cy="14787"/>
              </a:xfrm>
              <a:custGeom>
                <a:avLst/>
                <a:gdLst/>
                <a:ahLst/>
                <a:cxnLst/>
                <a:rect l="l" t="t" r="r" b="b"/>
                <a:pathLst>
                  <a:path w="60" h="66" extrusionOk="0">
                    <a:moveTo>
                      <a:pt x="40" y="0"/>
                    </a:moveTo>
                    <a:cubicBezTo>
                      <a:pt x="36" y="0"/>
                      <a:pt x="32" y="2"/>
                      <a:pt x="30" y="7"/>
                    </a:cubicBezTo>
                    <a:lnTo>
                      <a:pt x="5" y="49"/>
                    </a:lnTo>
                    <a:cubicBezTo>
                      <a:pt x="1" y="53"/>
                      <a:pt x="5" y="62"/>
                      <a:pt x="9" y="66"/>
                    </a:cubicBezTo>
                    <a:lnTo>
                      <a:pt x="17" y="66"/>
                    </a:lnTo>
                    <a:cubicBezTo>
                      <a:pt x="22" y="66"/>
                      <a:pt x="26" y="66"/>
                      <a:pt x="26" y="62"/>
                    </a:cubicBezTo>
                    <a:lnTo>
                      <a:pt x="51" y="20"/>
                    </a:lnTo>
                    <a:cubicBezTo>
                      <a:pt x="60" y="11"/>
                      <a:pt x="50" y="0"/>
                      <a:pt x="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1"/>
              <p:cNvSpPr/>
              <p:nvPr/>
            </p:nvSpPr>
            <p:spPr>
              <a:xfrm>
                <a:off x="-4147920" y="70722"/>
                <a:ext cx="19940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89" h="200" extrusionOk="0">
                    <a:moveTo>
                      <a:pt x="13" y="0"/>
                    </a:moveTo>
                    <a:cubicBezTo>
                      <a:pt x="10" y="0"/>
                      <a:pt x="7" y="1"/>
                      <a:pt x="5" y="4"/>
                    </a:cubicBezTo>
                    <a:cubicBezTo>
                      <a:pt x="1" y="12"/>
                      <a:pt x="1" y="20"/>
                      <a:pt x="5" y="24"/>
                    </a:cubicBezTo>
                    <a:cubicBezTo>
                      <a:pt x="26" y="45"/>
                      <a:pt x="38" y="70"/>
                      <a:pt x="51" y="100"/>
                    </a:cubicBezTo>
                    <a:cubicBezTo>
                      <a:pt x="59" y="125"/>
                      <a:pt x="55" y="154"/>
                      <a:pt x="38" y="175"/>
                    </a:cubicBezTo>
                    <a:cubicBezTo>
                      <a:pt x="30" y="179"/>
                      <a:pt x="30" y="187"/>
                      <a:pt x="38" y="196"/>
                    </a:cubicBezTo>
                    <a:cubicBezTo>
                      <a:pt x="38" y="196"/>
                      <a:pt x="42" y="200"/>
                      <a:pt x="47" y="200"/>
                    </a:cubicBezTo>
                    <a:cubicBezTo>
                      <a:pt x="51" y="196"/>
                      <a:pt x="51" y="196"/>
                      <a:pt x="55" y="196"/>
                    </a:cubicBezTo>
                    <a:cubicBezTo>
                      <a:pt x="80" y="166"/>
                      <a:pt x="88" y="125"/>
                      <a:pt x="76" y="91"/>
                    </a:cubicBezTo>
                    <a:cubicBezTo>
                      <a:pt x="63" y="58"/>
                      <a:pt x="42" y="29"/>
                      <a:pt x="22" y="4"/>
                    </a:cubicBezTo>
                    <a:cubicBezTo>
                      <a:pt x="20" y="1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1"/>
              <p:cNvSpPr/>
              <p:nvPr/>
            </p:nvSpPr>
            <p:spPr>
              <a:xfrm>
                <a:off x="-4126412" y="77892"/>
                <a:ext cx="1053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0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7"/>
                    </a:cubicBezTo>
                    <a:lnTo>
                      <a:pt x="22" y="97"/>
                    </a:lnTo>
                    <a:cubicBezTo>
                      <a:pt x="22" y="105"/>
                      <a:pt x="26" y="109"/>
                      <a:pt x="34" y="109"/>
                    </a:cubicBezTo>
                    <a:cubicBezTo>
                      <a:pt x="42" y="105"/>
                      <a:pt x="47" y="101"/>
                      <a:pt x="47" y="93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1"/>
              <p:cNvSpPr/>
              <p:nvPr/>
            </p:nvSpPr>
            <p:spPr>
              <a:xfrm>
                <a:off x="-4117002" y="88198"/>
                <a:ext cx="11426" cy="22628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1" extrusionOk="0">
                    <a:moveTo>
                      <a:pt x="30" y="1"/>
                    </a:moveTo>
                    <a:cubicBezTo>
                      <a:pt x="21" y="1"/>
                      <a:pt x="17" y="9"/>
                      <a:pt x="21" y="17"/>
                    </a:cubicBezTo>
                    <a:cubicBezTo>
                      <a:pt x="21" y="38"/>
                      <a:pt x="17" y="63"/>
                      <a:pt x="5" y="80"/>
                    </a:cubicBezTo>
                    <a:cubicBezTo>
                      <a:pt x="0" y="88"/>
                      <a:pt x="0" y="97"/>
                      <a:pt x="9" y="101"/>
                    </a:cubicBezTo>
                    <a:lnTo>
                      <a:pt x="17" y="101"/>
                    </a:lnTo>
                    <a:cubicBezTo>
                      <a:pt x="21" y="101"/>
                      <a:pt x="21" y="101"/>
                      <a:pt x="26" y="97"/>
                    </a:cubicBezTo>
                    <a:cubicBezTo>
                      <a:pt x="42" y="72"/>
                      <a:pt x="51" y="42"/>
                      <a:pt x="46" y="13"/>
                    </a:cubicBezTo>
                    <a:cubicBezTo>
                      <a:pt x="42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1"/>
              <p:cNvSpPr/>
              <p:nvPr/>
            </p:nvSpPr>
            <p:spPr>
              <a:xfrm>
                <a:off x="-4358297" y="37788"/>
                <a:ext cx="38536" cy="5063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6" extrusionOk="0">
                    <a:moveTo>
                      <a:pt x="151" y="0"/>
                    </a:moveTo>
                    <a:cubicBezTo>
                      <a:pt x="59" y="25"/>
                      <a:pt x="1" y="121"/>
                      <a:pt x="26" y="217"/>
                    </a:cubicBezTo>
                    <a:cubicBezTo>
                      <a:pt x="26" y="221"/>
                      <a:pt x="30" y="226"/>
                      <a:pt x="38" y="226"/>
                    </a:cubicBezTo>
                    <a:cubicBezTo>
                      <a:pt x="46" y="226"/>
                      <a:pt x="51" y="217"/>
                      <a:pt x="51" y="209"/>
                    </a:cubicBezTo>
                    <a:cubicBezTo>
                      <a:pt x="30" y="130"/>
                      <a:pt x="80" y="46"/>
                      <a:pt x="159" y="25"/>
                    </a:cubicBezTo>
                    <a:cubicBezTo>
                      <a:pt x="168" y="25"/>
                      <a:pt x="172" y="17"/>
                      <a:pt x="168" y="9"/>
                    </a:cubicBezTo>
                    <a:cubicBezTo>
                      <a:pt x="168" y="4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1"/>
              <p:cNvSpPr/>
              <p:nvPr/>
            </p:nvSpPr>
            <p:spPr>
              <a:xfrm>
                <a:off x="-4364795" y="31067"/>
                <a:ext cx="19492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87" h="70" extrusionOk="0">
                    <a:moveTo>
                      <a:pt x="67" y="1"/>
                    </a:moveTo>
                    <a:cubicBezTo>
                      <a:pt x="66" y="1"/>
                      <a:pt x="65" y="1"/>
                      <a:pt x="63" y="1"/>
                    </a:cubicBezTo>
                    <a:cubicBezTo>
                      <a:pt x="38" y="5"/>
                      <a:pt x="13" y="26"/>
                      <a:pt x="5" y="51"/>
                    </a:cubicBezTo>
                    <a:cubicBezTo>
                      <a:pt x="0" y="59"/>
                      <a:pt x="5" y="68"/>
                      <a:pt x="13" y="68"/>
                    </a:cubicBezTo>
                    <a:cubicBezTo>
                      <a:pt x="15" y="69"/>
                      <a:pt x="17" y="70"/>
                      <a:pt x="19" y="70"/>
                    </a:cubicBezTo>
                    <a:cubicBezTo>
                      <a:pt x="24" y="70"/>
                      <a:pt x="27" y="67"/>
                      <a:pt x="30" y="64"/>
                    </a:cubicBezTo>
                    <a:cubicBezTo>
                      <a:pt x="34" y="43"/>
                      <a:pt x="50" y="30"/>
                      <a:pt x="71" y="26"/>
                    </a:cubicBezTo>
                    <a:cubicBezTo>
                      <a:pt x="87" y="22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1"/>
              <p:cNvSpPr/>
              <p:nvPr/>
            </p:nvSpPr>
            <p:spPr>
              <a:xfrm>
                <a:off x="-4362106" y="20313"/>
                <a:ext cx="15235" cy="112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0" extrusionOk="0">
                    <a:moveTo>
                      <a:pt x="55" y="0"/>
                    </a:moveTo>
                    <a:cubicBezTo>
                      <a:pt x="53" y="0"/>
                      <a:pt x="50" y="1"/>
                      <a:pt x="47" y="3"/>
                    </a:cubicBezTo>
                    <a:lnTo>
                      <a:pt x="9" y="24"/>
                    </a:lnTo>
                    <a:cubicBezTo>
                      <a:pt x="5" y="28"/>
                      <a:pt x="1" y="32"/>
                      <a:pt x="5" y="41"/>
                    </a:cubicBezTo>
                    <a:cubicBezTo>
                      <a:pt x="9" y="45"/>
                      <a:pt x="13" y="45"/>
                      <a:pt x="18" y="49"/>
                    </a:cubicBezTo>
                    <a:cubicBezTo>
                      <a:pt x="18" y="49"/>
                      <a:pt x="22" y="45"/>
                      <a:pt x="22" y="45"/>
                    </a:cubicBezTo>
                    <a:lnTo>
                      <a:pt x="59" y="24"/>
                    </a:lnTo>
                    <a:cubicBezTo>
                      <a:pt x="68" y="20"/>
                      <a:pt x="68" y="11"/>
                      <a:pt x="63" y="7"/>
                    </a:cubicBezTo>
                    <a:cubicBezTo>
                      <a:pt x="61" y="2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1"/>
              <p:cNvSpPr/>
              <p:nvPr/>
            </p:nvSpPr>
            <p:spPr>
              <a:xfrm>
                <a:off x="-4487347" y="34203"/>
                <a:ext cx="36743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3" extrusionOk="0">
                    <a:moveTo>
                      <a:pt x="110" y="1"/>
                    </a:moveTo>
                    <a:cubicBezTo>
                      <a:pt x="72" y="1"/>
                      <a:pt x="34" y="15"/>
                      <a:pt x="5" y="41"/>
                    </a:cubicBezTo>
                    <a:cubicBezTo>
                      <a:pt x="1" y="45"/>
                      <a:pt x="1" y="54"/>
                      <a:pt x="5" y="58"/>
                    </a:cubicBezTo>
                    <a:cubicBezTo>
                      <a:pt x="9" y="62"/>
                      <a:pt x="13" y="62"/>
                      <a:pt x="17" y="62"/>
                    </a:cubicBezTo>
                    <a:lnTo>
                      <a:pt x="26" y="62"/>
                    </a:lnTo>
                    <a:cubicBezTo>
                      <a:pt x="49" y="39"/>
                      <a:pt x="79" y="27"/>
                      <a:pt x="109" y="27"/>
                    </a:cubicBezTo>
                    <a:cubicBezTo>
                      <a:pt x="122" y="27"/>
                      <a:pt x="134" y="29"/>
                      <a:pt x="147" y="33"/>
                    </a:cubicBezTo>
                    <a:cubicBezTo>
                      <a:pt x="148" y="34"/>
                      <a:pt x="149" y="35"/>
                      <a:pt x="151" y="35"/>
                    </a:cubicBezTo>
                    <a:cubicBezTo>
                      <a:pt x="155" y="35"/>
                      <a:pt x="160" y="31"/>
                      <a:pt x="163" y="25"/>
                    </a:cubicBezTo>
                    <a:cubicBezTo>
                      <a:pt x="163" y="20"/>
                      <a:pt x="159" y="12"/>
                      <a:pt x="155" y="8"/>
                    </a:cubicBezTo>
                    <a:cubicBezTo>
                      <a:pt x="140" y="3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1"/>
              <p:cNvSpPr/>
              <p:nvPr/>
            </p:nvSpPr>
            <p:spPr>
              <a:xfrm>
                <a:off x="-4478833" y="18072"/>
                <a:ext cx="22629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1" extrusionOk="0">
                    <a:moveTo>
                      <a:pt x="13" y="1"/>
                    </a:moveTo>
                    <a:cubicBezTo>
                      <a:pt x="4" y="5"/>
                      <a:pt x="0" y="9"/>
                      <a:pt x="0" y="17"/>
                    </a:cubicBezTo>
                    <a:cubicBezTo>
                      <a:pt x="0" y="26"/>
                      <a:pt x="8" y="30"/>
                      <a:pt x="17" y="30"/>
                    </a:cubicBezTo>
                    <a:cubicBezTo>
                      <a:pt x="21" y="29"/>
                      <a:pt x="24" y="29"/>
                      <a:pt x="28" y="29"/>
                    </a:cubicBezTo>
                    <a:cubicBezTo>
                      <a:pt x="45" y="29"/>
                      <a:pt x="62" y="36"/>
                      <a:pt x="79" y="47"/>
                    </a:cubicBezTo>
                    <a:cubicBezTo>
                      <a:pt x="79" y="47"/>
                      <a:pt x="84" y="51"/>
                      <a:pt x="84" y="51"/>
                    </a:cubicBezTo>
                    <a:cubicBezTo>
                      <a:pt x="88" y="51"/>
                      <a:pt x="92" y="47"/>
                      <a:pt x="96" y="42"/>
                    </a:cubicBezTo>
                    <a:cubicBezTo>
                      <a:pt x="100" y="38"/>
                      <a:pt x="100" y="30"/>
                      <a:pt x="92" y="26"/>
                    </a:cubicBezTo>
                    <a:cubicBezTo>
                      <a:pt x="71" y="9"/>
                      <a:pt x="4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1"/>
              <p:cNvSpPr/>
              <p:nvPr/>
            </p:nvSpPr>
            <p:spPr>
              <a:xfrm>
                <a:off x="-4465839" y="13367"/>
                <a:ext cx="17027" cy="9634"/>
              </a:xfrm>
              <a:custGeom>
                <a:avLst/>
                <a:gdLst/>
                <a:ahLst/>
                <a:cxnLst/>
                <a:rect l="l" t="t" r="r" b="b"/>
                <a:pathLst>
                  <a:path w="76" h="43" extrusionOk="0">
                    <a:moveTo>
                      <a:pt x="21" y="1"/>
                    </a:moveTo>
                    <a:cubicBezTo>
                      <a:pt x="13" y="1"/>
                      <a:pt x="5" y="1"/>
                      <a:pt x="5" y="9"/>
                    </a:cubicBezTo>
                    <a:cubicBezTo>
                      <a:pt x="1" y="17"/>
                      <a:pt x="5" y="22"/>
                      <a:pt x="13" y="26"/>
                    </a:cubicBezTo>
                    <a:lnTo>
                      <a:pt x="55" y="42"/>
                    </a:lnTo>
                    <a:lnTo>
                      <a:pt x="59" y="42"/>
                    </a:lnTo>
                    <a:cubicBezTo>
                      <a:pt x="63" y="42"/>
                      <a:pt x="67" y="42"/>
                      <a:pt x="72" y="38"/>
                    </a:cubicBezTo>
                    <a:cubicBezTo>
                      <a:pt x="76" y="30"/>
                      <a:pt x="72" y="22"/>
                      <a:pt x="63" y="17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-4557473" y="-66840"/>
                <a:ext cx="17027" cy="4503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01" extrusionOk="0">
                    <a:moveTo>
                      <a:pt x="63" y="1"/>
                    </a:moveTo>
                    <a:cubicBezTo>
                      <a:pt x="60" y="1"/>
                      <a:pt x="57" y="2"/>
                      <a:pt x="55" y="4"/>
                    </a:cubicBezTo>
                    <a:cubicBezTo>
                      <a:pt x="13" y="58"/>
                      <a:pt x="0" y="129"/>
                      <a:pt x="26" y="192"/>
                    </a:cubicBezTo>
                    <a:cubicBezTo>
                      <a:pt x="30" y="196"/>
                      <a:pt x="34" y="200"/>
                      <a:pt x="38" y="200"/>
                    </a:cubicBezTo>
                    <a:lnTo>
                      <a:pt x="42" y="200"/>
                    </a:lnTo>
                    <a:cubicBezTo>
                      <a:pt x="46" y="196"/>
                      <a:pt x="51" y="188"/>
                      <a:pt x="46" y="183"/>
                    </a:cubicBezTo>
                    <a:cubicBezTo>
                      <a:pt x="26" y="129"/>
                      <a:pt x="38" y="67"/>
                      <a:pt x="71" y="25"/>
                    </a:cubicBezTo>
                    <a:cubicBezTo>
                      <a:pt x="76" y="16"/>
                      <a:pt x="76" y="8"/>
                      <a:pt x="71" y="4"/>
                    </a:cubicBezTo>
                    <a:cubicBezTo>
                      <a:pt x="69" y="2"/>
                      <a:pt x="66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1"/>
              <p:cNvSpPr/>
              <p:nvPr/>
            </p:nvSpPr>
            <p:spPr>
              <a:xfrm>
                <a:off x="-4568675" y="-30545"/>
                <a:ext cx="9634" cy="14339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9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5" y="13"/>
                      <a:pt x="0" y="21"/>
                      <a:pt x="0" y="34"/>
                    </a:cubicBezTo>
                    <a:cubicBezTo>
                      <a:pt x="5" y="46"/>
                      <a:pt x="9" y="55"/>
                      <a:pt x="17" y="63"/>
                    </a:cubicBezTo>
                    <a:lnTo>
                      <a:pt x="25" y="63"/>
                    </a:lnTo>
                    <a:cubicBezTo>
                      <a:pt x="30" y="63"/>
                      <a:pt x="34" y="59"/>
                      <a:pt x="38" y="59"/>
                    </a:cubicBezTo>
                    <a:cubicBezTo>
                      <a:pt x="42" y="51"/>
                      <a:pt x="38" y="42"/>
                      <a:pt x="34" y="38"/>
                    </a:cubicBezTo>
                    <a:cubicBezTo>
                      <a:pt x="30" y="38"/>
                      <a:pt x="30" y="34"/>
                      <a:pt x="30" y="30"/>
                    </a:cubicBezTo>
                    <a:cubicBezTo>
                      <a:pt x="25" y="26"/>
                      <a:pt x="30" y="26"/>
                      <a:pt x="30" y="21"/>
                    </a:cubicBezTo>
                    <a:cubicBezTo>
                      <a:pt x="39" y="12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1"/>
              <p:cNvSpPr/>
              <p:nvPr/>
            </p:nvSpPr>
            <p:spPr>
              <a:xfrm>
                <a:off x="-4581893" y="-26737"/>
                <a:ext cx="6945" cy="17251"/>
              </a:xfrm>
              <a:custGeom>
                <a:avLst/>
                <a:gdLst/>
                <a:ahLst/>
                <a:cxnLst/>
                <a:rect l="l" t="t" r="r" b="b"/>
                <a:pathLst>
                  <a:path w="31" h="77" extrusionOk="0">
                    <a:moveTo>
                      <a:pt x="18" y="0"/>
                    </a:moveTo>
                    <a:cubicBezTo>
                      <a:pt x="13" y="0"/>
                      <a:pt x="5" y="4"/>
                      <a:pt x="5" y="13"/>
                    </a:cubicBezTo>
                    <a:lnTo>
                      <a:pt x="1" y="63"/>
                    </a:lnTo>
                    <a:cubicBezTo>
                      <a:pt x="1" y="71"/>
                      <a:pt x="9" y="75"/>
                      <a:pt x="13" y="75"/>
                    </a:cubicBezTo>
                    <a:cubicBezTo>
                      <a:pt x="15" y="76"/>
                      <a:pt x="17" y="77"/>
                      <a:pt x="18" y="77"/>
                    </a:cubicBezTo>
                    <a:cubicBezTo>
                      <a:pt x="23" y="77"/>
                      <a:pt x="27" y="70"/>
                      <a:pt x="30" y="67"/>
                    </a:cubicBezTo>
                    <a:lnTo>
                      <a:pt x="30" y="13"/>
                    </a:lnTo>
                    <a:cubicBezTo>
                      <a:pt x="30" y="4"/>
                      <a:pt x="26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1"/>
              <p:cNvSpPr/>
              <p:nvPr/>
            </p:nvSpPr>
            <p:spPr>
              <a:xfrm>
                <a:off x="-4593992" y="-1644"/>
                <a:ext cx="8738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39" h="68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8"/>
                    </a:cubicBezTo>
                    <a:lnTo>
                      <a:pt x="9" y="59"/>
                    </a:lnTo>
                    <a:cubicBezTo>
                      <a:pt x="13" y="64"/>
                      <a:pt x="17" y="68"/>
                      <a:pt x="22" y="68"/>
                    </a:cubicBezTo>
                    <a:lnTo>
                      <a:pt x="26" y="68"/>
                    </a:lnTo>
                    <a:cubicBezTo>
                      <a:pt x="34" y="68"/>
                      <a:pt x="38" y="59"/>
                      <a:pt x="38" y="55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1"/>
              <p:cNvSpPr/>
              <p:nvPr/>
            </p:nvSpPr>
            <p:spPr>
              <a:xfrm>
                <a:off x="-4438729" y="-102015"/>
                <a:ext cx="17924" cy="19268"/>
              </a:xfrm>
              <a:custGeom>
                <a:avLst/>
                <a:gdLst/>
                <a:ahLst/>
                <a:cxnLst/>
                <a:rect l="l" t="t" r="r" b="b"/>
                <a:pathLst>
                  <a:path w="80" h="86" extrusionOk="0">
                    <a:moveTo>
                      <a:pt x="17" y="1"/>
                    </a:moveTo>
                    <a:cubicBezTo>
                      <a:pt x="13" y="1"/>
                      <a:pt x="8" y="4"/>
                      <a:pt x="5" y="6"/>
                    </a:cubicBezTo>
                    <a:cubicBezTo>
                      <a:pt x="1" y="15"/>
                      <a:pt x="5" y="23"/>
                      <a:pt x="9" y="27"/>
                    </a:cubicBezTo>
                    <a:cubicBezTo>
                      <a:pt x="30" y="40"/>
                      <a:pt x="47" y="57"/>
                      <a:pt x="55" y="77"/>
                    </a:cubicBezTo>
                    <a:cubicBezTo>
                      <a:pt x="55" y="82"/>
                      <a:pt x="59" y="86"/>
                      <a:pt x="67" y="86"/>
                    </a:cubicBezTo>
                    <a:cubicBezTo>
                      <a:pt x="67" y="86"/>
                      <a:pt x="72" y="82"/>
                      <a:pt x="72" y="82"/>
                    </a:cubicBezTo>
                    <a:cubicBezTo>
                      <a:pt x="80" y="77"/>
                      <a:pt x="80" y="69"/>
                      <a:pt x="80" y="65"/>
                    </a:cubicBezTo>
                    <a:cubicBezTo>
                      <a:pt x="67" y="40"/>
                      <a:pt x="47" y="19"/>
                      <a:pt x="21" y="2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1"/>
              <p:cNvSpPr/>
              <p:nvPr/>
            </p:nvSpPr>
            <p:spPr>
              <a:xfrm>
                <a:off x="-4425735" y="-103808"/>
                <a:ext cx="13443" cy="10754"/>
              </a:xfrm>
              <a:custGeom>
                <a:avLst/>
                <a:gdLst/>
                <a:ahLst/>
                <a:cxnLst/>
                <a:rect l="l" t="t" r="r" b="b"/>
                <a:pathLst>
                  <a:path w="60" h="48" extrusionOk="0">
                    <a:moveTo>
                      <a:pt x="21" y="1"/>
                    </a:moveTo>
                    <a:cubicBezTo>
                      <a:pt x="10" y="1"/>
                      <a:pt x="1" y="17"/>
                      <a:pt x="14" y="27"/>
                    </a:cubicBezTo>
                    <a:lnTo>
                      <a:pt x="39" y="44"/>
                    </a:lnTo>
                    <a:cubicBezTo>
                      <a:pt x="43" y="48"/>
                      <a:pt x="43" y="48"/>
                      <a:pt x="47" y="48"/>
                    </a:cubicBezTo>
                    <a:cubicBezTo>
                      <a:pt x="51" y="48"/>
                      <a:pt x="55" y="48"/>
                      <a:pt x="55" y="44"/>
                    </a:cubicBezTo>
                    <a:cubicBezTo>
                      <a:pt x="59" y="40"/>
                      <a:pt x="59" y="31"/>
                      <a:pt x="55" y="27"/>
                    </a:cubicBezTo>
                    <a:lnTo>
                      <a:pt x="30" y="6"/>
                    </a:lnTo>
                    <a:cubicBezTo>
                      <a:pt x="27" y="2"/>
                      <a:pt x="24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-4415429" y="-109857"/>
                <a:ext cx="17251" cy="15907"/>
              </a:xfrm>
              <a:custGeom>
                <a:avLst/>
                <a:gdLst/>
                <a:ahLst/>
                <a:cxnLst/>
                <a:rect l="l" t="t" r="r" b="b"/>
                <a:pathLst>
                  <a:path w="77" h="71" extrusionOk="0">
                    <a:moveTo>
                      <a:pt x="18" y="1"/>
                    </a:moveTo>
                    <a:cubicBezTo>
                      <a:pt x="15" y="1"/>
                      <a:pt x="11" y="2"/>
                      <a:pt x="9" y="4"/>
                    </a:cubicBezTo>
                    <a:cubicBezTo>
                      <a:pt x="1" y="12"/>
                      <a:pt x="1" y="21"/>
                      <a:pt x="9" y="25"/>
                    </a:cubicBezTo>
                    <a:lnTo>
                      <a:pt x="51" y="67"/>
                    </a:lnTo>
                    <a:cubicBezTo>
                      <a:pt x="55" y="71"/>
                      <a:pt x="59" y="71"/>
                      <a:pt x="59" y="71"/>
                    </a:cubicBezTo>
                    <a:cubicBezTo>
                      <a:pt x="64" y="71"/>
                      <a:pt x="68" y="71"/>
                      <a:pt x="72" y="67"/>
                    </a:cubicBezTo>
                    <a:cubicBezTo>
                      <a:pt x="76" y="62"/>
                      <a:pt x="76" y="54"/>
                      <a:pt x="72" y="50"/>
                    </a:cubicBezTo>
                    <a:lnTo>
                      <a:pt x="26" y="4"/>
                    </a:lnTo>
                    <a:cubicBezTo>
                      <a:pt x="24" y="2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-4259046" y="146449"/>
                <a:ext cx="12322" cy="25317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3" extrusionOk="0">
                    <a:moveTo>
                      <a:pt x="15" y="0"/>
                    </a:moveTo>
                    <a:cubicBezTo>
                      <a:pt x="12" y="0"/>
                      <a:pt x="8" y="2"/>
                      <a:pt x="4" y="4"/>
                    </a:cubicBezTo>
                    <a:cubicBezTo>
                      <a:pt x="0" y="8"/>
                      <a:pt x="0" y="16"/>
                      <a:pt x="4" y="24"/>
                    </a:cubicBezTo>
                    <a:cubicBezTo>
                      <a:pt x="21" y="41"/>
                      <a:pt x="29" y="70"/>
                      <a:pt x="21" y="95"/>
                    </a:cubicBezTo>
                    <a:cubicBezTo>
                      <a:pt x="17" y="100"/>
                      <a:pt x="21" y="108"/>
                      <a:pt x="29" y="112"/>
                    </a:cubicBezTo>
                    <a:lnTo>
                      <a:pt x="33" y="112"/>
                    </a:lnTo>
                    <a:cubicBezTo>
                      <a:pt x="38" y="112"/>
                      <a:pt x="42" y="108"/>
                      <a:pt x="46" y="104"/>
                    </a:cubicBezTo>
                    <a:cubicBezTo>
                      <a:pt x="54" y="70"/>
                      <a:pt x="46" y="33"/>
                      <a:pt x="25" y="4"/>
                    </a:cubicBezTo>
                    <a:cubicBezTo>
                      <a:pt x="21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1"/>
              <p:cNvSpPr/>
              <p:nvPr/>
            </p:nvSpPr>
            <p:spPr>
              <a:xfrm>
                <a:off x="-4238658" y="148018"/>
                <a:ext cx="873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0" extrusionOk="0">
                    <a:moveTo>
                      <a:pt x="26" y="1"/>
                    </a:moveTo>
                    <a:cubicBezTo>
                      <a:pt x="18" y="1"/>
                      <a:pt x="9" y="5"/>
                      <a:pt x="9" y="13"/>
                    </a:cubicBezTo>
                    <a:lnTo>
                      <a:pt x="1" y="97"/>
                    </a:lnTo>
                    <a:cubicBezTo>
                      <a:pt x="1" y="101"/>
                      <a:pt x="5" y="109"/>
                      <a:pt x="13" y="109"/>
                    </a:cubicBezTo>
                    <a:cubicBezTo>
                      <a:pt x="22" y="109"/>
                      <a:pt x="26" y="105"/>
                      <a:pt x="30" y="97"/>
                    </a:cubicBezTo>
                    <a:lnTo>
                      <a:pt x="34" y="13"/>
                    </a:lnTo>
                    <a:cubicBezTo>
                      <a:pt x="38" y="9"/>
                      <a:pt x="30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1"/>
              <p:cNvSpPr/>
              <p:nvPr/>
            </p:nvSpPr>
            <p:spPr>
              <a:xfrm>
                <a:off x="-4225439" y="162580"/>
                <a:ext cx="10530" cy="25989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6" extrusionOk="0">
                    <a:moveTo>
                      <a:pt x="27" y="1"/>
                    </a:moveTo>
                    <a:cubicBezTo>
                      <a:pt x="21" y="1"/>
                      <a:pt x="17" y="5"/>
                      <a:pt x="17" y="11"/>
                    </a:cubicBezTo>
                    <a:lnTo>
                      <a:pt x="0" y="99"/>
                    </a:lnTo>
                    <a:cubicBezTo>
                      <a:pt x="0" y="107"/>
                      <a:pt x="4" y="111"/>
                      <a:pt x="13" y="115"/>
                    </a:cubicBezTo>
                    <a:cubicBezTo>
                      <a:pt x="21" y="115"/>
                      <a:pt x="25" y="111"/>
                      <a:pt x="25" y="103"/>
                    </a:cubicBezTo>
                    <a:lnTo>
                      <a:pt x="42" y="15"/>
                    </a:lnTo>
                    <a:cubicBezTo>
                      <a:pt x="46" y="11"/>
                      <a:pt x="38" y="3"/>
                      <a:pt x="34" y="3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1"/>
              <p:cNvSpPr/>
              <p:nvPr/>
            </p:nvSpPr>
            <p:spPr>
              <a:xfrm>
                <a:off x="-4222751" y="176695"/>
                <a:ext cx="19044" cy="29574"/>
              </a:xfrm>
              <a:custGeom>
                <a:avLst/>
                <a:gdLst/>
                <a:ahLst/>
                <a:cxnLst/>
                <a:rect l="l" t="t" r="r" b="b"/>
                <a:pathLst>
                  <a:path w="85" h="132" extrusionOk="0">
                    <a:moveTo>
                      <a:pt x="67" y="0"/>
                    </a:moveTo>
                    <a:cubicBezTo>
                      <a:pt x="63" y="0"/>
                      <a:pt x="58" y="3"/>
                      <a:pt x="55" y="6"/>
                    </a:cubicBezTo>
                    <a:lnTo>
                      <a:pt x="5" y="115"/>
                    </a:lnTo>
                    <a:cubicBezTo>
                      <a:pt x="1" y="119"/>
                      <a:pt x="5" y="127"/>
                      <a:pt x="9" y="132"/>
                    </a:cubicBezTo>
                    <a:lnTo>
                      <a:pt x="18" y="132"/>
                    </a:lnTo>
                    <a:cubicBezTo>
                      <a:pt x="22" y="132"/>
                      <a:pt x="26" y="132"/>
                      <a:pt x="26" y="127"/>
                    </a:cubicBezTo>
                    <a:lnTo>
                      <a:pt x="80" y="19"/>
                    </a:lnTo>
                    <a:cubicBezTo>
                      <a:pt x="84" y="11"/>
                      <a:pt x="80" y="2"/>
                      <a:pt x="72" y="2"/>
                    </a:cubicBezTo>
                    <a:cubicBezTo>
                      <a:pt x="71" y="1"/>
                      <a:pt x="69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-4530363" y="199548"/>
                <a:ext cx="8738" cy="2554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4" extrusionOk="0">
                    <a:moveTo>
                      <a:pt x="13" y="0"/>
                    </a:moveTo>
                    <a:cubicBezTo>
                      <a:pt x="5" y="5"/>
                      <a:pt x="1" y="9"/>
                      <a:pt x="1" y="17"/>
                    </a:cubicBezTo>
                    <a:lnTo>
                      <a:pt x="13" y="101"/>
                    </a:lnTo>
                    <a:cubicBezTo>
                      <a:pt x="13" y="109"/>
                      <a:pt x="17" y="113"/>
                      <a:pt x="26" y="113"/>
                    </a:cubicBezTo>
                    <a:cubicBezTo>
                      <a:pt x="34" y="113"/>
                      <a:pt x="38" y="105"/>
                      <a:pt x="38" y="101"/>
                    </a:cubicBezTo>
                    <a:lnTo>
                      <a:pt x="30" y="13"/>
                    </a:lnTo>
                    <a:cubicBezTo>
                      <a:pt x="26" y="5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-4518265" y="192602"/>
                <a:ext cx="13443" cy="36071"/>
              </a:xfrm>
              <a:custGeom>
                <a:avLst/>
                <a:gdLst/>
                <a:ahLst/>
                <a:cxnLst/>
                <a:rect l="l" t="t" r="r" b="b"/>
                <a:pathLst>
                  <a:path w="60" h="161" extrusionOk="0">
                    <a:moveTo>
                      <a:pt x="18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5" y="10"/>
                      <a:pt x="1" y="19"/>
                      <a:pt x="5" y="23"/>
                    </a:cubicBezTo>
                    <a:cubicBezTo>
                      <a:pt x="30" y="56"/>
                      <a:pt x="34" y="102"/>
                      <a:pt x="13" y="144"/>
                    </a:cubicBezTo>
                    <a:cubicBezTo>
                      <a:pt x="9" y="148"/>
                      <a:pt x="13" y="157"/>
                      <a:pt x="22" y="161"/>
                    </a:cubicBezTo>
                    <a:lnTo>
                      <a:pt x="26" y="161"/>
                    </a:lnTo>
                    <a:cubicBezTo>
                      <a:pt x="30" y="161"/>
                      <a:pt x="34" y="157"/>
                      <a:pt x="38" y="152"/>
                    </a:cubicBezTo>
                    <a:cubicBezTo>
                      <a:pt x="59" y="102"/>
                      <a:pt x="59" y="48"/>
                      <a:pt x="26" y="6"/>
                    </a:cubicBezTo>
                    <a:cubicBezTo>
                      <a:pt x="24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-4501462" y="205597"/>
                <a:ext cx="10530" cy="250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2" extrusionOk="0">
                    <a:moveTo>
                      <a:pt x="28" y="1"/>
                    </a:moveTo>
                    <a:cubicBezTo>
                      <a:pt x="26" y="1"/>
                      <a:pt x="24" y="1"/>
                      <a:pt x="22" y="3"/>
                    </a:cubicBezTo>
                    <a:cubicBezTo>
                      <a:pt x="18" y="3"/>
                      <a:pt x="13" y="11"/>
                      <a:pt x="13" y="19"/>
                    </a:cubicBezTo>
                    <a:cubicBezTo>
                      <a:pt x="22" y="44"/>
                      <a:pt x="18" y="69"/>
                      <a:pt x="5" y="94"/>
                    </a:cubicBezTo>
                    <a:cubicBezTo>
                      <a:pt x="1" y="99"/>
                      <a:pt x="1" y="107"/>
                      <a:pt x="9" y="111"/>
                    </a:cubicBezTo>
                    <a:lnTo>
                      <a:pt x="13" y="111"/>
                    </a:lnTo>
                    <a:cubicBezTo>
                      <a:pt x="22" y="111"/>
                      <a:pt x="26" y="107"/>
                      <a:pt x="26" y="107"/>
                    </a:cubicBezTo>
                    <a:cubicBezTo>
                      <a:pt x="43" y="78"/>
                      <a:pt x="47" y="44"/>
                      <a:pt x="39" y="11"/>
                    </a:cubicBezTo>
                    <a:cubicBezTo>
                      <a:pt x="39" y="5"/>
                      <a:pt x="34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-4481746" y="225313"/>
                <a:ext cx="10530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32" y="1"/>
                    </a:moveTo>
                    <a:cubicBezTo>
                      <a:pt x="27" y="1"/>
                      <a:pt x="24" y="3"/>
                      <a:pt x="21" y="6"/>
                    </a:cubicBezTo>
                    <a:lnTo>
                      <a:pt x="5" y="52"/>
                    </a:lnTo>
                    <a:cubicBezTo>
                      <a:pt x="1" y="57"/>
                      <a:pt x="5" y="65"/>
                      <a:pt x="13" y="69"/>
                    </a:cubicBezTo>
                    <a:lnTo>
                      <a:pt x="17" y="69"/>
                    </a:lnTo>
                    <a:cubicBezTo>
                      <a:pt x="21" y="69"/>
                      <a:pt x="26" y="65"/>
                      <a:pt x="30" y="61"/>
                    </a:cubicBezTo>
                    <a:lnTo>
                      <a:pt x="47" y="19"/>
                    </a:lnTo>
                    <a:cubicBezTo>
                      <a:pt x="47" y="11"/>
                      <a:pt x="47" y="2"/>
                      <a:pt x="38" y="2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>
                <a:off x="-4633200" y="59072"/>
                <a:ext cx="12771" cy="27557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3" extrusionOk="0">
                    <a:moveTo>
                      <a:pt x="39" y="0"/>
                    </a:moveTo>
                    <a:cubicBezTo>
                      <a:pt x="35" y="0"/>
                      <a:pt x="32" y="2"/>
                      <a:pt x="30" y="5"/>
                    </a:cubicBezTo>
                    <a:cubicBezTo>
                      <a:pt x="9" y="39"/>
                      <a:pt x="0" y="76"/>
                      <a:pt x="9" y="114"/>
                    </a:cubicBezTo>
                    <a:cubicBezTo>
                      <a:pt x="13" y="118"/>
                      <a:pt x="17" y="122"/>
                      <a:pt x="21" y="122"/>
                    </a:cubicBezTo>
                    <a:lnTo>
                      <a:pt x="25" y="122"/>
                    </a:lnTo>
                    <a:cubicBezTo>
                      <a:pt x="34" y="122"/>
                      <a:pt x="38" y="114"/>
                      <a:pt x="34" y="106"/>
                    </a:cubicBezTo>
                    <a:cubicBezTo>
                      <a:pt x="30" y="76"/>
                      <a:pt x="34" y="47"/>
                      <a:pt x="50" y="22"/>
                    </a:cubicBezTo>
                    <a:cubicBezTo>
                      <a:pt x="56" y="10"/>
                      <a:pt x="47" y="0"/>
                      <a:pt x="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-4622894" y="74307"/>
                <a:ext cx="17924" cy="18820"/>
              </a:xfrm>
              <a:custGeom>
                <a:avLst/>
                <a:gdLst/>
                <a:ahLst/>
                <a:cxnLst/>
                <a:rect l="l" t="t" r="r" b="b"/>
                <a:pathLst>
                  <a:path w="80" h="84" extrusionOk="0">
                    <a:moveTo>
                      <a:pt x="63" y="0"/>
                    </a:moveTo>
                    <a:cubicBezTo>
                      <a:pt x="46" y="0"/>
                      <a:pt x="30" y="13"/>
                      <a:pt x="17" y="25"/>
                    </a:cubicBezTo>
                    <a:cubicBezTo>
                      <a:pt x="9" y="38"/>
                      <a:pt x="0" y="54"/>
                      <a:pt x="4" y="75"/>
                    </a:cubicBezTo>
                    <a:cubicBezTo>
                      <a:pt x="4" y="79"/>
                      <a:pt x="9" y="84"/>
                      <a:pt x="17" y="84"/>
                    </a:cubicBezTo>
                    <a:cubicBezTo>
                      <a:pt x="25" y="84"/>
                      <a:pt x="30" y="75"/>
                      <a:pt x="30" y="71"/>
                    </a:cubicBezTo>
                    <a:cubicBezTo>
                      <a:pt x="25" y="46"/>
                      <a:pt x="42" y="29"/>
                      <a:pt x="63" y="25"/>
                    </a:cubicBezTo>
                    <a:cubicBezTo>
                      <a:pt x="80" y="25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1"/>
              <p:cNvSpPr/>
              <p:nvPr/>
            </p:nvSpPr>
            <p:spPr>
              <a:xfrm>
                <a:off x="-4604298" y="99848"/>
                <a:ext cx="12098" cy="18596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38" y="1"/>
                    </a:moveTo>
                    <a:cubicBezTo>
                      <a:pt x="33" y="1"/>
                      <a:pt x="29" y="3"/>
                      <a:pt x="26" y="7"/>
                    </a:cubicBezTo>
                    <a:lnTo>
                      <a:pt x="5" y="61"/>
                    </a:lnTo>
                    <a:cubicBezTo>
                      <a:pt x="1" y="70"/>
                      <a:pt x="5" y="78"/>
                      <a:pt x="13" y="82"/>
                    </a:cubicBezTo>
                    <a:lnTo>
                      <a:pt x="17" y="82"/>
                    </a:lnTo>
                    <a:cubicBezTo>
                      <a:pt x="22" y="82"/>
                      <a:pt x="26" y="78"/>
                      <a:pt x="30" y="74"/>
                    </a:cubicBezTo>
                    <a:lnTo>
                      <a:pt x="51" y="15"/>
                    </a:lnTo>
                    <a:cubicBezTo>
                      <a:pt x="54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-4332084" y="340695"/>
                <a:ext cx="20836" cy="2173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7" extrusionOk="0">
                    <a:moveTo>
                      <a:pt x="80" y="1"/>
                    </a:moveTo>
                    <a:cubicBezTo>
                      <a:pt x="76" y="1"/>
                      <a:pt x="67" y="5"/>
                      <a:pt x="67" y="9"/>
                    </a:cubicBezTo>
                    <a:cubicBezTo>
                      <a:pt x="55" y="38"/>
                      <a:pt x="34" y="59"/>
                      <a:pt x="9" y="76"/>
                    </a:cubicBezTo>
                    <a:cubicBezTo>
                      <a:pt x="0" y="76"/>
                      <a:pt x="0" y="84"/>
                      <a:pt x="0" y="92"/>
                    </a:cubicBezTo>
                    <a:cubicBezTo>
                      <a:pt x="5" y="97"/>
                      <a:pt x="9" y="97"/>
                      <a:pt x="13" y="97"/>
                    </a:cubicBezTo>
                    <a:lnTo>
                      <a:pt x="21" y="97"/>
                    </a:lnTo>
                    <a:cubicBezTo>
                      <a:pt x="51" y="80"/>
                      <a:pt x="76" y="51"/>
                      <a:pt x="88" y="17"/>
                    </a:cubicBezTo>
                    <a:cubicBezTo>
                      <a:pt x="92" y="9"/>
                      <a:pt x="88" y="5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1"/>
              <p:cNvSpPr/>
              <p:nvPr/>
            </p:nvSpPr>
            <p:spPr>
              <a:xfrm>
                <a:off x="-4316177" y="361083"/>
                <a:ext cx="17700" cy="18147"/>
              </a:xfrm>
              <a:custGeom>
                <a:avLst/>
                <a:gdLst/>
                <a:ahLst/>
                <a:cxnLst/>
                <a:rect l="l" t="t" r="r" b="b"/>
                <a:pathLst>
                  <a:path w="79" h="81" extrusionOk="0">
                    <a:moveTo>
                      <a:pt x="62" y="1"/>
                    </a:moveTo>
                    <a:cubicBezTo>
                      <a:pt x="58" y="1"/>
                      <a:pt x="54" y="2"/>
                      <a:pt x="51" y="6"/>
                    </a:cubicBezTo>
                    <a:cubicBezTo>
                      <a:pt x="42" y="27"/>
                      <a:pt x="25" y="43"/>
                      <a:pt x="9" y="56"/>
                    </a:cubicBezTo>
                    <a:cubicBezTo>
                      <a:pt x="0" y="60"/>
                      <a:pt x="0" y="68"/>
                      <a:pt x="5" y="72"/>
                    </a:cubicBezTo>
                    <a:cubicBezTo>
                      <a:pt x="5" y="77"/>
                      <a:pt x="9" y="81"/>
                      <a:pt x="13" y="81"/>
                    </a:cubicBezTo>
                    <a:cubicBezTo>
                      <a:pt x="17" y="81"/>
                      <a:pt x="21" y="77"/>
                      <a:pt x="21" y="77"/>
                    </a:cubicBezTo>
                    <a:cubicBezTo>
                      <a:pt x="46" y="64"/>
                      <a:pt x="63" y="43"/>
                      <a:pt x="76" y="22"/>
                    </a:cubicBezTo>
                    <a:cubicBezTo>
                      <a:pt x="7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1"/>
              <p:cNvSpPr/>
              <p:nvPr/>
            </p:nvSpPr>
            <p:spPr>
              <a:xfrm>
                <a:off x="-4286379" y="384608"/>
                <a:ext cx="11650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8" extrusionOk="0">
                    <a:moveTo>
                      <a:pt x="43" y="1"/>
                    </a:moveTo>
                    <a:cubicBezTo>
                      <a:pt x="34" y="1"/>
                      <a:pt x="30" y="1"/>
                      <a:pt x="26" y="9"/>
                    </a:cubicBezTo>
                    <a:lnTo>
                      <a:pt x="5" y="51"/>
                    </a:lnTo>
                    <a:cubicBezTo>
                      <a:pt x="1" y="55"/>
                      <a:pt x="5" y="63"/>
                      <a:pt x="9" y="68"/>
                    </a:cubicBezTo>
                    <a:lnTo>
                      <a:pt x="18" y="68"/>
                    </a:lnTo>
                    <a:cubicBezTo>
                      <a:pt x="22" y="68"/>
                      <a:pt x="26" y="63"/>
                      <a:pt x="30" y="63"/>
                    </a:cubicBezTo>
                    <a:lnTo>
                      <a:pt x="47" y="18"/>
                    </a:lnTo>
                    <a:cubicBezTo>
                      <a:pt x="51" y="13"/>
                      <a:pt x="47" y="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1"/>
              <p:cNvSpPr/>
              <p:nvPr/>
            </p:nvSpPr>
            <p:spPr>
              <a:xfrm>
                <a:off x="-4170324" y="374526"/>
                <a:ext cx="16131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2" h="96" extrusionOk="0">
                    <a:moveTo>
                      <a:pt x="55" y="1"/>
                    </a:moveTo>
                    <a:cubicBezTo>
                      <a:pt x="52" y="1"/>
                      <a:pt x="49" y="2"/>
                      <a:pt x="46" y="4"/>
                    </a:cubicBezTo>
                    <a:cubicBezTo>
                      <a:pt x="30" y="25"/>
                      <a:pt x="13" y="50"/>
                      <a:pt x="1" y="79"/>
                    </a:cubicBezTo>
                    <a:cubicBezTo>
                      <a:pt x="1" y="83"/>
                      <a:pt x="5" y="92"/>
                      <a:pt x="9" y="96"/>
                    </a:cubicBezTo>
                    <a:lnTo>
                      <a:pt x="13" y="96"/>
                    </a:lnTo>
                    <a:cubicBezTo>
                      <a:pt x="17" y="96"/>
                      <a:pt x="21" y="92"/>
                      <a:pt x="26" y="88"/>
                    </a:cubicBezTo>
                    <a:cubicBezTo>
                      <a:pt x="34" y="63"/>
                      <a:pt x="46" y="42"/>
                      <a:pt x="67" y="21"/>
                    </a:cubicBezTo>
                    <a:cubicBezTo>
                      <a:pt x="72" y="17"/>
                      <a:pt x="72" y="8"/>
                      <a:pt x="67" y="4"/>
                    </a:cubicBezTo>
                    <a:cubicBezTo>
                      <a:pt x="63" y="2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1"/>
              <p:cNvSpPr/>
              <p:nvPr/>
            </p:nvSpPr>
            <p:spPr>
              <a:xfrm>
                <a:off x="-4150608" y="380351"/>
                <a:ext cx="14563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78" extrusionOk="0">
                    <a:moveTo>
                      <a:pt x="48" y="0"/>
                    </a:moveTo>
                    <a:cubicBezTo>
                      <a:pt x="44" y="0"/>
                      <a:pt x="40" y="2"/>
                      <a:pt x="38" y="7"/>
                    </a:cubicBezTo>
                    <a:lnTo>
                      <a:pt x="4" y="57"/>
                    </a:lnTo>
                    <a:cubicBezTo>
                      <a:pt x="0" y="62"/>
                      <a:pt x="0" y="70"/>
                      <a:pt x="9" y="74"/>
                    </a:cubicBezTo>
                    <a:cubicBezTo>
                      <a:pt x="9" y="76"/>
                      <a:pt x="10" y="77"/>
                      <a:pt x="11" y="77"/>
                    </a:cubicBezTo>
                    <a:cubicBezTo>
                      <a:pt x="12" y="77"/>
                      <a:pt x="13" y="76"/>
                      <a:pt x="13" y="74"/>
                    </a:cubicBezTo>
                    <a:cubicBezTo>
                      <a:pt x="14" y="75"/>
                      <a:pt x="16" y="76"/>
                      <a:pt x="17" y="76"/>
                    </a:cubicBezTo>
                    <a:cubicBezTo>
                      <a:pt x="20" y="76"/>
                      <a:pt x="22" y="74"/>
                      <a:pt x="25" y="74"/>
                    </a:cubicBezTo>
                    <a:lnTo>
                      <a:pt x="59" y="20"/>
                    </a:lnTo>
                    <a:cubicBezTo>
                      <a:pt x="65" y="11"/>
                      <a:pt x="56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1"/>
              <p:cNvSpPr/>
              <p:nvPr/>
            </p:nvSpPr>
            <p:spPr>
              <a:xfrm>
                <a:off x="-4118794" y="406116"/>
                <a:ext cx="9410" cy="18147"/>
              </a:xfrm>
              <a:custGeom>
                <a:avLst/>
                <a:gdLst/>
                <a:ahLst/>
                <a:cxnLst/>
                <a:rect l="l" t="t" r="r" b="b"/>
                <a:pathLst>
                  <a:path w="42" h="81" extrusionOk="0">
                    <a:moveTo>
                      <a:pt x="29" y="1"/>
                    </a:moveTo>
                    <a:cubicBezTo>
                      <a:pt x="21" y="1"/>
                      <a:pt x="17" y="5"/>
                      <a:pt x="17" y="13"/>
                    </a:cubicBezTo>
                    <a:cubicBezTo>
                      <a:pt x="17" y="30"/>
                      <a:pt x="13" y="47"/>
                      <a:pt x="4" y="59"/>
                    </a:cubicBezTo>
                    <a:cubicBezTo>
                      <a:pt x="0" y="68"/>
                      <a:pt x="4" y="76"/>
                      <a:pt x="8" y="80"/>
                    </a:cubicBezTo>
                    <a:lnTo>
                      <a:pt x="17" y="80"/>
                    </a:lnTo>
                    <a:cubicBezTo>
                      <a:pt x="21" y="80"/>
                      <a:pt x="25" y="76"/>
                      <a:pt x="25" y="72"/>
                    </a:cubicBezTo>
                    <a:cubicBezTo>
                      <a:pt x="38" y="55"/>
                      <a:pt x="42" y="34"/>
                      <a:pt x="42" y="13"/>
                    </a:cubicBezTo>
                    <a:cubicBezTo>
                      <a:pt x="42" y="5"/>
                      <a:pt x="38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1"/>
              <p:cNvSpPr/>
              <p:nvPr/>
            </p:nvSpPr>
            <p:spPr>
              <a:xfrm>
                <a:off x="-4202138" y="528444"/>
                <a:ext cx="10530" cy="13667"/>
              </a:xfrm>
              <a:custGeom>
                <a:avLst/>
                <a:gdLst/>
                <a:ahLst/>
                <a:cxnLst/>
                <a:rect l="l" t="t" r="r" b="b"/>
                <a:pathLst>
                  <a:path w="47" h="61" extrusionOk="0">
                    <a:moveTo>
                      <a:pt x="30" y="0"/>
                    </a:moveTo>
                    <a:cubicBezTo>
                      <a:pt x="26" y="0"/>
                      <a:pt x="20" y="4"/>
                      <a:pt x="17" y="10"/>
                    </a:cubicBezTo>
                    <a:lnTo>
                      <a:pt x="5" y="43"/>
                    </a:lnTo>
                    <a:cubicBezTo>
                      <a:pt x="1" y="48"/>
                      <a:pt x="5" y="56"/>
                      <a:pt x="13" y="60"/>
                    </a:cubicBezTo>
                    <a:lnTo>
                      <a:pt x="17" y="60"/>
                    </a:lnTo>
                    <a:cubicBezTo>
                      <a:pt x="22" y="60"/>
                      <a:pt x="26" y="56"/>
                      <a:pt x="30" y="52"/>
                    </a:cubicBezTo>
                    <a:lnTo>
                      <a:pt x="42" y="18"/>
                    </a:lnTo>
                    <a:cubicBezTo>
                      <a:pt x="47" y="10"/>
                      <a:pt x="42" y="2"/>
                      <a:pt x="34" y="2"/>
                    </a:cubicBezTo>
                    <a:cubicBezTo>
                      <a:pt x="33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1"/>
              <p:cNvSpPr/>
              <p:nvPr/>
            </p:nvSpPr>
            <p:spPr>
              <a:xfrm>
                <a:off x="-4586374" y="453837"/>
                <a:ext cx="8514" cy="22628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1" extrusionOk="0">
                    <a:moveTo>
                      <a:pt x="17" y="1"/>
                    </a:moveTo>
                    <a:cubicBezTo>
                      <a:pt x="8" y="1"/>
                      <a:pt x="0" y="5"/>
                      <a:pt x="0" y="13"/>
                    </a:cubicBezTo>
                    <a:cubicBezTo>
                      <a:pt x="0" y="38"/>
                      <a:pt x="0" y="68"/>
                      <a:pt x="13" y="93"/>
                    </a:cubicBezTo>
                    <a:cubicBezTo>
                      <a:pt x="13" y="97"/>
                      <a:pt x="17" y="101"/>
                      <a:pt x="25" y="101"/>
                    </a:cubicBezTo>
                    <a:lnTo>
                      <a:pt x="29" y="97"/>
                    </a:lnTo>
                    <a:cubicBezTo>
                      <a:pt x="38" y="97"/>
                      <a:pt x="38" y="88"/>
                      <a:pt x="38" y="80"/>
                    </a:cubicBezTo>
                    <a:cubicBezTo>
                      <a:pt x="29" y="59"/>
                      <a:pt x="25" y="38"/>
                      <a:pt x="25" y="13"/>
                    </a:cubicBezTo>
                    <a:cubicBezTo>
                      <a:pt x="25" y="9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1"/>
              <p:cNvSpPr/>
              <p:nvPr/>
            </p:nvSpPr>
            <p:spPr>
              <a:xfrm>
                <a:off x="-4565986" y="457646"/>
                <a:ext cx="10530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47" h="51" extrusionOk="0">
                    <a:moveTo>
                      <a:pt x="26" y="0"/>
                    </a:moveTo>
                    <a:cubicBezTo>
                      <a:pt x="18" y="0"/>
                      <a:pt x="9" y="0"/>
                      <a:pt x="5" y="9"/>
                    </a:cubicBezTo>
                    <a:cubicBezTo>
                      <a:pt x="1" y="17"/>
                      <a:pt x="5" y="30"/>
                      <a:pt x="9" y="38"/>
                    </a:cubicBezTo>
                    <a:cubicBezTo>
                      <a:pt x="13" y="46"/>
                      <a:pt x="26" y="51"/>
                      <a:pt x="34" y="51"/>
                    </a:cubicBezTo>
                    <a:cubicBezTo>
                      <a:pt x="43" y="51"/>
                      <a:pt x="47" y="42"/>
                      <a:pt x="47" y="34"/>
                    </a:cubicBezTo>
                    <a:cubicBezTo>
                      <a:pt x="47" y="30"/>
                      <a:pt x="44" y="24"/>
                      <a:pt x="39" y="24"/>
                    </a:cubicBezTo>
                    <a:cubicBezTo>
                      <a:pt x="37" y="24"/>
                      <a:pt x="36" y="25"/>
                      <a:pt x="34" y="25"/>
                    </a:cubicBezTo>
                    <a:lnTo>
                      <a:pt x="30" y="25"/>
                    </a:ln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3"/>
                      <a:pt x="30" y="5"/>
                      <a:pt x="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1"/>
              <p:cNvSpPr/>
              <p:nvPr/>
            </p:nvSpPr>
            <p:spPr>
              <a:xfrm>
                <a:off x="-4355385" y="654356"/>
                <a:ext cx="21732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97" h="87" extrusionOk="0">
                    <a:moveTo>
                      <a:pt x="79" y="0"/>
                    </a:moveTo>
                    <a:cubicBezTo>
                      <a:pt x="76" y="0"/>
                      <a:pt x="73" y="1"/>
                      <a:pt x="71" y="3"/>
                    </a:cubicBezTo>
                    <a:lnTo>
                      <a:pt x="4" y="62"/>
                    </a:lnTo>
                    <a:cubicBezTo>
                      <a:pt x="0" y="66"/>
                      <a:pt x="0" y="74"/>
                      <a:pt x="4" y="82"/>
                    </a:cubicBezTo>
                    <a:cubicBezTo>
                      <a:pt x="4" y="82"/>
                      <a:pt x="8" y="82"/>
                      <a:pt x="13" y="87"/>
                    </a:cubicBezTo>
                    <a:cubicBezTo>
                      <a:pt x="17" y="82"/>
                      <a:pt x="21" y="82"/>
                      <a:pt x="21" y="82"/>
                    </a:cubicBezTo>
                    <a:lnTo>
                      <a:pt x="88" y="20"/>
                    </a:lnTo>
                    <a:cubicBezTo>
                      <a:pt x="96" y="16"/>
                      <a:pt x="96" y="7"/>
                      <a:pt x="88" y="3"/>
                    </a:cubicBezTo>
                    <a:cubicBezTo>
                      <a:pt x="86" y="1"/>
                      <a:pt x="83" y="0"/>
                      <a:pt x="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1"/>
              <p:cNvSpPr/>
              <p:nvPr/>
            </p:nvSpPr>
            <p:spPr>
              <a:xfrm>
                <a:off x="-4335893" y="665783"/>
                <a:ext cx="15235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0" extrusionOk="0">
                    <a:moveTo>
                      <a:pt x="51" y="0"/>
                    </a:moveTo>
                    <a:cubicBezTo>
                      <a:pt x="48" y="0"/>
                      <a:pt x="45" y="2"/>
                      <a:pt x="42" y="6"/>
                    </a:cubicBezTo>
                    <a:lnTo>
                      <a:pt x="9" y="48"/>
                    </a:lnTo>
                    <a:cubicBezTo>
                      <a:pt x="1" y="52"/>
                      <a:pt x="1" y="61"/>
                      <a:pt x="9" y="65"/>
                    </a:cubicBezTo>
                    <a:cubicBezTo>
                      <a:pt x="9" y="69"/>
                      <a:pt x="13" y="69"/>
                      <a:pt x="17" y="69"/>
                    </a:cubicBezTo>
                    <a:lnTo>
                      <a:pt x="26" y="69"/>
                    </a:lnTo>
                    <a:lnTo>
                      <a:pt x="59" y="23"/>
                    </a:lnTo>
                    <a:cubicBezTo>
                      <a:pt x="68" y="19"/>
                      <a:pt x="68" y="11"/>
                      <a:pt x="59" y="6"/>
                    </a:cubicBezTo>
                    <a:cubicBezTo>
                      <a:pt x="57" y="2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1"/>
              <p:cNvSpPr/>
              <p:nvPr/>
            </p:nvSpPr>
            <p:spPr>
              <a:xfrm>
                <a:off x="-4419909" y="440843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0" y="38"/>
                      <a:pt x="104" y="38"/>
                      <a:pt x="109" y="42"/>
                    </a:cubicBezTo>
                    <a:cubicBezTo>
                      <a:pt x="113" y="46"/>
                      <a:pt x="117" y="50"/>
                      <a:pt x="117" y="55"/>
                    </a:cubicBezTo>
                    <a:cubicBezTo>
                      <a:pt x="117" y="63"/>
                      <a:pt x="113" y="71"/>
                      <a:pt x="104" y="80"/>
                    </a:cubicBezTo>
                    <a:cubicBezTo>
                      <a:pt x="100" y="88"/>
                      <a:pt x="92" y="96"/>
                      <a:pt x="84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4" y="126"/>
                      <a:pt x="46" y="130"/>
                      <a:pt x="42" y="134"/>
                    </a:cubicBezTo>
                    <a:cubicBezTo>
                      <a:pt x="46" y="109"/>
                      <a:pt x="54" y="88"/>
                      <a:pt x="63" y="67"/>
                    </a:cubicBezTo>
                    <a:cubicBezTo>
                      <a:pt x="67" y="50"/>
                      <a:pt x="79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5" y="50"/>
                    </a:cubicBezTo>
                    <a:cubicBezTo>
                      <a:pt x="13" y="84"/>
                      <a:pt x="0" y="121"/>
                      <a:pt x="0" y="163"/>
                    </a:cubicBezTo>
                    <a:cubicBezTo>
                      <a:pt x="0" y="171"/>
                      <a:pt x="4" y="180"/>
                      <a:pt x="17" y="180"/>
                    </a:cubicBezTo>
                    <a:lnTo>
                      <a:pt x="25" y="180"/>
                    </a:lnTo>
                    <a:cubicBezTo>
                      <a:pt x="50" y="176"/>
                      <a:pt x="71" y="167"/>
                      <a:pt x="84" y="151"/>
                    </a:cubicBezTo>
                    <a:lnTo>
                      <a:pt x="92" y="146"/>
                    </a:lnTo>
                    <a:lnTo>
                      <a:pt x="104" y="134"/>
                    </a:lnTo>
                    <a:cubicBezTo>
                      <a:pt x="117" y="126"/>
                      <a:pt x="129" y="113"/>
                      <a:pt x="138" y="100"/>
                    </a:cubicBezTo>
                    <a:cubicBezTo>
                      <a:pt x="150" y="88"/>
                      <a:pt x="155" y="67"/>
                      <a:pt x="155" y="50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4"/>
                      <a:pt x="104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-4600489" y="349209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1" y="38"/>
                      <a:pt x="105" y="38"/>
                      <a:pt x="109" y="42"/>
                    </a:cubicBezTo>
                    <a:cubicBezTo>
                      <a:pt x="113" y="46"/>
                      <a:pt x="117" y="50"/>
                      <a:pt x="117" y="54"/>
                    </a:cubicBezTo>
                    <a:cubicBezTo>
                      <a:pt x="117" y="63"/>
                      <a:pt x="113" y="71"/>
                      <a:pt x="105" y="80"/>
                    </a:cubicBezTo>
                    <a:cubicBezTo>
                      <a:pt x="96" y="88"/>
                      <a:pt x="92" y="96"/>
                      <a:pt x="80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5" y="125"/>
                      <a:pt x="51" y="130"/>
                      <a:pt x="42" y="134"/>
                    </a:cubicBezTo>
                    <a:cubicBezTo>
                      <a:pt x="46" y="113"/>
                      <a:pt x="51" y="88"/>
                      <a:pt x="63" y="67"/>
                    </a:cubicBezTo>
                    <a:cubicBezTo>
                      <a:pt x="67" y="50"/>
                      <a:pt x="80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6" y="50"/>
                    </a:cubicBezTo>
                    <a:cubicBezTo>
                      <a:pt x="13" y="84"/>
                      <a:pt x="0" y="121"/>
                      <a:pt x="0" y="163"/>
                    </a:cubicBezTo>
                    <a:cubicBezTo>
                      <a:pt x="0" y="171"/>
                      <a:pt x="5" y="180"/>
                      <a:pt x="13" y="180"/>
                    </a:cubicBezTo>
                    <a:lnTo>
                      <a:pt x="26" y="180"/>
                    </a:lnTo>
                    <a:cubicBezTo>
                      <a:pt x="51" y="176"/>
                      <a:pt x="71" y="167"/>
                      <a:pt x="84" y="150"/>
                    </a:cubicBezTo>
                    <a:lnTo>
                      <a:pt x="92" y="142"/>
                    </a:lnTo>
                    <a:cubicBezTo>
                      <a:pt x="96" y="138"/>
                      <a:pt x="101" y="138"/>
                      <a:pt x="105" y="134"/>
                    </a:cubicBezTo>
                    <a:cubicBezTo>
                      <a:pt x="117" y="125"/>
                      <a:pt x="130" y="113"/>
                      <a:pt x="138" y="100"/>
                    </a:cubicBezTo>
                    <a:cubicBezTo>
                      <a:pt x="151" y="88"/>
                      <a:pt x="155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4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-4543358" y="504471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0" y="38"/>
                      <a:pt x="104" y="38"/>
                      <a:pt x="109" y="42"/>
                    </a:cubicBezTo>
                    <a:cubicBezTo>
                      <a:pt x="113" y="46"/>
                      <a:pt x="117" y="46"/>
                      <a:pt x="117" y="50"/>
                    </a:cubicBezTo>
                    <a:cubicBezTo>
                      <a:pt x="117" y="63"/>
                      <a:pt x="113" y="71"/>
                      <a:pt x="104" y="79"/>
                    </a:cubicBezTo>
                    <a:cubicBezTo>
                      <a:pt x="100" y="88"/>
                      <a:pt x="92" y="96"/>
                      <a:pt x="84" y="100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4" y="125"/>
                      <a:pt x="50" y="130"/>
                      <a:pt x="42" y="134"/>
                    </a:cubicBezTo>
                    <a:cubicBezTo>
                      <a:pt x="46" y="109"/>
                      <a:pt x="54" y="88"/>
                      <a:pt x="63" y="67"/>
                    </a:cubicBezTo>
                    <a:cubicBezTo>
                      <a:pt x="67" y="50"/>
                      <a:pt x="79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8"/>
                      <a:pt x="38" y="25"/>
                      <a:pt x="29" y="50"/>
                    </a:cubicBezTo>
                    <a:cubicBezTo>
                      <a:pt x="13" y="84"/>
                      <a:pt x="4" y="121"/>
                      <a:pt x="0" y="163"/>
                    </a:cubicBezTo>
                    <a:cubicBezTo>
                      <a:pt x="0" y="171"/>
                      <a:pt x="8" y="180"/>
                      <a:pt x="17" y="180"/>
                    </a:cubicBezTo>
                    <a:lnTo>
                      <a:pt x="29" y="180"/>
                    </a:lnTo>
                    <a:cubicBezTo>
                      <a:pt x="50" y="175"/>
                      <a:pt x="71" y="167"/>
                      <a:pt x="84" y="150"/>
                    </a:cubicBezTo>
                    <a:lnTo>
                      <a:pt x="92" y="142"/>
                    </a:lnTo>
                    <a:cubicBezTo>
                      <a:pt x="96" y="138"/>
                      <a:pt x="100" y="138"/>
                      <a:pt x="104" y="134"/>
                    </a:cubicBezTo>
                    <a:cubicBezTo>
                      <a:pt x="117" y="125"/>
                      <a:pt x="130" y="113"/>
                      <a:pt x="138" y="100"/>
                    </a:cubicBezTo>
                    <a:cubicBezTo>
                      <a:pt x="150" y="88"/>
                      <a:pt x="155" y="67"/>
                      <a:pt x="155" y="50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4"/>
                      <a:pt x="104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1"/>
              <p:cNvSpPr/>
              <p:nvPr/>
            </p:nvSpPr>
            <p:spPr>
              <a:xfrm>
                <a:off x="-4433128" y="595209"/>
                <a:ext cx="29350" cy="45929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5" extrusionOk="0">
                    <a:moveTo>
                      <a:pt x="59" y="33"/>
                    </a:moveTo>
                    <a:cubicBezTo>
                      <a:pt x="67" y="38"/>
                      <a:pt x="72" y="38"/>
                      <a:pt x="76" y="42"/>
                    </a:cubicBezTo>
                    <a:cubicBezTo>
                      <a:pt x="84" y="54"/>
                      <a:pt x="84" y="71"/>
                      <a:pt x="80" y="83"/>
                    </a:cubicBezTo>
                    <a:cubicBezTo>
                      <a:pt x="72" y="109"/>
                      <a:pt x="63" y="129"/>
                      <a:pt x="47" y="146"/>
                    </a:cubicBezTo>
                    <a:cubicBezTo>
                      <a:pt x="47" y="142"/>
                      <a:pt x="47" y="134"/>
                      <a:pt x="47" y="125"/>
                    </a:cubicBezTo>
                    <a:lnTo>
                      <a:pt x="47" y="117"/>
                    </a:lnTo>
                    <a:cubicBezTo>
                      <a:pt x="42" y="109"/>
                      <a:pt x="42" y="104"/>
                      <a:pt x="42" y="96"/>
                    </a:cubicBezTo>
                    <a:cubicBezTo>
                      <a:pt x="38" y="88"/>
                      <a:pt x="38" y="75"/>
                      <a:pt x="42" y="67"/>
                    </a:cubicBezTo>
                    <a:cubicBezTo>
                      <a:pt x="42" y="54"/>
                      <a:pt x="47" y="46"/>
                      <a:pt x="51" y="38"/>
                    </a:cubicBezTo>
                    <a:lnTo>
                      <a:pt x="59" y="38"/>
                    </a:lnTo>
                    <a:lnTo>
                      <a:pt x="59" y="33"/>
                    </a:lnTo>
                    <a:close/>
                    <a:moveTo>
                      <a:pt x="67" y="0"/>
                    </a:moveTo>
                    <a:cubicBezTo>
                      <a:pt x="55" y="0"/>
                      <a:pt x="38" y="4"/>
                      <a:pt x="30" y="13"/>
                    </a:cubicBezTo>
                    <a:cubicBezTo>
                      <a:pt x="13" y="25"/>
                      <a:pt x="5" y="46"/>
                      <a:pt x="5" y="63"/>
                    </a:cubicBezTo>
                    <a:cubicBezTo>
                      <a:pt x="1" y="79"/>
                      <a:pt x="1" y="96"/>
                      <a:pt x="5" y="109"/>
                    </a:cubicBezTo>
                    <a:cubicBezTo>
                      <a:pt x="5" y="117"/>
                      <a:pt x="9" y="121"/>
                      <a:pt x="9" y="125"/>
                    </a:cubicBezTo>
                    <a:lnTo>
                      <a:pt x="9" y="134"/>
                    </a:lnTo>
                    <a:cubicBezTo>
                      <a:pt x="9" y="159"/>
                      <a:pt x="13" y="192"/>
                      <a:pt x="38" y="205"/>
                    </a:cubicBezTo>
                    <a:lnTo>
                      <a:pt x="47" y="205"/>
                    </a:lnTo>
                    <a:cubicBezTo>
                      <a:pt x="55" y="205"/>
                      <a:pt x="59" y="205"/>
                      <a:pt x="63" y="200"/>
                    </a:cubicBezTo>
                    <a:cubicBezTo>
                      <a:pt x="88" y="171"/>
                      <a:pt x="109" y="138"/>
                      <a:pt x="122" y="100"/>
                    </a:cubicBezTo>
                    <a:cubicBezTo>
                      <a:pt x="130" y="75"/>
                      <a:pt x="126" y="46"/>
                      <a:pt x="113" y="25"/>
                    </a:cubicBezTo>
                    <a:cubicBezTo>
                      <a:pt x="101" y="13"/>
                      <a:pt x="84" y="4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1"/>
              <p:cNvSpPr/>
              <p:nvPr/>
            </p:nvSpPr>
            <p:spPr>
              <a:xfrm>
                <a:off x="-4277865" y="587143"/>
                <a:ext cx="29126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59" y="36"/>
                    </a:moveTo>
                    <a:cubicBezTo>
                      <a:pt x="63" y="40"/>
                      <a:pt x="67" y="40"/>
                      <a:pt x="72" y="44"/>
                    </a:cubicBezTo>
                    <a:cubicBezTo>
                      <a:pt x="80" y="57"/>
                      <a:pt x="80" y="74"/>
                      <a:pt x="76" y="86"/>
                    </a:cubicBezTo>
                    <a:cubicBezTo>
                      <a:pt x="67" y="111"/>
                      <a:pt x="59" y="132"/>
                      <a:pt x="42" y="153"/>
                    </a:cubicBezTo>
                    <a:cubicBezTo>
                      <a:pt x="42" y="145"/>
                      <a:pt x="42" y="136"/>
                      <a:pt x="42" y="128"/>
                    </a:cubicBezTo>
                    <a:lnTo>
                      <a:pt x="42" y="119"/>
                    </a:lnTo>
                    <a:cubicBezTo>
                      <a:pt x="42" y="111"/>
                      <a:pt x="42" y="107"/>
                      <a:pt x="42" y="103"/>
                    </a:cubicBezTo>
                    <a:cubicBezTo>
                      <a:pt x="38" y="90"/>
                      <a:pt x="38" y="78"/>
                      <a:pt x="42" y="69"/>
                    </a:cubicBezTo>
                    <a:cubicBezTo>
                      <a:pt x="42" y="57"/>
                      <a:pt x="46" y="49"/>
                      <a:pt x="51" y="40"/>
                    </a:cubicBezTo>
                    <a:cubicBezTo>
                      <a:pt x="53" y="40"/>
                      <a:pt x="54" y="38"/>
                      <a:pt x="56" y="38"/>
                    </a:cubicBezTo>
                    <a:cubicBezTo>
                      <a:pt x="57" y="38"/>
                      <a:pt x="58" y="39"/>
                      <a:pt x="59" y="40"/>
                    </a:cubicBezTo>
                    <a:lnTo>
                      <a:pt x="59" y="36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5"/>
                      <a:pt x="26" y="11"/>
                    </a:cubicBezTo>
                    <a:cubicBezTo>
                      <a:pt x="13" y="28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9" y="157"/>
                      <a:pt x="13" y="190"/>
                      <a:pt x="38" y="207"/>
                    </a:cubicBezTo>
                    <a:lnTo>
                      <a:pt x="46" y="207"/>
                    </a:lnTo>
                    <a:cubicBezTo>
                      <a:pt x="51" y="207"/>
                      <a:pt x="59" y="203"/>
                      <a:pt x="63" y="199"/>
                    </a:cubicBezTo>
                    <a:cubicBezTo>
                      <a:pt x="88" y="170"/>
                      <a:pt x="109" y="136"/>
                      <a:pt x="122" y="103"/>
                    </a:cubicBezTo>
                    <a:cubicBezTo>
                      <a:pt x="130" y="78"/>
                      <a:pt x="126" y="49"/>
                      <a:pt x="109" y="23"/>
                    </a:cubicBezTo>
                    <a:cubicBezTo>
                      <a:pt x="101" y="11"/>
                      <a:pt x="84" y="3"/>
                      <a:pt x="67" y="3"/>
                    </a:cubicBezTo>
                    <a:cubicBezTo>
                      <a:pt x="64" y="1"/>
                      <a:pt x="60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1"/>
              <p:cNvSpPr/>
              <p:nvPr/>
            </p:nvSpPr>
            <p:spPr>
              <a:xfrm>
                <a:off x="-4289964" y="442411"/>
                <a:ext cx="29126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7" extrusionOk="0">
                    <a:moveTo>
                      <a:pt x="59" y="35"/>
                    </a:moveTo>
                    <a:cubicBezTo>
                      <a:pt x="63" y="35"/>
                      <a:pt x="67" y="39"/>
                      <a:pt x="71" y="43"/>
                    </a:cubicBezTo>
                    <a:cubicBezTo>
                      <a:pt x="80" y="56"/>
                      <a:pt x="84" y="73"/>
                      <a:pt x="75" y="85"/>
                    </a:cubicBezTo>
                    <a:cubicBezTo>
                      <a:pt x="67" y="106"/>
                      <a:pt x="59" y="131"/>
                      <a:pt x="42" y="148"/>
                    </a:cubicBezTo>
                    <a:cubicBezTo>
                      <a:pt x="42" y="139"/>
                      <a:pt x="42" y="135"/>
                      <a:pt x="42" y="127"/>
                    </a:cubicBezTo>
                    <a:lnTo>
                      <a:pt x="42" y="119"/>
                    </a:lnTo>
                    <a:cubicBezTo>
                      <a:pt x="38" y="110"/>
                      <a:pt x="38" y="106"/>
                      <a:pt x="38" y="98"/>
                    </a:cubicBezTo>
                    <a:cubicBezTo>
                      <a:pt x="38" y="89"/>
                      <a:pt x="38" y="77"/>
                      <a:pt x="38" y="68"/>
                    </a:cubicBezTo>
                    <a:cubicBezTo>
                      <a:pt x="38" y="56"/>
                      <a:pt x="42" y="48"/>
                      <a:pt x="50" y="39"/>
                    </a:cubicBezTo>
                    <a:lnTo>
                      <a:pt x="59" y="39"/>
                    </a:lnTo>
                    <a:lnTo>
                      <a:pt x="59" y="35"/>
                    </a:lnTo>
                    <a:close/>
                    <a:moveTo>
                      <a:pt x="55" y="0"/>
                    </a:moveTo>
                    <a:cubicBezTo>
                      <a:pt x="44" y="0"/>
                      <a:pt x="35" y="5"/>
                      <a:pt x="25" y="14"/>
                    </a:cubicBezTo>
                    <a:cubicBezTo>
                      <a:pt x="13" y="27"/>
                      <a:pt x="4" y="43"/>
                      <a:pt x="0" y="64"/>
                    </a:cubicBezTo>
                    <a:cubicBezTo>
                      <a:pt x="0" y="81"/>
                      <a:pt x="0" y="93"/>
                      <a:pt x="0" y="110"/>
                    </a:cubicBezTo>
                    <a:cubicBezTo>
                      <a:pt x="4" y="114"/>
                      <a:pt x="4" y="123"/>
                      <a:pt x="4" y="127"/>
                    </a:cubicBezTo>
                    <a:lnTo>
                      <a:pt x="4" y="135"/>
                    </a:lnTo>
                    <a:cubicBezTo>
                      <a:pt x="4" y="160"/>
                      <a:pt x="9" y="194"/>
                      <a:pt x="34" y="206"/>
                    </a:cubicBezTo>
                    <a:lnTo>
                      <a:pt x="46" y="206"/>
                    </a:lnTo>
                    <a:cubicBezTo>
                      <a:pt x="50" y="206"/>
                      <a:pt x="55" y="206"/>
                      <a:pt x="63" y="202"/>
                    </a:cubicBezTo>
                    <a:cubicBezTo>
                      <a:pt x="84" y="173"/>
                      <a:pt x="105" y="139"/>
                      <a:pt x="117" y="102"/>
                    </a:cubicBezTo>
                    <a:cubicBezTo>
                      <a:pt x="130" y="77"/>
                      <a:pt x="126" y="48"/>
                      <a:pt x="109" y="27"/>
                    </a:cubicBezTo>
                    <a:cubicBezTo>
                      <a:pt x="96" y="10"/>
                      <a:pt x="84" y="2"/>
                      <a:pt x="67" y="2"/>
                    </a:cubicBez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1"/>
              <p:cNvSpPr/>
              <p:nvPr/>
            </p:nvSpPr>
            <p:spPr>
              <a:xfrm>
                <a:off x="-4620417" y="155196"/>
                <a:ext cx="35623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2" extrusionOk="0">
                    <a:moveTo>
                      <a:pt x="96" y="40"/>
                    </a:moveTo>
                    <a:cubicBezTo>
                      <a:pt x="101" y="40"/>
                      <a:pt x="109" y="40"/>
                      <a:pt x="113" y="44"/>
                    </a:cubicBezTo>
                    <a:cubicBezTo>
                      <a:pt x="117" y="48"/>
                      <a:pt x="117" y="48"/>
                      <a:pt x="117" y="52"/>
                    </a:cubicBezTo>
                    <a:cubicBezTo>
                      <a:pt x="117" y="65"/>
                      <a:pt x="113" y="73"/>
                      <a:pt x="109" y="82"/>
                    </a:cubicBezTo>
                    <a:cubicBezTo>
                      <a:pt x="101" y="90"/>
                      <a:pt x="92" y="98"/>
                      <a:pt x="84" y="103"/>
                    </a:cubicBezTo>
                    <a:cubicBezTo>
                      <a:pt x="80" y="107"/>
                      <a:pt x="75" y="111"/>
                      <a:pt x="71" y="115"/>
                    </a:cubicBezTo>
                    <a:lnTo>
                      <a:pt x="63" y="123"/>
                    </a:lnTo>
                    <a:cubicBezTo>
                      <a:pt x="55" y="128"/>
                      <a:pt x="50" y="132"/>
                      <a:pt x="46" y="136"/>
                    </a:cubicBezTo>
                    <a:cubicBezTo>
                      <a:pt x="46" y="111"/>
                      <a:pt x="55" y="90"/>
                      <a:pt x="63" y="65"/>
                    </a:cubicBezTo>
                    <a:cubicBezTo>
                      <a:pt x="71" y="52"/>
                      <a:pt x="80" y="44"/>
                      <a:pt x="96" y="40"/>
                    </a:cubicBezTo>
                    <a:close/>
                    <a:moveTo>
                      <a:pt x="101" y="1"/>
                    </a:moveTo>
                    <a:cubicBezTo>
                      <a:pt x="96" y="1"/>
                      <a:pt x="92" y="1"/>
                      <a:pt x="88" y="2"/>
                    </a:cubicBezTo>
                    <a:cubicBezTo>
                      <a:pt x="63" y="7"/>
                      <a:pt x="38" y="27"/>
                      <a:pt x="30" y="52"/>
                    </a:cubicBezTo>
                    <a:cubicBezTo>
                      <a:pt x="13" y="86"/>
                      <a:pt x="5" y="123"/>
                      <a:pt x="5" y="161"/>
                    </a:cubicBezTo>
                    <a:cubicBezTo>
                      <a:pt x="0" y="169"/>
                      <a:pt x="9" y="178"/>
                      <a:pt x="17" y="182"/>
                    </a:cubicBezTo>
                    <a:lnTo>
                      <a:pt x="30" y="182"/>
                    </a:lnTo>
                    <a:cubicBezTo>
                      <a:pt x="50" y="178"/>
                      <a:pt x="71" y="169"/>
                      <a:pt x="88" y="153"/>
                    </a:cubicBezTo>
                    <a:lnTo>
                      <a:pt x="92" y="144"/>
                    </a:lnTo>
                    <a:lnTo>
                      <a:pt x="109" y="136"/>
                    </a:lnTo>
                    <a:cubicBezTo>
                      <a:pt x="121" y="128"/>
                      <a:pt x="130" y="115"/>
                      <a:pt x="138" y="103"/>
                    </a:cubicBezTo>
                    <a:cubicBezTo>
                      <a:pt x="151" y="86"/>
                      <a:pt x="159" y="69"/>
                      <a:pt x="159" y="52"/>
                    </a:cubicBezTo>
                    <a:cubicBezTo>
                      <a:pt x="155" y="36"/>
                      <a:pt x="146" y="23"/>
                      <a:pt x="138" y="15"/>
                    </a:cubicBezTo>
                    <a:cubicBezTo>
                      <a:pt x="126" y="5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1"/>
              <p:cNvSpPr/>
              <p:nvPr/>
            </p:nvSpPr>
            <p:spPr>
              <a:xfrm>
                <a:off x="-4406019" y="183640"/>
                <a:ext cx="3584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0" extrusionOk="0">
                    <a:moveTo>
                      <a:pt x="97" y="38"/>
                    </a:moveTo>
                    <a:cubicBezTo>
                      <a:pt x="101" y="38"/>
                      <a:pt x="109" y="42"/>
                      <a:pt x="113" y="42"/>
                    </a:cubicBezTo>
                    <a:cubicBezTo>
                      <a:pt x="118" y="46"/>
                      <a:pt x="118" y="50"/>
                      <a:pt x="118" y="55"/>
                    </a:cubicBezTo>
                    <a:cubicBezTo>
                      <a:pt x="118" y="63"/>
                      <a:pt x="113" y="71"/>
                      <a:pt x="105" y="80"/>
                    </a:cubicBezTo>
                    <a:cubicBezTo>
                      <a:pt x="101" y="88"/>
                      <a:pt x="93" y="96"/>
                      <a:pt x="84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5" y="126"/>
                      <a:pt x="51" y="130"/>
                      <a:pt x="42" y="134"/>
                    </a:cubicBezTo>
                    <a:cubicBezTo>
                      <a:pt x="47" y="113"/>
                      <a:pt x="55" y="88"/>
                      <a:pt x="63" y="67"/>
                    </a:cubicBezTo>
                    <a:cubicBezTo>
                      <a:pt x="67" y="55"/>
                      <a:pt x="80" y="42"/>
                      <a:pt x="97" y="38"/>
                    </a:cubicBezTo>
                    <a:close/>
                    <a:moveTo>
                      <a:pt x="88" y="0"/>
                    </a:moveTo>
                    <a:cubicBezTo>
                      <a:pt x="63" y="9"/>
                      <a:pt x="38" y="25"/>
                      <a:pt x="30" y="50"/>
                    </a:cubicBezTo>
                    <a:cubicBezTo>
                      <a:pt x="13" y="88"/>
                      <a:pt x="5" y="126"/>
                      <a:pt x="1" y="163"/>
                    </a:cubicBezTo>
                    <a:cubicBezTo>
                      <a:pt x="1" y="172"/>
                      <a:pt x="9" y="180"/>
                      <a:pt x="17" y="180"/>
                    </a:cubicBezTo>
                    <a:lnTo>
                      <a:pt x="30" y="180"/>
                    </a:lnTo>
                    <a:cubicBezTo>
                      <a:pt x="51" y="180"/>
                      <a:pt x="72" y="167"/>
                      <a:pt x="88" y="151"/>
                    </a:cubicBezTo>
                    <a:lnTo>
                      <a:pt x="93" y="147"/>
                    </a:lnTo>
                    <a:cubicBezTo>
                      <a:pt x="97" y="142"/>
                      <a:pt x="101" y="138"/>
                      <a:pt x="105" y="134"/>
                    </a:cubicBezTo>
                    <a:cubicBezTo>
                      <a:pt x="118" y="126"/>
                      <a:pt x="130" y="113"/>
                      <a:pt x="138" y="101"/>
                    </a:cubicBezTo>
                    <a:cubicBezTo>
                      <a:pt x="151" y="88"/>
                      <a:pt x="159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5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1"/>
              <p:cNvSpPr/>
              <p:nvPr/>
            </p:nvSpPr>
            <p:spPr>
              <a:xfrm>
                <a:off x="-4454636" y="308657"/>
                <a:ext cx="35847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2" extrusionOk="0">
                    <a:moveTo>
                      <a:pt x="97" y="35"/>
                    </a:moveTo>
                    <a:cubicBezTo>
                      <a:pt x="101" y="35"/>
                      <a:pt x="109" y="39"/>
                      <a:pt x="113" y="43"/>
                    </a:cubicBezTo>
                    <a:cubicBezTo>
                      <a:pt x="118" y="43"/>
                      <a:pt x="118" y="48"/>
                      <a:pt x="118" y="52"/>
                    </a:cubicBezTo>
                    <a:cubicBezTo>
                      <a:pt x="118" y="60"/>
                      <a:pt x="113" y="69"/>
                      <a:pt x="105" y="77"/>
                    </a:cubicBezTo>
                    <a:cubicBezTo>
                      <a:pt x="101" y="89"/>
                      <a:pt x="92" y="94"/>
                      <a:pt x="84" y="102"/>
                    </a:cubicBezTo>
                    <a:lnTo>
                      <a:pt x="67" y="114"/>
                    </a:lnTo>
                    <a:lnTo>
                      <a:pt x="63" y="119"/>
                    </a:lnTo>
                    <a:cubicBezTo>
                      <a:pt x="55" y="123"/>
                      <a:pt x="51" y="127"/>
                      <a:pt x="42" y="131"/>
                    </a:cubicBezTo>
                    <a:cubicBezTo>
                      <a:pt x="47" y="110"/>
                      <a:pt x="55" y="85"/>
                      <a:pt x="63" y="64"/>
                    </a:cubicBezTo>
                    <a:cubicBezTo>
                      <a:pt x="72" y="52"/>
                      <a:pt x="80" y="39"/>
                      <a:pt x="97" y="35"/>
                    </a:cubicBezTo>
                    <a:close/>
                    <a:moveTo>
                      <a:pt x="101" y="0"/>
                    </a:moveTo>
                    <a:cubicBezTo>
                      <a:pt x="97" y="0"/>
                      <a:pt x="92" y="1"/>
                      <a:pt x="88" y="2"/>
                    </a:cubicBezTo>
                    <a:cubicBezTo>
                      <a:pt x="63" y="6"/>
                      <a:pt x="38" y="23"/>
                      <a:pt x="30" y="48"/>
                    </a:cubicBezTo>
                    <a:cubicBezTo>
                      <a:pt x="13" y="85"/>
                      <a:pt x="5" y="123"/>
                      <a:pt x="1" y="160"/>
                    </a:cubicBezTo>
                    <a:cubicBezTo>
                      <a:pt x="1" y="169"/>
                      <a:pt x="9" y="177"/>
                      <a:pt x="17" y="181"/>
                    </a:cubicBezTo>
                    <a:lnTo>
                      <a:pt x="30" y="181"/>
                    </a:lnTo>
                    <a:cubicBezTo>
                      <a:pt x="51" y="177"/>
                      <a:pt x="72" y="165"/>
                      <a:pt x="88" y="148"/>
                    </a:cubicBezTo>
                    <a:lnTo>
                      <a:pt x="92" y="144"/>
                    </a:lnTo>
                    <a:cubicBezTo>
                      <a:pt x="97" y="139"/>
                      <a:pt x="101" y="135"/>
                      <a:pt x="105" y="131"/>
                    </a:cubicBezTo>
                    <a:cubicBezTo>
                      <a:pt x="118" y="123"/>
                      <a:pt x="130" y="114"/>
                      <a:pt x="138" y="102"/>
                    </a:cubicBezTo>
                    <a:cubicBezTo>
                      <a:pt x="151" y="85"/>
                      <a:pt x="159" y="69"/>
                      <a:pt x="159" y="48"/>
                    </a:cubicBezTo>
                    <a:cubicBezTo>
                      <a:pt x="155" y="35"/>
                      <a:pt x="147" y="23"/>
                      <a:pt x="138" y="14"/>
                    </a:cubicBezTo>
                    <a:cubicBezTo>
                      <a:pt x="126" y="5"/>
                      <a:pt x="113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1"/>
              <p:cNvSpPr/>
              <p:nvPr/>
            </p:nvSpPr>
            <p:spPr>
              <a:xfrm>
                <a:off x="-4076898" y="338455"/>
                <a:ext cx="28454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7" extrusionOk="0">
                    <a:moveTo>
                      <a:pt x="55" y="40"/>
                    </a:moveTo>
                    <a:cubicBezTo>
                      <a:pt x="59" y="40"/>
                      <a:pt x="68" y="44"/>
                      <a:pt x="72" y="48"/>
                    </a:cubicBezTo>
                    <a:cubicBezTo>
                      <a:pt x="76" y="61"/>
                      <a:pt x="80" y="73"/>
                      <a:pt x="76" y="90"/>
                    </a:cubicBezTo>
                    <a:cubicBezTo>
                      <a:pt x="68" y="111"/>
                      <a:pt x="55" y="132"/>
                      <a:pt x="43" y="153"/>
                    </a:cubicBezTo>
                    <a:cubicBezTo>
                      <a:pt x="39" y="144"/>
                      <a:pt x="39" y="136"/>
                      <a:pt x="39" y="128"/>
                    </a:cubicBezTo>
                    <a:lnTo>
                      <a:pt x="39" y="119"/>
                    </a:lnTo>
                    <a:cubicBezTo>
                      <a:pt x="39" y="115"/>
                      <a:pt x="39" y="107"/>
                      <a:pt x="39" y="102"/>
                    </a:cubicBezTo>
                    <a:cubicBezTo>
                      <a:pt x="34" y="90"/>
                      <a:pt x="34" y="82"/>
                      <a:pt x="39" y="69"/>
                    </a:cubicBezTo>
                    <a:cubicBezTo>
                      <a:pt x="39" y="61"/>
                      <a:pt x="43" y="48"/>
                      <a:pt x="51" y="40"/>
                    </a:cubicBezTo>
                    <a:close/>
                    <a:moveTo>
                      <a:pt x="54" y="1"/>
                    </a:moveTo>
                    <a:cubicBezTo>
                      <a:pt x="45" y="1"/>
                      <a:pt x="35" y="5"/>
                      <a:pt x="26" y="15"/>
                    </a:cubicBezTo>
                    <a:cubicBezTo>
                      <a:pt x="14" y="27"/>
                      <a:pt x="5" y="44"/>
                      <a:pt x="1" y="65"/>
                    </a:cubicBezTo>
                    <a:cubicBezTo>
                      <a:pt x="1" y="82"/>
                      <a:pt x="1" y="94"/>
                      <a:pt x="1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5" y="203"/>
                      <a:pt x="59" y="203"/>
                    </a:cubicBezTo>
                    <a:cubicBezTo>
                      <a:pt x="84" y="173"/>
                      <a:pt x="105" y="140"/>
                      <a:pt x="118" y="102"/>
                    </a:cubicBezTo>
                    <a:cubicBezTo>
                      <a:pt x="126" y="77"/>
                      <a:pt x="126" y="48"/>
                      <a:pt x="110" y="23"/>
                    </a:cubicBezTo>
                    <a:cubicBezTo>
                      <a:pt x="97" y="11"/>
                      <a:pt x="84" y="2"/>
                      <a:pt x="64" y="2"/>
                    </a:cubicBezTo>
                    <a:cubicBezTo>
                      <a:pt x="60" y="1"/>
                      <a:pt x="57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1"/>
              <p:cNvSpPr/>
              <p:nvPr/>
            </p:nvSpPr>
            <p:spPr>
              <a:xfrm>
                <a:off x="-4149712" y="452493"/>
                <a:ext cx="29126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59" y="40"/>
                    </a:moveTo>
                    <a:cubicBezTo>
                      <a:pt x="63" y="40"/>
                      <a:pt x="67" y="44"/>
                      <a:pt x="71" y="48"/>
                    </a:cubicBezTo>
                    <a:cubicBezTo>
                      <a:pt x="80" y="61"/>
                      <a:pt x="80" y="74"/>
                      <a:pt x="76" y="90"/>
                    </a:cubicBezTo>
                    <a:cubicBezTo>
                      <a:pt x="67" y="111"/>
                      <a:pt x="59" y="132"/>
                      <a:pt x="42" y="153"/>
                    </a:cubicBezTo>
                    <a:cubicBezTo>
                      <a:pt x="42" y="144"/>
                      <a:pt x="42" y="136"/>
                      <a:pt x="42" y="128"/>
                    </a:cubicBezTo>
                    <a:lnTo>
                      <a:pt x="42" y="119"/>
                    </a:lnTo>
                    <a:cubicBezTo>
                      <a:pt x="38" y="115"/>
                      <a:pt x="38" y="107"/>
                      <a:pt x="38" y="103"/>
                    </a:cubicBezTo>
                    <a:cubicBezTo>
                      <a:pt x="38" y="90"/>
                      <a:pt x="38" y="82"/>
                      <a:pt x="38" y="69"/>
                    </a:cubicBezTo>
                    <a:cubicBezTo>
                      <a:pt x="38" y="61"/>
                      <a:pt x="42" y="48"/>
                      <a:pt x="50" y="40"/>
                    </a:cubicBezTo>
                    <a:close/>
                    <a:moveTo>
                      <a:pt x="55" y="1"/>
                    </a:moveTo>
                    <a:cubicBezTo>
                      <a:pt x="44" y="1"/>
                      <a:pt x="35" y="5"/>
                      <a:pt x="25" y="11"/>
                    </a:cubicBezTo>
                    <a:cubicBezTo>
                      <a:pt x="13" y="28"/>
                      <a:pt x="5" y="44"/>
                      <a:pt x="0" y="65"/>
                    </a:cubicBezTo>
                    <a:cubicBezTo>
                      <a:pt x="0" y="82"/>
                      <a:pt x="0" y="94"/>
                      <a:pt x="0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9" y="157"/>
                      <a:pt x="9" y="190"/>
                      <a:pt x="34" y="207"/>
                    </a:cubicBezTo>
                    <a:lnTo>
                      <a:pt x="46" y="207"/>
                    </a:lnTo>
                    <a:cubicBezTo>
                      <a:pt x="50" y="207"/>
                      <a:pt x="55" y="203"/>
                      <a:pt x="59" y="199"/>
                    </a:cubicBezTo>
                    <a:cubicBezTo>
                      <a:pt x="88" y="170"/>
                      <a:pt x="105" y="136"/>
                      <a:pt x="117" y="103"/>
                    </a:cubicBezTo>
                    <a:cubicBezTo>
                      <a:pt x="130" y="78"/>
                      <a:pt x="126" y="48"/>
                      <a:pt x="109" y="23"/>
                    </a:cubicBezTo>
                    <a:cubicBezTo>
                      <a:pt x="96" y="11"/>
                      <a:pt x="84" y="3"/>
                      <a:pt x="67" y="3"/>
                    </a:cubicBez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1"/>
              <p:cNvSpPr/>
              <p:nvPr/>
            </p:nvSpPr>
            <p:spPr>
              <a:xfrm>
                <a:off x="-4248964" y="279531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5" y="38"/>
                    </a:moveTo>
                    <a:cubicBezTo>
                      <a:pt x="57" y="38"/>
                      <a:pt x="58" y="39"/>
                      <a:pt x="59" y="40"/>
                    </a:cubicBezTo>
                    <a:cubicBezTo>
                      <a:pt x="64" y="40"/>
                      <a:pt x="68" y="40"/>
                      <a:pt x="72" y="44"/>
                    </a:cubicBezTo>
                    <a:cubicBezTo>
                      <a:pt x="80" y="57"/>
                      <a:pt x="84" y="73"/>
                      <a:pt x="76" y="86"/>
                    </a:cubicBezTo>
                    <a:cubicBezTo>
                      <a:pt x="68" y="111"/>
                      <a:pt x="59" y="132"/>
                      <a:pt x="43" y="153"/>
                    </a:cubicBezTo>
                    <a:cubicBezTo>
                      <a:pt x="43" y="144"/>
                      <a:pt x="43" y="136"/>
                      <a:pt x="43" y="128"/>
                    </a:cubicBezTo>
                    <a:lnTo>
                      <a:pt x="43" y="119"/>
                    </a:lnTo>
                    <a:cubicBezTo>
                      <a:pt x="39" y="111"/>
                      <a:pt x="39" y="107"/>
                      <a:pt x="39" y="103"/>
                    </a:cubicBezTo>
                    <a:cubicBezTo>
                      <a:pt x="34" y="90"/>
                      <a:pt x="34" y="77"/>
                      <a:pt x="39" y="69"/>
                    </a:cubicBezTo>
                    <a:cubicBezTo>
                      <a:pt x="39" y="57"/>
                      <a:pt x="43" y="48"/>
                      <a:pt x="51" y="40"/>
                    </a:cubicBezTo>
                    <a:cubicBezTo>
                      <a:pt x="51" y="40"/>
                      <a:pt x="53" y="38"/>
                      <a:pt x="55" y="38"/>
                    </a:cubicBezTo>
                    <a:close/>
                    <a:moveTo>
                      <a:pt x="57" y="1"/>
                    </a:moveTo>
                    <a:cubicBezTo>
                      <a:pt x="47" y="1"/>
                      <a:pt x="36" y="5"/>
                      <a:pt x="30" y="11"/>
                    </a:cubicBezTo>
                    <a:cubicBezTo>
                      <a:pt x="13" y="27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9" y="203"/>
                      <a:pt x="64" y="199"/>
                    </a:cubicBezTo>
                    <a:cubicBezTo>
                      <a:pt x="89" y="169"/>
                      <a:pt x="109" y="136"/>
                      <a:pt x="122" y="103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101" y="11"/>
                      <a:pt x="84" y="2"/>
                      <a:pt x="68" y="2"/>
                    </a:cubicBez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1"/>
              <p:cNvSpPr/>
              <p:nvPr/>
            </p:nvSpPr>
            <p:spPr>
              <a:xfrm>
                <a:off x="-4537757" y="-67961"/>
                <a:ext cx="34727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92" y="38"/>
                    </a:moveTo>
                    <a:cubicBezTo>
                      <a:pt x="100" y="38"/>
                      <a:pt x="105" y="38"/>
                      <a:pt x="109" y="42"/>
                    </a:cubicBezTo>
                    <a:cubicBezTo>
                      <a:pt x="113" y="46"/>
                      <a:pt x="117" y="51"/>
                      <a:pt x="117" y="51"/>
                    </a:cubicBezTo>
                    <a:cubicBezTo>
                      <a:pt x="113" y="63"/>
                      <a:pt x="109" y="72"/>
                      <a:pt x="105" y="80"/>
                    </a:cubicBezTo>
                    <a:cubicBezTo>
                      <a:pt x="96" y="88"/>
                      <a:pt x="88" y="97"/>
                      <a:pt x="79" y="105"/>
                    </a:cubicBezTo>
                    <a:lnTo>
                      <a:pt x="67" y="113"/>
                    </a:lnTo>
                    <a:lnTo>
                      <a:pt x="59" y="122"/>
                    </a:lnTo>
                    <a:lnTo>
                      <a:pt x="42" y="134"/>
                    </a:lnTo>
                    <a:cubicBezTo>
                      <a:pt x="46" y="113"/>
                      <a:pt x="50" y="88"/>
                      <a:pt x="63" y="67"/>
                    </a:cubicBezTo>
                    <a:cubicBezTo>
                      <a:pt x="67" y="55"/>
                      <a:pt x="79" y="42"/>
                      <a:pt x="92" y="38"/>
                    </a:cubicBezTo>
                    <a:close/>
                    <a:moveTo>
                      <a:pt x="88" y="1"/>
                    </a:moveTo>
                    <a:cubicBezTo>
                      <a:pt x="59" y="9"/>
                      <a:pt x="38" y="26"/>
                      <a:pt x="25" y="51"/>
                    </a:cubicBezTo>
                    <a:cubicBezTo>
                      <a:pt x="9" y="84"/>
                      <a:pt x="0" y="122"/>
                      <a:pt x="0" y="163"/>
                    </a:cubicBezTo>
                    <a:cubicBezTo>
                      <a:pt x="0" y="172"/>
                      <a:pt x="4" y="180"/>
                      <a:pt x="13" y="180"/>
                    </a:cubicBezTo>
                    <a:lnTo>
                      <a:pt x="25" y="180"/>
                    </a:lnTo>
                    <a:cubicBezTo>
                      <a:pt x="50" y="180"/>
                      <a:pt x="67" y="168"/>
                      <a:pt x="84" y="151"/>
                    </a:cubicBezTo>
                    <a:lnTo>
                      <a:pt x="92" y="147"/>
                    </a:lnTo>
                    <a:cubicBezTo>
                      <a:pt x="96" y="143"/>
                      <a:pt x="100" y="138"/>
                      <a:pt x="105" y="134"/>
                    </a:cubicBezTo>
                    <a:cubicBezTo>
                      <a:pt x="117" y="126"/>
                      <a:pt x="130" y="113"/>
                      <a:pt x="138" y="101"/>
                    </a:cubicBezTo>
                    <a:cubicBezTo>
                      <a:pt x="146" y="88"/>
                      <a:pt x="155" y="67"/>
                      <a:pt x="155" y="51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5"/>
                      <a:pt x="105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1"/>
              <p:cNvSpPr/>
              <p:nvPr/>
            </p:nvSpPr>
            <p:spPr>
              <a:xfrm>
                <a:off x="-4484987" y="49428"/>
                <a:ext cx="34951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0" extrusionOk="0">
                    <a:moveTo>
                      <a:pt x="93" y="38"/>
                    </a:moveTo>
                    <a:cubicBezTo>
                      <a:pt x="101" y="38"/>
                      <a:pt x="105" y="42"/>
                      <a:pt x="109" y="42"/>
                    </a:cubicBezTo>
                    <a:cubicBezTo>
                      <a:pt x="113" y="46"/>
                      <a:pt x="118" y="50"/>
                      <a:pt x="118" y="55"/>
                    </a:cubicBezTo>
                    <a:cubicBezTo>
                      <a:pt x="118" y="63"/>
                      <a:pt x="113" y="71"/>
                      <a:pt x="105" y="80"/>
                    </a:cubicBezTo>
                    <a:cubicBezTo>
                      <a:pt x="97" y="88"/>
                      <a:pt x="93" y="96"/>
                      <a:pt x="80" y="105"/>
                    </a:cubicBezTo>
                    <a:lnTo>
                      <a:pt x="68" y="113"/>
                    </a:lnTo>
                    <a:lnTo>
                      <a:pt x="59" y="121"/>
                    </a:lnTo>
                    <a:cubicBezTo>
                      <a:pt x="55" y="126"/>
                      <a:pt x="47" y="130"/>
                      <a:pt x="43" y="134"/>
                    </a:cubicBezTo>
                    <a:cubicBezTo>
                      <a:pt x="47" y="113"/>
                      <a:pt x="51" y="88"/>
                      <a:pt x="63" y="67"/>
                    </a:cubicBezTo>
                    <a:cubicBezTo>
                      <a:pt x="68" y="55"/>
                      <a:pt x="80" y="42"/>
                      <a:pt x="93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6" y="50"/>
                    </a:cubicBezTo>
                    <a:cubicBezTo>
                      <a:pt x="9" y="88"/>
                      <a:pt x="1" y="126"/>
                      <a:pt x="1" y="163"/>
                    </a:cubicBezTo>
                    <a:cubicBezTo>
                      <a:pt x="1" y="171"/>
                      <a:pt x="5" y="180"/>
                      <a:pt x="13" y="180"/>
                    </a:cubicBezTo>
                    <a:lnTo>
                      <a:pt x="26" y="180"/>
                    </a:lnTo>
                    <a:cubicBezTo>
                      <a:pt x="51" y="180"/>
                      <a:pt x="72" y="167"/>
                      <a:pt x="84" y="151"/>
                    </a:cubicBezTo>
                    <a:lnTo>
                      <a:pt x="93" y="146"/>
                    </a:lnTo>
                    <a:lnTo>
                      <a:pt x="105" y="134"/>
                    </a:lnTo>
                    <a:cubicBezTo>
                      <a:pt x="118" y="126"/>
                      <a:pt x="130" y="113"/>
                      <a:pt x="139" y="101"/>
                    </a:cubicBezTo>
                    <a:cubicBezTo>
                      <a:pt x="151" y="88"/>
                      <a:pt x="155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5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1"/>
              <p:cNvSpPr/>
              <p:nvPr/>
            </p:nvSpPr>
            <p:spPr>
              <a:xfrm>
                <a:off x="-4341494" y="49438"/>
                <a:ext cx="34951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2" extrusionOk="0">
                    <a:moveTo>
                      <a:pt x="93" y="40"/>
                    </a:moveTo>
                    <a:cubicBezTo>
                      <a:pt x="97" y="40"/>
                      <a:pt x="105" y="40"/>
                      <a:pt x="109" y="44"/>
                    </a:cubicBezTo>
                    <a:cubicBezTo>
                      <a:pt x="113" y="48"/>
                      <a:pt x="113" y="48"/>
                      <a:pt x="118" y="53"/>
                    </a:cubicBezTo>
                    <a:cubicBezTo>
                      <a:pt x="113" y="65"/>
                      <a:pt x="109" y="73"/>
                      <a:pt x="105" y="82"/>
                    </a:cubicBezTo>
                    <a:cubicBezTo>
                      <a:pt x="97" y="90"/>
                      <a:pt x="88" y="99"/>
                      <a:pt x="80" y="103"/>
                    </a:cubicBezTo>
                    <a:lnTo>
                      <a:pt x="67" y="115"/>
                    </a:lnTo>
                    <a:lnTo>
                      <a:pt x="59" y="124"/>
                    </a:lnTo>
                    <a:cubicBezTo>
                      <a:pt x="55" y="128"/>
                      <a:pt x="47" y="132"/>
                      <a:pt x="42" y="136"/>
                    </a:cubicBezTo>
                    <a:cubicBezTo>
                      <a:pt x="47" y="111"/>
                      <a:pt x="51" y="90"/>
                      <a:pt x="63" y="65"/>
                    </a:cubicBezTo>
                    <a:cubicBezTo>
                      <a:pt x="67" y="53"/>
                      <a:pt x="80" y="44"/>
                      <a:pt x="93" y="40"/>
                    </a:cubicBezTo>
                    <a:close/>
                    <a:moveTo>
                      <a:pt x="101" y="1"/>
                    </a:moveTo>
                    <a:cubicBezTo>
                      <a:pt x="97" y="1"/>
                      <a:pt x="93" y="1"/>
                      <a:pt x="88" y="3"/>
                    </a:cubicBezTo>
                    <a:cubicBezTo>
                      <a:pt x="59" y="7"/>
                      <a:pt x="38" y="28"/>
                      <a:pt x="26" y="53"/>
                    </a:cubicBezTo>
                    <a:cubicBezTo>
                      <a:pt x="9" y="86"/>
                      <a:pt x="1" y="124"/>
                      <a:pt x="1" y="161"/>
                    </a:cubicBezTo>
                    <a:cubicBezTo>
                      <a:pt x="1" y="169"/>
                      <a:pt x="5" y="178"/>
                      <a:pt x="13" y="182"/>
                    </a:cubicBezTo>
                    <a:lnTo>
                      <a:pt x="26" y="182"/>
                    </a:lnTo>
                    <a:cubicBezTo>
                      <a:pt x="51" y="178"/>
                      <a:pt x="67" y="169"/>
                      <a:pt x="84" y="153"/>
                    </a:cubicBezTo>
                    <a:lnTo>
                      <a:pt x="93" y="144"/>
                    </a:lnTo>
                    <a:lnTo>
                      <a:pt x="105" y="136"/>
                    </a:lnTo>
                    <a:cubicBezTo>
                      <a:pt x="118" y="128"/>
                      <a:pt x="130" y="115"/>
                      <a:pt x="138" y="103"/>
                    </a:cubicBezTo>
                    <a:cubicBezTo>
                      <a:pt x="147" y="86"/>
                      <a:pt x="155" y="69"/>
                      <a:pt x="155" y="53"/>
                    </a:cubicBezTo>
                    <a:cubicBezTo>
                      <a:pt x="151" y="36"/>
                      <a:pt x="147" y="23"/>
                      <a:pt x="134" y="15"/>
                    </a:cubicBezTo>
                    <a:cubicBezTo>
                      <a:pt x="125" y="6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-3996466" y="134575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9" y="40"/>
                    </a:moveTo>
                    <a:cubicBezTo>
                      <a:pt x="68" y="40"/>
                      <a:pt x="72" y="40"/>
                      <a:pt x="76" y="48"/>
                    </a:cubicBezTo>
                    <a:cubicBezTo>
                      <a:pt x="84" y="61"/>
                      <a:pt x="84" y="73"/>
                      <a:pt x="80" y="86"/>
                    </a:cubicBezTo>
                    <a:cubicBezTo>
                      <a:pt x="72" y="111"/>
                      <a:pt x="64" y="132"/>
                      <a:pt x="47" y="153"/>
                    </a:cubicBezTo>
                    <a:cubicBezTo>
                      <a:pt x="47" y="144"/>
                      <a:pt x="47" y="136"/>
                      <a:pt x="47" y="128"/>
                    </a:cubicBezTo>
                    <a:lnTo>
                      <a:pt x="47" y="119"/>
                    </a:lnTo>
                    <a:cubicBezTo>
                      <a:pt x="43" y="111"/>
                      <a:pt x="43" y="107"/>
                      <a:pt x="43" y="103"/>
                    </a:cubicBezTo>
                    <a:cubicBezTo>
                      <a:pt x="39" y="90"/>
                      <a:pt x="39" y="77"/>
                      <a:pt x="43" y="69"/>
                    </a:cubicBezTo>
                    <a:cubicBezTo>
                      <a:pt x="43" y="57"/>
                      <a:pt x="47" y="48"/>
                      <a:pt x="51" y="40"/>
                    </a:cubicBezTo>
                    <a:close/>
                    <a:moveTo>
                      <a:pt x="57" y="1"/>
                    </a:moveTo>
                    <a:cubicBezTo>
                      <a:pt x="47" y="1"/>
                      <a:pt x="36" y="5"/>
                      <a:pt x="30" y="11"/>
                    </a:cubicBezTo>
                    <a:cubicBezTo>
                      <a:pt x="13" y="27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9" y="119"/>
                      <a:pt x="9" y="128"/>
                    </a:cubicBezTo>
                    <a:lnTo>
                      <a:pt x="9" y="136"/>
                    </a:lnTo>
                    <a:cubicBezTo>
                      <a:pt x="9" y="161"/>
                      <a:pt x="13" y="190"/>
                      <a:pt x="39" y="207"/>
                    </a:cubicBezTo>
                    <a:lnTo>
                      <a:pt x="47" y="207"/>
                    </a:lnTo>
                    <a:cubicBezTo>
                      <a:pt x="55" y="207"/>
                      <a:pt x="59" y="207"/>
                      <a:pt x="64" y="199"/>
                    </a:cubicBezTo>
                    <a:cubicBezTo>
                      <a:pt x="89" y="169"/>
                      <a:pt x="109" y="136"/>
                      <a:pt x="122" y="103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101" y="11"/>
                      <a:pt x="84" y="2"/>
                      <a:pt x="68" y="2"/>
                    </a:cubicBez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-4125515" y="205597"/>
                <a:ext cx="29350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8" extrusionOk="0">
                    <a:moveTo>
                      <a:pt x="59" y="36"/>
                    </a:moveTo>
                    <a:cubicBezTo>
                      <a:pt x="64" y="36"/>
                      <a:pt x="72" y="40"/>
                      <a:pt x="76" y="44"/>
                    </a:cubicBezTo>
                    <a:cubicBezTo>
                      <a:pt x="80" y="57"/>
                      <a:pt x="84" y="74"/>
                      <a:pt x="76" y="86"/>
                    </a:cubicBezTo>
                    <a:cubicBezTo>
                      <a:pt x="68" y="107"/>
                      <a:pt x="59" y="132"/>
                      <a:pt x="47" y="149"/>
                    </a:cubicBezTo>
                    <a:cubicBezTo>
                      <a:pt x="43" y="140"/>
                      <a:pt x="43" y="136"/>
                      <a:pt x="43" y="128"/>
                    </a:cubicBezTo>
                    <a:lnTo>
                      <a:pt x="43" y="119"/>
                    </a:lnTo>
                    <a:cubicBezTo>
                      <a:pt x="38" y="111"/>
                      <a:pt x="38" y="103"/>
                      <a:pt x="38" y="99"/>
                    </a:cubicBezTo>
                    <a:cubicBezTo>
                      <a:pt x="38" y="90"/>
                      <a:pt x="38" y="78"/>
                      <a:pt x="38" y="69"/>
                    </a:cubicBezTo>
                    <a:cubicBezTo>
                      <a:pt x="38" y="57"/>
                      <a:pt x="43" y="49"/>
                      <a:pt x="51" y="40"/>
                    </a:cubicBezTo>
                    <a:cubicBezTo>
                      <a:pt x="51" y="38"/>
                      <a:pt x="52" y="37"/>
                      <a:pt x="54" y="37"/>
                    </a:cubicBezTo>
                    <a:cubicBezTo>
                      <a:pt x="55" y="37"/>
                      <a:pt x="57" y="38"/>
                      <a:pt x="59" y="40"/>
                    </a:cubicBezTo>
                    <a:lnTo>
                      <a:pt x="59" y="36"/>
                    </a:lnTo>
                    <a:close/>
                    <a:moveTo>
                      <a:pt x="55" y="1"/>
                    </a:moveTo>
                    <a:cubicBezTo>
                      <a:pt x="44" y="1"/>
                      <a:pt x="35" y="5"/>
                      <a:pt x="26" y="11"/>
                    </a:cubicBezTo>
                    <a:cubicBezTo>
                      <a:pt x="13" y="28"/>
                      <a:pt x="5" y="44"/>
                      <a:pt x="1" y="65"/>
                    </a:cubicBezTo>
                    <a:cubicBezTo>
                      <a:pt x="1" y="82"/>
                      <a:pt x="1" y="94"/>
                      <a:pt x="1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9" y="203"/>
                      <a:pt x="64" y="199"/>
                    </a:cubicBezTo>
                    <a:cubicBezTo>
                      <a:pt x="89" y="170"/>
                      <a:pt x="105" y="136"/>
                      <a:pt x="118" y="103"/>
                    </a:cubicBezTo>
                    <a:cubicBezTo>
                      <a:pt x="130" y="78"/>
                      <a:pt x="126" y="49"/>
                      <a:pt x="109" y="23"/>
                    </a:cubicBezTo>
                    <a:cubicBezTo>
                      <a:pt x="97" y="11"/>
                      <a:pt x="84" y="3"/>
                      <a:pt x="68" y="3"/>
                    </a:cubicBez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-4167412" y="76099"/>
                <a:ext cx="29126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7" extrusionOk="0">
                    <a:moveTo>
                      <a:pt x="54" y="38"/>
                    </a:moveTo>
                    <a:cubicBezTo>
                      <a:pt x="63" y="38"/>
                      <a:pt x="67" y="42"/>
                      <a:pt x="71" y="46"/>
                    </a:cubicBezTo>
                    <a:cubicBezTo>
                      <a:pt x="79" y="59"/>
                      <a:pt x="79" y="71"/>
                      <a:pt x="75" y="84"/>
                    </a:cubicBezTo>
                    <a:cubicBezTo>
                      <a:pt x="67" y="109"/>
                      <a:pt x="54" y="130"/>
                      <a:pt x="42" y="151"/>
                    </a:cubicBezTo>
                    <a:cubicBezTo>
                      <a:pt x="42" y="142"/>
                      <a:pt x="42" y="134"/>
                      <a:pt x="42" y="126"/>
                    </a:cubicBezTo>
                    <a:lnTo>
                      <a:pt x="42" y="117"/>
                    </a:lnTo>
                    <a:cubicBezTo>
                      <a:pt x="38" y="109"/>
                      <a:pt x="38" y="105"/>
                      <a:pt x="38" y="101"/>
                    </a:cubicBezTo>
                    <a:cubicBezTo>
                      <a:pt x="33" y="88"/>
                      <a:pt x="33" y="80"/>
                      <a:pt x="38" y="67"/>
                    </a:cubicBezTo>
                    <a:cubicBezTo>
                      <a:pt x="38" y="59"/>
                      <a:pt x="42" y="46"/>
                      <a:pt x="46" y="38"/>
                    </a:cubicBezTo>
                    <a:close/>
                    <a:moveTo>
                      <a:pt x="67" y="0"/>
                    </a:moveTo>
                    <a:cubicBezTo>
                      <a:pt x="54" y="0"/>
                      <a:pt x="38" y="5"/>
                      <a:pt x="25" y="13"/>
                    </a:cubicBezTo>
                    <a:cubicBezTo>
                      <a:pt x="13" y="25"/>
                      <a:pt x="4" y="46"/>
                      <a:pt x="4" y="63"/>
                    </a:cubicBezTo>
                    <a:cubicBezTo>
                      <a:pt x="0" y="80"/>
                      <a:pt x="0" y="96"/>
                      <a:pt x="4" y="113"/>
                    </a:cubicBezTo>
                    <a:lnTo>
                      <a:pt x="4" y="126"/>
                    </a:lnTo>
                    <a:lnTo>
                      <a:pt x="4" y="138"/>
                    </a:lnTo>
                    <a:cubicBezTo>
                      <a:pt x="4" y="159"/>
                      <a:pt x="8" y="192"/>
                      <a:pt x="33" y="205"/>
                    </a:cubicBezTo>
                    <a:lnTo>
                      <a:pt x="42" y="205"/>
                    </a:lnTo>
                    <a:cubicBezTo>
                      <a:pt x="44" y="206"/>
                      <a:pt x="47" y="207"/>
                      <a:pt x="49" y="207"/>
                    </a:cubicBezTo>
                    <a:cubicBezTo>
                      <a:pt x="55" y="207"/>
                      <a:pt x="60" y="204"/>
                      <a:pt x="63" y="201"/>
                    </a:cubicBezTo>
                    <a:cubicBezTo>
                      <a:pt x="88" y="172"/>
                      <a:pt x="109" y="138"/>
                      <a:pt x="121" y="101"/>
                    </a:cubicBezTo>
                    <a:cubicBezTo>
                      <a:pt x="129" y="76"/>
                      <a:pt x="125" y="46"/>
                      <a:pt x="109" y="25"/>
                    </a:cubicBezTo>
                    <a:cubicBezTo>
                      <a:pt x="100" y="13"/>
                      <a:pt x="84" y="5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-3948744" y="303952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9" y="39"/>
                    </a:moveTo>
                    <a:cubicBezTo>
                      <a:pt x="63" y="39"/>
                      <a:pt x="72" y="39"/>
                      <a:pt x="76" y="48"/>
                    </a:cubicBezTo>
                    <a:cubicBezTo>
                      <a:pt x="80" y="60"/>
                      <a:pt x="84" y="73"/>
                      <a:pt x="76" y="85"/>
                    </a:cubicBezTo>
                    <a:cubicBezTo>
                      <a:pt x="68" y="110"/>
                      <a:pt x="59" y="131"/>
                      <a:pt x="47" y="152"/>
                    </a:cubicBezTo>
                    <a:cubicBezTo>
                      <a:pt x="43" y="144"/>
                      <a:pt x="43" y="135"/>
                      <a:pt x="43" y="127"/>
                    </a:cubicBezTo>
                    <a:lnTo>
                      <a:pt x="43" y="119"/>
                    </a:lnTo>
                    <a:cubicBezTo>
                      <a:pt x="43" y="115"/>
                      <a:pt x="38" y="106"/>
                      <a:pt x="38" y="102"/>
                    </a:cubicBezTo>
                    <a:cubicBezTo>
                      <a:pt x="38" y="90"/>
                      <a:pt x="38" y="77"/>
                      <a:pt x="38" y="69"/>
                    </a:cubicBezTo>
                    <a:cubicBezTo>
                      <a:pt x="38" y="56"/>
                      <a:pt x="43" y="48"/>
                      <a:pt x="51" y="39"/>
                    </a:cubicBezTo>
                    <a:close/>
                    <a:moveTo>
                      <a:pt x="55" y="0"/>
                    </a:moveTo>
                    <a:cubicBezTo>
                      <a:pt x="44" y="0"/>
                      <a:pt x="35" y="4"/>
                      <a:pt x="26" y="10"/>
                    </a:cubicBezTo>
                    <a:cubicBezTo>
                      <a:pt x="13" y="27"/>
                      <a:pt x="5" y="44"/>
                      <a:pt x="1" y="64"/>
                    </a:cubicBezTo>
                    <a:cubicBezTo>
                      <a:pt x="1" y="81"/>
                      <a:pt x="1" y="94"/>
                      <a:pt x="1" y="110"/>
                    </a:cubicBezTo>
                    <a:cubicBezTo>
                      <a:pt x="5" y="115"/>
                      <a:pt x="5" y="119"/>
                      <a:pt x="5" y="127"/>
                    </a:cubicBezTo>
                    <a:lnTo>
                      <a:pt x="5" y="135"/>
                    </a:lnTo>
                    <a:cubicBezTo>
                      <a:pt x="9" y="160"/>
                      <a:pt x="9" y="190"/>
                      <a:pt x="38" y="206"/>
                    </a:cubicBezTo>
                    <a:lnTo>
                      <a:pt x="47" y="206"/>
                    </a:lnTo>
                    <a:cubicBezTo>
                      <a:pt x="51" y="206"/>
                      <a:pt x="59" y="206"/>
                      <a:pt x="63" y="198"/>
                    </a:cubicBezTo>
                    <a:cubicBezTo>
                      <a:pt x="88" y="169"/>
                      <a:pt x="105" y="135"/>
                      <a:pt x="118" y="102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97" y="10"/>
                      <a:pt x="84" y="2"/>
                      <a:pt x="68" y="2"/>
                    </a:cubicBez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4" name="Google Shape;1024;p41"/>
          <p:cNvGrpSpPr/>
          <p:nvPr/>
        </p:nvGrpSpPr>
        <p:grpSpPr>
          <a:xfrm rot="-1839682">
            <a:off x="7582004" y="322194"/>
            <a:ext cx="577844" cy="440794"/>
            <a:chOff x="9529725" y="57307"/>
            <a:chExt cx="1058474" cy="807506"/>
          </a:xfrm>
        </p:grpSpPr>
        <p:sp>
          <p:nvSpPr>
            <p:cNvPr id="1025" name="Google Shape;1025;p41"/>
            <p:cNvSpPr/>
            <p:nvPr/>
          </p:nvSpPr>
          <p:spPr>
            <a:xfrm>
              <a:off x="9687763" y="97241"/>
              <a:ext cx="900437" cy="767571"/>
            </a:xfrm>
            <a:custGeom>
              <a:avLst/>
              <a:gdLst/>
              <a:ahLst/>
              <a:cxnLst/>
              <a:rect l="l" t="t" r="r" b="b"/>
              <a:pathLst>
                <a:path w="4134" h="3524" extrusionOk="0">
                  <a:moveTo>
                    <a:pt x="3044" y="25"/>
                  </a:moveTo>
                  <a:cubicBezTo>
                    <a:pt x="3252" y="25"/>
                    <a:pt x="3440" y="159"/>
                    <a:pt x="3511" y="359"/>
                  </a:cubicBezTo>
                  <a:lnTo>
                    <a:pt x="4054" y="1858"/>
                  </a:lnTo>
                  <a:cubicBezTo>
                    <a:pt x="4100" y="1983"/>
                    <a:pt x="4083" y="2121"/>
                    <a:pt x="4008" y="2229"/>
                  </a:cubicBezTo>
                  <a:cubicBezTo>
                    <a:pt x="4004" y="2233"/>
                    <a:pt x="3808" y="2400"/>
                    <a:pt x="3206" y="2889"/>
                  </a:cubicBezTo>
                  <a:cubicBezTo>
                    <a:pt x="2610" y="3381"/>
                    <a:pt x="2276" y="3385"/>
                    <a:pt x="2267" y="3385"/>
                  </a:cubicBezTo>
                  <a:cubicBezTo>
                    <a:pt x="2263" y="3385"/>
                    <a:pt x="1746" y="3448"/>
                    <a:pt x="1236" y="3490"/>
                  </a:cubicBezTo>
                  <a:cubicBezTo>
                    <a:pt x="1194" y="3493"/>
                    <a:pt x="1154" y="3495"/>
                    <a:pt x="1118" y="3495"/>
                  </a:cubicBezTo>
                  <a:cubicBezTo>
                    <a:pt x="773" y="3495"/>
                    <a:pt x="715" y="3348"/>
                    <a:pt x="715" y="3348"/>
                  </a:cubicBezTo>
                  <a:lnTo>
                    <a:pt x="134" y="1749"/>
                  </a:lnTo>
                  <a:lnTo>
                    <a:pt x="130" y="1737"/>
                  </a:lnTo>
                  <a:cubicBezTo>
                    <a:pt x="26" y="1444"/>
                    <a:pt x="134" y="1119"/>
                    <a:pt x="389" y="948"/>
                  </a:cubicBezTo>
                  <a:cubicBezTo>
                    <a:pt x="664" y="756"/>
                    <a:pt x="1044" y="497"/>
                    <a:pt x="1286" y="326"/>
                  </a:cubicBezTo>
                  <a:cubicBezTo>
                    <a:pt x="1458" y="200"/>
                    <a:pt x="1662" y="130"/>
                    <a:pt x="1871" y="113"/>
                  </a:cubicBezTo>
                  <a:cubicBezTo>
                    <a:pt x="1879" y="113"/>
                    <a:pt x="2689" y="42"/>
                    <a:pt x="3014" y="25"/>
                  </a:cubicBezTo>
                  <a:close/>
                  <a:moveTo>
                    <a:pt x="3010" y="0"/>
                  </a:moveTo>
                  <a:cubicBezTo>
                    <a:pt x="2685" y="17"/>
                    <a:pt x="1879" y="88"/>
                    <a:pt x="1871" y="88"/>
                  </a:cubicBezTo>
                  <a:cubicBezTo>
                    <a:pt x="1654" y="104"/>
                    <a:pt x="1445" y="180"/>
                    <a:pt x="1270" y="305"/>
                  </a:cubicBezTo>
                  <a:cubicBezTo>
                    <a:pt x="1032" y="476"/>
                    <a:pt x="652" y="735"/>
                    <a:pt x="376" y="927"/>
                  </a:cubicBezTo>
                  <a:cubicBezTo>
                    <a:pt x="109" y="1106"/>
                    <a:pt x="1" y="1444"/>
                    <a:pt x="105" y="1745"/>
                  </a:cubicBezTo>
                  <a:lnTo>
                    <a:pt x="689" y="3356"/>
                  </a:lnTo>
                  <a:cubicBezTo>
                    <a:pt x="694" y="3364"/>
                    <a:pt x="752" y="3523"/>
                    <a:pt x="1119" y="3523"/>
                  </a:cubicBezTo>
                  <a:cubicBezTo>
                    <a:pt x="1157" y="3523"/>
                    <a:pt x="1195" y="3523"/>
                    <a:pt x="1240" y="3519"/>
                  </a:cubicBezTo>
                  <a:cubicBezTo>
                    <a:pt x="1750" y="3477"/>
                    <a:pt x="2267" y="3415"/>
                    <a:pt x="2271" y="3415"/>
                  </a:cubicBezTo>
                  <a:cubicBezTo>
                    <a:pt x="2288" y="3415"/>
                    <a:pt x="2622" y="3406"/>
                    <a:pt x="3227" y="2909"/>
                  </a:cubicBezTo>
                  <a:cubicBezTo>
                    <a:pt x="3833" y="2413"/>
                    <a:pt x="4025" y="2254"/>
                    <a:pt x="4029" y="2250"/>
                  </a:cubicBezTo>
                  <a:cubicBezTo>
                    <a:pt x="4116" y="2133"/>
                    <a:pt x="4133" y="1983"/>
                    <a:pt x="4083" y="1849"/>
                  </a:cubicBezTo>
                  <a:lnTo>
                    <a:pt x="3536" y="351"/>
                  </a:lnTo>
                  <a:cubicBezTo>
                    <a:pt x="3465" y="138"/>
                    <a:pt x="3265" y="0"/>
                    <a:pt x="3044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9531790" y="60025"/>
              <a:ext cx="900437" cy="767571"/>
            </a:xfrm>
            <a:custGeom>
              <a:avLst/>
              <a:gdLst/>
              <a:ahLst/>
              <a:cxnLst/>
              <a:rect l="l" t="t" r="r" b="b"/>
              <a:pathLst>
                <a:path w="4134" h="3524" extrusionOk="0">
                  <a:moveTo>
                    <a:pt x="3044" y="25"/>
                  </a:moveTo>
                  <a:cubicBezTo>
                    <a:pt x="3252" y="25"/>
                    <a:pt x="3440" y="159"/>
                    <a:pt x="3511" y="359"/>
                  </a:cubicBezTo>
                  <a:lnTo>
                    <a:pt x="4054" y="1858"/>
                  </a:lnTo>
                  <a:cubicBezTo>
                    <a:pt x="4100" y="1983"/>
                    <a:pt x="4083" y="2121"/>
                    <a:pt x="4008" y="2229"/>
                  </a:cubicBezTo>
                  <a:cubicBezTo>
                    <a:pt x="4004" y="2233"/>
                    <a:pt x="3808" y="2400"/>
                    <a:pt x="3206" y="2889"/>
                  </a:cubicBezTo>
                  <a:cubicBezTo>
                    <a:pt x="2610" y="3381"/>
                    <a:pt x="2276" y="3385"/>
                    <a:pt x="2267" y="3385"/>
                  </a:cubicBezTo>
                  <a:cubicBezTo>
                    <a:pt x="2263" y="3385"/>
                    <a:pt x="1746" y="3448"/>
                    <a:pt x="1236" y="3490"/>
                  </a:cubicBezTo>
                  <a:cubicBezTo>
                    <a:pt x="1194" y="3493"/>
                    <a:pt x="1154" y="3495"/>
                    <a:pt x="1118" y="3495"/>
                  </a:cubicBezTo>
                  <a:cubicBezTo>
                    <a:pt x="773" y="3495"/>
                    <a:pt x="715" y="3348"/>
                    <a:pt x="715" y="3348"/>
                  </a:cubicBezTo>
                  <a:lnTo>
                    <a:pt x="134" y="1749"/>
                  </a:lnTo>
                  <a:lnTo>
                    <a:pt x="130" y="1737"/>
                  </a:lnTo>
                  <a:cubicBezTo>
                    <a:pt x="26" y="1444"/>
                    <a:pt x="134" y="1119"/>
                    <a:pt x="389" y="948"/>
                  </a:cubicBezTo>
                  <a:cubicBezTo>
                    <a:pt x="664" y="756"/>
                    <a:pt x="1044" y="497"/>
                    <a:pt x="1286" y="326"/>
                  </a:cubicBezTo>
                  <a:cubicBezTo>
                    <a:pt x="1458" y="200"/>
                    <a:pt x="1662" y="130"/>
                    <a:pt x="1871" y="113"/>
                  </a:cubicBezTo>
                  <a:cubicBezTo>
                    <a:pt x="1879" y="113"/>
                    <a:pt x="2689" y="42"/>
                    <a:pt x="3014" y="25"/>
                  </a:cubicBezTo>
                  <a:close/>
                  <a:moveTo>
                    <a:pt x="3010" y="0"/>
                  </a:moveTo>
                  <a:cubicBezTo>
                    <a:pt x="2685" y="17"/>
                    <a:pt x="1879" y="88"/>
                    <a:pt x="1871" y="88"/>
                  </a:cubicBezTo>
                  <a:cubicBezTo>
                    <a:pt x="1654" y="104"/>
                    <a:pt x="1445" y="180"/>
                    <a:pt x="1270" y="305"/>
                  </a:cubicBezTo>
                  <a:cubicBezTo>
                    <a:pt x="1032" y="476"/>
                    <a:pt x="652" y="735"/>
                    <a:pt x="376" y="927"/>
                  </a:cubicBezTo>
                  <a:cubicBezTo>
                    <a:pt x="109" y="1106"/>
                    <a:pt x="1" y="1444"/>
                    <a:pt x="105" y="1745"/>
                  </a:cubicBezTo>
                  <a:lnTo>
                    <a:pt x="689" y="3356"/>
                  </a:lnTo>
                  <a:cubicBezTo>
                    <a:pt x="694" y="3364"/>
                    <a:pt x="752" y="3523"/>
                    <a:pt x="1119" y="3523"/>
                  </a:cubicBezTo>
                  <a:cubicBezTo>
                    <a:pt x="1157" y="3523"/>
                    <a:pt x="1195" y="3523"/>
                    <a:pt x="1240" y="3519"/>
                  </a:cubicBezTo>
                  <a:cubicBezTo>
                    <a:pt x="1750" y="3477"/>
                    <a:pt x="2267" y="3415"/>
                    <a:pt x="2271" y="3415"/>
                  </a:cubicBezTo>
                  <a:cubicBezTo>
                    <a:pt x="2288" y="3415"/>
                    <a:pt x="2622" y="3406"/>
                    <a:pt x="3227" y="2909"/>
                  </a:cubicBezTo>
                  <a:cubicBezTo>
                    <a:pt x="3833" y="2413"/>
                    <a:pt x="4025" y="2254"/>
                    <a:pt x="4029" y="2250"/>
                  </a:cubicBezTo>
                  <a:cubicBezTo>
                    <a:pt x="4116" y="2133"/>
                    <a:pt x="4133" y="1983"/>
                    <a:pt x="4083" y="1849"/>
                  </a:cubicBezTo>
                  <a:lnTo>
                    <a:pt x="3536" y="351"/>
                  </a:lnTo>
                  <a:cubicBezTo>
                    <a:pt x="3465" y="138"/>
                    <a:pt x="3265" y="0"/>
                    <a:pt x="3044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9538655" y="66455"/>
              <a:ext cx="886715" cy="754720"/>
            </a:xfrm>
            <a:custGeom>
              <a:avLst/>
              <a:gdLst/>
              <a:ahLst/>
              <a:cxnLst/>
              <a:rect l="l" t="t" r="r" b="b"/>
              <a:pathLst>
                <a:path w="4071" h="3465" extrusionOk="0">
                  <a:moveTo>
                    <a:pt x="1508" y="748"/>
                  </a:moveTo>
                  <a:lnTo>
                    <a:pt x="1566" y="764"/>
                  </a:lnTo>
                  <a:lnTo>
                    <a:pt x="1566" y="768"/>
                  </a:lnTo>
                  <a:lnTo>
                    <a:pt x="1508" y="748"/>
                  </a:lnTo>
                  <a:close/>
                  <a:moveTo>
                    <a:pt x="1383" y="806"/>
                  </a:moveTo>
                  <a:cubicBezTo>
                    <a:pt x="1437" y="806"/>
                    <a:pt x="1487" y="814"/>
                    <a:pt x="1533" y="835"/>
                  </a:cubicBezTo>
                  <a:lnTo>
                    <a:pt x="1533" y="839"/>
                  </a:lnTo>
                  <a:cubicBezTo>
                    <a:pt x="1487" y="818"/>
                    <a:pt x="1437" y="810"/>
                    <a:pt x="1387" y="810"/>
                  </a:cubicBezTo>
                  <a:lnTo>
                    <a:pt x="1341" y="810"/>
                  </a:lnTo>
                  <a:cubicBezTo>
                    <a:pt x="1353" y="806"/>
                    <a:pt x="1370" y="806"/>
                    <a:pt x="1383" y="806"/>
                  </a:cubicBezTo>
                  <a:close/>
                  <a:moveTo>
                    <a:pt x="1157" y="881"/>
                  </a:moveTo>
                  <a:cubicBezTo>
                    <a:pt x="1287" y="881"/>
                    <a:pt x="1416" y="906"/>
                    <a:pt x="1533" y="956"/>
                  </a:cubicBezTo>
                  <a:lnTo>
                    <a:pt x="1533" y="960"/>
                  </a:lnTo>
                  <a:cubicBezTo>
                    <a:pt x="1416" y="910"/>
                    <a:pt x="1287" y="885"/>
                    <a:pt x="1157" y="885"/>
                  </a:cubicBezTo>
                  <a:cubicBezTo>
                    <a:pt x="1107" y="885"/>
                    <a:pt x="1057" y="889"/>
                    <a:pt x="1007" y="898"/>
                  </a:cubicBezTo>
                  <a:lnTo>
                    <a:pt x="1003" y="894"/>
                  </a:lnTo>
                  <a:cubicBezTo>
                    <a:pt x="1057" y="885"/>
                    <a:pt x="1107" y="881"/>
                    <a:pt x="1157" y="881"/>
                  </a:cubicBezTo>
                  <a:close/>
                  <a:moveTo>
                    <a:pt x="3083" y="127"/>
                  </a:moveTo>
                  <a:cubicBezTo>
                    <a:pt x="3088" y="127"/>
                    <a:pt x="3092" y="129"/>
                    <a:pt x="3094" y="134"/>
                  </a:cubicBezTo>
                  <a:cubicBezTo>
                    <a:pt x="3094" y="138"/>
                    <a:pt x="3094" y="142"/>
                    <a:pt x="3094" y="146"/>
                  </a:cubicBezTo>
                  <a:cubicBezTo>
                    <a:pt x="3094" y="151"/>
                    <a:pt x="3090" y="155"/>
                    <a:pt x="3086" y="155"/>
                  </a:cubicBezTo>
                  <a:cubicBezTo>
                    <a:pt x="3086" y="155"/>
                    <a:pt x="2994" y="209"/>
                    <a:pt x="2839" y="301"/>
                  </a:cubicBezTo>
                  <a:cubicBezTo>
                    <a:pt x="2681" y="397"/>
                    <a:pt x="2460" y="530"/>
                    <a:pt x="2205" y="689"/>
                  </a:cubicBezTo>
                  <a:cubicBezTo>
                    <a:pt x="1888" y="885"/>
                    <a:pt x="1825" y="1123"/>
                    <a:pt x="1825" y="1123"/>
                  </a:cubicBezTo>
                  <a:cubicBezTo>
                    <a:pt x="1825" y="1130"/>
                    <a:pt x="1819" y="1137"/>
                    <a:pt x="1813" y="1137"/>
                  </a:cubicBezTo>
                  <a:cubicBezTo>
                    <a:pt x="1811" y="1137"/>
                    <a:pt x="1810" y="1136"/>
                    <a:pt x="1808" y="1136"/>
                  </a:cubicBezTo>
                  <a:cubicBezTo>
                    <a:pt x="1804" y="1136"/>
                    <a:pt x="1800" y="1132"/>
                    <a:pt x="1796" y="1127"/>
                  </a:cubicBezTo>
                  <a:cubicBezTo>
                    <a:pt x="1796" y="1127"/>
                    <a:pt x="1796" y="1123"/>
                    <a:pt x="1796" y="1119"/>
                  </a:cubicBezTo>
                  <a:cubicBezTo>
                    <a:pt x="1796" y="1106"/>
                    <a:pt x="1858" y="869"/>
                    <a:pt x="2192" y="664"/>
                  </a:cubicBezTo>
                  <a:cubicBezTo>
                    <a:pt x="2439" y="510"/>
                    <a:pt x="2652" y="380"/>
                    <a:pt x="2806" y="288"/>
                  </a:cubicBezTo>
                  <a:cubicBezTo>
                    <a:pt x="2973" y="188"/>
                    <a:pt x="3069" y="130"/>
                    <a:pt x="3073" y="130"/>
                  </a:cubicBezTo>
                  <a:cubicBezTo>
                    <a:pt x="3077" y="128"/>
                    <a:pt x="3080" y="127"/>
                    <a:pt x="3083" y="127"/>
                  </a:cubicBezTo>
                  <a:close/>
                  <a:moveTo>
                    <a:pt x="3628" y="1420"/>
                  </a:moveTo>
                  <a:lnTo>
                    <a:pt x="3733" y="1716"/>
                  </a:lnTo>
                  <a:lnTo>
                    <a:pt x="3624" y="1420"/>
                  </a:lnTo>
                  <a:close/>
                  <a:moveTo>
                    <a:pt x="1984" y="1265"/>
                  </a:moveTo>
                  <a:lnTo>
                    <a:pt x="1988" y="1269"/>
                  </a:lnTo>
                  <a:lnTo>
                    <a:pt x="2259" y="1962"/>
                  </a:lnTo>
                  <a:lnTo>
                    <a:pt x="1984" y="1265"/>
                  </a:lnTo>
                  <a:close/>
                  <a:moveTo>
                    <a:pt x="3578" y="1056"/>
                  </a:moveTo>
                  <a:cubicBezTo>
                    <a:pt x="3691" y="1282"/>
                    <a:pt x="3787" y="1516"/>
                    <a:pt x="3875" y="1753"/>
                  </a:cubicBezTo>
                  <a:cubicBezTo>
                    <a:pt x="3908" y="1845"/>
                    <a:pt x="3941" y="1963"/>
                    <a:pt x="3897" y="2053"/>
                  </a:cubicBezTo>
                  <a:lnTo>
                    <a:pt x="3897" y="2053"/>
                  </a:lnTo>
                  <a:cubicBezTo>
                    <a:pt x="3936" y="1962"/>
                    <a:pt x="3903" y="1848"/>
                    <a:pt x="3870" y="1753"/>
                  </a:cubicBezTo>
                  <a:cubicBezTo>
                    <a:pt x="3787" y="1516"/>
                    <a:pt x="3687" y="1282"/>
                    <a:pt x="3578" y="1056"/>
                  </a:cubicBezTo>
                  <a:close/>
                  <a:moveTo>
                    <a:pt x="719" y="2517"/>
                  </a:moveTo>
                  <a:lnTo>
                    <a:pt x="840" y="2885"/>
                  </a:lnTo>
                  <a:lnTo>
                    <a:pt x="836" y="2889"/>
                  </a:lnTo>
                  <a:lnTo>
                    <a:pt x="719" y="2517"/>
                  </a:lnTo>
                  <a:close/>
                  <a:moveTo>
                    <a:pt x="932" y="2701"/>
                  </a:moveTo>
                  <a:lnTo>
                    <a:pt x="1007" y="2910"/>
                  </a:lnTo>
                  <a:lnTo>
                    <a:pt x="1003" y="2910"/>
                  </a:lnTo>
                  <a:lnTo>
                    <a:pt x="929" y="2701"/>
                  </a:lnTo>
                  <a:close/>
                  <a:moveTo>
                    <a:pt x="1186" y="998"/>
                  </a:moveTo>
                  <a:cubicBezTo>
                    <a:pt x="1516" y="998"/>
                    <a:pt x="1808" y="1198"/>
                    <a:pt x="1925" y="1507"/>
                  </a:cubicBezTo>
                  <a:lnTo>
                    <a:pt x="2451" y="2956"/>
                  </a:lnTo>
                  <a:cubicBezTo>
                    <a:pt x="2476" y="3027"/>
                    <a:pt x="2505" y="3164"/>
                    <a:pt x="2476" y="3231"/>
                  </a:cubicBezTo>
                  <a:cubicBezTo>
                    <a:pt x="2472" y="3235"/>
                    <a:pt x="2468" y="3239"/>
                    <a:pt x="2460" y="3239"/>
                  </a:cubicBezTo>
                  <a:lnTo>
                    <a:pt x="2455" y="3239"/>
                  </a:lnTo>
                  <a:cubicBezTo>
                    <a:pt x="2451" y="3239"/>
                    <a:pt x="2447" y="3235"/>
                    <a:pt x="2447" y="3231"/>
                  </a:cubicBezTo>
                  <a:cubicBezTo>
                    <a:pt x="2447" y="3227"/>
                    <a:pt x="2447" y="3223"/>
                    <a:pt x="2447" y="3219"/>
                  </a:cubicBezTo>
                  <a:cubicBezTo>
                    <a:pt x="2472" y="3160"/>
                    <a:pt x="2439" y="3014"/>
                    <a:pt x="2422" y="2964"/>
                  </a:cubicBezTo>
                  <a:lnTo>
                    <a:pt x="1896" y="1516"/>
                  </a:lnTo>
                  <a:cubicBezTo>
                    <a:pt x="1783" y="1219"/>
                    <a:pt x="1504" y="1027"/>
                    <a:pt x="1186" y="1027"/>
                  </a:cubicBezTo>
                  <a:lnTo>
                    <a:pt x="1120" y="1027"/>
                  </a:lnTo>
                  <a:cubicBezTo>
                    <a:pt x="1007" y="1040"/>
                    <a:pt x="886" y="1052"/>
                    <a:pt x="765" y="1069"/>
                  </a:cubicBezTo>
                  <a:lnTo>
                    <a:pt x="681" y="1081"/>
                  </a:lnTo>
                  <a:cubicBezTo>
                    <a:pt x="226" y="1152"/>
                    <a:pt x="176" y="1261"/>
                    <a:pt x="172" y="1261"/>
                  </a:cubicBezTo>
                  <a:cubicBezTo>
                    <a:pt x="172" y="1269"/>
                    <a:pt x="168" y="1273"/>
                    <a:pt x="160" y="1273"/>
                  </a:cubicBezTo>
                  <a:lnTo>
                    <a:pt x="155" y="1273"/>
                  </a:lnTo>
                  <a:cubicBezTo>
                    <a:pt x="151" y="1269"/>
                    <a:pt x="147" y="1265"/>
                    <a:pt x="147" y="1265"/>
                  </a:cubicBezTo>
                  <a:cubicBezTo>
                    <a:pt x="143" y="1261"/>
                    <a:pt x="143" y="1253"/>
                    <a:pt x="147" y="1253"/>
                  </a:cubicBezTo>
                  <a:cubicBezTo>
                    <a:pt x="147" y="1244"/>
                    <a:pt x="197" y="1123"/>
                    <a:pt x="677" y="1052"/>
                  </a:cubicBezTo>
                  <a:cubicBezTo>
                    <a:pt x="727" y="1044"/>
                    <a:pt x="782" y="1036"/>
                    <a:pt x="836" y="1031"/>
                  </a:cubicBezTo>
                  <a:cubicBezTo>
                    <a:pt x="932" y="1019"/>
                    <a:pt x="1028" y="1006"/>
                    <a:pt x="1120" y="998"/>
                  </a:cubicBezTo>
                  <a:close/>
                  <a:moveTo>
                    <a:pt x="3024" y="0"/>
                  </a:moveTo>
                  <a:cubicBezTo>
                    <a:pt x="3021" y="0"/>
                    <a:pt x="3018" y="0"/>
                    <a:pt x="3015" y="0"/>
                  </a:cubicBezTo>
                  <a:lnTo>
                    <a:pt x="2985" y="0"/>
                  </a:lnTo>
                  <a:cubicBezTo>
                    <a:pt x="2881" y="5"/>
                    <a:pt x="2731" y="17"/>
                    <a:pt x="2576" y="30"/>
                  </a:cubicBezTo>
                  <a:cubicBezTo>
                    <a:pt x="2230" y="55"/>
                    <a:pt x="1850" y="88"/>
                    <a:pt x="1846" y="88"/>
                  </a:cubicBezTo>
                  <a:cubicBezTo>
                    <a:pt x="1633" y="101"/>
                    <a:pt x="1429" y="176"/>
                    <a:pt x="1257" y="301"/>
                  </a:cubicBezTo>
                  <a:cubicBezTo>
                    <a:pt x="1178" y="351"/>
                    <a:pt x="1086" y="418"/>
                    <a:pt x="986" y="489"/>
                  </a:cubicBezTo>
                  <a:lnTo>
                    <a:pt x="360" y="919"/>
                  </a:lnTo>
                  <a:cubicBezTo>
                    <a:pt x="105" y="1094"/>
                    <a:pt x="1" y="1415"/>
                    <a:pt x="105" y="1703"/>
                  </a:cubicBezTo>
                  <a:lnTo>
                    <a:pt x="690" y="3319"/>
                  </a:lnTo>
                  <a:cubicBezTo>
                    <a:pt x="690" y="3319"/>
                    <a:pt x="748" y="3465"/>
                    <a:pt x="1090" y="3465"/>
                  </a:cubicBezTo>
                  <a:cubicBezTo>
                    <a:pt x="1128" y="3465"/>
                    <a:pt x="1166" y="3465"/>
                    <a:pt x="1207" y="3461"/>
                  </a:cubicBezTo>
                  <a:lnTo>
                    <a:pt x="1466" y="3436"/>
                  </a:lnTo>
                  <a:cubicBezTo>
                    <a:pt x="1871" y="3398"/>
                    <a:pt x="2222" y="3356"/>
                    <a:pt x="2238" y="3352"/>
                  </a:cubicBezTo>
                  <a:cubicBezTo>
                    <a:pt x="2255" y="3348"/>
                    <a:pt x="2593" y="3335"/>
                    <a:pt x="3177" y="2855"/>
                  </a:cubicBezTo>
                  <a:lnTo>
                    <a:pt x="3657" y="2463"/>
                  </a:lnTo>
                  <a:cubicBezTo>
                    <a:pt x="3891" y="2271"/>
                    <a:pt x="3979" y="2196"/>
                    <a:pt x="3979" y="2196"/>
                  </a:cubicBezTo>
                  <a:cubicBezTo>
                    <a:pt x="4054" y="2087"/>
                    <a:pt x="4071" y="1950"/>
                    <a:pt x="4025" y="1829"/>
                  </a:cubicBezTo>
                  <a:lnTo>
                    <a:pt x="3482" y="330"/>
                  </a:lnTo>
                  <a:cubicBezTo>
                    <a:pt x="3412" y="133"/>
                    <a:pt x="3229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9529725" y="57307"/>
              <a:ext cx="906536" cy="773017"/>
            </a:xfrm>
            <a:custGeom>
              <a:avLst/>
              <a:gdLst/>
              <a:ahLst/>
              <a:cxnLst/>
              <a:rect l="l" t="t" r="r" b="b"/>
              <a:pathLst>
                <a:path w="4162" h="3549" extrusionOk="0">
                  <a:moveTo>
                    <a:pt x="3054" y="55"/>
                  </a:moveTo>
                  <a:cubicBezTo>
                    <a:pt x="3259" y="55"/>
                    <a:pt x="3442" y="182"/>
                    <a:pt x="3515" y="376"/>
                  </a:cubicBezTo>
                  <a:lnTo>
                    <a:pt x="4057" y="1879"/>
                  </a:lnTo>
                  <a:cubicBezTo>
                    <a:pt x="4103" y="1996"/>
                    <a:pt x="4087" y="2129"/>
                    <a:pt x="4016" y="2234"/>
                  </a:cubicBezTo>
                  <a:cubicBezTo>
                    <a:pt x="4012" y="2238"/>
                    <a:pt x="3820" y="2401"/>
                    <a:pt x="3214" y="2893"/>
                  </a:cubicBezTo>
                  <a:cubicBezTo>
                    <a:pt x="2622" y="3382"/>
                    <a:pt x="2288" y="3390"/>
                    <a:pt x="2279" y="3390"/>
                  </a:cubicBezTo>
                  <a:cubicBezTo>
                    <a:pt x="2275" y="3390"/>
                    <a:pt x="1762" y="3453"/>
                    <a:pt x="1248" y="3494"/>
                  </a:cubicBezTo>
                  <a:cubicBezTo>
                    <a:pt x="1209" y="3497"/>
                    <a:pt x="1173" y="3499"/>
                    <a:pt x="1140" y="3499"/>
                  </a:cubicBezTo>
                  <a:cubicBezTo>
                    <a:pt x="798" y="3499"/>
                    <a:pt x="739" y="3357"/>
                    <a:pt x="739" y="3357"/>
                  </a:cubicBezTo>
                  <a:lnTo>
                    <a:pt x="159" y="1758"/>
                  </a:lnTo>
                  <a:lnTo>
                    <a:pt x="155" y="1745"/>
                  </a:lnTo>
                  <a:cubicBezTo>
                    <a:pt x="55" y="1462"/>
                    <a:pt x="159" y="1140"/>
                    <a:pt x="409" y="969"/>
                  </a:cubicBezTo>
                  <a:cubicBezTo>
                    <a:pt x="635" y="819"/>
                    <a:pt x="1052" y="531"/>
                    <a:pt x="1307" y="351"/>
                  </a:cubicBezTo>
                  <a:cubicBezTo>
                    <a:pt x="1478" y="230"/>
                    <a:pt x="1678" y="155"/>
                    <a:pt x="1887" y="143"/>
                  </a:cubicBezTo>
                  <a:cubicBezTo>
                    <a:pt x="1895" y="143"/>
                    <a:pt x="2705" y="72"/>
                    <a:pt x="3031" y="55"/>
                  </a:cubicBezTo>
                  <a:lnTo>
                    <a:pt x="3035" y="55"/>
                  </a:lnTo>
                  <a:cubicBezTo>
                    <a:pt x="3041" y="55"/>
                    <a:pt x="3048" y="55"/>
                    <a:pt x="3054" y="55"/>
                  </a:cubicBezTo>
                  <a:close/>
                  <a:moveTo>
                    <a:pt x="3050" y="0"/>
                  </a:moveTo>
                  <a:cubicBezTo>
                    <a:pt x="3044" y="0"/>
                    <a:pt x="3037" y="0"/>
                    <a:pt x="3031" y="1"/>
                  </a:cubicBezTo>
                  <a:lnTo>
                    <a:pt x="3022" y="1"/>
                  </a:lnTo>
                  <a:cubicBezTo>
                    <a:pt x="2697" y="21"/>
                    <a:pt x="1887" y="92"/>
                    <a:pt x="1883" y="92"/>
                  </a:cubicBezTo>
                  <a:cubicBezTo>
                    <a:pt x="1662" y="105"/>
                    <a:pt x="1453" y="180"/>
                    <a:pt x="1278" y="314"/>
                  </a:cubicBezTo>
                  <a:cubicBezTo>
                    <a:pt x="1019" y="489"/>
                    <a:pt x="605" y="773"/>
                    <a:pt x="380" y="931"/>
                  </a:cubicBezTo>
                  <a:cubicBezTo>
                    <a:pt x="109" y="1115"/>
                    <a:pt x="0" y="1457"/>
                    <a:pt x="109" y="1766"/>
                  </a:cubicBezTo>
                  <a:lnTo>
                    <a:pt x="689" y="3373"/>
                  </a:lnTo>
                  <a:cubicBezTo>
                    <a:pt x="693" y="3382"/>
                    <a:pt x="756" y="3549"/>
                    <a:pt x="1131" y="3549"/>
                  </a:cubicBezTo>
                  <a:cubicBezTo>
                    <a:pt x="1169" y="3549"/>
                    <a:pt x="1211" y="3549"/>
                    <a:pt x="1252" y="3544"/>
                  </a:cubicBezTo>
                  <a:cubicBezTo>
                    <a:pt x="1766" y="3507"/>
                    <a:pt x="2288" y="3440"/>
                    <a:pt x="2288" y="3440"/>
                  </a:cubicBezTo>
                  <a:cubicBezTo>
                    <a:pt x="2304" y="3440"/>
                    <a:pt x="2647" y="3432"/>
                    <a:pt x="3252" y="2935"/>
                  </a:cubicBezTo>
                  <a:cubicBezTo>
                    <a:pt x="3853" y="2438"/>
                    <a:pt x="4049" y="2275"/>
                    <a:pt x="4053" y="2271"/>
                  </a:cubicBezTo>
                  <a:cubicBezTo>
                    <a:pt x="4141" y="2154"/>
                    <a:pt x="4162" y="1996"/>
                    <a:pt x="4108" y="1858"/>
                  </a:cubicBezTo>
                  <a:lnTo>
                    <a:pt x="3561" y="360"/>
                  </a:lnTo>
                  <a:cubicBezTo>
                    <a:pt x="3484" y="144"/>
                    <a:pt x="3280" y="0"/>
                    <a:pt x="3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9567842" y="281219"/>
              <a:ext cx="521225" cy="493345"/>
            </a:xfrm>
            <a:custGeom>
              <a:avLst/>
              <a:gdLst/>
              <a:ahLst/>
              <a:cxnLst/>
              <a:rect l="l" t="t" r="r" b="b"/>
              <a:pathLst>
                <a:path w="2393" h="2265" extrusionOk="0">
                  <a:moveTo>
                    <a:pt x="1061" y="0"/>
                  </a:moveTo>
                  <a:cubicBezTo>
                    <a:pt x="1036" y="0"/>
                    <a:pt x="1011" y="1"/>
                    <a:pt x="986" y="4"/>
                  </a:cubicBezTo>
                  <a:cubicBezTo>
                    <a:pt x="844" y="12"/>
                    <a:pt x="698" y="33"/>
                    <a:pt x="543" y="54"/>
                  </a:cubicBezTo>
                  <a:cubicBezTo>
                    <a:pt x="63" y="125"/>
                    <a:pt x="9" y="246"/>
                    <a:pt x="5" y="258"/>
                  </a:cubicBezTo>
                  <a:cubicBezTo>
                    <a:pt x="1" y="275"/>
                    <a:pt x="5" y="287"/>
                    <a:pt x="17" y="292"/>
                  </a:cubicBezTo>
                  <a:cubicBezTo>
                    <a:pt x="22" y="294"/>
                    <a:pt x="26" y="295"/>
                    <a:pt x="30" y="295"/>
                  </a:cubicBezTo>
                  <a:cubicBezTo>
                    <a:pt x="41" y="295"/>
                    <a:pt x="49" y="288"/>
                    <a:pt x="55" y="279"/>
                  </a:cubicBezTo>
                  <a:cubicBezTo>
                    <a:pt x="55" y="279"/>
                    <a:pt x="109" y="175"/>
                    <a:pt x="552" y="108"/>
                  </a:cubicBezTo>
                  <a:cubicBezTo>
                    <a:pt x="702" y="83"/>
                    <a:pt x="852" y="66"/>
                    <a:pt x="990" y="54"/>
                  </a:cubicBezTo>
                  <a:cubicBezTo>
                    <a:pt x="1012" y="52"/>
                    <a:pt x="1034" y="51"/>
                    <a:pt x="1056" y="51"/>
                  </a:cubicBezTo>
                  <a:cubicBezTo>
                    <a:pt x="1368" y="51"/>
                    <a:pt x="1649" y="242"/>
                    <a:pt x="1758" y="538"/>
                  </a:cubicBezTo>
                  <a:lnTo>
                    <a:pt x="2280" y="1982"/>
                  </a:lnTo>
                  <a:cubicBezTo>
                    <a:pt x="2296" y="2032"/>
                    <a:pt x="2330" y="2178"/>
                    <a:pt x="2305" y="2228"/>
                  </a:cubicBezTo>
                  <a:cubicBezTo>
                    <a:pt x="2296" y="2241"/>
                    <a:pt x="2305" y="2258"/>
                    <a:pt x="2317" y="2262"/>
                  </a:cubicBezTo>
                  <a:cubicBezTo>
                    <a:pt x="2319" y="2264"/>
                    <a:pt x="2321" y="2265"/>
                    <a:pt x="2323" y="2265"/>
                  </a:cubicBezTo>
                  <a:cubicBezTo>
                    <a:pt x="2326" y="2265"/>
                    <a:pt x="2328" y="2264"/>
                    <a:pt x="2330" y="2262"/>
                  </a:cubicBezTo>
                  <a:cubicBezTo>
                    <a:pt x="2332" y="2263"/>
                    <a:pt x="2334" y="2263"/>
                    <a:pt x="2336" y="2263"/>
                  </a:cubicBezTo>
                  <a:cubicBezTo>
                    <a:pt x="2342" y="2263"/>
                    <a:pt x="2348" y="2259"/>
                    <a:pt x="2355" y="2249"/>
                  </a:cubicBezTo>
                  <a:cubicBezTo>
                    <a:pt x="2392" y="2170"/>
                    <a:pt x="2338" y="1986"/>
                    <a:pt x="2330" y="1965"/>
                  </a:cubicBezTo>
                  <a:lnTo>
                    <a:pt x="1808" y="530"/>
                  </a:lnTo>
                  <a:lnTo>
                    <a:pt x="1804" y="513"/>
                  </a:lnTo>
                  <a:cubicBezTo>
                    <a:pt x="1687" y="202"/>
                    <a:pt x="1390" y="0"/>
                    <a:pt x="1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9927014" y="90850"/>
              <a:ext cx="288384" cy="225000"/>
            </a:xfrm>
            <a:custGeom>
              <a:avLst/>
              <a:gdLst/>
              <a:ahLst/>
              <a:cxnLst/>
              <a:rect l="l" t="t" r="r" b="b"/>
              <a:pathLst>
                <a:path w="1324" h="1033" extrusionOk="0">
                  <a:moveTo>
                    <a:pt x="1296" y="1"/>
                  </a:moveTo>
                  <a:cubicBezTo>
                    <a:pt x="1291" y="1"/>
                    <a:pt x="1286" y="2"/>
                    <a:pt x="1282" y="5"/>
                  </a:cubicBezTo>
                  <a:cubicBezTo>
                    <a:pt x="1278" y="9"/>
                    <a:pt x="910" y="226"/>
                    <a:pt x="401" y="540"/>
                  </a:cubicBezTo>
                  <a:cubicBezTo>
                    <a:pt x="67" y="748"/>
                    <a:pt x="0" y="990"/>
                    <a:pt x="0" y="1003"/>
                  </a:cubicBezTo>
                  <a:cubicBezTo>
                    <a:pt x="0" y="1015"/>
                    <a:pt x="9" y="1028"/>
                    <a:pt x="21" y="1032"/>
                  </a:cubicBezTo>
                  <a:lnTo>
                    <a:pt x="25" y="1032"/>
                  </a:lnTo>
                  <a:cubicBezTo>
                    <a:pt x="38" y="1032"/>
                    <a:pt x="50" y="1024"/>
                    <a:pt x="55" y="1015"/>
                  </a:cubicBezTo>
                  <a:cubicBezTo>
                    <a:pt x="55" y="1011"/>
                    <a:pt x="113" y="782"/>
                    <a:pt x="426" y="585"/>
                  </a:cubicBezTo>
                  <a:cubicBezTo>
                    <a:pt x="935" y="272"/>
                    <a:pt x="1307" y="51"/>
                    <a:pt x="1307" y="51"/>
                  </a:cubicBezTo>
                  <a:cubicBezTo>
                    <a:pt x="1319" y="43"/>
                    <a:pt x="1324" y="26"/>
                    <a:pt x="1319" y="14"/>
                  </a:cubicBezTo>
                  <a:cubicBezTo>
                    <a:pt x="1314" y="5"/>
                    <a:pt x="1305" y="1"/>
                    <a:pt x="1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9626869" y="518199"/>
              <a:ext cx="88432" cy="254841"/>
            </a:xfrm>
            <a:custGeom>
              <a:avLst/>
              <a:gdLst/>
              <a:ahLst/>
              <a:cxnLst/>
              <a:rect l="l" t="t" r="r" b="b"/>
              <a:pathLst>
                <a:path w="406" h="1170" extrusionOk="0">
                  <a:moveTo>
                    <a:pt x="9" y="1"/>
                  </a:moveTo>
                  <a:cubicBezTo>
                    <a:pt x="5" y="5"/>
                    <a:pt x="1" y="9"/>
                    <a:pt x="1" y="18"/>
                  </a:cubicBezTo>
                  <a:lnTo>
                    <a:pt x="381" y="1161"/>
                  </a:lnTo>
                  <a:cubicBezTo>
                    <a:pt x="381" y="1165"/>
                    <a:pt x="385" y="1170"/>
                    <a:pt x="393" y="1170"/>
                  </a:cubicBezTo>
                  <a:cubicBezTo>
                    <a:pt x="402" y="1165"/>
                    <a:pt x="406" y="1157"/>
                    <a:pt x="402" y="1153"/>
                  </a:cubicBezTo>
                  <a:lnTo>
                    <a:pt x="26" y="9"/>
                  </a:lnTo>
                  <a:cubicBezTo>
                    <a:pt x="26" y="5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9691559" y="611859"/>
              <a:ext cx="32890" cy="86689"/>
            </a:xfrm>
            <a:custGeom>
              <a:avLst/>
              <a:gdLst/>
              <a:ahLst/>
              <a:cxnLst/>
              <a:rect l="l" t="t" r="r" b="b"/>
              <a:pathLst>
                <a:path w="151" h="398" extrusionOk="0">
                  <a:moveTo>
                    <a:pt x="13" y="1"/>
                  </a:moveTo>
                  <a:cubicBezTo>
                    <a:pt x="4" y="5"/>
                    <a:pt x="0" y="9"/>
                    <a:pt x="4" y="18"/>
                  </a:cubicBezTo>
                  <a:lnTo>
                    <a:pt x="121" y="385"/>
                  </a:lnTo>
                  <a:cubicBezTo>
                    <a:pt x="125" y="393"/>
                    <a:pt x="130" y="397"/>
                    <a:pt x="134" y="397"/>
                  </a:cubicBezTo>
                  <a:lnTo>
                    <a:pt x="138" y="393"/>
                  </a:lnTo>
                  <a:cubicBezTo>
                    <a:pt x="146" y="389"/>
                    <a:pt x="150" y="381"/>
                    <a:pt x="146" y="376"/>
                  </a:cubicBezTo>
                  <a:lnTo>
                    <a:pt x="29" y="9"/>
                  </a:ln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9737736" y="651718"/>
              <a:ext cx="23088" cy="51404"/>
            </a:xfrm>
            <a:custGeom>
              <a:avLst/>
              <a:gdLst/>
              <a:ahLst/>
              <a:cxnLst/>
              <a:rect l="l" t="t" r="r" b="b"/>
              <a:pathLst>
                <a:path w="106" h="236" extrusionOk="0">
                  <a:moveTo>
                    <a:pt x="15" y="1"/>
                  </a:moveTo>
                  <a:cubicBezTo>
                    <a:pt x="8" y="1"/>
                    <a:pt x="0" y="8"/>
                    <a:pt x="5" y="18"/>
                  </a:cubicBezTo>
                  <a:lnTo>
                    <a:pt x="80" y="227"/>
                  </a:lnTo>
                  <a:cubicBezTo>
                    <a:pt x="80" y="231"/>
                    <a:pt x="85" y="235"/>
                    <a:pt x="93" y="235"/>
                  </a:cubicBezTo>
                  <a:lnTo>
                    <a:pt x="97" y="235"/>
                  </a:lnTo>
                  <a:cubicBezTo>
                    <a:pt x="101" y="235"/>
                    <a:pt x="105" y="227"/>
                    <a:pt x="105" y="219"/>
                  </a:cubicBezTo>
                  <a:lnTo>
                    <a:pt x="26" y="10"/>
                  </a:lnTo>
                  <a:cubicBezTo>
                    <a:pt x="25" y="3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10314284" y="294287"/>
              <a:ext cx="86689" cy="230663"/>
            </a:xfrm>
            <a:custGeom>
              <a:avLst/>
              <a:gdLst/>
              <a:ahLst/>
              <a:cxnLst/>
              <a:rect l="l" t="t" r="r" b="b"/>
              <a:pathLst>
                <a:path w="398" h="1059" extrusionOk="0">
                  <a:moveTo>
                    <a:pt x="13" y="0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0" y="6"/>
                    <a:pt x="0" y="15"/>
                    <a:pt x="5" y="19"/>
                  </a:cubicBezTo>
                  <a:cubicBezTo>
                    <a:pt x="113" y="244"/>
                    <a:pt x="213" y="474"/>
                    <a:pt x="297" y="712"/>
                  </a:cubicBezTo>
                  <a:cubicBezTo>
                    <a:pt x="334" y="816"/>
                    <a:pt x="368" y="950"/>
                    <a:pt x="301" y="1041"/>
                  </a:cubicBezTo>
                  <a:cubicBezTo>
                    <a:pt x="297" y="1046"/>
                    <a:pt x="301" y="1054"/>
                    <a:pt x="305" y="1058"/>
                  </a:cubicBezTo>
                  <a:lnTo>
                    <a:pt x="314" y="1058"/>
                  </a:lnTo>
                  <a:cubicBezTo>
                    <a:pt x="318" y="1058"/>
                    <a:pt x="318" y="1058"/>
                    <a:pt x="322" y="1054"/>
                  </a:cubicBezTo>
                  <a:cubicBezTo>
                    <a:pt x="397" y="954"/>
                    <a:pt x="364" y="816"/>
                    <a:pt x="322" y="703"/>
                  </a:cubicBezTo>
                  <a:cubicBezTo>
                    <a:pt x="238" y="465"/>
                    <a:pt x="138" y="236"/>
                    <a:pt x="26" y="6"/>
                  </a:cubicBezTo>
                  <a:cubicBezTo>
                    <a:pt x="23" y="3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10324304" y="372918"/>
              <a:ext cx="31147" cy="70136"/>
            </a:xfrm>
            <a:custGeom>
              <a:avLst/>
              <a:gdLst/>
              <a:ahLst/>
              <a:cxnLst/>
              <a:rect l="l" t="t" r="r" b="b"/>
              <a:pathLst>
                <a:path w="143" h="322" extrusionOk="0">
                  <a:moveTo>
                    <a:pt x="13" y="0"/>
                  </a:moveTo>
                  <a:cubicBezTo>
                    <a:pt x="5" y="4"/>
                    <a:pt x="0" y="13"/>
                    <a:pt x="5" y="17"/>
                  </a:cubicBezTo>
                  <a:lnTo>
                    <a:pt x="117" y="313"/>
                  </a:lnTo>
                  <a:cubicBezTo>
                    <a:pt x="117" y="317"/>
                    <a:pt x="121" y="321"/>
                    <a:pt x="130" y="321"/>
                  </a:cubicBezTo>
                  <a:lnTo>
                    <a:pt x="134" y="321"/>
                  </a:lnTo>
                  <a:cubicBezTo>
                    <a:pt x="138" y="317"/>
                    <a:pt x="142" y="309"/>
                    <a:pt x="142" y="305"/>
                  </a:cubicBezTo>
                  <a:lnTo>
                    <a:pt x="30" y="8"/>
                  </a:lnTo>
                  <a:cubicBezTo>
                    <a:pt x="25" y="4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10299909" y="405372"/>
              <a:ext cx="20039" cy="32236"/>
            </a:xfrm>
            <a:custGeom>
              <a:avLst/>
              <a:gdLst/>
              <a:ahLst/>
              <a:cxnLst/>
              <a:rect l="l" t="t" r="r" b="b"/>
              <a:pathLst>
                <a:path w="92" h="148" extrusionOk="0">
                  <a:moveTo>
                    <a:pt x="19" y="0"/>
                  </a:moveTo>
                  <a:cubicBezTo>
                    <a:pt x="10" y="0"/>
                    <a:pt x="1" y="9"/>
                    <a:pt x="4" y="18"/>
                  </a:cubicBezTo>
                  <a:lnTo>
                    <a:pt x="62" y="139"/>
                  </a:lnTo>
                  <a:cubicBezTo>
                    <a:pt x="66" y="143"/>
                    <a:pt x="71" y="147"/>
                    <a:pt x="75" y="147"/>
                  </a:cubicBezTo>
                  <a:lnTo>
                    <a:pt x="83" y="147"/>
                  </a:lnTo>
                  <a:cubicBezTo>
                    <a:pt x="87" y="143"/>
                    <a:pt x="92" y="135"/>
                    <a:pt x="87" y="131"/>
                  </a:cubicBezTo>
                  <a:lnTo>
                    <a:pt x="29" y="5"/>
                  </a:lnTo>
                  <a:cubicBezTo>
                    <a:pt x="26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9967963" y="339810"/>
              <a:ext cx="65562" cy="156825"/>
            </a:xfrm>
            <a:custGeom>
              <a:avLst/>
              <a:gdLst/>
              <a:ahLst/>
              <a:cxnLst/>
              <a:rect l="l" t="t" r="r" b="b"/>
              <a:pathLst>
                <a:path w="301" h="720" extrusionOk="0">
                  <a:moveTo>
                    <a:pt x="13" y="0"/>
                  </a:moveTo>
                  <a:cubicBezTo>
                    <a:pt x="11" y="0"/>
                    <a:pt x="10" y="1"/>
                    <a:pt x="8" y="2"/>
                  </a:cubicBezTo>
                  <a:cubicBezTo>
                    <a:pt x="0" y="6"/>
                    <a:pt x="0" y="10"/>
                    <a:pt x="0" y="18"/>
                  </a:cubicBezTo>
                  <a:lnTo>
                    <a:pt x="276" y="711"/>
                  </a:lnTo>
                  <a:cubicBezTo>
                    <a:pt x="276" y="716"/>
                    <a:pt x="280" y="720"/>
                    <a:pt x="288" y="720"/>
                  </a:cubicBezTo>
                  <a:lnTo>
                    <a:pt x="292" y="720"/>
                  </a:lnTo>
                  <a:cubicBezTo>
                    <a:pt x="297" y="716"/>
                    <a:pt x="301" y="707"/>
                    <a:pt x="297" y="703"/>
                  </a:cubicBezTo>
                  <a:lnTo>
                    <a:pt x="25" y="10"/>
                  </a:lnTo>
                  <a:cubicBezTo>
                    <a:pt x="22" y="4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10006080" y="350701"/>
              <a:ext cx="39206" cy="90610"/>
            </a:xfrm>
            <a:custGeom>
              <a:avLst/>
              <a:gdLst/>
              <a:ahLst/>
              <a:cxnLst/>
              <a:rect l="l" t="t" r="r" b="b"/>
              <a:pathLst>
                <a:path w="180" h="416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cubicBezTo>
                    <a:pt x="5" y="2"/>
                    <a:pt x="0" y="10"/>
                    <a:pt x="5" y="19"/>
                  </a:cubicBezTo>
                  <a:lnTo>
                    <a:pt x="151" y="407"/>
                  </a:lnTo>
                  <a:cubicBezTo>
                    <a:pt x="155" y="411"/>
                    <a:pt x="159" y="415"/>
                    <a:pt x="163" y="415"/>
                  </a:cubicBezTo>
                  <a:lnTo>
                    <a:pt x="167" y="415"/>
                  </a:lnTo>
                  <a:cubicBezTo>
                    <a:pt x="176" y="411"/>
                    <a:pt x="180" y="403"/>
                    <a:pt x="176" y="398"/>
                  </a:cubicBezTo>
                  <a:lnTo>
                    <a:pt x="26" y="10"/>
                  </a:lnTo>
                  <a:cubicBezTo>
                    <a:pt x="26" y="4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9754289" y="255735"/>
              <a:ext cx="121104" cy="22653"/>
            </a:xfrm>
            <a:custGeom>
              <a:avLst/>
              <a:gdLst/>
              <a:ahLst/>
              <a:cxnLst/>
              <a:rect l="l" t="t" r="r" b="b"/>
              <a:pathLst>
                <a:path w="556" h="104" extrusionOk="0">
                  <a:moveTo>
                    <a:pt x="161" y="0"/>
                  </a:moveTo>
                  <a:cubicBezTo>
                    <a:pt x="112" y="0"/>
                    <a:pt x="62" y="4"/>
                    <a:pt x="13" y="12"/>
                  </a:cubicBezTo>
                  <a:cubicBezTo>
                    <a:pt x="4" y="16"/>
                    <a:pt x="0" y="20"/>
                    <a:pt x="0" y="29"/>
                  </a:cubicBezTo>
                  <a:cubicBezTo>
                    <a:pt x="0" y="37"/>
                    <a:pt x="9" y="41"/>
                    <a:pt x="17" y="41"/>
                  </a:cubicBezTo>
                  <a:cubicBezTo>
                    <a:pt x="68" y="33"/>
                    <a:pt x="120" y="29"/>
                    <a:pt x="171" y="29"/>
                  </a:cubicBezTo>
                  <a:cubicBezTo>
                    <a:pt x="296" y="29"/>
                    <a:pt x="420" y="54"/>
                    <a:pt x="539" y="104"/>
                  </a:cubicBezTo>
                  <a:lnTo>
                    <a:pt x="543" y="104"/>
                  </a:lnTo>
                  <a:cubicBezTo>
                    <a:pt x="547" y="104"/>
                    <a:pt x="551" y="100"/>
                    <a:pt x="551" y="96"/>
                  </a:cubicBezTo>
                  <a:cubicBezTo>
                    <a:pt x="555" y="91"/>
                    <a:pt x="551" y="83"/>
                    <a:pt x="547" y="79"/>
                  </a:cubicBezTo>
                  <a:cubicBezTo>
                    <a:pt x="423" y="27"/>
                    <a:pt x="292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9827039" y="239399"/>
              <a:ext cx="49226" cy="12633"/>
            </a:xfrm>
            <a:custGeom>
              <a:avLst/>
              <a:gdLst/>
              <a:ahLst/>
              <a:cxnLst/>
              <a:rect l="l" t="t" r="r" b="b"/>
              <a:pathLst>
                <a:path w="226" h="58" extrusionOk="0">
                  <a:moveTo>
                    <a:pt x="64" y="1"/>
                  </a:moveTo>
                  <a:cubicBezTo>
                    <a:pt x="47" y="1"/>
                    <a:pt x="30" y="2"/>
                    <a:pt x="13" y="4"/>
                  </a:cubicBezTo>
                  <a:cubicBezTo>
                    <a:pt x="9" y="4"/>
                    <a:pt x="0" y="12"/>
                    <a:pt x="4" y="20"/>
                  </a:cubicBezTo>
                  <a:cubicBezTo>
                    <a:pt x="4" y="24"/>
                    <a:pt x="9" y="29"/>
                    <a:pt x="17" y="29"/>
                  </a:cubicBezTo>
                  <a:cubicBezTo>
                    <a:pt x="30" y="27"/>
                    <a:pt x="43" y="26"/>
                    <a:pt x="56" y="26"/>
                  </a:cubicBezTo>
                  <a:cubicBezTo>
                    <a:pt x="107" y="26"/>
                    <a:pt x="158" y="38"/>
                    <a:pt x="205" y="58"/>
                  </a:cubicBezTo>
                  <a:lnTo>
                    <a:pt x="209" y="58"/>
                  </a:lnTo>
                  <a:cubicBezTo>
                    <a:pt x="213" y="58"/>
                    <a:pt x="217" y="54"/>
                    <a:pt x="221" y="50"/>
                  </a:cubicBezTo>
                  <a:cubicBezTo>
                    <a:pt x="226" y="45"/>
                    <a:pt x="221" y="37"/>
                    <a:pt x="213" y="33"/>
                  </a:cubicBezTo>
                  <a:cubicBezTo>
                    <a:pt x="166" y="11"/>
                    <a:pt x="116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9863413" y="226983"/>
              <a:ext cx="20039" cy="9584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14" y="1"/>
                  </a:moveTo>
                  <a:cubicBezTo>
                    <a:pt x="9" y="1"/>
                    <a:pt x="4" y="4"/>
                    <a:pt x="4" y="11"/>
                  </a:cubicBezTo>
                  <a:cubicBezTo>
                    <a:pt x="0" y="15"/>
                    <a:pt x="4" y="23"/>
                    <a:pt x="13" y="27"/>
                  </a:cubicBezTo>
                  <a:lnTo>
                    <a:pt x="71" y="44"/>
                  </a:lnTo>
                  <a:lnTo>
                    <a:pt x="75" y="44"/>
                  </a:lnTo>
                  <a:cubicBezTo>
                    <a:pt x="92" y="44"/>
                    <a:pt x="92" y="23"/>
                    <a:pt x="79" y="19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1"/>
          <p:cNvGrpSpPr/>
          <p:nvPr/>
        </p:nvGrpSpPr>
        <p:grpSpPr>
          <a:xfrm>
            <a:off x="7056911" y="3240203"/>
            <a:ext cx="1277212" cy="983221"/>
            <a:chOff x="11089200" y="1119474"/>
            <a:chExt cx="1980480" cy="1524610"/>
          </a:xfrm>
        </p:grpSpPr>
        <p:sp>
          <p:nvSpPr>
            <p:cNvPr id="1043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3" name="Google Shape;2663;p59"/>
          <p:cNvSpPr txBox="1"/>
          <p:nvPr/>
        </p:nvSpPr>
        <p:spPr>
          <a:xfrm>
            <a:off x="6583650" y="3042725"/>
            <a:ext cx="1846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Gía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trị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kinh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tế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cao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.</a:t>
            </a:r>
            <a:endParaRPr sz="2000" dirty="0">
              <a:solidFill>
                <a:schemeClr val="dk2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2665" name="Google Shape;2665;p59"/>
          <p:cNvSpPr txBox="1"/>
          <p:nvPr/>
        </p:nvSpPr>
        <p:spPr>
          <a:xfrm>
            <a:off x="714175" y="3042725"/>
            <a:ext cx="1846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Làm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thực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phẩm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cho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gia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súc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gia</a:t>
            </a:r>
            <a:r>
              <a:rPr lang="en-US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lang="en-US" sz="2000" dirty="0" err="1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cầm</a:t>
            </a:r>
            <a:r>
              <a:rPr lang="en-US" sz="2000" dirty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.</a:t>
            </a:r>
            <a:endParaRPr sz="2000" dirty="0">
              <a:solidFill>
                <a:schemeClr val="dk2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2667" name="Google Shape;2667;p59"/>
          <p:cNvSpPr txBox="1"/>
          <p:nvPr/>
        </p:nvSpPr>
        <p:spPr>
          <a:xfrm>
            <a:off x="5983350" y="1554948"/>
            <a:ext cx="1846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Tất cả các bộ phận của cây chuối đều có thể sử dụng</a:t>
            </a:r>
            <a:endParaRPr sz="2000" dirty="0">
              <a:solidFill>
                <a:schemeClr val="dk2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  <p:cxnSp>
        <p:nvCxnSpPr>
          <p:cNvPr id="2819" name="Google Shape;2819;p59"/>
          <p:cNvCxnSpPr>
            <a:stCxn id="2663" idx="1"/>
          </p:cNvCxnSpPr>
          <p:nvPr/>
        </p:nvCxnSpPr>
        <p:spPr>
          <a:xfrm flipH="1">
            <a:off x="5383050" y="3211925"/>
            <a:ext cx="12006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20" name="Google Shape;2820;p59"/>
          <p:cNvCxnSpPr>
            <a:stCxn id="2667" idx="1"/>
          </p:cNvCxnSpPr>
          <p:nvPr/>
        </p:nvCxnSpPr>
        <p:spPr>
          <a:xfrm flipH="1">
            <a:off x="5577750" y="1724148"/>
            <a:ext cx="405600" cy="1275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21" name="Google Shape;2821;p59"/>
          <p:cNvCxnSpPr>
            <a:stCxn id="2665" idx="3"/>
          </p:cNvCxnSpPr>
          <p:nvPr/>
        </p:nvCxnSpPr>
        <p:spPr>
          <a:xfrm>
            <a:off x="2560375" y="3211925"/>
            <a:ext cx="909300" cy="199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823" name="Google Shape;2823;p59"/>
          <p:cNvGrpSpPr/>
          <p:nvPr/>
        </p:nvGrpSpPr>
        <p:grpSpPr>
          <a:xfrm rot="1898866">
            <a:off x="561059" y="997579"/>
            <a:ext cx="465710" cy="816347"/>
            <a:chOff x="10379907" y="1233125"/>
            <a:chExt cx="531440" cy="931565"/>
          </a:xfrm>
        </p:grpSpPr>
        <p:sp>
          <p:nvSpPr>
            <p:cNvPr id="2824" name="Google Shape;2824;p59"/>
            <p:cNvSpPr/>
            <p:nvPr/>
          </p:nvSpPr>
          <p:spPr>
            <a:xfrm>
              <a:off x="10474218" y="1297957"/>
              <a:ext cx="437129" cy="866733"/>
            </a:xfrm>
            <a:custGeom>
              <a:avLst/>
              <a:gdLst/>
              <a:ahLst/>
              <a:cxnLst/>
              <a:rect l="l" t="t" r="r" b="b"/>
              <a:pathLst>
                <a:path w="4447" h="8817" extrusionOk="0">
                  <a:moveTo>
                    <a:pt x="2485" y="1"/>
                  </a:moveTo>
                  <a:cubicBezTo>
                    <a:pt x="2420" y="1"/>
                    <a:pt x="2342" y="6"/>
                    <a:pt x="2251" y="17"/>
                  </a:cubicBezTo>
                  <a:cubicBezTo>
                    <a:pt x="2121" y="34"/>
                    <a:pt x="2013" y="42"/>
                    <a:pt x="1929" y="46"/>
                  </a:cubicBezTo>
                  <a:cubicBezTo>
                    <a:pt x="1687" y="55"/>
                    <a:pt x="1445" y="84"/>
                    <a:pt x="1207" y="134"/>
                  </a:cubicBezTo>
                  <a:cubicBezTo>
                    <a:pt x="1123" y="155"/>
                    <a:pt x="1019" y="172"/>
                    <a:pt x="890" y="188"/>
                  </a:cubicBezTo>
                  <a:cubicBezTo>
                    <a:pt x="289" y="263"/>
                    <a:pt x="351" y="460"/>
                    <a:pt x="351" y="460"/>
                  </a:cubicBezTo>
                  <a:lnTo>
                    <a:pt x="472" y="1432"/>
                  </a:lnTo>
                  <a:cubicBezTo>
                    <a:pt x="493" y="1578"/>
                    <a:pt x="535" y="1641"/>
                    <a:pt x="573" y="1666"/>
                  </a:cubicBezTo>
                  <a:cubicBezTo>
                    <a:pt x="614" y="1691"/>
                    <a:pt x="639" y="1733"/>
                    <a:pt x="635" y="1783"/>
                  </a:cubicBezTo>
                  <a:cubicBezTo>
                    <a:pt x="635" y="1812"/>
                    <a:pt x="639" y="1841"/>
                    <a:pt x="652" y="1870"/>
                  </a:cubicBezTo>
                  <a:cubicBezTo>
                    <a:pt x="673" y="1908"/>
                    <a:pt x="673" y="1950"/>
                    <a:pt x="652" y="1987"/>
                  </a:cubicBezTo>
                  <a:cubicBezTo>
                    <a:pt x="560" y="2150"/>
                    <a:pt x="335" y="2626"/>
                    <a:pt x="189" y="3615"/>
                  </a:cubicBezTo>
                  <a:cubicBezTo>
                    <a:pt x="1" y="4892"/>
                    <a:pt x="189" y="6328"/>
                    <a:pt x="539" y="7347"/>
                  </a:cubicBezTo>
                  <a:cubicBezTo>
                    <a:pt x="815" y="8136"/>
                    <a:pt x="1090" y="8528"/>
                    <a:pt x="1194" y="8662"/>
                  </a:cubicBezTo>
                  <a:cubicBezTo>
                    <a:pt x="1221" y="8695"/>
                    <a:pt x="1261" y="8712"/>
                    <a:pt x="1299" y="8712"/>
                  </a:cubicBezTo>
                  <a:cubicBezTo>
                    <a:pt x="1303" y="8712"/>
                    <a:pt x="1307" y="8712"/>
                    <a:pt x="1311" y="8712"/>
                  </a:cubicBezTo>
                  <a:lnTo>
                    <a:pt x="1349" y="8703"/>
                  </a:lnTo>
                  <a:cubicBezTo>
                    <a:pt x="1357" y="8769"/>
                    <a:pt x="1415" y="8817"/>
                    <a:pt x="1480" y="8817"/>
                  </a:cubicBezTo>
                  <a:cubicBezTo>
                    <a:pt x="1485" y="8817"/>
                    <a:pt x="1490" y="8817"/>
                    <a:pt x="1495" y="8816"/>
                  </a:cubicBezTo>
                  <a:lnTo>
                    <a:pt x="2534" y="8687"/>
                  </a:lnTo>
                  <a:lnTo>
                    <a:pt x="2756" y="8657"/>
                  </a:lnTo>
                  <a:lnTo>
                    <a:pt x="3795" y="8528"/>
                  </a:lnTo>
                  <a:cubicBezTo>
                    <a:pt x="3866" y="8520"/>
                    <a:pt x="3916" y="8457"/>
                    <a:pt x="3908" y="8386"/>
                  </a:cubicBezTo>
                  <a:lnTo>
                    <a:pt x="3945" y="8382"/>
                  </a:lnTo>
                  <a:cubicBezTo>
                    <a:pt x="3991" y="8374"/>
                    <a:pt x="4029" y="8344"/>
                    <a:pt x="4045" y="8307"/>
                  </a:cubicBezTo>
                  <a:cubicBezTo>
                    <a:pt x="4116" y="8148"/>
                    <a:pt x="4287" y="7702"/>
                    <a:pt x="4358" y="6867"/>
                  </a:cubicBezTo>
                  <a:cubicBezTo>
                    <a:pt x="4446" y="5794"/>
                    <a:pt x="4275" y="4358"/>
                    <a:pt x="3778" y="3164"/>
                  </a:cubicBezTo>
                  <a:cubicBezTo>
                    <a:pt x="3390" y="2242"/>
                    <a:pt x="3056" y="1837"/>
                    <a:pt x="2927" y="1703"/>
                  </a:cubicBezTo>
                  <a:cubicBezTo>
                    <a:pt x="2897" y="1674"/>
                    <a:pt x="2885" y="1633"/>
                    <a:pt x="2893" y="1591"/>
                  </a:cubicBezTo>
                  <a:cubicBezTo>
                    <a:pt x="2902" y="1562"/>
                    <a:pt x="2897" y="1528"/>
                    <a:pt x="2889" y="1499"/>
                  </a:cubicBezTo>
                  <a:cubicBezTo>
                    <a:pt x="2872" y="1453"/>
                    <a:pt x="2885" y="1407"/>
                    <a:pt x="2918" y="1374"/>
                  </a:cubicBezTo>
                  <a:cubicBezTo>
                    <a:pt x="2952" y="1336"/>
                    <a:pt x="2977" y="1269"/>
                    <a:pt x="2960" y="1123"/>
                  </a:cubicBezTo>
                  <a:cubicBezTo>
                    <a:pt x="2923" y="810"/>
                    <a:pt x="2839" y="151"/>
                    <a:pt x="2839" y="151"/>
                  </a:cubicBezTo>
                  <a:cubicBezTo>
                    <a:pt x="2839" y="151"/>
                    <a:pt x="2848" y="1"/>
                    <a:pt x="2485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9"/>
            <p:cNvSpPr/>
            <p:nvPr/>
          </p:nvSpPr>
          <p:spPr>
            <a:xfrm>
              <a:off x="10382300" y="1235679"/>
              <a:ext cx="463767" cy="919525"/>
            </a:xfrm>
            <a:custGeom>
              <a:avLst/>
              <a:gdLst/>
              <a:ahLst/>
              <a:cxnLst/>
              <a:rect l="l" t="t" r="r" b="b"/>
              <a:pathLst>
                <a:path w="4447" h="8817" extrusionOk="0">
                  <a:moveTo>
                    <a:pt x="2485" y="1"/>
                  </a:moveTo>
                  <a:cubicBezTo>
                    <a:pt x="2420" y="1"/>
                    <a:pt x="2342" y="6"/>
                    <a:pt x="2251" y="17"/>
                  </a:cubicBezTo>
                  <a:cubicBezTo>
                    <a:pt x="2121" y="34"/>
                    <a:pt x="2013" y="42"/>
                    <a:pt x="1929" y="46"/>
                  </a:cubicBezTo>
                  <a:cubicBezTo>
                    <a:pt x="1687" y="55"/>
                    <a:pt x="1445" y="84"/>
                    <a:pt x="1207" y="134"/>
                  </a:cubicBezTo>
                  <a:cubicBezTo>
                    <a:pt x="1123" y="155"/>
                    <a:pt x="1019" y="172"/>
                    <a:pt x="890" y="188"/>
                  </a:cubicBezTo>
                  <a:cubicBezTo>
                    <a:pt x="289" y="263"/>
                    <a:pt x="351" y="460"/>
                    <a:pt x="351" y="460"/>
                  </a:cubicBezTo>
                  <a:lnTo>
                    <a:pt x="472" y="1432"/>
                  </a:lnTo>
                  <a:cubicBezTo>
                    <a:pt x="493" y="1578"/>
                    <a:pt x="535" y="1641"/>
                    <a:pt x="573" y="1666"/>
                  </a:cubicBezTo>
                  <a:cubicBezTo>
                    <a:pt x="614" y="1691"/>
                    <a:pt x="639" y="1733"/>
                    <a:pt x="635" y="1783"/>
                  </a:cubicBezTo>
                  <a:cubicBezTo>
                    <a:pt x="635" y="1812"/>
                    <a:pt x="639" y="1841"/>
                    <a:pt x="652" y="1870"/>
                  </a:cubicBezTo>
                  <a:cubicBezTo>
                    <a:pt x="673" y="1908"/>
                    <a:pt x="673" y="1950"/>
                    <a:pt x="652" y="1987"/>
                  </a:cubicBezTo>
                  <a:cubicBezTo>
                    <a:pt x="560" y="2150"/>
                    <a:pt x="335" y="2626"/>
                    <a:pt x="189" y="3615"/>
                  </a:cubicBezTo>
                  <a:cubicBezTo>
                    <a:pt x="1" y="4892"/>
                    <a:pt x="189" y="6328"/>
                    <a:pt x="539" y="7347"/>
                  </a:cubicBezTo>
                  <a:cubicBezTo>
                    <a:pt x="815" y="8136"/>
                    <a:pt x="1090" y="8528"/>
                    <a:pt x="1194" y="8662"/>
                  </a:cubicBezTo>
                  <a:cubicBezTo>
                    <a:pt x="1221" y="8695"/>
                    <a:pt x="1261" y="8712"/>
                    <a:pt x="1299" y="8712"/>
                  </a:cubicBezTo>
                  <a:cubicBezTo>
                    <a:pt x="1303" y="8712"/>
                    <a:pt x="1307" y="8712"/>
                    <a:pt x="1311" y="8712"/>
                  </a:cubicBezTo>
                  <a:lnTo>
                    <a:pt x="1349" y="8703"/>
                  </a:lnTo>
                  <a:cubicBezTo>
                    <a:pt x="1357" y="8769"/>
                    <a:pt x="1415" y="8817"/>
                    <a:pt x="1480" y="8817"/>
                  </a:cubicBezTo>
                  <a:cubicBezTo>
                    <a:pt x="1485" y="8817"/>
                    <a:pt x="1490" y="8817"/>
                    <a:pt x="1495" y="8816"/>
                  </a:cubicBezTo>
                  <a:lnTo>
                    <a:pt x="2534" y="8687"/>
                  </a:lnTo>
                  <a:lnTo>
                    <a:pt x="2756" y="8657"/>
                  </a:lnTo>
                  <a:lnTo>
                    <a:pt x="3795" y="8528"/>
                  </a:lnTo>
                  <a:cubicBezTo>
                    <a:pt x="3866" y="8520"/>
                    <a:pt x="3916" y="8457"/>
                    <a:pt x="3908" y="8386"/>
                  </a:cubicBezTo>
                  <a:lnTo>
                    <a:pt x="3945" y="8382"/>
                  </a:lnTo>
                  <a:cubicBezTo>
                    <a:pt x="3991" y="8374"/>
                    <a:pt x="4029" y="8344"/>
                    <a:pt x="4045" y="8307"/>
                  </a:cubicBezTo>
                  <a:cubicBezTo>
                    <a:pt x="4116" y="8148"/>
                    <a:pt x="4287" y="7702"/>
                    <a:pt x="4358" y="6867"/>
                  </a:cubicBezTo>
                  <a:cubicBezTo>
                    <a:pt x="4446" y="5794"/>
                    <a:pt x="4275" y="4358"/>
                    <a:pt x="3778" y="3164"/>
                  </a:cubicBezTo>
                  <a:cubicBezTo>
                    <a:pt x="3390" y="2242"/>
                    <a:pt x="3056" y="1837"/>
                    <a:pt x="2927" y="1703"/>
                  </a:cubicBezTo>
                  <a:cubicBezTo>
                    <a:pt x="2897" y="1674"/>
                    <a:pt x="2885" y="1633"/>
                    <a:pt x="2893" y="1591"/>
                  </a:cubicBezTo>
                  <a:cubicBezTo>
                    <a:pt x="2902" y="1562"/>
                    <a:pt x="2897" y="1528"/>
                    <a:pt x="2889" y="1499"/>
                  </a:cubicBezTo>
                  <a:cubicBezTo>
                    <a:pt x="2872" y="1453"/>
                    <a:pt x="2885" y="1407"/>
                    <a:pt x="2918" y="1374"/>
                  </a:cubicBezTo>
                  <a:cubicBezTo>
                    <a:pt x="2952" y="1336"/>
                    <a:pt x="2977" y="1269"/>
                    <a:pt x="2960" y="1123"/>
                  </a:cubicBezTo>
                  <a:cubicBezTo>
                    <a:pt x="2923" y="810"/>
                    <a:pt x="2839" y="151"/>
                    <a:pt x="2839" y="151"/>
                  </a:cubicBezTo>
                  <a:cubicBezTo>
                    <a:pt x="2839" y="151"/>
                    <a:pt x="2848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6" name="Google Shape;2826;p59"/>
            <p:cNvGrpSpPr/>
            <p:nvPr/>
          </p:nvGrpSpPr>
          <p:grpSpPr>
            <a:xfrm>
              <a:off x="10379907" y="1233125"/>
              <a:ext cx="468564" cy="924631"/>
              <a:chOff x="10379907" y="1233125"/>
              <a:chExt cx="468564" cy="924631"/>
            </a:xfrm>
          </p:grpSpPr>
          <p:sp>
            <p:nvSpPr>
              <p:cNvPr id="2827" name="Google Shape;2827;p59"/>
              <p:cNvSpPr/>
              <p:nvPr/>
            </p:nvSpPr>
            <p:spPr>
              <a:xfrm>
                <a:off x="10427358" y="1313219"/>
                <a:ext cx="263013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919" extrusionOk="0">
                    <a:moveTo>
                      <a:pt x="1850" y="276"/>
                    </a:moveTo>
                    <a:lnTo>
                      <a:pt x="1854" y="280"/>
                    </a:lnTo>
                    <a:cubicBezTo>
                      <a:pt x="1850" y="309"/>
                      <a:pt x="1837" y="334"/>
                      <a:pt x="1821" y="359"/>
                    </a:cubicBezTo>
                    <a:lnTo>
                      <a:pt x="1816" y="355"/>
                    </a:lnTo>
                    <a:cubicBezTo>
                      <a:pt x="1833" y="330"/>
                      <a:pt x="1846" y="305"/>
                      <a:pt x="1850" y="276"/>
                    </a:cubicBezTo>
                    <a:close/>
                    <a:moveTo>
                      <a:pt x="1800" y="176"/>
                    </a:moveTo>
                    <a:lnTo>
                      <a:pt x="1800" y="180"/>
                    </a:lnTo>
                    <a:cubicBezTo>
                      <a:pt x="1791" y="267"/>
                      <a:pt x="1745" y="347"/>
                      <a:pt x="1674" y="405"/>
                    </a:cubicBezTo>
                    <a:cubicBezTo>
                      <a:pt x="1741" y="347"/>
                      <a:pt x="1787" y="263"/>
                      <a:pt x="1800" y="176"/>
                    </a:cubicBezTo>
                    <a:close/>
                    <a:moveTo>
                      <a:pt x="2276" y="301"/>
                    </a:moveTo>
                    <a:lnTo>
                      <a:pt x="2276" y="301"/>
                    </a:lnTo>
                    <a:cubicBezTo>
                      <a:pt x="2288" y="368"/>
                      <a:pt x="2263" y="434"/>
                      <a:pt x="2217" y="484"/>
                    </a:cubicBezTo>
                    <a:cubicBezTo>
                      <a:pt x="2259" y="434"/>
                      <a:pt x="2280" y="368"/>
                      <a:pt x="2276" y="301"/>
                    </a:cubicBezTo>
                    <a:close/>
                    <a:moveTo>
                      <a:pt x="2397" y="159"/>
                    </a:moveTo>
                    <a:cubicBezTo>
                      <a:pt x="2426" y="288"/>
                      <a:pt x="2401" y="422"/>
                      <a:pt x="2338" y="535"/>
                    </a:cubicBezTo>
                    <a:lnTo>
                      <a:pt x="2334" y="535"/>
                    </a:lnTo>
                    <a:cubicBezTo>
                      <a:pt x="2397" y="422"/>
                      <a:pt x="2422" y="288"/>
                      <a:pt x="2397" y="163"/>
                    </a:cubicBezTo>
                    <a:lnTo>
                      <a:pt x="2397" y="159"/>
                    </a:lnTo>
                    <a:close/>
                    <a:moveTo>
                      <a:pt x="681" y="322"/>
                    </a:moveTo>
                    <a:cubicBezTo>
                      <a:pt x="756" y="459"/>
                      <a:pt x="890" y="555"/>
                      <a:pt x="1048" y="576"/>
                    </a:cubicBezTo>
                    <a:cubicBezTo>
                      <a:pt x="1069" y="580"/>
                      <a:pt x="1090" y="580"/>
                      <a:pt x="1111" y="580"/>
                    </a:cubicBezTo>
                    <a:lnTo>
                      <a:pt x="1111" y="585"/>
                    </a:lnTo>
                    <a:cubicBezTo>
                      <a:pt x="1090" y="585"/>
                      <a:pt x="1069" y="585"/>
                      <a:pt x="1048" y="580"/>
                    </a:cubicBezTo>
                    <a:cubicBezTo>
                      <a:pt x="890" y="564"/>
                      <a:pt x="752" y="464"/>
                      <a:pt x="681" y="322"/>
                    </a:cubicBezTo>
                    <a:close/>
                    <a:moveTo>
                      <a:pt x="330" y="468"/>
                    </a:moveTo>
                    <a:lnTo>
                      <a:pt x="322" y="606"/>
                    </a:lnTo>
                    <a:lnTo>
                      <a:pt x="322" y="601"/>
                    </a:lnTo>
                    <a:lnTo>
                      <a:pt x="330" y="468"/>
                    </a:lnTo>
                    <a:close/>
                    <a:moveTo>
                      <a:pt x="740" y="547"/>
                    </a:moveTo>
                    <a:cubicBezTo>
                      <a:pt x="798" y="593"/>
                      <a:pt x="865" y="626"/>
                      <a:pt x="940" y="643"/>
                    </a:cubicBezTo>
                    <a:lnTo>
                      <a:pt x="940" y="647"/>
                    </a:lnTo>
                    <a:cubicBezTo>
                      <a:pt x="865" y="631"/>
                      <a:pt x="794" y="597"/>
                      <a:pt x="740" y="547"/>
                    </a:cubicBezTo>
                    <a:close/>
                    <a:moveTo>
                      <a:pt x="234" y="459"/>
                    </a:moveTo>
                    <a:lnTo>
                      <a:pt x="234" y="459"/>
                    </a:lnTo>
                    <a:cubicBezTo>
                      <a:pt x="230" y="530"/>
                      <a:pt x="239" y="606"/>
                      <a:pt x="251" y="676"/>
                    </a:cubicBezTo>
                    <a:cubicBezTo>
                      <a:pt x="234" y="606"/>
                      <a:pt x="226" y="530"/>
                      <a:pt x="234" y="459"/>
                    </a:cubicBezTo>
                    <a:close/>
                    <a:moveTo>
                      <a:pt x="2455" y="0"/>
                    </a:moveTo>
                    <a:lnTo>
                      <a:pt x="1850" y="75"/>
                    </a:lnTo>
                    <a:lnTo>
                      <a:pt x="1733" y="88"/>
                    </a:lnTo>
                    <a:lnTo>
                      <a:pt x="1733" y="96"/>
                    </a:lnTo>
                    <a:cubicBezTo>
                      <a:pt x="1725" y="176"/>
                      <a:pt x="1662" y="430"/>
                      <a:pt x="1270" y="480"/>
                    </a:cubicBezTo>
                    <a:cubicBezTo>
                      <a:pt x="1238" y="484"/>
                      <a:pt x="1206" y="487"/>
                      <a:pt x="1174" y="487"/>
                    </a:cubicBezTo>
                    <a:cubicBezTo>
                      <a:pt x="1141" y="487"/>
                      <a:pt x="1109" y="484"/>
                      <a:pt x="1078" y="480"/>
                    </a:cubicBezTo>
                    <a:cubicBezTo>
                      <a:pt x="923" y="468"/>
                      <a:pt x="781" y="368"/>
                      <a:pt x="723" y="222"/>
                    </a:cubicBezTo>
                    <a:lnTo>
                      <a:pt x="723" y="213"/>
                    </a:lnTo>
                    <a:lnTo>
                      <a:pt x="552" y="234"/>
                    </a:lnTo>
                    <a:lnTo>
                      <a:pt x="1" y="305"/>
                    </a:lnTo>
                    <a:lnTo>
                      <a:pt x="47" y="681"/>
                    </a:lnTo>
                    <a:cubicBezTo>
                      <a:pt x="67" y="831"/>
                      <a:pt x="109" y="885"/>
                      <a:pt x="143" y="906"/>
                    </a:cubicBezTo>
                    <a:lnTo>
                      <a:pt x="147" y="910"/>
                    </a:lnTo>
                    <a:lnTo>
                      <a:pt x="159" y="919"/>
                    </a:lnTo>
                    <a:lnTo>
                      <a:pt x="861" y="831"/>
                    </a:lnTo>
                    <a:lnTo>
                      <a:pt x="1620" y="735"/>
                    </a:lnTo>
                    <a:lnTo>
                      <a:pt x="2455" y="631"/>
                    </a:lnTo>
                    <a:lnTo>
                      <a:pt x="2459" y="622"/>
                    </a:lnTo>
                    <a:lnTo>
                      <a:pt x="2468" y="614"/>
                    </a:lnTo>
                    <a:cubicBezTo>
                      <a:pt x="2493" y="589"/>
                      <a:pt x="2522" y="522"/>
                      <a:pt x="2505" y="376"/>
                    </a:cubicBezTo>
                    <a:lnTo>
                      <a:pt x="24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59"/>
              <p:cNvSpPr/>
              <p:nvPr/>
            </p:nvSpPr>
            <p:spPr>
              <a:xfrm>
                <a:off x="10466571" y="1535460"/>
                <a:ext cx="298262" cy="45355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349" extrusionOk="0">
                    <a:moveTo>
                      <a:pt x="1259" y="0"/>
                    </a:moveTo>
                    <a:cubicBezTo>
                      <a:pt x="1223" y="0"/>
                      <a:pt x="1188" y="2"/>
                      <a:pt x="1152" y="6"/>
                    </a:cubicBezTo>
                    <a:cubicBezTo>
                      <a:pt x="739" y="57"/>
                      <a:pt x="485" y="349"/>
                      <a:pt x="368" y="904"/>
                    </a:cubicBezTo>
                    <a:cubicBezTo>
                      <a:pt x="351" y="996"/>
                      <a:pt x="276" y="1067"/>
                      <a:pt x="180" y="1079"/>
                    </a:cubicBezTo>
                    <a:cubicBezTo>
                      <a:pt x="75" y="1092"/>
                      <a:pt x="0" y="1188"/>
                      <a:pt x="13" y="1292"/>
                    </a:cubicBezTo>
                    <a:lnTo>
                      <a:pt x="288" y="3475"/>
                    </a:lnTo>
                    <a:cubicBezTo>
                      <a:pt x="297" y="3563"/>
                      <a:pt x="368" y="3630"/>
                      <a:pt x="451" y="3642"/>
                    </a:cubicBezTo>
                    <a:lnTo>
                      <a:pt x="501" y="3642"/>
                    </a:lnTo>
                    <a:cubicBezTo>
                      <a:pt x="510" y="3640"/>
                      <a:pt x="518" y="3639"/>
                      <a:pt x="526" y="3639"/>
                    </a:cubicBezTo>
                    <a:cubicBezTo>
                      <a:pt x="535" y="3639"/>
                      <a:pt x="543" y="3640"/>
                      <a:pt x="551" y="3642"/>
                    </a:cubicBezTo>
                    <a:cubicBezTo>
                      <a:pt x="626" y="3650"/>
                      <a:pt x="693" y="3696"/>
                      <a:pt x="727" y="3767"/>
                    </a:cubicBezTo>
                    <a:cubicBezTo>
                      <a:pt x="902" y="4130"/>
                      <a:pt x="1111" y="4306"/>
                      <a:pt x="1395" y="4343"/>
                    </a:cubicBezTo>
                    <a:cubicBezTo>
                      <a:pt x="1436" y="4347"/>
                      <a:pt x="1477" y="4349"/>
                      <a:pt x="1519" y="4349"/>
                    </a:cubicBezTo>
                    <a:cubicBezTo>
                      <a:pt x="1577" y="4349"/>
                      <a:pt x="1635" y="4345"/>
                      <a:pt x="1691" y="4335"/>
                    </a:cubicBezTo>
                    <a:cubicBezTo>
                      <a:pt x="2079" y="4289"/>
                      <a:pt x="2367" y="4135"/>
                      <a:pt x="2488" y="3546"/>
                    </a:cubicBezTo>
                    <a:cubicBezTo>
                      <a:pt x="2509" y="3454"/>
                      <a:pt x="2584" y="3383"/>
                      <a:pt x="2680" y="3371"/>
                    </a:cubicBezTo>
                    <a:cubicBezTo>
                      <a:pt x="2784" y="3358"/>
                      <a:pt x="2860" y="3262"/>
                      <a:pt x="2847" y="3158"/>
                    </a:cubicBezTo>
                    <a:lnTo>
                      <a:pt x="2572" y="975"/>
                    </a:lnTo>
                    <a:cubicBezTo>
                      <a:pt x="2559" y="887"/>
                      <a:pt x="2492" y="820"/>
                      <a:pt x="2405" y="808"/>
                    </a:cubicBezTo>
                    <a:lnTo>
                      <a:pt x="2359" y="808"/>
                    </a:lnTo>
                    <a:cubicBezTo>
                      <a:pt x="2350" y="810"/>
                      <a:pt x="2342" y="811"/>
                      <a:pt x="2334" y="811"/>
                    </a:cubicBezTo>
                    <a:cubicBezTo>
                      <a:pt x="2325" y="811"/>
                      <a:pt x="2317" y="810"/>
                      <a:pt x="2309" y="808"/>
                    </a:cubicBezTo>
                    <a:cubicBezTo>
                      <a:pt x="2233" y="799"/>
                      <a:pt x="2167" y="754"/>
                      <a:pt x="2133" y="683"/>
                    </a:cubicBezTo>
                    <a:cubicBezTo>
                      <a:pt x="1929" y="265"/>
                      <a:pt x="1678" y="48"/>
                      <a:pt x="1365" y="6"/>
                    </a:cubicBezTo>
                    <a:cubicBezTo>
                      <a:pt x="1330" y="2"/>
                      <a:pt x="1294" y="0"/>
                      <a:pt x="1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59"/>
              <p:cNvSpPr/>
              <p:nvPr/>
            </p:nvSpPr>
            <p:spPr>
              <a:xfrm>
                <a:off x="10523617" y="2111556"/>
                <a:ext cx="263430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401" extrusionOk="0">
                    <a:moveTo>
                      <a:pt x="2525" y="1"/>
                    </a:moveTo>
                    <a:lnTo>
                      <a:pt x="1879" y="80"/>
                    </a:lnTo>
                    <a:lnTo>
                      <a:pt x="822" y="209"/>
                    </a:lnTo>
                    <a:lnTo>
                      <a:pt x="0" y="314"/>
                    </a:lnTo>
                    <a:lnTo>
                      <a:pt x="9" y="326"/>
                    </a:lnTo>
                    <a:cubicBezTo>
                      <a:pt x="13" y="347"/>
                      <a:pt x="25" y="364"/>
                      <a:pt x="42" y="376"/>
                    </a:cubicBezTo>
                    <a:cubicBezTo>
                      <a:pt x="59" y="389"/>
                      <a:pt x="79" y="397"/>
                      <a:pt x="96" y="397"/>
                    </a:cubicBezTo>
                    <a:cubicBezTo>
                      <a:pt x="102" y="399"/>
                      <a:pt x="108" y="400"/>
                      <a:pt x="112" y="400"/>
                    </a:cubicBezTo>
                    <a:cubicBezTo>
                      <a:pt x="117" y="400"/>
                      <a:pt x="121" y="399"/>
                      <a:pt x="125" y="397"/>
                    </a:cubicBezTo>
                    <a:lnTo>
                      <a:pt x="843" y="309"/>
                    </a:lnTo>
                    <a:lnTo>
                      <a:pt x="1887" y="180"/>
                    </a:lnTo>
                    <a:lnTo>
                      <a:pt x="2429" y="109"/>
                    </a:lnTo>
                    <a:cubicBezTo>
                      <a:pt x="2459" y="105"/>
                      <a:pt x="2488" y="92"/>
                      <a:pt x="2505" y="67"/>
                    </a:cubicBezTo>
                    <a:cubicBezTo>
                      <a:pt x="2517" y="51"/>
                      <a:pt x="2525" y="34"/>
                      <a:pt x="2525" y="17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59"/>
              <p:cNvSpPr/>
              <p:nvPr/>
            </p:nvSpPr>
            <p:spPr>
              <a:xfrm>
                <a:off x="10384704" y="1382885"/>
                <a:ext cx="459386" cy="75954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7283" extrusionOk="0">
                    <a:moveTo>
                      <a:pt x="1036" y="1010"/>
                    </a:moveTo>
                    <a:lnTo>
                      <a:pt x="1040" y="1014"/>
                    </a:lnTo>
                    <a:lnTo>
                      <a:pt x="948" y="1261"/>
                    </a:lnTo>
                    <a:lnTo>
                      <a:pt x="1036" y="1010"/>
                    </a:lnTo>
                    <a:close/>
                    <a:moveTo>
                      <a:pt x="831" y="718"/>
                    </a:moveTo>
                    <a:lnTo>
                      <a:pt x="831" y="718"/>
                    </a:lnTo>
                    <a:cubicBezTo>
                      <a:pt x="677" y="956"/>
                      <a:pt x="589" y="1227"/>
                      <a:pt x="572" y="1511"/>
                    </a:cubicBezTo>
                    <a:lnTo>
                      <a:pt x="568" y="1511"/>
                    </a:lnTo>
                    <a:cubicBezTo>
                      <a:pt x="585" y="1227"/>
                      <a:pt x="673" y="952"/>
                      <a:pt x="831" y="718"/>
                    </a:cubicBezTo>
                    <a:close/>
                    <a:moveTo>
                      <a:pt x="2852" y="1031"/>
                    </a:moveTo>
                    <a:cubicBezTo>
                      <a:pt x="3119" y="1282"/>
                      <a:pt x="3298" y="1603"/>
                      <a:pt x="3369" y="1962"/>
                    </a:cubicBezTo>
                    <a:lnTo>
                      <a:pt x="3365" y="1962"/>
                    </a:lnTo>
                    <a:cubicBezTo>
                      <a:pt x="3294" y="1605"/>
                      <a:pt x="3112" y="1285"/>
                      <a:pt x="2852" y="1035"/>
                    </a:cubicBezTo>
                    <a:lnTo>
                      <a:pt x="2852" y="1035"/>
                    </a:lnTo>
                    <a:lnTo>
                      <a:pt x="2852" y="1031"/>
                    </a:lnTo>
                    <a:close/>
                    <a:moveTo>
                      <a:pt x="2756" y="601"/>
                    </a:moveTo>
                    <a:cubicBezTo>
                      <a:pt x="3323" y="1198"/>
                      <a:pt x="3670" y="1970"/>
                      <a:pt x="3736" y="2793"/>
                    </a:cubicBezTo>
                    <a:cubicBezTo>
                      <a:pt x="3661" y="1970"/>
                      <a:pt x="3315" y="1198"/>
                      <a:pt x="2751" y="601"/>
                    </a:cubicBezTo>
                    <a:close/>
                    <a:moveTo>
                      <a:pt x="4024" y="5255"/>
                    </a:moveTo>
                    <a:lnTo>
                      <a:pt x="4024" y="5259"/>
                    </a:lnTo>
                    <a:lnTo>
                      <a:pt x="4024" y="5376"/>
                    </a:lnTo>
                    <a:lnTo>
                      <a:pt x="4020" y="5376"/>
                    </a:lnTo>
                    <a:lnTo>
                      <a:pt x="4024" y="5255"/>
                    </a:lnTo>
                    <a:close/>
                    <a:moveTo>
                      <a:pt x="2040" y="1434"/>
                    </a:moveTo>
                    <a:cubicBezTo>
                      <a:pt x="2076" y="1434"/>
                      <a:pt x="2113" y="1436"/>
                      <a:pt x="2150" y="1440"/>
                    </a:cubicBezTo>
                    <a:cubicBezTo>
                      <a:pt x="2468" y="1482"/>
                      <a:pt x="2739" y="1716"/>
                      <a:pt x="2943" y="2137"/>
                    </a:cubicBezTo>
                    <a:cubicBezTo>
                      <a:pt x="2973" y="2192"/>
                      <a:pt x="3027" y="2233"/>
                      <a:pt x="3094" y="2242"/>
                    </a:cubicBezTo>
                    <a:lnTo>
                      <a:pt x="3140" y="2242"/>
                    </a:lnTo>
                    <a:cubicBezTo>
                      <a:pt x="3150" y="2240"/>
                      <a:pt x="3159" y="2238"/>
                      <a:pt x="3168" y="2238"/>
                    </a:cubicBezTo>
                    <a:cubicBezTo>
                      <a:pt x="3177" y="2238"/>
                      <a:pt x="3185" y="2240"/>
                      <a:pt x="3194" y="2242"/>
                    </a:cubicBezTo>
                    <a:cubicBezTo>
                      <a:pt x="3298" y="2254"/>
                      <a:pt x="3373" y="2333"/>
                      <a:pt x="3386" y="2434"/>
                    </a:cubicBezTo>
                    <a:lnTo>
                      <a:pt x="3661" y="4617"/>
                    </a:lnTo>
                    <a:cubicBezTo>
                      <a:pt x="3674" y="4738"/>
                      <a:pt x="3590" y="4850"/>
                      <a:pt x="3469" y="4863"/>
                    </a:cubicBezTo>
                    <a:cubicBezTo>
                      <a:pt x="3386" y="4875"/>
                      <a:pt x="3323" y="4934"/>
                      <a:pt x="3307" y="5017"/>
                    </a:cubicBezTo>
                    <a:lnTo>
                      <a:pt x="3307" y="5013"/>
                    </a:lnTo>
                    <a:cubicBezTo>
                      <a:pt x="3169" y="5656"/>
                      <a:pt x="2831" y="5785"/>
                      <a:pt x="2480" y="5827"/>
                    </a:cubicBezTo>
                    <a:cubicBezTo>
                      <a:pt x="2421" y="5837"/>
                      <a:pt x="2363" y="5841"/>
                      <a:pt x="2304" y="5841"/>
                    </a:cubicBezTo>
                    <a:cubicBezTo>
                      <a:pt x="2262" y="5841"/>
                      <a:pt x="2221" y="5839"/>
                      <a:pt x="2180" y="5836"/>
                    </a:cubicBezTo>
                    <a:cubicBezTo>
                      <a:pt x="1883" y="5798"/>
                      <a:pt x="1662" y="5610"/>
                      <a:pt x="1482" y="5243"/>
                    </a:cubicBezTo>
                    <a:cubicBezTo>
                      <a:pt x="1453" y="5184"/>
                      <a:pt x="1395" y="5147"/>
                      <a:pt x="1332" y="5138"/>
                    </a:cubicBezTo>
                    <a:cubicBezTo>
                      <a:pt x="1324" y="5136"/>
                      <a:pt x="1317" y="5135"/>
                      <a:pt x="1309" y="5135"/>
                    </a:cubicBezTo>
                    <a:cubicBezTo>
                      <a:pt x="1302" y="5135"/>
                      <a:pt x="1295" y="5136"/>
                      <a:pt x="1286" y="5138"/>
                    </a:cubicBezTo>
                    <a:lnTo>
                      <a:pt x="1232" y="5138"/>
                    </a:lnTo>
                    <a:cubicBezTo>
                      <a:pt x="1128" y="5126"/>
                      <a:pt x="1052" y="5047"/>
                      <a:pt x="1036" y="4946"/>
                    </a:cubicBezTo>
                    <a:lnTo>
                      <a:pt x="764" y="2763"/>
                    </a:lnTo>
                    <a:cubicBezTo>
                      <a:pt x="756" y="2705"/>
                      <a:pt x="773" y="2647"/>
                      <a:pt x="810" y="2601"/>
                    </a:cubicBezTo>
                    <a:cubicBezTo>
                      <a:pt x="844" y="2551"/>
                      <a:pt x="898" y="2521"/>
                      <a:pt x="956" y="2517"/>
                    </a:cubicBezTo>
                    <a:cubicBezTo>
                      <a:pt x="1036" y="2505"/>
                      <a:pt x="1103" y="2442"/>
                      <a:pt x="1119" y="2363"/>
                    </a:cubicBezTo>
                    <a:cubicBezTo>
                      <a:pt x="1236" y="1803"/>
                      <a:pt x="1512" y="1494"/>
                      <a:pt x="1929" y="1440"/>
                    </a:cubicBezTo>
                    <a:cubicBezTo>
                      <a:pt x="1967" y="1436"/>
                      <a:pt x="2003" y="1434"/>
                      <a:pt x="2040" y="1434"/>
                    </a:cubicBezTo>
                    <a:close/>
                    <a:moveTo>
                      <a:pt x="3716" y="5781"/>
                    </a:moveTo>
                    <a:cubicBezTo>
                      <a:pt x="3728" y="5911"/>
                      <a:pt x="3716" y="6040"/>
                      <a:pt x="3674" y="6165"/>
                    </a:cubicBezTo>
                    <a:lnTo>
                      <a:pt x="3674" y="6161"/>
                    </a:lnTo>
                    <a:cubicBezTo>
                      <a:pt x="3711" y="6040"/>
                      <a:pt x="3724" y="5911"/>
                      <a:pt x="3716" y="5785"/>
                    </a:cubicBezTo>
                    <a:lnTo>
                      <a:pt x="3716" y="5781"/>
                    </a:lnTo>
                    <a:close/>
                    <a:moveTo>
                      <a:pt x="717" y="4920"/>
                    </a:moveTo>
                    <a:cubicBezTo>
                      <a:pt x="755" y="5513"/>
                      <a:pt x="938" y="6088"/>
                      <a:pt x="1245" y="6595"/>
                    </a:cubicBezTo>
                    <a:lnTo>
                      <a:pt x="1240" y="6595"/>
                    </a:lnTo>
                    <a:cubicBezTo>
                      <a:pt x="934" y="6085"/>
                      <a:pt x="752" y="5511"/>
                      <a:pt x="717" y="4920"/>
                    </a:cubicBezTo>
                    <a:close/>
                    <a:moveTo>
                      <a:pt x="3963" y="5909"/>
                    </a:moveTo>
                    <a:cubicBezTo>
                      <a:pt x="3964" y="5909"/>
                      <a:pt x="3965" y="5909"/>
                      <a:pt x="3966" y="5911"/>
                    </a:cubicBezTo>
                    <a:cubicBezTo>
                      <a:pt x="3937" y="6161"/>
                      <a:pt x="3878" y="6407"/>
                      <a:pt x="3787" y="6645"/>
                    </a:cubicBezTo>
                    <a:lnTo>
                      <a:pt x="3787" y="6641"/>
                    </a:lnTo>
                    <a:cubicBezTo>
                      <a:pt x="3874" y="6403"/>
                      <a:pt x="3933" y="6157"/>
                      <a:pt x="3962" y="5911"/>
                    </a:cubicBezTo>
                    <a:cubicBezTo>
                      <a:pt x="3962" y="5911"/>
                      <a:pt x="3962" y="5909"/>
                      <a:pt x="3963" y="5909"/>
                    </a:cubicBezTo>
                    <a:close/>
                    <a:moveTo>
                      <a:pt x="1821" y="6407"/>
                    </a:moveTo>
                    <a:lnTo>
                      <a:pt x="1825" y="6412"/>
                    </a:lnTo>
                    <a:lnTo>
                      <a:pt x="1921" y="6787"/>
                    </a:lnTo>
                    <a:lnTo>
                      <a:pt x="1917" y="6787"/>
                    </a:lnTo>
                    <a:lnTo>
                      <a:pt x="1821" y="6407"/>
                    </a:lnTo>
                    <a:close/>
                    <a:moveTo>
                      <a:pt x="389" y="4258"/>
                    </a:moveTo>
                    <a:cubicBezTo>
                      <a:pt x="486" y="5221"/>
                      <a:pt x="765" y="6154"/>
                      <a:pt x="1207" y="7008"/>
                    </a:cubicBezTo>
                    <a:lnTo>
                      <a:pt x="1207" y="7017"/>
                    </a:lnTo>
                    <a:cubicBezTo>
                      <a:pt x="761" y="6154"/>
                      <a:pt x="486" y="5221"/>
                      <a:pt x="389" y="4258"/>
                    </a:cubicBezTo>
                    <a:close/>
                    <a:moveTo>
                      <a:pt x="2843" y="0"/>
                    </a:moveTo>
                    <a:lnTo>
                      <a:pt x="2038" y="100"/>
                    </a:lnTo>
                    <a:lnTo>
                      <a:pt x="1370" y="184"/>
                    </a:lnTo>
                    <a:lnTo>
                      <a:pt x="598" y="280"/>
                    </a:lnTo>
                    <a:lnTo>
                      <a:pt x="606" y="292"/>
                    </a:lnTo>
                    <a:cubicBezTo>
                      <a:pt x="614" y="317"/>
                      <a:pt x="623" y="342"/>
                      <a:pt x="623" y="372"/>
                    </a:cubicBezTo>
                    <a:cubicBezTo>
                      <a:pt x="618" y="397"/>
                      <a:pt x="623" y="426"/>
                      <a:pt x="635" y="451"/>
                    </a:cubicBezTo>
                    <a:cubicBezTo>
                      <a:pt x="656" y="493"/>
                      <a:pt x="656" y="543"/>
                      <a:pt x="631" y="585"/>
                    </a:cubicBezTo>
                    <a:cubicBezTo>
                      <a:pt x="543" y="739"/>
                      <a:pt x="318" y="1211"/>
                      <a:pt x="172" y="2204"/>
                    </a:cubicBezTo>
                    <a:cubicBezTo>
                      <a:pt x="1" y="3373"/>
                      <a:pt x="134" y="4800"/>
                      <a:pt x="522" y="5927"/>
                    </a:cubicBezTo>
                    <a:cubicBezTo>
                      <a:pt x="794" y="6716"/>
                      <a:pt x="1069" y="7109"/>
                      <a:pt x="1174" y="7238"/>
                    </a:cubicBezTo>
                    <a:cubicBezTo>
                      <a:pt x="1194" y="7263"/>
                      <a:pt x="1219" y="7276"/>
                      <a:pt x="1249" y="7280"/>
                    </a:cubicBezTo>
                    <a:cubicBezTo>
                      <a:pt x="1253" y="7282"/>
                      <a:pt x="1258" y="7283"/>
                      <a:pt x="1263" y="7283"/>
                    </a:cubicBezTo>
                    <a:cubicBezTo>
                      <a:pt x="1269" y="7283"/>
                      <a:pt x="1274" y="7282"/>
                      <a:pt x="1278" y="7280"/>
                    </a:cubicBezTo>
                    <a:lnTo>
                      <a:pt x="2025" y="7188"/>
                    </a:lnTo>
                    <a:lnTo>
                      <a:pt x="3211" y="7038"/>
                    </a:lnTo>
                    <a:lnTo>
                      <a:pt x="3912" y="6950"/>
                    </a:lnTo>
                    <a:cubicBezTo>
                      <a:pt x="3949" y="6946"/>
                      <a:pt x="3983" y="6921"/>
                      <a:pt x="3999" y="6887"/>
                    </a:cubicBezTo>
                    <a:cubicBezTo>
                      <a:pt x="4070" y="6733"/>
                      <a:pt x="4237" y="6286"/>
                      <a:pt x="4308" y="5451"/>
                    </a:cubicBezTo>
                    <a:cubicBezTo>
                      <a:pt x="4404" y="4266"/>
                      <a:pt x="4183" y="2851"/>
                      <a:pt x="3728" y="1757"/>
                    </a:cubicBezTo>
                    <a:cubicBezTo>
                      <a:pt x="3344" y="835"/>
                      <a:pt x="3010" y="430"/>
                      <a:pt x="2885" y="301"/>
                    </a:cubicBezTo>
                    <a:cubicBezTo>
                      <a:pt x="2852" y="267"/>
                      <a:pt x="2839" y="221"/>
                      <a:pt x="2847" y="175"/>
                    </a:cubicBezTo>
                    <a:cubicBezTo>
                      <a:pt x="2852" y="146"/>
                      <a:pt x="2852" y="117"/>
                      <a:pt x="2839" y="92"/>
                    </a:cubicBezTo>
                    <a:cubicBezTo>
                      <a:pt x="2835" y="67"/>
                      <a:pt x="2835" y="38"/>
                      <a:pt x="2839" y="13"/>
                    </a:cubicBez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59"/>
              <p:cNvSpPr/>
              <p:nvPr/>
            </p:nvSpPr>
            <p:spPr>
              <a:xfrm>
                <a:off x="10506200" y="1323231"/>
                <a:ext cx="98447" cy="377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362" extrusionOk="0">
                    <a:moveTo>
                      <a:pt x="472" y="192"/>
                    </a:moveTo>
                    <a:cubicBezTo>
                      <a:pt x="447" y="205"/>
                      <a:pt x="422" y="209"/>
                      <a:pt x="397" y="209"/>
                    </a:cubicBezTo>
                    <a:lnTo>
                      <a:pt x="393" y="217"/>
                    </a:lnTo>
                    <a:lnTo>
                      <a:pt x="393" y="205"/>
                    </a:lnTo>
                    <a:cubicBezTo>
                      <a:pt x="393" y="205"/>
                      <a:pt x="393" y="205"/>
                      <a:pt x="393" y="201"/>
                    </a:cubicBezTo>
                    <a:lnTo>
                      <a:pt x="397" y="201"/>
                    </a:lnTo>
                    <a:cubicBezTo>
                      <a:pt x="403" y="202"/>
                      <a:pt x="410" y="202"/>
                      <a:pt x="417" y="202"/>
                    </a:cubicBezTo>
                    <a:cubicBezTo>
                      <a:pt x="435" y="202"/>
                      <a:pt x="454" y="198"/>
                      <a:pt x="472" y="192"/>
                    </a:cubicBezTo>
                    <a:close/>
                    <a:moveTo>
                      <a:pt x="276" y="209"/>
                    </a:moveTo>
                    <a:cubicBezTo>
                      <a:pt x="313" y="238"/>
                      <a:pt x="355" y="255"/>
                      <a:pt x="405" y="259"/>
                    </a:cubicBezTo>
                    <a:cubicBezTo>
                      <a:pt x="418" y="261"/>
                      <a:pt x="431" y="262"/>
                      <a:pt x="445" y="262"/>
                    </a:cubicBezTo>
                    <a:cubicBezTo>
                      <a:pt x="459" y="262"/>
                      <a:pt x="474" y="261"/>
                      <a:pt x="489" y="259"/>
                    </a:cubicBezTo>
                    <a:lnTo>
                      <a:pt x="489" y="259"/>
                    </a:lnTo>
                    <a:cubicBezTo>
                      <a:pt x="467" y="265"/>
                      <a:pt x="446" y="269"/>
                      <a:pt x="424" y="269"/>
                    </a:cubicBezTo>
                    <a:cubicBezTo>
                      <a:pt x="417" y="269"/>
                      <a:pt x="409" y="269"/>
                      <a:pt x="401" y="267"/>
                    </a:cubicBezTo>
                    <a:cubicBezTo>
                      <a:pt x="355" y="259"/>
                      <a:pt x="309" y="238"/>
                      <a:pt x="272" y="209"/>
                    </a:cubicBezTo>
                    <a:close/>
                    <a:moveTo>
                      <a:pt x="944" y="0"/>
                    </a:moveTo>
                    <a:lnTo>
                      <a:pt x="0" y="117"/>
                    </a:lnTo>
                    <a:lnTo>
                      <a:pt x="4" y="130"/>
                    </a:lnTo>
                    <a:cubicBezTo>
                      <a:pt x="25" y="188"/>
                      <a:pt x="109" y="326"/>
                      <a:pt x="326" y="355"/>
                    </a:cubicBezTo>
                    <a:cubicBezTo>
                      <a:pt x="357" y="359"/>
                      <a:pt x="387" y="361"/>
                      <a:pt x="418" y="361"/>
                    </a:cubicBezTo>
                    <a:cubicBezTo>
                      <a:pt x="448" y="361"/>
                      <a:pt x="478" y="359"/>
                      <a:pt x="509" y="355"/>
                    </a:cubicBezTo>
                    <a:cubicBezTo>
                      <a:pt x="868" y="309"/>
                      <a:pt x="935" y="100"/>
                      <a:pt x="944" y="13"/>
                    </a:cubicBez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59"/>
              <p:cNvSpPr/>
              <p:nvPr/>
            </p:nvSpPr>
            <p:spPr>
              <a:xfrm>
                <a:off x="10419120" y="1237088"/>
                <a:ext cx="263013" cy="98867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948" extrusionOk="0">
                    <a:moveTo>
                      <a:pt x="2275" y="292"/>
                    </a:moveTo>
                    <a:lnTo>
                      <a:pt x="2296" y="409"/>
                    </a:lnTo>
                    <a:lnTo>
                      <a:pt x="2271" y="292"/>
                    </a:lnTo>
                    <a:close/>
                    <a:moveTo>
                      <a:pt x="2371" y="213"/>
                    </a:moveTo>
                    <a:lnTo>
                      <a:pt x="2421" y="509"/>
                    </a:lnTo>
                    <a:lnTo>
                      <a:pt x="2417" y="509"/>
                    </a:lnTo>
                    <a:lnTo>
                      <a:pt x="2371" y="213"/>
                    </a:lnTo>
                    <a:close/>
                    <a:moveTo>
                      <a:pt x="368" y="413"/>
                    </a:moveTo>
                    <a:lnTo>
                      <a:pt x="368" y="417"/>
                    </a:lnTo>
                    <a:lnTo>
                      <a:pt x="364" y="530"/>
                    </a:lnTo>
                    <a:lnTo>
                      <a:pt x="368" y="413"/>
                    </a:lnTo>
                    <a:close/>
                    <a:moveTo>
                      <a:pt x="230" y="430"/>
                    </a:moveTo>
                    <a:lnTo>
                      <a:pt x="234" y="622"/>
                    </a:lnTo>
                    <a:lnTo>
                      <a:pt x="230" y="622"/>
                    </a:lnTo>
                    <a:lnTo>
                      <a:pt x="230" y="430"/>
                    </a:lnTo>
                    <a:close/>
                    <a:moveTo>
                      <a:pt x="134" y="472"/>
                    </a:moveTo>
                    <a:lnTo>
                      <a:pt x="134" y="476"/>
                    </a:lnTo>
                    <a:cubicBezTo>
                      <a:pt x="134" y="584"/>
                      <a:pt x="138" y="697"/>
                      <a:pt x="155" y="805"/>
                    </a:cubicBezTo>
                    <a:cubicBezTo>
                      <a:pt x="134" y="697"/>
                      <a:pt x="130" y="584"/>
                      <a:pt x="134" y="472"/>
                    </a:cubicBezTo>
                    <a:close/>
                    <a:moveTo>
                      <a:pt x="2104" y="1"/>
                    </a:moveTo>
                    <a:cubicBezTo>
                      <a:pt x="2033" y="1"/>
                      <a:pt x="1962" y="6"/>
                      <a:pt x="1891" y="17"/>
                    </a:cubicBezTo>
                    <a:cubicBezTo>
                      <a:pt x="1824" y="25"/>
                      <a:pt x="1766" y="33"/>
                      <a:pt x="1708" y="37"/>
                    </a:cubicBezTo>
                    <a:cubicBezTo>
                      <a:pt x="1653" y="42"/>
                      <a:pt x="1612" y="46"/>
                      <a:pt x="1566" y="46"/>
                    </a:cubicBezTo>
                    <a:cubicBezTo>
                      <a:pt x="1324" y="54"/>
                      <a:pt x="1086" y="83"/>
                      <a:pt x="848" y="138"/>
                    </a:cubicBezTo>
                    <a:cubicBezTo>
                      <a:pt x="789" y="150"/>
                      <a:pt x="727" y="158"/>
                      <a:pt x="660" y="171"/>
                    </a:cubicBezTo>
                    <a:cubicBezTo>
                      <a:pt x="618" y="175"/>
                      <a:pt x="576" y="183"/>
                      <a:pt x="530" y="188"/>
                    </a:cubicBezTo>
                    <a:cubicBezTo>
                      <a:pt x="167" y="234"/>
                      <a:pt x="55" y="325"/>
                      <a:pt x="21" y="376"/>
                    </a:cubicBezTo>
                    <a:cubicBezTo>
                      <a:pt x="9" y="392"/>
                      <a:pt x="0" y="417"/>
                      <a:pt x="5" y="438"/>
                    </a:cubicBezTo>
                    <a:lnTo>
                      <a:pt x="67" y="947"/>
                    </a:lnTo>
                    <a:lnTo>
                      <a:pt x="614" y="881"/>
                    </a:lnTo>
                    <a:lnTo>
                      <a:pt x="1920" y="714"/>
                    </a:lnTo>
                    <a:lnTo>
                      <a:pt x="2522" y="638"/>
                    </a:lnTo>
                    <a:lnTo>
                      <a:pt x="2459" y="138"/>
                    </a:lnTo>
                    <a:cubicBezTo>
                      <a:pt x="2459" y="113"/>
                      <a:pt x="2446" y="87"/>
                      <a:pt x="2426" y="75"/>
                    </a:cubicBezTo>
                    <a:cubicBezTo>
                      <a:pt x="2375" y="33"/>
                      <a:pt x="2313" y="12"/>
                      <a:pt x="2246" y="8"/>
                    </a:cubicBezTo>
                    <a:cubicBezTo>
                      <a:pt x="2198" y="3"/>
                      <a:pt x="2151" y="1"/>
                      <a:pt x="2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59"/>
              <p:cNvSpPr/>
              <p:nvPr/>
            </p:nvSpPr>
            <p:spPr>
              <a:xfrm>
                <a:off x="10426524" y="1307066"/>
                <a:ext cx="256443" cy="3493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35" extrusionOk="0">
                    <a:moveTo>
                      <a:pt x="2455" y="1"/>
                    </a:moveTo>
                    <a:lnTo>
                      <a:pt x="1854" y="76"/>
                    </a:lnTo>
                    <a:lnTo>
                      <a:pt x="547" y="239"/>
                    </a:lnTo>
                    <a:lnTo>
                      <a:pt x="0" y="306"/>
                    </a:lnTo>
                    <a:lnTo>
                      <a:pt x="5" y="335"/>
                    </a:lnTo>
                    <a:lnTo>
                      <a:pt x="551" y="264"/>
                    </a:lnTo>
                    <a:lnTo>
                      <a:pt x="1854" y="101"/>
                    </a:lnTo>
                    <a:lnTo>
                      <a:pt x="2459" y="26"/>
                    </a:lnTo>
                    <a:lnTo>
                      <a:pt x="24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59"/>
              <p:cNvSpPr/>
              <p:nvPr/>
            </p:nvSpPr>
            <p:spPr>
              <a:xfrm>
                <a:off x="10523617" y="2133770"/>
                <a:ext cx="88019" cy="1971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189" extrusionOk="0">
                    <a:moveTo>
                      <a:pt x="822" y="0"/>
                    </a:moveTo>
                    <a:lnTo>
                      <a:pt x="0" y="105"/>
                    </a:lnTo>
                    <a:lnTo>
                      <a:pt x="9" y="117"/>
                    </a:lnTo>
                    <a:cubicBezTo>
                      <a:pt x="13" y="134"/>
                      <a:pt x="25" y="151"/>
                      <a:pt x="42" y="163"/>
                    </a:cubicBezTo>
                    <a:cubicBezTo>
                      <a:pt x="59" y="176"/>
                      <a:pt x="79" y="184"/>
                      <a:pt x="96" y="188"/>
                    </a:cubicBezTo>
                    <a:lnTo>
                      <a:pt x="125" y="188"/>
                    </a:lnTo>
                    <a:lnTo>
                      <a:pt x="843" y="101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59"/>
              <p:cNvSpPr/>
              <p:nvPr/>
            </p:nvSpPr>
            <p:spPr>
              <a:xfrm>
                <a:off x="10440394" y="1393209"/>
                <a:ext cx="126396" cy="20649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98" extrusionOk="0">
                    <a:moveTo>
                      <a:pt x="1184" y="1"/>
                    </a:moveTo>
                    <a:cubicBezTo>
                      <a:pt x="1182" y="1"/>
                      <a:pt x="1180" y="1"/>
                      <a:pt x="1178" y="1"/>
                    </a:cubicBezTo>
                    <a:lnTo>
                      <a:pt x="26" y="143"/>
                    </a:lnTo>
                    <a:cubicBezTo>
                      <a:pt x="9" y="147"/>
                      <a:pt x="1" y="160"/>
                      <a:pt x="5" y="172"/>
                    </a:cubicBezTo>
                    <a:cubicBezTo>
                      <a:pt x="5" y="185"/>
                      <a:pt x="13" y="198"/>
                      <a:pt x="30" y="198"/>
                    </a:cubicBezTo>
                    <a:lnTo>
                      <a:pt x="34" y="198"/>
                    </a:lnTo>
                    <a:lnTo>
                      <a:pt x="1186" y="51"/>
                    </a:lnTo>
                    <a:cubicBezTo>
                      <a:pt x="1199" y="47"/>
                      <a:pt x="1211" y="35"/>
                      <a:pt x="1207" y="22"/>
                    </a:cubicBezTo>
                    <a:cubicBezTo>
                      <a:pt x="1207" y="11"/>
                      <a:pt x="1198" y="1"/>
                      <a:pt x="1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59"/>
              <p:cNvSpPr/>
              <p:nvPr/>
            </p:nvSpPr>
            <p:spPr>
              <a:xfrm>
                <a:off x="10500986" y="1331783"/>
                <a:ext cx="61425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19" extrusionOk="0">
                    <a:moveTo>
                      <a:pt x="29" y="1"/>
                    </a:moveTo>
                    <a:cubicBezTo>
                      <a:pt x="27" y="1"/>
                      <a:pt x="24" y="1"/>
                      <a:pt x="21" y="2"/>
                    </a:cubicBezTo>
                    <a:cubicBezTo>
                      <a:pt x="8" y="6"/>
                      <a:pt x="0" y="18"/>
                      <a:pt x="4" y="35"/>
                    </a:cubicBezTo>
                    <a:cubicBezTo>
                      <a:pt x="4" y="35"/>
                      <a:pt x="75" y="319"/>
                      <a:pt x="455" y="319"/>
                    </a:cubicBezTo>
                    <a:cubicBezTo>
                      <a:pt x="493" y="319"/>
                      <a:pt x="526" y="315"/>
                      <a:pt x="564" y="311"/>
                    </a:cubicBezTo>
                    <a:cubicBezTo>
                      <a:pt x="576" y="311"/>
                      <a:pt x="589" y="298"/>
                      <a:pt x="589" y="281"/>
                    </a:cubicBezTo>
                    <a:cubicBezTo>
                      <a:pt x="584" y="269"/>
                      <a:pt x="572" y="261"/>
                      <a:pt x="559" y="261"/>
                    </a:cubicBezTo>
                    <a:cubicBezTo>
                      <a:pt x="521" y="265"/>
                      <a:pt x="486" y="268"/>
                      <a:pt x="454" y="268"/>
                    </a:cubicBezTo>
                    <a:cubicBezTo>
                      <a:pt x="117" y="268"/>
                      <a:pt x="58" y="34"/>
                      <a:pt x="54" y="23"/>
                    </a:cubicBezTo>
                    <a:cubicBezTo>
                      <a:pt x="51" y="9"/>
                      <a:pt x="42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59"/>
              <p:cNvSpPr/>
              <p:nvPr/>
            </p:nvSpPr>
            <p:spPr>
              <a:xfrm>
                <a:off x="10379907" y="1233125"/>
                <a:ext cx="468564" cy="914206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8766" extrusionOk="0">
                    <a:moveTo>
                      <a:pt x="2497" y="50"/>
                    </a:moveTo>
                    <a:cubicBezTo>
                      <a:pt x="2685" y="50"/>
                      <a:pt x="2764" y="92"/>
                      <a:pt x="2797" y="113"/>
                    </a:cubicBezTo>
                    <a:cubicBezTo>
                      <a:pt x="2814" y="125"/>
                      <a:pt x="2827" y="146"/>
                      <a:pt x="2827" y="171"/>
                    </a:cubicBezTo>
                    <a:lnTo>
                      <a:pt x="2948" y="1140"/>
                    </a:lnTo>
                    <a:cubicBezTo>
                      <a:pt x="2968" y="1282"/>
                      <a:pt x="2939" y="1344"/>
                      <a:pt x="2914" y="1369"/>
                    </a:cubicBezTo>
                    <a:cubicBezTo>
                      <a:pt x="2872" y="1411"/>
                      <a:pt x="2860" y="1474"/>
                      <a:pt x="2877" y="1528"/>
                    </a:cubicBezTo>
                    <a:cubicBezTo>
                      <a:pt x="2885" y="1553"/>
                      <a:pt x="2889" y="1578"/>
                      <a:pt x="2885" y="1603"/>
                    </a:cubicBezTo>
                    <a:cubicBezTo>
                      <a:pt x="2872" y="1653"/>
                      <a:pt x="2885" y="1707"/>
                      <a:pt x="2923" y="1741"/>
                    </a:cubicBezTo>
                    <a:cubicBezTo>
                      <a:pt x="3048" y="1870"/>
                      <a:pt x="3382" y="2271"/>
                      <a:pt x="3766" y="3193"/>
                    </a:cubicBezTo>
                    <a:cubicBezTo>
                      <a:pt x="4221" y="4283"/>
                      <a:pt x="4442" y="5698"/>
                      <a:pt x="4342" y="6883"/>
                    </a:cubicBezTo>
                    <a:cubicBezTo>
                      <a:pt x="4275" y="7718"/>
                      <a:pt x="4104" y="8161"/>
                      <a:pt x="4037" y="8315"/>
                    </a:cubicBezTo>
                    <a:cubicBezTo>
                      <a:pt x="4020" y="8348"/>
                      <a:pt x="3991" y="8369"/>
                      <a:pt x="3954" y="8373"/>
                    </a:cubicBezTo>
                    <a:lnTo>
                      <a:pt x="1320" y="8703"/>
                    </a:lnTo>
                    <a:cubicBezTo>
                      <a:pt x="1316" y="8704"/>
                      <a:pt x="1311" y="8704"/>
                      <a:pt x="1307" y="8704"/>
                    </a:cubicBezTo>
                    <a:cubicBezTo>
                      <a:pt x="1277" y="8704"/>
                      <a:pt x="1246" y="8691"/>
                      <a:pt x="1228" y="8666"/>
                    </a:cubicBezTo>
                    <a:cubicBezTo>
                      <a:pt x="1124" y="8536"/>
                      <a:pt x="848" y="8148"/>
                      <a:pt x="577" y="7355"/>
                    </a:cubicBezTo>
                    <a:cubicBezTo>
                      <a:pt x="189" y="6232"/>
                      <a:pt x="55" y="4805"/>
                      <a:pt x="226" y="3640"/>
                    </a:cubicBezTo>
                    <a:cubicBezTo>
                      <a:pt x="372" y="2647"/>
                      <a:pt x="598" y="2179"/>
                      <a:pt x="685" y="2021"/>
                    </a:cubicBezTo>
                    <a:cubicBezTo>
                      <a:pt x="710" y="1979"/>
                      <a:pt x="710" y="1925"/>
                      <a:pt x="689" y="1879"/>
                    </a:cubicBezTo>
                    <a:cubicBezTo>
                      <a:pt x="677" y="1854"/>
                      <a:pt x="673" y="1829"/>
                      <a:pt x="677" y="1803"/>
                    </a:cubicBezTo>
                    <a:cubicBezTo>
                      <a:pt x="677" y="1745"/>
                      <a:pt x="648" y="1695"/>
                      <a:pt x="602" y="1662"/>
                    </a:cubicBezTo>
                    <a:cubicBezTo>
                      <a:pt x="573" y="1645"/>
                      <a:pt x="531" y="1591"/>
                      <a:pt x="514" y="1449"/>
                    </a:cubicBezTo>
                    <a:lnTo>
                      <a:pt x="389" y="472"/>
                    </a:lnTo>
                    <a:cubicBezTo>
                      <a:pt x="389" y="451"/>
                      <a:pt x="393" y="430"/>
                      <a:pt x="406" y="418"/>
                    </a:cubicBezTo>
                    <a:cubicBezTo>
                      <a:pt x="439" y="368"/>
                      <a:pt x="548" y="280"/>
                      <a:pt x="906" y="234"/>
                    </a:cubicBezTo>
                    <a:cubicBezTo>
                      <a:pt x="1028" y="221"/>
                      <a:pt x="1136" y="201"/>
                      <a:pt x="1228" y="184"/>
                    </a:cubicBezTo>
                    <a:cubicBezTo>
                      <a:pt x="1462" y="130"/>
                      <a:pt x="1704" y="100"/>
                      <a:pt x="1942" y="92"/>
                    </a:cubicBezTo>
                    <a:cubicBezTo>
                      <a:pt x="2038" y="88"/>
                      <a:pt x="2146" y="80"/>
                      <a:pt x="2267" y="63"/>
                    </a:cubicBezTo>
                    <a:cubicBezTo>
                      <a:pt x="2342" y="55"/>
                      <a:pt x="2422" y="50"/>
                      <a:pt x="2497" y="50"/>
                    </a:cubicBezTo>
                    <a:close/>
                    <a:moveTo>
                      <a:pt x="2498" y="0"/>
                    </a:moveTo>
                    <a:cubicBezTo>
                      <a:pt x="2431" y="0"/>
                      <a:pt x="2352" y="5"/>
                      <a:pt x="2259" y="17"/>
                    </a:cubicBezTo>
                    <a:cubicBezTo>
                      <a:pt x="2142" y="34"/>
                      <a:pt x="2033" y="42"/>
                      <a:pt x="1942" y="46"/>
                    </a:cubicBezTo>
                    <a:cubicBezTo>
                      <a:pt x="1695" y="50"/>
                      <a:pt x="1453" y="80"/>
                      <a:pt x="1211" y="130"/>
                    </a:cubicBezTo>
                    <a:cubicBezTo>
                      <a:pt x="1124" y="151"/>
                      <a:pt x="1015" y="167"/>
                      <a:pt x="898" y="184"/>
                    </a:cubicBezTo>
                    <a:cubicBezTo>
                      <a:pt x="531" y="230"/>
                      <a:pt x="401" y="322"/>
                      <a:pt x="356" y="393"/>
                    </a:cubicBezTo>
                    <a:cubicBezTo>
                      <a:pt x="339" y="418"/>
                      <a:pt x="330" y="451"/>
                      <a:pt x="335" y="484"/>
                    </a:cubicBezTo>
                    <a:lnTo>
                      <a:pt x="456" y="1457"/>
                    </a:lnTo>
                    <a:cubicBezTo>
                      <a:pt x="472" y="1586"/>
                      <a:pt x="510" y="1670"/>
                      <a:pt x="568" y="1707"/>
                    </a:cubicBezTo>
                    <a:cubicBezTo>
                      <a:pt x="602" y="1728"/>
                      <a:pt x="623" y="1762"/>
                      <a:pt x="623" y="1803"/>
                    </a:cubicBezTo>
                    <a:cubicBezTo>
                      <a:pt x="618" y="1837"/>
                      <a:pt x="627" y="1870"/>
                      <a:pt x="639" y="1904"/>
                    </a:cubicBezTo>
                    <a:cubicBezTo>
                      <a:pt x="656" y="1933"/>
                      <a:pt x="656" y="1966"/>
                      <a:pt x="639" y="1995"/>
                    </a:cubicBezTo>
                    <a:cubicBezTo>
                      <a:pt x="548" y="2154"/>
                      <a:pt x="322" y="2634"/>
                      <a:pt x="176" y="3632"/>
                    </a:cubicBezTo>
                    <a:cubicBezTo>
                      <a:pt x="1" y="4809"/>
                      <a:pt x="138" y="6241"/>
                      <a:pt x="527" y="7376"/>
                    </a:cubicBezTo>
                    <a:cubicBezTo>
                      <a:pt x="802" y="8173"/>
                      <a:pt x="1082" y="8565"/>
                      <a:pt x="1186" y="8699"/>
                    </a:cubicBezTo>
                    <a:cubicBezTo>
                      <a:pt x="1215" y="8737"/>
                      <a:pt x="1261" y="8757"/>
                      <a:pt x="1307" y="8757"/>
                    </a:cubicBezTo>
                    <a:lnTo>
                      <a:pt x="1324" y="8766"/>
                    </a:lnTo>
                    <a:lnTo>
                      <a:pt x="3958" y="8436"/>
                    </a:lnTo>
                    <a:cubicBezTo>
                      <a:pt x="4012" y="8428"/>
                      <a:pt x="4058" y="8394"/>
                      <a:pt x="4079" y="8344"/>
                    </a:cubicBezTo>
                    <a:cubicBezTo>
                      <a:pt x="4154" y="8190"/>
                      <a:pt x="4325" y="7739"/>
                      <a:pt x="4392" y="6896"/>
                    </a:cubicBezTo>
                    <a:cubicBezTo>
                      <a:pt x="4492" y="5702"/>
                      <a:pt x="4271" y="4279"/>
                      <a:pt x="3812" y="3185"/>
                    </a:cubicBezTo>
                    <a:cubicBezTo>
                      <a:pt x="3423" y="2254"/>
                      <a:pt x="3085" y="1845"/>
                      <a:pt x="2956" y="1716"/>
                    </a:cubicBezTo>
                    <a:cubicBezTo>
                      <a:pt x="2935" y="1691"/>
                      <a:pt x="2927" y="1657"/>
                      <a:pt x="2935" y="1624"/>
                    </a:cubicBezTo>
                    <a:cubicBezTo>
                      <a:pt x="2939" y="1586"/>
                      <a:pt x="2935" y="1553"/>
                      <a:pt x="2927" y="1520"/>
                    </a:cubicBezTo>
                    <a:cubicBezTo>
                      <a:pt x="2914" y="1482"/>
                      <a:pt x="2923" y="1440"/>
                      <a:pt x="2952" y="1415"/>
                    </a:cubicBezTo>
                    <a:cubicBezTo>
                      <a:pt x="2998" y="1365"/>
                      <a:pt x="3014" y="1273"/>
                      <a:pt x="2998" y="1144"/>
                    </a:cubicBezTo>
                    <a:lnTo>
                      <a:pt x="2877" y="176"/>
                    </a:lnTo>
                    <a:cubicBezTo>
                      <a:pt x="2877" y="142"/>
                      <a:pt x="2860" y="109"/>
                      <a:pt x="2835" y="84"/>
                    </a:cubicBezTo>
                    <a:cubicBezTo>
                      <a:pt x="2788" y="43"/>
                      <a:pt x="2695" y="0"/>
                      <a:pt x="2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59"/>
              <p:cNvSpPr/>
              <p:nvPr/>
            </p:nvSpPr>
            <p:spPr>
              <a:xfrm>
                <a:off x="10561056" y="1377983"/>
                <a:ext cx="125875" cy="20649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98" extrusionOk="0">
                    <a:moveTo>
                      <a:pt x="1182" y="0"/>
                    </a:moveTo>
                    <a:cubicBezTo>
                      <a:pt x="1181" y="0"/>
                      <a:pt x="1179" y="1"/>
                      <a:pt x="1177" y="1"/>
                    </a:cubicBezTo>
                    <a:lnTo>
                      <a:pt x="21" y="147"/>
                    </a:lnTo>
                    <a:cubicBezTo>
                      <a:pt x="8" y="147"/>
                      <a:pt x="0" y="160"/>
                      <a:pt x="0" y="177"/>
                    </a:cubicBezTo>
                    <a:cubicBezTo>
                      <a:pt x="0" y="189"/>
                      <a:pt x="13" y="197"/>
                      <a:pt x="25" y="197"/>
                    </a:cubicBezTo>
                    <a:lnTo>
                      <a:pt x="29" y="197"/>
                    </a:lnTo>
                    <a:lnTo>
                      <a:pt x="1181" y="51"/>
                    </a:lnTo>
                    <a:cubicBezTo>
                      <a:pt x="1198" y="51"/>
                      <a:pt x="1206" y="39"/>
                      <a:pt x="1206" y="22"/>
                    </a:cubicBezTo>
                    <a:cubicBezTo>
                      <a:pt x="1203" y="11"/>
                      <a:pt x="1193" y="0"/>
                      <a:pt x="1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59"/>
              <p:cNvSpPr/>
              <p:nvPr/>
            </p:nvSpPr>
            <p:spPr>
              <a:xfrm>
                <a:off x="10555529" y="1318851"/>
                <a:ext cx="53917" cy="45366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35" extrusionOk="0">
                    <a:moveTo>
                      <a:pt x="491" y="1"/>
                    </a:moveTo>
                    <a:cubicBezTo>
                      <a:pt x="475" y="1"/>
                      <a:pt x="462" y="13"/>
                      <a:pt x="462" y="30"/>
                    </a:cubicBezTo>
                    <a:cubicBezTo>
                      <a:pt x="462" y="38"/>
                      <a:pt x="462" y="330"/>
                      <a:pt x="32" y="385"/>
                    </a:cubicBezTo>
                    <a:cubicBezTo>
                      <a:pt x="0" y="385"/>
                      <a:pt x="3" y="435"/>
                      <a:pt x="33" y="435"/>
                    </a:cubicBezTo>
                    <a:cubicBezTo>
                      <a:pt x="34" y="435"/>
                      <a:pt x="35" y="435"/>
                      <a:pt x="36" y="435"/>
                    </a:cubicBezTo>
                    <a:lnTo>
                      <a:pt x="41" y="435"/>
                    </a:lnTo>
                    <a:cubicBezTo>
                      <a:pt x="516" y="376"/>
                      <a:pt x="516" y="30"/>
                      <a:pt x="516" y="26"/>
                    </a:cubicBezTo>
                    <a:cubicBezTo>
                      <a:pt x="516" y="13"/>
                      <a:pt x="504" y="1"/>
                      <a:pt x="4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59"/>
              <p:cNvSpPr/>
              <p:nvPr/>
            </p:nvSpPr>
            <p:spPr>
              <a:xfrm>
                <a:off x="10423917" y="1825594"/>
                <a:ext cx="88436" cy="290448"/>
              </a:xfrm>
              <a:custGeom>
                <a:avLst/>
                <a:gdLst/>
                <a:ahLst/>
                <a:cxnLst/>
                <a:rect l="l" t="t" r="r" b="b"/>
                <a:pathLst>
                  <a:path w="848" h="2785" extrusionOk="0">
                    <a:moveTo>
                      <a:pt x="13" y="0"/>
                    </a:moveTo>
                    <a:cubicBezTo>
                      <a:pt x="4" y="0"/>
                      <a:pt x="0" y="9"/>
                      <a:pt x="0" y="13"/>
                    </a:cubicBezTo>
                    <a:cubicBezTo>
                      <a:pt x="96" y="977"/>
                      <a:pt x="376" y="1916"/>
                      <a:pt x="818" y="2776"/>
                    </a:cubicBezTo>
                    <a:cubicBezTo>
                      <a:pt x="823" y="2780"/>
                      <a:pt x="827" y="2784"/>
                      <a:pt x="831" y="2784"/>
                    </a:cubicBezTo>
                    <a:lnTo>
                      <a:pt x="839" y="2780"/>
                    </a:lnTo>
                    <a:cubicBezTo>
                      <a:pt x="843" y="2780"/>
                      <a:pt x="848" y="2772"/>
                      <a:pt x="843" y="2763"/>
                    </a:cubicBezTo>
                    <a:cubicBezTo>
                      <a:pt x="401" y="1908"/>
                      <a:pt x="121" y="973"/>
                      <a:pt x="25" y="13"/>
                    </a:cubicBezTo>
                    <a:cubicBezTo>
                      <a:pt x="25" y="4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59"/>
              <p:cNvSpPr/>
              <p:nvPr/>
            </p:nvSpPr>
            <p:spPr>
              <a:xfrm>
                <a:off x="10457393" y="1891192"/>
                <a:ext cx="58401" cy="180839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34" extrusionOk="0">
                    <a:moveTo>
                      <a:pt x="18" y="0"/>
                    </a:moveTo>
                    <a:cubicBezTo>
                      <a:pt x="16" y="0"/>
                      <a:pt x="15" y="1"/>
                      <a:pt x="13" y="1"/>
                    </a:cubicBezTo>
                    <a:cubicBezTo>
                      <a:pt x="9" y="1"/>
                      <a:pt x="1" y="6"/>
                      <a:pt x="1" y="14"/>
                    </a:cubicBezTo>
                    <a:cubicBezTo>
                      <a:pt x="34" y="619"/>
                      <a:pt x="218" y="1208"/>
                      <a:pt x="535" y="1730"/>
                    </a:cubicBezTo>
                    <a:cubicBezTo>
                      <a:pt x="539" y="1734"/>
                      <a:pt x="543" y="1734"/>
                      <a:pt x="548" y="1734"/>
                    </a:cubicBezTo>
                    <a:lnTo>
                      <a:pt x="552" y="1734"/>
                    </a:lnTo>
                    <a:cubicBezTo>
                      <a:pt x="560" y="1730"/>
                      <a:pt x="560" y="1721"/>
                      <a:pt x="556" y="1717"/>
                    </a:cubicBezTo>
                    <a:cubicBezTo>
                      <a:pt x="243" y="1199"/>
                      <a:pt x="59" y="615"/>
                      <a:pt x="26" y="10"/>
                    </a:cubicBezTo>
                    <a:cubicBezTo>
                      <a:pt x="26" y="6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59"/>
              <p:cNvSpPr/>
              <p:nvPr/>
            </p:nvSpPr>
            <p:spPr>
              <a:xfrm>
                <a:off x="10572736" y="2050442"/>
                <a:ext cx="13662" cy="42029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03" extrusionOk="0">
                    <a:moveTo>
                      <a:pt x="20" y="1"/>
                    </a:moveTo>
                    <a:cubicBezTo>
                      <a:pt x="18" y="1"/>
                      <a:pt x="16" y="1"/>
                      <a:pt x="13" y="2"/>
                    </a:cubicBezTo>
                    <a:cubicBezTo>
                      <a:pt x="5" y="2"/>
                      <a:pt x="1" y="11"/>
                      <a:pt x="5" y="15"/>
                    </a:cubicBezTo>
                    <a:lnTo>
                      <a:pt x="101" y="395"/>
                    </a:lnTo>
                    <a:cubicBezTo>
                      <a:pt x="105" y="399"/>
                      <a:pt x="109" y="403"/>
                      <a:pt x="114" y="403"/>
                    </a:cubicBezTo>
                    <a:lnTo>
                      <a:pt x="118" y="403"/>
                    </a:lnTo>
                    <a:cubicBezTo>
                      <a:pt x="126" y="399"/>
                      <a:pt x="130" y="395"/>
                      <a:pt x="126" y="386"/>
                    </a:cubicBezTo>
                    <a:lnTo>
                      <a:pt x="30" y="11"/>
                    </a:lnTo>
                    <a:cubicBezTo>
                      <a:pt x="30" y="4"/>
                      <a:pt x="26" y="1"/>
                      <a:pt x="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59"/>
              <p:cNvSpPr/>
              <p:nvPr/>
            </p:nvSpPr>
            <p:spPr>
              <a:xfrm>
                <a:off x="10670246" y="1444416"/>
                <a:ext cx="106373" cy="239763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2299" extrusionOk="0">
                    <a:moveTo>
                      <a:pt x="18" y="1"/>
                    </a:moveTo>
                    <a:cubicBezTo>
                      <a:pt x="14" y="1"/>
                      <a:pt x="11" y="3"/>
                      <a:pt x="9" y="7"/>
                    </a:cubicBezTo>
                    <a:cubicBezTo>
                      <a:pt x="1" y="11"/>
                      <a:pt x="1" y="20"/>
                      <a:pt x="9" y="24"/>
                    </a:cubicBezTo>
                    <a:cubicBezTo>
                      <a:pt x="589" y="637"/>
                      <a:pt x="940" y="1439"/>
                      <a:pt x="994" y="2286"/>
                    </a:cubicBezTo>
                    <a:cubicBezTo>
                      <a:pt x="994" y="2290"/>
                      <a:pt x="1003" y="2299"/>
                      <a:pt x="1007" y="2299"/>
                    </a:cubicBezTo>
                    <a:lnTo>
                      <a:pt x="1007" y="2294"/>
                    </a:lnTo>
                    <a:cubicBezTo>
                      <a:pt x="1015" y="2294"/>
                      <a:pt x="1019" y="2290"/>
                      <a:pt x="1019" y="2282"/>
                    </a:cubicBezTo>
                    <a:cubicBezTo>
                      <a:pt x="965" y="1430"/>
                      <a:pt x="614" y="625"/>
                      <a:pt x="26" y="7"/>
                    </a:cubicBezTo>
                    <a:cubicBezTo>
                      <a:pt x="24" y="3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59"/>
              <p:cNvSpPr/>
              <p:nvPr/>
            </p:nvSpPr>
            <p:spPr>
              <a:xfrm>
                <a:off x="10680154" y="1489573"/>
                <a:ext cx="57254" cy="9928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52" extrusionOk="0">
                    <a:moveTo>
                      <a:pt x="18" y="0"/>
                    </a:moveTo>
                    <a:cubicBezTo>
                      <a:pt x="8" y="0"/>
                      <a:pt x="0" y="14"/>
                      <a:pt x="10" y="21"/>
                    </a:cubicBezTo>
                    <a:cubicBezTo>
                      <a:pt x="273" y="267"/>
                      <a:pt x="453" y="588"/>
                      <a:pt x="524" y="943"/>
                    </a:cubicBezTo>
                    <a:cubicBezTo>
                      <a:pt x="524" y="947"/>
                      <a:pt x="532" y="951"/>
                      <a:pt x="536" y="951"/>
                    </a:cubicBezTo>
                    <a:lnTo>
                      <a:pt x="540" y="951"/>
                    </a:lnTo>
                    <a:cubicBezTo>
                      <a:pt x="544" y="951"/>
                      <a:pt x="549" y="943"/>
                      <a:pt x="549" y="939"/>
                    </a:cubicBezTo>
                    <a:cubicBezTo>
                      <a:pt x="478" y="580"/>
                      <a:pt x="294" y="254"/>
                      <a:pt x="27" y="4"/>
                    </a:cubicBezTo>
                    <a:cubicBezTo>
                      <a:pt x="24" y="1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59"/>
              <p:cNvSpPr/>
              <p:nvPr/>
            </p:nvSpPr>
            <p:spPr>
              <a:xfrm>
                <a:off x="10778289" y="1997880"/>
                <a:ext cx="21379" cy="7894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757" extrusionOk="0">
                    <a:moveTo>
                      <a:pt x="192" y="1"/>
                    </a:moveTo>
                    <a:cubicBezTo>
                      <a:pt x="187" y="1"/>
                      <a:pt x="181" y="4"/>
                      <a:pt x="179" y="9"/>
                    </a:cubicBezTo>
                    <a:cubicBezTo>
                      <a:pt x="150" y="260"/>
                      <a:pt x="88" y="506"/>
                      <a:pt x="4" y="740"/>
                    </a:cubicBezTo>
                    <a:cubicBezTo>
                      <a:pt x="0" y="748"/>
                      <a:pt x="4" y="752"/>
                      <a:pt x="13" y="757"/>
                    </a:cubicBezTo>
                    <a:lnTo>
                      <a:pt x="17" y="757"/>
                    </a:lnTo>
                    <a:cubicBezTo>
                      <a:pt x="21" y="757"/>
                      <a:pt x="25" y="752"/>
                      <a:pt x="29" y="748"/>
                    </a:cubicBezTo>
                    <a:cubicBezTo>
                      <a:pt x="113" y="510"/>
                      <a:pt x="175" y="264"/>
                      <a:pt x="205" y="14"/>
                    </a:cubicBezTo>
                    <a:cubicBezTo>
                      <a:pt x="205" y="5"/>
                      <a:pt x="199" y="1"/>
                      <a:pt x="1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59"/>
              <p:cNvSpPr/>
              <p:nvPr/>
            </p:nvSpPr>
            <p:spPr>
              <a:xfrm>
                <a:off x="10766504" y="1984844"/>
                <a:ext cx="8343" cy="42342"/>
              </a:xfrm>
              <a:custGeom>
                <a:avLst/>
                <a:gdLst/>
                <a:ahLst/>
                <a:cxnLst/>
                <a:rect l="l" t="t" r="r" b="b"/>
                <a:pathLst>
                  <a:path w="80" h="406" extrusionOk="0">
                    <a:moveTo>
                      <a:pt x="55" y="1"/>
                    </a:moveTo>
                    <a:cubicBezTo>
                      <a:pt x="46" y="5"/>
                      <a:pt x="42" y="9"/>
                      <a:pt x="42" y="18"/>
                    </a:cubicBezTo>
                    <a:cubicBezTo>
                      <a:pt x="50" y="143"/>
                      <a:pt x="38" y="268"/>
                      <a:pt x="4" y="389"/>
                    </a:cubicBezTo>
                    <a:cubicBezTo>
                      <a:pt x="0" y="397"/>
                      <a:pt x="4" y="402"/>
                      <a:pt x="13" y="406"/>
                    </a:cubicBezTo>
                    <a:lnTo>
                      <a:pt x="17" y="406"/>
                    </a:lnTo>
                    <a:cubicBezTo>
                      <a:pt x="21" y="406"/>
                      <a:pt x="25" y="402"/>
                      <a:pt x="30" y="397"/>
                    </a:cubicBezTo>
                    <a:cubicBezTo>
                      <a:pt x="67" y="272"/>
                      <a:pt x="80" y="143"/>
                      <a:pt x="67" y="13"/>
                    </a:cubicBezTo>
                    <a:cubicBezTo>
                      <a:pt x="67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59"/>
              <p:cNvSpPr/>
              <p:nvPr/>
            </p:nvSpPr>
            <p:spPr>
              <a:xfrm>
                <a:off x="10443002" y="1456618"/>
                <a:ext cx="30139" cy="8520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17" extrusionOk="0">
                    <a:moveTo>
                      <a:pt x="271" y="0"/>
                    </a:moveTo>
                    <a:cubicBezTo>
                      <a:pt x="266" y="0"/>
                      <a:pt x="262" y="2"/>
                      <a:pt x="260" y="7"/>
                    </a:cubicBezTo>
                    <a:cubicBezTo>
                      <a:pt x="105" y="245"/>
                      <a:pt x="18" y="520"/>
                      <a:pt x="1" y="804"/>
                    </a:cubicBezTo>
                    <a:cubicBezTo>
                      <a:pt x="1" y="813"/>
                      <a:pt x="5" y="817"/>
                      <a:pt x="13" y="817"/>
                    </a:cubicBezTo>
                    <a:cubicBezTo>
                      <a:pt x="18" y="817"/>
                      <a:pt x="26" y="813"/>
                      <a:pt x="26" y="804"/>
                    </a:cubicBezTo>
                    <a:cubicBezTo>
                      <a:pt x="43" y="525"/>
                      <a:pt x="130" y="253"/>
                      <a:pt x="285" y="19"/>
                    </a:cubicBezTo>
                    <a:cubicBezTo>
                      <a:pt x="289" y="11"/>
                      <a:pt x="285" y="3"/>
                      <a:pt x="281" y="3"/>
                    </a:cubicBezTo>
                    <a:cubicBezTo>
                      <a:pt x="277" y="1"/>
                      <a:pt x="274" y="0"/>
                      <a:pt x="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59"/>
              <p:cNvSpPr/>
              <p:nvPr/>
            </p:nvSpPr>
            <p:spPr>
              <a:xfrm>
                <a:off x="10482214" y="1487174"/>
                <a:ext cx="12306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74" extrusionOk="0">
                    <a:moveTo>
                      <a:pt x="99" y="0"/>
                    </a:moveTo>
                    <a:cubicBezTo>
                      <a:pt x="94" y="0"/>
                      <a:pt x="91" y="4"/>
                      <a:pt x="88" y="10"/>
                    </a:cubicBezTo>
                    <a:lnTo>
                      <a:pt x="1" y="257"/>
                    </a:lnTo>
                    <a:cubicBezTo>
                      <a:pt x="1" y="265"/>
                      <a:pt x="1" y="273"/>
                      <a:pt x="9" y="273"/>
                    </a:cubicBezTo>
                    <a:lnTo>
                      <a:pt x="13" y="273"/>
                    </a:lnTo>
                    <a:cubicBezTo>
                      <a:pt x="17" y="273"/>
                      <a:pt x="26" y="273"/>
                      <a:pt x="26" y="265"/>
                    </a:cubicBezTo>
                    <a:lnTo>
                      <a:pt x="113" y="19"/>
                    </a:lnTo>
                    <a:cubicBezTo>
                      <a:pt x="117" y="10"/>
                      <a:pt x="113" y="6"/>
                      <a:pt x="105" y="2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59"/>
              <p:cNvSpPr/>
              <p:nvPr/>
            </p:nvSpPr>
            <p:spPr>
              <a:xfrm>
                <a:off x="10437370" y="1350034"/>
                <a:ext cx="12306" cy="40777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91" extrusionOk="0">
                    <a:moveTo>
                      <a:pt x="26" y="1"/>
                    </a:moveTo>
                    <a:cubicBezTo>
                      <a:pt x="20" y="1"/>
                      <a:pt x="17" y="7"/>
                      <a:pt x="17" y="10"/>
                    </a:cubicBezTo>
                    <a:cubicBezTo>
                      <a:pt x="1" y="140"/>
                      <a:pt x="26" y="269"/>
                      <a:pt x="93" y="382"/>
                    </a:cubicBezTo>
                    <a:cubicBezTo>
                      <a:pt x="93" y="386"/>
                      <a:pt x="97" y="390"/>
                      <a:pt x="101" y="390"/>
                    </a:cubicBezTo>
                    <a:cubicBezTo>
                      <a:pt x="105" y="390"/>
                      <a:pt x="105" y="390"/>
                      <a:pt x="109" y="386"/>
                    </a:cubicBezTo>
                    <a:cubicBezTo>
                      <a:pt x="113" y="386"/>
                      <a:pt x="118" y="378"/>
                      <a:pt x="113" y="369"/>
                    </a:cubicBezTo>
                    <a:cubicBezTo>
                      <a:pt x="51" y="261"/>
                      <a:pt x="26" y="136"/>
                      <a:pt x="42" y="15"/>
                    </a:cubicBezTo>
                    <a:cubicBezTo>
                      <a:pt x="42" y="6"/>
                      <a:pt x="38" y="2"/>
                      <a:pt x="30" y="2"/>
                    </a:cubicBezTo>
                    <a:cubicBezTo>
                      <a:pt x="28" y="1"/>
                      <a:pt x="27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59"/>
              <p:cNvSpPr/>
              <p:nvPr/>
            </p:nvSpPr>
            <p:spPr>
              <a:xfrm>
                <a:off x="10449989" y="1359733"/>
                <a:ext cx="5736" cy="25864"/>
              </a:xfrm>
              <a:custGeom>
                <a:avLst/>
                <a:gdLst/>
                <a:ahLst/>
                <a:cxnLst/>
                <a:rect l="l" t="t" r="r" b="b"/>
                <a:pathLst>
                  <a:path w="55" h="248" extrusionOk="0">
                    <a:moveTo>
                      <a:pt x="17" y="1"/>
                    </a:moveTo>
                    <a:cubicBezTo>
                      <a:pt x="9" y="1"/>
                      <a:pt x="5" y="9"/>
                      <a:pt x="5" y="13"/>
                    </a:cubicBezTo>
                    <a:cubicBezTo>
                      <a:pt x="1" y="89"/>
                      <a:pt x="9" y="164"/>
                      <a:pt x="30" y="235"/>
                    </a:cubicBezTo>
                    <a:cubicBezTo>
                      <a:pt x="30" y="243"/>
                      <a:pt x="34" y="247"/>
                      <a:pt x="38" y="247"/>
                    </a:cubicBezTo>
                    <a:lnTo>
                      <a:pt x="42" y="247"/>
                    </a:lnTo>
                    <a:cubicBezTo>
                      <a:pt x="51" y="243"/>
                      <a:pt x="55" y="235"/>
                      <a:pt x="51" y="230"/>
                    </a:cubicBezTo>
                    <a:cubicBezTo>
                      <a:pt x="34" y="160"/>
                      <a:pt x="26" y="89"/>
                      <a:pt x="30" y="18"/>
                    </a:cubicBezTo>
                    <a:cubicBezTo>
                      <a:pt x="30" y="9"/>
                      <a:pt x="26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59"/>
              <p:cNvSpPr/>
              <p:nvPr/>
            </p:nvSpPr>
            <p:spPr>
              <a:xfrm>
                <a:off x="10459584" y="1360671"/>
                <a:ext cx="4067" cy="17104"/>
              </a:xfrm>
              <a:custGeom>
                <a:avLst/>
                <a:gdLst/>
                <a:ahLst/>
                <a:cxnLst/>
                <a:rect l="l" t="t" r="r" b="b"/>
                <a:pathLst>
                  <a:path w="39" h="164" extrusionOk="0">
                    <a:moveTo>
                      <a:pt x="26" y="0"/>
                    </a:moveTo>
                    <a:cubicBezTo>
                      <a:pt x="17" y="0"/>
                      <a:pt x="9" y="4"/>
                      <a:pt x="9" y="13"/>
                    </a:cubicBezTo>
                    <a:lnTo>
                      <a:pt x="1" y="146"/>
                    </a:lnTo>
                    <a:cubicBezTo>
                      <a:pt x="1" y="155"/>
                      <a:pt x="5" y="159"/>
                      <a:pt x="13" y="163"/>
                    </a:cubicBezTo>
                    <a:cubicBezTo>
                      <a:pt x="21" y="163"/>
                      <a:pt x="26" y="155"/>
                      <a:pt x="30" y="151"/>
                    </a:cubicBezTo>
                    <a:lnTo>
                      <a:pt x="38" y="13"/>
                    </a:lnTo>
                    <a:cubicBezTo>
                      <a:pt x="38" y="4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59"/>
              <p:cNvSpPr/>
              <p:nvPr/>
            </p:nvSpPr>
            <p:spPr>
              <a:xfrm>
                <a:off x="10469178" y="1354101"/>
                <a:ext cx="3963" cy="1929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3" y="1"/>
                    </a:moveTo>
                    <a:cubicBezTo>
                      <a:pt x="9" y="1"/>
                      <a:pt x="0" y="5"/>
                      <a:pt x="5" y="13"/>
                    </a:cubicBezTo>
                    <a:lnTo>
                      <a:pt x="13" y="172"/>
                    </a:lnTo>
                    <a:cubicBezTo>
                      <a:pt x="13" y="176"/>
                      <a:pt x="21" y="180"/>
                      <a:pt x="25" y="180"/>
                    </a:cubicBezTo>
                    <a:lnTo>
                      <a:pt x="25" y="184"/>
                    </a:lnTo>
                    <a:cubicBezTo>
                      <a:pt x="34" y="180"/>
                      <a:pt x="38" y="176"/>
                      <a:pt x="38" y="168"/>
                    </a:cubicBezTo>
                    <a:lnTo>
                      <a:pt x="30" y="13"/>
                    </a:lnTo>
                    <a:cubicBezTo>
                      <a:pt x="30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59"/>
              <p:cNvSpPr/>
              <p:nvPr/>
            </p:nvSpPr>
            <p:spPr>
              <a:xfrm>
                <a:off x="10669412" y="1328446"/>
                <a:ext cx="12306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402" extrusionOk="0">
                    <a:moveTo>
                      <a:pt x="76" y="0"/>
                    </a:moveTo>
                    <a:cubicBezTo>
                      <a:pt x="67" y="5"/>
                      <a:pt x="63" y="9"/>
                      <a:pt x="67" y="17"/>
                    </a:cubicBezTo>
                    <a:cubicBezTo>
                      <a:pt x="92" y="142"/>
                      <a:pt x="67" y="272"/>
                      <a:pt x="5" y="384"/>
                    </a:cubicBezTo>
                    <a:cubicBezTo>
                      <a:pt x="0" y="389"/>
                      <a:pt x="0" y="397"/>
                      <a:pt x="9" y="401"/>
                    </a:cubicBezTo>
                    <a:lnTo>
                      <a:pt x="13" y="401"/>
                    </a:lnTo>
                    <a:cubicBezTo>
                      <a:pt x="17" y="401"/>
                      <a:pt x="21" y="397"/>
                      <a:pt x="26" y="393"/>
                    </a:cubicBezTo>
                    <a:cubicBezTo>
                      <a:pt x="92" y="280"/>
                      <a:pt x="117" y="142"/>
                      <a:pt x="92" y="13"/>
                    </a:cubicBezTo>
                    <a:cubicBezTo>
                      <a:pt x="92" y="5"/>
                      <a:pt x="84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59"/>
              <p:cNvSpPr/>
              <p:nvPr/>
            </p:nvSpPr>
            <p:spPr>
              <a:xfrm>
                <a:off x="10657210" y="1343463"/>
                <a:ext cx="9699" cy="21588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7" extrusionOk="0">
                    <a:moveTo>
                      <a:pt x="74" y="0"/>
                    </a:moveTo>
                    <a:cubicBezTo>
                      <a:pt x="67" y="0"/>
                      <a:pt x="59" y="6"/>
                      <a:pt x="59" y="15"/>
                    </a:cubicBezTo>
                    <a:cubicBezTo>
                      <a:pt x="67" y="78"/>
                      <a:pt x="47" y="140"/>
                      <a:pt x="9" y="186"/>
                    </a:cubicBezTo>
                    <a:cubicBezTo>
                      <a:pt x="1" y="190"/>
                      <a:pt x="1" y="199"/>
                      <a:pt x="9" y="203"/>
                    </a:cubicBezTo>
                    <a:cubicBezTo>
                      <a:pt x="9" y="207"/>
                      <a:pt x="13" y="207"/>
                      <a:pt x="17" y="207"/>
                    </a:cubicBezTo>
                    <a:cubicBezTo>
                      <a:pt x="17" y="207"/>
                      <a:pt x="21" y="207"/>
                      <a:pt x="26" y="203"/>
                    </a:cubicBezTo>
                    <a:cubicBezTo>
                      <a:pt x="72" y="153"/>
                      <a:pt x="92" y="82"/>
                      <a:pt x="84" y="11"/>
                    </a:cubicBezTo>
                    <a:cubicBezTo>
                      <a:pt x="84" y="4"/>
                      <a:pt x="79" y="0"/>
                      <a:pt x="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59"/>
              <p:cNvSpPr/>
              <p:nvPr/>
            </p:nvSpPr>
            <p:spPr>
              <a:xfrm>
                <a:off x="10646364" y="1347948"/>
                <a:ext cx="2711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2" extrusionOk="0">
                    <a:moveTo>
                      <a:pt x="10" y="0"/>
                    </a:moveTo>
                    <a:cubicBezTo>
                      <a:pt x="6" y="0"/>
                      <a:pt x="0" y="7"/>
                      <a:pt x="0" y="14"/>
                    </a:cubicBezTo>
                    <a:lnTo>
                      <a:pt x="0" y="89"/>
                    </a:lnTo>
                    <a:cubicBezTo>
                      <a:pt x="0" y="97"/>
                      <a:pt x="9" y="101"/>
                      <a:pt x="13" y="101"/>
                    </a:cubicBezTo>
                    <a:cubicBezTo>
                      <a:pt x="21" y="101"/>
                      <a:pt x="25" y="93"/>
                      <a:pt x="25" y="89"/>
                    </a:cubicBezTo>
                    <a:lnTo>
                      <a:pt x="25" y="14"/>
                    </a:lnTo>
                    <a:cubicBezTo>
                      <a:pt x="25" y="5"/>
                      <a:pt x="21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59"/>
              <p:cNvSpPr/>
              <p:nvPr/>
            </p:nvSpPr>
            <p:spPr>
              <a:xfrm>
                <a:off x="10664615" y="1258363"/>
                <a:ext cx="8343" cy="33999"/>
              </a:xfrm>
              <a:custGeom>
                <a:avLst/>
                <a:gdLst/>
                <a:ahLst/>
                <a:cxnLst/>
                <a:rect l="l" t="t" r="r" b="b"/>
                <a:pathLst>
                  <a:path w="80" h="326" extrusionOk="0">
                    <a:moveTo>
                      <a:pt x="13" y="0"/>
                    </a:moveTo>
                    <a:cubicBezTo>
                      <a:pt x="9" y="0"/>
                      <a:pt x="1" y="9"/>
                      <a:pt x="5" y="13"/>
                    </a:cubicBezTo>
                    <a:lnTo>
                      <a:pt x="55" y="313"/>
                    </a:lnTo>
                    <a:cubicBezTo>
                      <a:pt x="55" y="318"/>
                      <a:pt x="59" y="322"/>
                      <a:pt x="67" y="326"/>
                    </a:cubicBezTo>
                    <a:lnTo>
                      <a:pt x="67" y="322"/>
                    </a:lnTo>
                    <a:cubicBezTo>
                      <a:pt x="76" y="322"/>
                      <a:pt x="80" y="318"/>
                      <a:pt x="80" y="309"/>
                    </a:cubicBezTo>
                    <a:lnTo>
                      <a:pt x="30" y="9"/>
                    </a:lnTo>
                    <a:cubicBezTo>
                      <a:pt x="26" y="5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59"/>
              <p:cNvSpPr/>
              <p:nvPr/>
            </p:nvSpPr>
            <p:spPr>
              <a:xfrm>
                <a:off x="10654290" y="1266498"/>
                <a:ext cx="6049" cy="15018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4" extrusionOk="0">
                    <a:moveTo>
                      <a:pt x="19" y="1"/>
                    </a:moveTo>
                    <a:cubicBezTo>
                      <a:pt x="11" y="1"/>
                      <a:pt x="1" y="8"/>
                      <a:pt x="4" y="18"/>
                    </a:cubicBezTo>
                    <a:lnTo>
                      <a:pt x="33" y="131"/>
                    </a:lnTo>
                    <a:cubicBezTo>
                      <a:pt x="33" y="139"/>
                      <a:pt x="37" y="139"/>
                      <a:pt x="45" y="144"/>
                    </a:cubicBezTo>
                    <a:lnTo>
                      <a:pt x="49" y="139"/>
                    </a:lnTo>
                    <a:cubicBezTo>
                      <a:pt x="54" y="139"/>
                      <a:pt x="58" y="131"/>
                      <a:pt x="58" y="127"/>
                    </a:cubicBezTo>
                    <a:lnTo>
                      <a:pt x="29" y="10"/>
                    </a:lnTo>
                    <a:cubicBezTo>
                      <a:pt x="29" y="4"/>
                      <a:pt x="24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59"/>
              <p:cNvSpPr/>
              <p:nvPr/>
            </p:nvSpPr>
            <p:spPr>
              <a:xfrm>
                <a:off x="10431321" y="1285374"/>
                <a:ext cx="5736" cy="37023"/>
              </a:xfrm>
              <a:custGeom>
                <a:avLst/>
                <a:gdLst/>
                <a:ahLst/>
                <a:cxnLst/>
                <a:rect l="l" t="t" r="r" b="b"/>
                <a:pathLst>
                  <a:path w="55" h="355" extrusionOk="0">
                    <a:moveTo>
                      <a:pt x="17" y="0"/>
                    </a:moveTo>
                    <a:cubicBezTo>
                      <a:pt x="9" y="0"/>
                      <a:pt x="4" y="4"/>
                      <a:pt x="4" y="13"/>
                    </a:cubicBezTo>
                    <a:cubicBezTo>
                      <a:pt x="0" y="121"/>
                      <a:pt x="9" y="234"/>
                      <a:pt x="29" y="347"/>
                    </a:cubicBezTo>
                    <a:cubicBezTo>
                      <a:pt x="29" y="351"/>
                      <a:pt x="34" y="355"/>
                      <a:pt x="42" y="355"/>
                    </a:cubicBezTo>
                    <a:cubicBezTo>
                      <a:pt x="50" y="355"/>
                      <a:pt x="55" y="347"/>
                      <a:pt x="55" y="338"/>
                    </a:cubicBezTo>
                    <a:cubicBezTo>
                      <a:pt x="34" y="230"/>
                      <a:pt x="25" y="121"/>
                      <a:pt x="29" y="13"/>
                    </a:cubicBezTo>
                    <a:cubicBezTo>
                      <a:pt x="29" y="4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59"/>
              <p:cNvSpPr/>
              <p:nvPr/>
            </p:nvSpPr>
            <p:spPr>
              <a:xfrm>
                <a:off x="10441750" y="1280994"/>
                <a:ext cx="3129" cy="22318"/>
              </a:xfrm>
              <a:custGeom>
                <a:avLst/>
                <a:gdLst/>
                <a:ahLst/>
                <a:cxnLst/>
                <a:rect l="l" t="t" r="r" b="b"/>
                <a:pathLst>
                  <a:path w="30" h="214" extrusionOk="0">
                    <a:moveTo>
                      <a:pt x="13" y="0"/>
                    </a:moveTo>
                    <a:cubicBezTo>
                      <a:pt x="5" y="0"/>
                      <a:pt x="0" y="5"/>
                      <a:pt x="0" y="13"/>
                    </a:cubicBezTo>
                    <a:lnTo>
                      <a:pt x="0" y="201"/>
                    </a:lnTo>
                    <a:cubicBezTo>
                      <a:pt x="0" y="209"/>
                      <a:pt x="9" y="213"/>
                      <a:pt x="13" y="213"/>
                    </a:cubicBezTo>
                    <a:cubicBezTo>
                      <a:pt x="21" y="213"/>
                      <a:pt x="30" y="209"/>
                      <a:pt x="30" y="201"/>
                    </a:cubicBezTo>
                    <a:lnTo>
                      <a:pt x="25" y="13"/>
                    </a:lnTo>
                    <a:cubicBezTo>
                      <a:pt x="25" y="5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59"/>
              <p:cNvSpPr/>
              <p:nvPr/>
            </p:nvSpPr>
            <p:spPr>
              <a:xfrm>
                <a:off x="10455725" y="1278804"/>
                <a:ext cx="3546" cy="1449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9" extrusionOk="0">
                    <a:moveTo>
                      <a:pt x="21" y="1"/>
                    </a:moveTo>
                    <a:cubicBezTo>
                      <a:pt x="13" y="1"/>
                      <a:pt x="8" y="9"/>
                      <a:pt x="8" y="13"/>
                    </a:cubicBezTo>
                    <a:lnTo>
                      <a:pt x="0" y="126"/>
                    </a:lnTo>
                    <a:cubicBezTo>
                      <a:pt x="0" y="134"/>
                      <a:pt x="4" y="138"/>
                      <a:pt x="13" y="138"/>
                    </a:cubicBezTo>
                    <a:cubicBezTo>
                      <a:pt x="21" y="138"/>
                      <a:pt x="25" y="134"/>
                      <a:pt x="25" y="126"/>
                    </a:cubicBezTo>
                    <a:lnTo>
                      <a:pt x="33" y="17"/>
                    </a:lnTo>
                    <a:cubicBezTo>
                      <a:pt x="33" y="9"/>
                      <a:pt x="29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59"/>
              <p:cNvSpPr/>
              <p:nvPr/>
            </p:nvSpPr>
            <p:spPr>
              <a:xfrm>
                <a:off x="10497440" y="1345445"/>
                <a:ext cx="47972" cy="3014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289" extrusionOk="0">
                    <a:moveTo>
                      <a:pt x="9" y="0"/>
                    </a:moveTo>
                    <a:cubicBezTo>
                      <a:pt x="5" y="4"/>
                      <a:pt x="1" y="13"/>
                      <a:pt x="5" y="21"/>
                    </a:cubicBezTo>
                    <a:cubicBezTo>
                      <a:pt x="84" y="184"/>
                      <a:pt x="251" y="284"/>
                      <a:pt x="435" y="288"/>
                    </a:cubicBezTo>
                    <a:lnTo>
                      <a:pt x="447" y="288"/>
                    </a:lnTo>
                    <a:cubicBezTo>
                      <a:pt x="452" y="288"/>
                      <a:pt x="460" y="280"/>
                      <a:pt x="460" y="271"/>
                    </a:cubicBezTo>
                    <a:cubicBezTo>
                      <a:pt x="460" y="267"/>
                      <a:pt x="452" y="259"/>
                      <a:pt x="447" y="259"/>
                    </a:cubicBezTo>
                    <a:cubicBezTo>
                      <a:pt x="444" y="259"/>
                      <a:pt x="440" y="259"/>
                      <a:pt x="437" y="259"/>
                    </a:cubicBezTo>
                    <a:cubicBezTo>
                      <a:pt x="262" y="259"/>
                      <a:pt x="108" y="160"/>
                      <a:pt x="30" y="9"/>
                    </a:cubicBezTo>
                    <a:cubicBezTo>
                      <a:pt x="26" y="0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59"/>
              <p:cNvSpPr/>
              <p:nvPr/>
            </p:nvSpPr>
            <p:spPr>
              <a:xfrm>
                <a:off x="10502968" y="1369119"/>
                <a:ext cx="24195" cy="125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20" extrusionOk="0">
                    <a:moveTo>
                      <a:pt x="18" y="1"/>
                    </a:moveTo>
                    <a:cubicBezTo>
                      <a:pt x="7" y="1"/>
                      <a:pt x="0" y="13"/>
                      <a:pt x="10" y="24"/>
                    </a:cubicBezTo>
                    <a:cubicBezTo>
                      <a:pt x="69" y="70"/>
                      <a:pt x="140" y="103"/>
                      <a:pt x="215" y="120"/>
                    </a:cubicBezTo>
                    <a:cubicBezTo>
                      <a:pt x="223" y="120"/>
                      <a:pt x="227" y="115"/>
                      <a:pt x="227" y="111"/>
                    </a:cubicBezTo>
                    <a:cubicBezTo>
                      <a:pt x="232" y="103"/>
                      <a:pt x="227" y="99"/>
                      <a:pt x="219" y="95"/>
                    </a:cubicBezTo>
                    <a:cubicBezTo>
                      <a:pt x="148" y="78"/>
                      <a:pt x="81" y="49"/>
                      <a:pt x="27" y="3"/>
                    </a:cubicBezTo>
                    <a:cubicBezTo>
                      <a:pt x="24" y="1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59"/>
              <p:cNvSpPr/>
              <p:nvPr/>
            </p:nvSpPr>
            <p:spPr>
              <a:xfrm>
                <a:off x="10601103" y="1330219"/>
                <a:ext cx="15747" cy="26594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55" extrusionOk="0">
                    <a:moveTo>
                      <a:pt x="137" y="1"/>
                    </a:moveTo>
                    <a:cubicBezTo>
                      <a:pt x="131" y="1"/>
                      <a:pt x="125" y="5"/>
                      <a:pt x="125" y="13"/>
                    </a:cubicBezTo>
                    <a:cubicBezTo>
                      <a:pt x="113" y="96"/>
                      <a:pt x="71" y="175"/>
                      <a:pt x="4" y="230"/>
                    </a:cubicBezTo>
                    <a:cubicBezTo>
                      <a:pt x="0" y="238"/>
                      <a:pt x="0" y="246"/>
                      <a:pt x="4" y="251"/>
                    </a:cubicBezTo>
                    <a:cubicBezTo>
                      <a:pt x="8" y="251"/>
                      <a:pt x="13" y="255"/>
                      <a:pt x="17" y="255"/>
                    </a:cubicBezTo>
                    <a:cubicBezTo>
                      <a:pt x="17" y="255"/>
                      <a:pt x="21" y="255"/>
                      <a:pt x="21" y="251"/>
                    </a:cubicBezTo>
                    <a:cubicBezTo>
                      <a:pt x="92" y="192"/>
                      <a:pt x="138" y="109"/>
                      <a:pt x="150" y="17"/>
                    </a:cubicBezTo>
                    <a:cubicBezTo>
                      <a:pt x="150" y="6"/>
                      <a:pt x="143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59"/>
              <p:cNvSpPr/>
              <p:nvPr/>
            </p:nvSpPr>
            <p:spPr>
              <a:xfrm>
                <a:off x="10615912" y="1340960"/>
                <a:ext cx="6987" cy="10846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4" extrusionOk="0">
                    <a:moveTo>
                      <a:pt x="50" y="0"/>
                    </a:moveTo>
                    <a:cubicBezTo>
                      <a:pt x="44" y="0"/>
                      <a:pt x="41" y="6"/>
                      <a:pt x="38" y="10"/>
                    </a:cubicBezTo>
                    <a:cubicBezTo>
                      <a:pt x="33" y="39"/>
                      <a:pt x="21" y="64"/>
                      <a:pt x="8" y="85"/>
                    </a:cubicBezTo>
                    <a:cubicBezTo>
                      <a:pt x="0" y="89"/>
                      <a:pt x="0" y="97"/>
                      <a:pt x="8" y="102"/>
                    </a:cubicBezTo>
                    <a:lnTo>
                      <a:pt x="13" y="102"/>
                    </a:lnTo>
                    <a:cubicBezTo>
                      <a:pt x="14" y="103"/>
                      <a:pt x="16" y="103"/>
                      <a:pt x="18" y="103"/>
                    </a:cubicBezTo>
                    <a:cubicBezTo>
                      <a:pt x="22" y="103"/>
                      <a:pt x="27" y="102"/>
                      <a:pt x="29" y="102"/>
                    </a:cubicBezTo>
                    <a:cubicBezTo>
                      <a:pt x="46" y="77"/>
                      <a:pt x="59" y="47"/>
                      <a:pt x="63" y="14"/>
                    </a:cubicBezTo>
                    <a:cubicBezTo>
                      <a:pt x="67" y="10"/>
                      <a:pt x="59" y="1"/>
                      <a:pt x="54" y="1"/>
                    </a:cubicBezTo>
                    <a:cubicBezTo>
                      <a:pt x="53" y="1"/>
                      <a:pt x="51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59"/>
              <p:cNvSpPr/>
              <p:nvPr/>
            </p:nvSpPr>
            <p:spPr>
              <a:xfrm>
                <a:off x="10532585" y="1343881"/>
                <a:ext cx="26176" cy="855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82" extrusionOk="0">
                    <a:moveTo>
                      <a:pt x="19" y="0"/>
                    </a:moveTo>
                    <a:cubicBezTo>
                      <a:pt x="9" y="0"/>
                      <a:pt x="0" y="13"/>
                      <a:pt x="10" y="19"/>
                    </a:cubicBezTo>
                    <a:cubicBezTo>
                      <a:pt x="60" y="61"/>
                      <a:pt x="119" y="82"/>
                      <a:pt x="181" y="82"/>
                    </a:cubicBezTo>
                    <a:cubicBezTo>
                      <a:pt x="198" y="82"/>
                      <a:pt x="219" y="78"/>
                      <a:pt x="236" y="74"/>
                    </a:cubicBezTo>
                    <a:cubicBezTo>
                      <a:pt x="251" y="70"/>
                      <a:pt x="249" y="48"/>
                      <a:pt x="235" y="48"/>
                    </a:cubicBezTo>
                    <a:cubicBezTo>
                      <a:pt x="234" y="48"/>
                      <a:pt x="233" y="48"/>
                      <a:pt x="231" y="49"/>
                    </a:cubicBezTo>
                    <a:cubicBezTo>
                      <a:pt x="213" y="53"/>
                      <a:pt x="195" y="55"/>
                      <a:pt x="177" y="55"/>
                    </a:cubicBezTo>
                    <a:cubicBezTo>
                      <a:pt x="123" y="55"/>
                      <a:pt x="70" y="37"/>
                      <a:pt x="27" y="3"/>
                    </a:cubicBezTo>
                    <a:cubicBezTo>
                      <a:pt x="24" y="1"/>
                      <a:pt x="22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59"/>
              <p:cNvSpPr/>
              <p:nvPr/>
            </p:nvSpPr>
            <p:spPr>
              <a:xfrm>
                <a:off x="10545309" y="1341795"/>
                <a:ext cx="11472" cy="458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4" extrusionOk="0">
                    <a:moveTo>
                      <a:pt x="95" y="0"/>
                    </a:moveTo>
                    <a:cubicBezTo>
                      <a:pt x="93" y="0"/>
                      <a:pt x="91" y="1"/>
                      <a:pt x="89" y="2"/>
                    </a:cubicBezTo>
                    <a:cubicBezTo>
                      <a:pt x="73" y="11"/>
                      <a:pt x="55" y="16"/>
                      <a:pt x="36" y="16"/>
                    </a:cubicBezTo>
                    <a:cubicBezTo>
                      <a:pt x="30" y="16"/>
                      <a:pt x="24" y="15"/>
                      <a:pt x="18" y="14"/>
                    </a:cubicBezTo>
                    <a:cubicBezTo>
                      <a:pt x="13" y="14"/>
                      <a:pt x="5" y="18"/>
                      <a:pt x="5" y="27"/>
                    </a:cubicBezTo>
                    <a:cubicBezTo>
                      <a:pt x="1" y="35"/>
                      <a:pt x="9" y="39"/>
                      <a:pt x="13" y="44"/>
                    </a:cubicBezTo>
                    <a:lnTo>
                      <a:pt x="34" y="44"/>
                    </a:lnTo>
                    <a:cubicBezTo>
                      <a:pt x="59" y="44"/>
                      <a:pt x="80" y="35"/>
                      <a:pt x="101" y="27"/>
                    </a:cubicBezTo>
                    <a:cubicBezTo>
                      <a:pt x="109" y="23"/>
                      <a:pt x="109" y="14"/>
                      <a:pt x="105" y="10"/>
                    </a:cubicBezTo>
                    <a:cubicBezTo>
                      <a:pt x="105" y="4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59"/>
              <p:cNvSpPr/>
              <p:nvPr/>
            </p:nvSpPr>
            <p:spPr>
              <a:xfrm>
                <a:off x="10461356" y="1530976"/>
                <a:ext cx="308274" cy="462318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4433" extrusionOk="0">
                    <a:moveTo>
                      <a:pt x="1314" y="55"/>
                    </a:moveTo>
                    <a:cubicBezTo>
                      <a:pt x="1666" y="55"/>
                      <a:pt x="1948" y="276"/>
                      <a:pt x="2171" y="730"/>
                    </a:cubicBezTo>
                    <a:cubicBezTo>
                      <a:pt x="2210" y="815"/>
                      <a:pt x="2295" y="864"/>
                      <a:pt x="2387" y="864"/>
                    </a:cubicBezTo>
                    <a:cubicBezTo>
                      <a:pt x="2394" y="864"/>
                      <a:pt x="2401" y="864"/>
                      <a:pt x="2409" y="863"/>
                    </a:cubicBezTo>
                    <a:cubicBezTo>
                      <a:pt x="2417" y="862"/>
                      <a:pt x="2425" y="862"/>
                      <a:pt x="2433" y="862"/>
                    </a:cubicBezTo>
                    <a:cubicBezTo>
                      <a:pt x="2523" y="862"/>
                      <a:pt x="2598" y="926"/>
                      <a:pt x="2609" y="1018"/>
                    </a:cubicBezTo>
                    <a:lnTo>
                      <a:pt x="2885" y="3201"/>
                    </a:lnTo>
                    <a:cubicBezTo>
                      <a:pt x="2897" y="3301"/>
                      <a:pt x="2826" y="3389"/>
                      <a:pt x="2726" y="3401"/>
                    </a:cubicBezTo>
                    <a:cubicBezTo>
                      <a:pt x="2630" y="3414"/>
                      <a:pt x="2546" y="3489"/>
                      <a:pt x="2530" y="3585"/>
                    </a:cubicBezTo>
                    <a:cubicBezTo>
                      <a:pt x="2405" y="4169"/>
                      <a:pt x="2125" y="4320"/>
                      <a:pt x="1741" y="4370"/>
                    </a:cubicBezTo>
                    <a:cubicBezTo>
                      <a:pt x="1679" y="4378"/>
                      <a:pt x="1619" y="4382"/>
                      <a:pt x="1561" y="4382"/>
                    </a:cubicBezTo>
                    <a:cubicBezTo>
                      <a:pt x="1257" y="4382"/>
                      <a:pt x="1001" y="4254"/>
                      <a:pt x="781" y="3806"/>
                    </a:cubicBezTo>
                    <a:cubicBezTo>
                      <a:pt x="743" y="3727"/>
                      <a:pt x="664" y="3673"/>
                      <a:pt x="572" y="3673"/>
                    </a:cubicBezTo>
                    <a:lnTo>
                      <a:pt x="543" y="3673"/>
                    </a:lnTo>
                    <a:cubicBezTo>
                      <a:pt x="535" y="3673"/>
                      <a:pt x="528" y="3674"/>
                      <a:pt x="521" y="3674"/>
                    </a:cubicBezTo>
                    <a:cubicBezTo>
                      <a:pt x="433" y="3674"/>
                      <a:pt x="354" y="3607"/>
                      <a:pt x="343" y="3518"/>
                    </a:cubicBezTo>
                    <a:lnTo>
                      <a:pt x="71" y="1335"/>
                    </a:lnTo>
                    <a:cubicBezTo>
                      <a:pt x="59" y="1235"/>
                      <a:pt x="130" y="1143"/>
                      <a:pt x="226" y="1135"/>
                    </a:cubicBezTo>
                    <a:cubicBezTo>
                      <a:pt x="326" y="1118"/>
                      <a:pt x="405" y="1047"/>
                      <a:pt x="426" y="947"/>
                    </a:cubicBezTo>
                    <a:cubicBezTo>
                      <a:pt x="539" y="404"/>
                      <a:pt x="793" y="112"/>
                      <a:pt x="1202" y="62"/>
                    </a:cubicBezTo>
                    <a:cubicBezTo>
                      <a:pt x="1240" y="57"/>
                      <a:pt x="1277" y="55"/>
                      <a:pt x="1314" y="55"/>
                    </a:cubicBezTo>
                    <a:close/>
                    <a:moveTo>
                      <a:pt x="1311" y="0"/>
                    </a:moveTo>
                    <a:cubicBezTo>
                      <a:pt x="1273" y="0"/>
                      <a:pt x="1234" y="3"/>
                      <a:pt x="1194" y="8"/>
                    </a:cubicBezTo>
                    <a:cubicBezTo>
                      <a:pt x="768" y="62"/>
                      <a:pt x="493" y="375"/>
                      <a:pt x="376" y="939"/>
                    </a:cubicBezTo>
                    <a:cubicBezTo>
                      <a:pt x="359" y="1014"/>
                      <a:pt x="297" y="1072"/>
                      <a:pt x="217" y="1080"/>
                    </a:cubicBezTo>
                    <a:cubicBezTo>
                      <a:pt x="92" y="1097"/>
                      <a:pt x="0" y="1214"/>
                      <a:pt x="17" y="1343"/>
                    </a:cubicBezTo>
                    <a:lnTo>
                      <a:pt x="292" y="3526"/>
                    </a:lnTo>
                    <a:cubicBezTo>
                      <a:pt x="308" y="3642"/>
                      <a:pt x="408" y="3729"/>
                      <a:pt x="522" y="3729"/>
                    </a:cubicBezTo>
                    <a:cubicBezTo>
                      <a:pt x="531" y="3729"/>
                      <a:pt x="541" y="3728"/>
                      <a:pt x="551" y="3727"/>
                    </a:cubicBezTo>
                    <a:cubicBezTo>
                      <a:pt x="558" y="3726"/>
                      <a:pt x="565" y="3726"/>
                      <a:pt x="571" y="3726"/>
                    </a:cubicBezTo>
                    <a:cubicBezTo>
                      <a:pt x="642" y="3726"/>
                      <a:pt x="705" y="3766"/>
                      <a:pt x="739" y="3827"/>
                    </a:cubicBezTo>
                    <a:cubicBezTo>
                      <a:pt x="977" y="4320"/>
                      <a:pt x="1269" y="4432"/>
                      <a:pt x="1561" y="4432"/>
                    </a:cubicBezTo>
                    <a:cubicBezTo>
                      <a:pt x="1624" y="4432"/>
                      <a:pt x="1687" y="4428"/>
                      <a:pt x="1745" y="4420"/>
                    </a:cubicBezTo>
                    <a:cubicBezTo>
                      <a:pt x="2100" y="4378"/>
                      <a:pt x="2442" y="4244"/>
                      <a:pt x="2580" y="3597"/>
                    </a:cubicBezTo>
                    <a:cubicBezTo>
                      <a:pt x="2597" y="3522"/>
                      <a:pt x="2659" y="3464"/>
                      <a:pt x="2738" y="3455"/>
                    </a:cubicBezTo>
                    <a:cubicBezTo>
                      <a:pt x="2864" y="3439"/>
                      <a:pt x="2956" y="3322"/>
                      <a:pt x="2939" y="3193"/>
                    </a:cubicBezTo>
                    <a:lnTo>
                      <a:pt x="2663" y="1009"/>
                    </a:lnTo>
                    <a:cubicBezTo>
                      <a:pt x="2652" y="891"/>
                      <a:pt x="2552" y="807"/>
                      <a:pt x="2436" y="807"/>
                    </a:cubicBezTo>
                    <a:cubicBezTo>
                      <a:pt x="2426" y="807"/>
                      <a:pt x="2415" y="808"/>
                      <a:pt x="2405" y="809"/>
                    </a:cubicBezTo>
                    <a:cubicBezTo>
                      <a:pt x="2398" y="810"/>
                      <a:pt x="2391" y="810"/>
                      <a:pt x="2384" y="810"/>
                    </a:cubicBezTo>
                    <a:cubicBezTo>
                      <a:pt x="2313" y="810"/>
                      <a:pt x="2251" y="770"/>
                      <a:pt x="2221" y="709"/>
                    </a:cubicBezTo>
                    <a:cubicBezTo>
                      <a:pt x="1990" y="239"/>
                      <a:pt x="1683" y="0"/>
                      <a:pt x="1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59"/>
              <p:cNvSpPr/>
              <p:nvPr/>
            </p:nvSpPr>
            <p:spPr>
              <a:xfrm>
                <a:off x="10519237" y="2107176"/>
                <a:ext cx="272608" cy="50581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485" extrusionOk="0">
                    <a:moveTo>
                      <a:pt x="2586" y="0"/>
                    </a:moveTo>
                    <a:cubicBezTo>
                      <a:pt x="2572" y="0"/>
                      <a:pt x="2557" y="11"/>
                      <a:pt x="2559" y="30"/>
                    </a:cubicBezTo>
                    <a:cubicBezTo>
                      <a:pt x="2563" y="84"/>
                      <a:pt x="2526" y="139"/>
                      <a:pt x="2467" y="147"/>
                    </a:cubicBezTo>
                    <a:lnTo>
                      <a:pt x="167" y="435"/>
                    </a:lnTo>
                    <a:cubicBezTo>
                      <a:pt x="164" y="435"/>
                      <a:pt x="161" y="435"/>
                      <a:pt x="159" y="435"/>
                    </a:cubicBezTo>
                    <a:cubicBezTo>
                      <a:pt x="104" y="435"/>
                      <a:pt x="58" y="399"/>
                      <a:pt x="51" y="343"/>
                    </a:cubicBezTo>
                    <a:cubicBezTo>
                      <a:pt x="51" y="332"/>
                      <a:pt x="41" y="321"/>
                      <a:pt x="28" y="321"/>
                    </a:cubicBezTo>
                    <a:cubicBezTo>
                      <a:pt x="26" y="321"/>
                      <a:pt x="24" y="322"/>
                      <a:pt x="21" y="322"/>
                    </a:cubicBezTo>
                    <a:cubicBezTo>
                      <a:pt x="9" y="322"/>
                      <a:pt x="0" y="335"/>
                      <a:pt x="0" y="351"/>
                    </a:cubicBezTo>
                    <a:cubicBezTo>
                      <a:pt x="9" y="427"/>
                      <a:pt x="76" y="485"/>
                      <a:pt x="155" y="485"/>
                    </a:cubicBezTo>
                    <a:lnTo>
                      <a:pt x="172" y="485"/>
                    </a:lnTo>
                    <a:lnTo>
                      <a:pt x="2476" y="197"/>
                    </a:lnTo>
                    <a:cubicBezTo>
                      <a:pt x="2517" y="193"/>
                      <a:pt x="2551" y="172"/>
                      <a:pt x="2580" y="139"/>
                    </a:cubicBezTo>
                    <a:cubicBezTo>
                      <a:pt x="2605" y="105"/>
                      <a:pt x="2613" y="63"/>
                      <a:pt x="2609" y="22"/>
                    </a:cubicBezTo>
                    <a:cubicBezTo>
                      <a:pt x="2607" y="7"/>
                      <a:pt x="2597" y="0"/>
                      <a:pt x="2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59"/>
              <p:cNvSpPr/>
              <p:nvPr/>
            </p:nvSpPr>
            <p:spPr>
              <a:xfrm>
                <a:off x="10422561" y="1319268"/>
                <a:ext cx="134218" cy="2054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7" extrusionOk="0">
                    <a:moveTo>
                      <a:pt x="1261" y="1"/>
                    </a:moveTo>
                    <a:lnTo>
                      <a:pt x="17" y="159"/>
                    </a:lnTo>
                    <a:cubicBezTo>
                      <a:pt x="9" y="159"/>
                      <a:pt x="1" y="168"/>
                      <a:pt x="1" y="180"/>
                    </a:cubicBezTo>
                    <a:cubicBezTo>
                      <a:pt x="1" y="189"/>
                      <a:pt x="9" y="197"/>
                      <a:pt x="22" y="197"/>
                    </a:cubicBezTo>
                    <a:lnTo>
                      <a:pt x="1266" y="38"/>
                    </a:lnTo>
                    <a:cubicBezTo>
                      <a:pt x="1278" y="38"/>
                      <a:pt x="1286" y="30"/>
                      <a:pt x="1282" y="17"/>
                    </a:cubicBezTo>
                    <a:cubicBezTo>
                      <a:pt x="1282" y="9"/>
                      <a:pt x="1274" y="1"/>
                      <a:pt x="1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59"/>
              <p:cNvSpPr/>
              <p:nvPr/>
            </p:nvSpPr>
            <p:spPr>
              <a:xfrm>
                <a:off x="10423500" y="1325421"/>
                <a:ext cx="133697" cy="2054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197" extrusionOk="0">
                    <a:moveTo>
                      <a:pt x="1261" y="0"/>
                    </a:moveTo>
                    <a:lnTo>
                      <a:pt x="17" y="155"/>
                    </a:lnTo>
                    <a:cubicBezTo>
                      <a:pt x="4" y="159"/>
                      <a:pt x="0" y="167"/>
                      <a:pt x="0" y="180"/>
                    </a:cubicBezTo>
                    <a:cubicBezTo>
                      <a:pt x="0" y="188"/>
                      <a:pt x="8" y="196"/>
                      <a:pt x="21" y="196"/>
                    </a:cubicBezTo>
                    <a:lnTo>
                      <a:pt x="1265" y="38"/>
                    </a:lnTo>
                    <a:cubicBezTo>
                      <a:pt x="1277" y="38"/>
                      <a:pt x="1282" y="29"/>
                      <a:pt x="1282" y="17"/>
                    </a:cubicBezTo>
                    <a:cubicBezTo>
                      <a:pt x="1282" y="4"/>
                      <a:pt x="1269" y="0"/>
                      <a:pt x="1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59"/>
              <p:cNvSpPr/>
              <p:nvPr/>
            </p:nvSpPr>
            <p:spPr>
              <a:xfrm>
                <a:off x="10552296" y="1303103"/>
                <a:ext cx="134218" cy="2064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8" extrusionOk="0">
                    <a:moveTo>
                      <a:pt x="1267" y="0"/>
                    </a:moveTo>
                    <a:cubicBezTo>
                      <a:pt x="1266" y="0"/>
                      <a:pt x="1263" y="1"/>
                      <a:pt x="1261" y="1"/>
                    </a:cubicBezTo>
                    <a:lnTo>
                      <a:pt x="17" y="156"/>
                    </a:lnTo>
                    <a:cubicBezTo>
                      <a:pt x="9" y="160"/>
                      <a:pt x="1" y="168"/>
                      <a:pt x="1" y="177"/>
                    </a:cubicBezTo>
                    <a:cubicBezTo>
                      <a:pt x="1" y="189"/>
                      <a:pt x="9" y="197"/>
                      <a:pt x="22" y="197"/>
                    </a:cubicBezTo>
                    <a:lnTo>
                      <a:pt x="22" y="193"/>
                    </a:lnTo>
                    <a:lnTo>
                      <a:pt x="1265" y="39"/>
                    </a:lnTo>
                    <a:cubicBezTo>
                      <a:pt x="1278" y="39"/>
                      <a:pt x="1286" y="26"/>
                      <a:pt x="1282" y="18"/>
                    </a:cubicBezTo>
                    <a:cubicBezTo>
                      <a:pt x="1282" y="8"/>
                      <a:pt x="1276" y="0"/>
                      <a:pt x="1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59"/>
              <p:cNvSpPr/>
              <p:nvPr/>
            </p:nvSpPr>
            <p:spPr>
              <a:xfrm>
                <a:off x="10552713" y="1309152"/>
                <a:ext cx="134218" cy="20232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4" extrusionOk="0">
                    <a:moveTo>
                      <a:pt x="1268" y="1"/>
                    </a:moveTo>
                    <a:cubicBezTo>
                      <a:pt x="1266" y="1"/>
                      <a:pt x="1264" y="1"/>
                      <a:pt x="1261" y="2"/>
                    </a:cubicBezTo>
                    <a:lnTo>
                      <a:pt x="18" y="156"/>
                    </a:lnTo>
                    <a:cubicBezTo>
                      <a:pt x="9" y="156"/>
                      <a:pt x="1" y="169"/>
                      <a:pt x="1" y="177"/>
                    </a:cubicBezTo>
                    <a:cubicBezTo>
                      <a:pt x="5" y="190"/>
                      <a:pt x="13" y="194"/>
                      <a:pt x="22" y="194"/>
                    </a:cubicBezTo>
                    <a:lnTo>
                      <a:pt x="26" y="194"/>
                    </a:lnTo>
                    <a:lnTo>
                      <a:pt x="1270" y="39"/>
                    </a:lnTo>
                    <a:cubicBezTo>
                      <a:pt x="1278" y="35"/>
                      <a:pt x="1286" y="27"/>
                      <a:pt x="1286" y="14"/>
                    </a:cubicBezTo>
                    <a:cubicBezTo>
                      <a:pt x="1283" y="7"/>
                      <a:pt x="1277" y="1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AutoShape 2" descr="Chuối vẽ tay hoạt hình trái chuối bóc vỏ | Công cụ đồ họa PSD Tải xuống 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huối vẽ tay hoạt hình trái chuối bóc vỏ | Công cụ đồ họa PSD Tải xuống  miễn phí - Pik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ình ảnh Chuối Hoạt Hình Clipart Vector Png Yếu Tố, Trái Chuối, Trái Cây,  Trái Cây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917" r="92167">
                        <a14:foregroundMark x1="10750" y1="38500" x2="8917" y2="33833"/>
                        <a14:foregroundMark x1="88417" y1="40750" x2="92167" y2="4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74" y="771550"/>
            <a:ext cx="4074173" cy="40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74" name="Google Shape;3874;p67"/>
          <p:cNvSpPr txBox="1">
            <a:spLocks noGrp="1"/>
          </p:cNvSpPr>
          <p:nvPr>
            <p:ph type="title" idx="2"/>
          </p:nvPr>
        </p:nvSpPr>
        <p:spPr>
          <a:xfrm>
            <a:off x="2985154" y="1563638"/>
            <a:ext cx="4515600" cy="8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Ý </a:t>
            </a:r>
            <a:r>
              <a:rPr lang="en-US" dirty="0" err="1" smtClean="0"/>
              <a:t>Nghĩa</a:t>
            </a:r>
            <a:endParaRPr dirty="0"/>
          </a:p>
        </p:txBody>
      </p:sp>
      <p:grpSp>
        <p:nvGrpSpPr>
          <p:cNvPr id="3876" name="Google Shape;3876;p67"/>
          <p:cNvGrpSpPr/>
          <p:nvPr/>
        </p:nvGrpSpPr>
        <p:grpSpPr>
          <a:xfrm rot="1751617">
            <a:off x="3531839" y="3570795"/>
            <a:ext cx="1227249" cy="1547020"/>
            <a:chOff x="10673219" y="782730"/>
            <a:chExt cx="979394" cy="1234585"/>
          </a:xfrm>
        </p:grpSpPr>
        <p:sp>
          <p:nvSpPr>
            <p:cNvPr id="3877" name="Google Shape;3877;p67"/>
            <p:cNvSpPr/>
            <p:nvPr/>
          </p:nvSpPr>
          <p:spPr>
            <a:xfrm>
              <a:off x="10817386" y="782730"/>
              <a:ext cx="835227" cy="264772"/>
            </a:xfrm>
            <a:custGeom>
              <a:avLst/>
              <a:gdLst/>
              <a:ahLst/>
              <a:cxnLst/>
              <a:rect l="l" t="t" r="r" b="b"/>
              <a:pathLst>
                <a:path w="6918" h="2193" extrusionOk="0">
                  <a:moveTo>
                    <a:pt x="2286" y="0"/>
                  </a:moveTo>
                  <a:cubicBezTo>
                    <a:pt x="1026" y="0"/>
                    <a:pt x="116" y="207"/>
                    <a:pt x="84" y="544"/>
                  </a:cubicBezTo>
                  <a:lnTo>
                    <a:pt x="43" y="1007"/>
                  </a:lnTo>
                  <a:cubicBezTo>
                    <a:pt x="1" y="1449"/>
                    <a:pt x="1487" y="1950"/>
                    <a:pt x="3361" y="2130"/>
                  </a:cubicBezTo>
                  <a:cubicBezTo>
                    <a:pt x="3808" y="2173"/>
                    <a:pt x="4237" y="2193"/>
                    <a:pt x="4632" y="2193"/>
                  </a:cubicBezTo>
                  <a:cubicBezTo>
                    <a:pt x="5892" y="2193"/>
                    <a:pt x="6802" y="1987"/>
                    <a:pt x="6834" y="1650"/>
                  </a:cubicBezTo>
                  <a:lnTo>
                    <a:pt x="6876" y="1186"/>
                  </a:lnTo>
                  <a:cubicBezTo>
                    <a:pt x="6917" y="744"/>
                    <a:pt x="5431" y="243"/>
                    <a:pt x="3557" y="64"/>
                  </a:cubicBezTo>
                  <a:cubicBezTo>
                    <a:pt x="3110" y="21"/>
                    <a:pt x="2681" y="0"/>
                    <a:pt x="2286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7"/>
            <p:cNvSpPr/>
            <p:nvPr/>
          </p:nvSpPr>
          <p:spPr>
            <a:xfrm>
              <a:off x="10810384" y="1075274"/>
              <a:ext cx="814944" cy="860358"/>
            </a:xfrm>
            <a:custGeom>
              <a:avLst/>
              <a:gdLst/>
              <a:ahLst/>
              <a:cxnLst/>
              <a:rect l="l" t="t" r="r" b="b"/>
              <a:pathLst>
                <a:path w="6750" h="7126" extrusionOk="0">
                  <a:moveTo>
                    <a:pt x="2795" y="1"/>
                  </a:moveTo>
                  <a:cubicBezTo>
                    <a:pt x="2735" y="1"/>
                    <a:pt x="2687" y="70"/>
                    <a:pt x="2604" y="70"/>
                  </a:cubicBezTo>
                  <a:cubicBezTo>
                    <a:pt x="2600" y="70"/>
                    <a:pt x="2597" y="70"/>
                    <a:pt x="2592" y="70"/>
                  </a:cubicBezTo>
                  <a:cubicBezTo>
                    <a:pt x="2484" y="61"/>
                    <a:pt x="2513" y="41"/>
                    <a:pt x="2400" y="16"/>
                  </a:cubicBezTo>
                  <a:cubicBezTo>
                    <a:pt x="2384" y="13"/>
                    <a:pt x="2370" y="11"/>
                    <a:pt x="2356" y="11"/>
                  </a:cubicBezTo>
                  <a:cubicBezTo>
                    <a:pt x="2269" y="11"/>
                    <a:pt x="2221" y="62"/>
                    <a:pt x="2142" y="91"/>
                  </a:cubicBezTo>
                  <a:cubicBezTo>
                    <a:pt x="2124" y="94"/>
                    <a:pt x="2104" y="97"/>
                    <a:pt x="2085" y="97"/>
                  </a:cubicBezTo>
                  <a:cubicBezTo>
                    <a:pt x="2077" y="97"/>
                    <a:pt x="2070" y="96"/>
                    <a:pt x="2062" y="95"/>
                  </a:cubicBezTo>
                  <a:cubicBezTo>
                    <a:pt x="2054" y="95"/>
                    <a:pt x="2050" y="91"/>
                    <a:pt x="2041" y="91"/>
                  </a:cubicBezTo>
                  <a:cubicBezTo>
                    <a:pt x="2019" y="81"/>
                    <a:pt x="2001" y="78"/>
                    <a:pt x="1987" y="78"/>
                  </a:cubicBezTo>
                  <a:cubicBezTo>
                    <a:pt x="1958" y="78"/>
                    <a:pt x="1945" y="91"/>
                    <a:pt x="1945" y="91"/>
                  </a:cubicBezTo>
                  <a:lnTo>
                    <a:pt x="1925" y="103"/>
                  </a:lnTo>
                  <a:cubicBezTo>
                    <a:pt x="1905" y="113"/>
                    <a:pt x="1890" y="116"/>
                    <a:pt x="1877" y="116"/>
                  </a:cubicBezTo>
                  <a:cubicBezTo>
                    <a:pt x="1856" y="116"/>
                    <a:pt x="1838" y="108"/>
                    <a:pt x="1808" y="103"/>
                  </a:cubicBezTo>
                  <a:cubicBezTo>
                    <a:pt x="1774" y="97"/>
                    <a:pt x="1739" y="92"/>
                    <a:pt x="1697" y="92"/>
                  </a:cubicBezTo>
                  <a:cubicBezTo>
                    <a:pt x="1586" y="92"/>
                    <a:pt x="1426" y="129"/>
                    <a:pt x="1115" y="295"/>
                  </a:cubicBezTo>
                  <a:cubicBezTo>
                    <a:pt x="977" y="379"/>
                    <a:pt x="869" y="496"/>
                    <a:pt x="793" y="638"/>
                  </a:cubicBezTo>
                  <a:lnTo>
                    <a:pt x="781" y="638"/>
                  </a:lnTo>
                  <a:cubicBezTo>
                    <a:pt x="130" y="742"/>
                    <a:pt x="9" y="1118"/>
                    <a:pt x="9" y="1118"/>
                  </a:cubicBezTo>
                  <a:lnTo>
                    <a:pt x="0" y="1155"/>
                  </a:lnTo>
                  <a:lnTo>
                    <a:pt x="13" y="1184"/>
                  </a:lnTo>
                  <a:lnTo>
                    <a:pt x="468" y="5859"/>
                  </a:lnTo>
                  <a:cubicBezTo>
                    <a:pt x="468" y="5859"/>
                    <a:pt x="722" y="6899"/>
                    <a:pt x="2826" y="7099"/>
                  </a:cubicBezTo>
                  <a:cubicBezTo>
                    <a:pt x="3019" y="7117"/>
                    <a:pt x="3198" y="7125"/>
                    <a:pt x="3365" y="7125"/>
                  </a:cubicBezTo>
                  <a:cubicBezTo>
                    <a:pt x="5004" y="7125"/>
                    <a:pt x="5372" y="6327"/>
                    <a:pt x="5372" y="6327"/>
                  </a:cubicBezTo>
                  <a:lnTo>
                    <a:pt x="6604" y="2132"/>
                  </a:lnTo>
                  <a:lnTo>
                    <a:pt x="6750" y="1748"/>
                  </a:lnTo>
                  <a:lnTo>
                    <a:pt x="6700" y="1706"/>
                  </a:lnTo>
                  <a:cubicBezTo>
                    <a:pt x="6671" y="1602"/>
                    <a:pt x="6558" y="1364"/>
                    <a:pt x="6178" y="1188"/>
                  </a:cubicBezTo>
                  <a:lnTo>
                    <a:pt x="6174" y="1184"/>
                  </a:lnTo>
                  <a:lnTo>
                    <a:pt x="6157" y="1180"/>
                  </a:lnTo>
                  <a:cubicBezTo>
                    <a:pt x="6124" y="1163"/>
                    <a:pt x="6090" y="1151"/>
                    <a:pt x="6053" y="1138"/>
                  </a:cubicBezTo>
                  <a:cubicBezTo>
                    <a:pt x="5859" y="645"/>
                    <a:pt x="5395" y="597"/>
                    <a:pt x="5166" y="597"/>
                  </a:cubicBezTo>
                  <a:cubicBezTo>
                    <a:pt x="5112" y="597"/>
                    <a:pt x="5071" y="600"/>
                    <a:pt x="5050" y="600"/>
                  </a:cubicBezTo>
                  <a:cubicBezTo>
                    <a:pt x="5047" y="600"/>
                    <a:pt x="5045" y="600"/>
                    <a:pt x="5043" y="600"/>
                  </a:cubicBezTo>
                  <a:cubicBezTo>
                    <a:pt x="5032" y="599"/>
                    <a:pt x="5022" y="599"/>
                    <a:pt x="5012" y="599"/>
                  </a:cubicBezTo>
                  <a:cubicBezTo>
                    <a:pt x="4893" y="599"/>
                    <a:pt x="4813" y="635"/>
                    <a:pt x="4739" y="635"/>
                  </a:cubicBezTo>
                  <a:cubicBezTo>
                    <a:pt x="4675" y="635"/>
                    <a:pt x="4615" y="608"/>
                    <a:pt x="4538" y="508"/>
                  </a:cubicBezTo>
                  <a:cubicBezTo>
                    <a:pt x="4487" y="441"/>
                    <a:pt x="4436" y="422"/>
                    <a:pt x="4384" y="422"/>
                  </a:cubicBezTo>
                  <a:cubicBezTo>
                    <a:pt x="4314" y="422"/>
                    <a:pt x="4241" y="456"/>
                    <a:pt x="4162" y="456"/>
                  </a:cubicBezTo>
                  <a:cubicBezTo>
                    <a:pt x="4100" y="456"/>
                    <a:pt x="4034" y="435"/>
                    <a:pt x="3962" y="362"/>
                  </a:cubicBezTo>
                  <a:cubicBezTo>
                    <a:pt x="3874" y="272"/>
                    <a:pt x="3781" y="245"/>
                    <a:pt x="3699" y="245"/>
                  </a:cubicBezTo>
                  <a:cubicBezTo>
                    <a:pt x="3569" y="245"/>
                    <a:pt x="3469" y="316"/>
                    <a:pt x="3469" y="316"/>
                  </a:cubicBezTo>
                  <a:cubicBezTo>
                    <a:pt x="3444" y="295"/>
                    <a:pt x="3423" y="279"/>
                    <a:pt x="3402" y="258"/>
                  </a:cubicBezTo>
                  <a:cubicBezTo>
                    <a:pt x="3319" y="187"/>
                    <a:pt x="3227" y="120"/>
                    <a:pt x="3131" y="70"/>
                  </a:cubicBezTo>
                  <a:cubicBezTo>
                    <a:pt x="3018" y="7"/>
                    <a:pt x="2910" y="41"/>
                    <a:pt x="2826" y="7"/>
                  </a:cubicBezTo>
                  <a:cubicBezTo>
                    <a:pt x="2815" y="3"/>
                    <a:pt x="2805" y="1"/>
                    <a:pt x="2795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7"/>
            <p:cNvSpPr/>
            <p:nvPr/>
          </p:nvSpPr>
          <p:spPr>
            <a:xfrm>
              <a:off x="10682699" y="792853"/>
              <a:ext cx="880264" cy="279043"/>
            </a:xfrm>
            <a:custGeom>
              <a:avLst/>
              <a:gdLst/>
              <a:ahLst/>
              <a:cxnLst/>
              <a:rect l="l" t="t" r="r" b="b"/>
              <a:pathLst>
                <a:path w="6918" h="2193" extrusionOk="0">
                  <a:moveTo>
                    <a:pt x="2286" y="0"/>
                  </a:moveTo>
                  <a:cubicBezTo>
                    <a:pt x="1026" y="0"/>
                    <a:pt x="116" y="207"/>
                    <a:pt x="84" y="544"/>
                  </a:cubicBezTo>
                  <a:lnTo>
                    <a:pt x="43" y="1007"/>
                  </a:lnTo>
                  <a:cubicBezTo>
                    <a:pt x="1" y="1449"/>
                    <a:pt x="1487" y="1950"/>
                    <a:pt x="3361" y="2130"/>
                  </a:cubicBezTo>
                  <a:cubicBezTo>
                    <a:pt x="3808" y="2173"/>
                    <a:pt x="4237" y="2193"/>
                    <a:pt x="4632" y="2193"/>
                  </a:cubicBezTo>
                  <a:cubicBezTo>
                    <a:pt x="5892" y="2193"/>
                    <a:pt x="6802" y="1987"/>
                    <a:pt x="6834" y="1650"/>
                  </a:cubicBezTo>
                  <a:lnTo>
                    <a:pt x="6876" y="1186"/>
                  </a:lnTo>
                  <a:cubicBezTo>
                    <a:pt x="6917" y="744"/>
                    <a:pt x="5431" y="243"/>
                    <a:pt x="3557" y="64"/>
                  </a:cubicBezTo>
                  <a:cubicBezTo>
                    <a:pt x="3110" y="21"/>
                    <a:pt x="2681" y="0"/>
                    <a:pt x="2286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7"/>
            <p:cNvSpPr/>
            <p:nvPr/>
          </p:nvSpPr>
          <p:spPr>
            <a:xfrm>
              <a:off x="10675319" y="1101165"/>
              <a:ext cx="858887" cy="906730"/>
            </a:xfrm>
            <a:custGeom>
              <a:avLst/>
              <a:gdLst/>
              <a:ahLst/>
              <a:cxnLst/>
              <a:rect l="l" t="t" r="r" b="b"/>
              <a:pathLst>
                <a:path w="6750" h="7126" extrusionOk="0">
                  <a:moveTo>
                    <a:pt x="2795" y="1"/>
                  </a:moveTo>
                  <a:cubicBezTo>
                    <a:pt x="2735" y="1"/>
                    <a:pt x="2687" y="70"/>
                    <a:pt x="2604" y="70"/>
                  </a:cubicBezTo>
                  <a:cubicBezTo>
                    <a:pt x="2600" y="70"/>
                    <a:pt x="2597" y="70"/>
                    <a:pt x="2592" y="70"/>
                  </a:cubicBezTo>
                  <a:cubicBezTo>
                    <a:pt x="2484" y="61"/>
                    <a:pt x="2513" y="41"/>
                    <a:pt x="2400" y="16"/>
                  </a:cubicBezTo>
                  <a:cubicBezTo>
                    <a:pt x="2384" y="13"/>
                    <a:pt x="2370" y="11"/>
                    <a:pt x="2356" y="11"/>
                  </a:cubicBezTo>
                  <a:cubicBezTo>
                    <a:pt x="2269" y="11"/>
                    <a:pt x="2221" y="62"/>
                    <a:pt x="2142" y="91"/>
                  </a:cubicBezTo>
                  <a:cubicBezTo>
                    <a:pt x="2124" y="94"/>
                    <a:pt x="2104" y="97"/>
                    <a:pt x="2085" y="97"/>
                  </a:cubicBezTo>
                  <a:cubicBezTo>
                    <a:pt x="2077" y="97"/>
                    <a:pt x="2070" y="96"/>
                    <a:pt x="2062" y="95"/>
                  </a:cubicBezTo>
                  <a:cubicBezTo>
                    <a:pt x="2054" y="95"/>
                    <a:pt x="2050" y="91"/>
                    <a:pt x="2041" y="91"/>
                  </a:cubicBezTo>
                  <a:cubicBezTo>
                    <a:pt x="2019" y="81"/>
                    <a:pt x="2001" y="78"/>
                    <a:pt x="1987" y="78"/>
                  </a:cubicBezTo>
                  <a:cubicBezTo>
                    <a:pt x="1958" y="78"/>
                    <a:pt x="1945" y="91"/>
                    <a:pt x="1945" y="91"/>
                  </a:cubicBezTo>
                  <a:lnTo>
                    <a:pt x="1925" y="103"/>
                  </a:lnTo>
                  <a:cubicBezTo>
                    <a:pt x="1905" y="113"/>
                    <a:pt x="1890" y="116"/>
                    <a:pt x="1877" y="116"/>
                  </a:cubicBezTo>
                  <a:cubicBezTo>
                    <a:pt x="1856" y="116"/>
                    <a:pt x="1838" y="108"/>
                    <a:pt x="1808" y="103"/>
                  </a:cubicBezTo>
                  <a:cubicBezTo>
                    <a:pt x="1774" y="97"/>
                    <a:pt x="1739" y="92"/>
                    <a:pt x="1697" y="92"/>
                  </a:cubicBezTo>
                  <a:cubicBezTo>
                    <a:pt x="1586" y="92"/>
                    <a:pt x="1426" y="129"/>
                    <a:pt x="1115" y="295"/>
                  </a:cubicBezTo>
                  <a:cubicBezTo>
                    <a:pt x="977" y="379"/>
                    <a:pt x="869" y="496"/>
                    <a:pt x="793" y="638"/>
                  </a:cubicBezTo>
                  <a:lnTo>
                    <a:pt x="781" y="638"/>
                  </a:lnTo>
                  <a:cubicBezTo>
                    <a:pt x="130" y="742"/>
                    <a:pt x="9" y="1118"/>
                    <a:pt x="9" y="1118"/>
                  </a:cubicBezTo>
                  <a:lnTo>
                    <a:pt x="0" y="1155"/>
                  </a:lnTo>
                  <a:lnTo>
                    <a:pt x="13" y="1184"/>
                  </a:lnTo>
                  <a:lnTo>
                    <a:pt x="468" y="5859"/>
                  </a:lnTo>
                  <a:cubicBezTo>
                    <a:pt x="468" y="5859"/>
                    <a:pt x="722" y="6899"/>
                    <a:pt x="2826" y="7099"/>
                  </a:cubicBezTo>
                  <a:cubicBezTo>
                    <a:pt x="3019" y="7117"/>
                    <a:pt x="3198" y="7125"/>
                    <a:pt x="3365" y="7125"/>
                  </a:cubicBezTo>
                  <a:cubicBezTo>
                    <a:pt x="5004" y="7125"/>
                    <a:pt x="5372" y="6327"/>
                    <a:pt x="5372" y="6327"/>
                  </a:cubicBezTo>
                  <a:lnTo>
                    <a:pt x="6604" y="2132"/>
                  </a:lnTo>
                  <a:lnTo>
                    <a:pt x="6750" y="1748"/>
                  </a:lnTo>
                  <a:lnTo>
                    <a:pt x="6700" y="1706"/>
                  </a:lnTo>
                  <a:cubicBezTo>
                    <a:pt x="6671" y="1602"/>
                    <a:pt x="6558" y="1364"/>
                    <a:pt x="6178" y="1188"/>
                  </a:cubicBezTo>
                  <a:lnTo>
                    <a:pt x="6174" y="1184"/>
                  </a:lnTo>
                  <a:lnTo>
                    <a:pt x="6157" y="1180"/>
                  </a:lnTo>
                  <a:cubicBezTo>
                    <a:pt x="6124" y="1163"/>
                    <a:pt x="6090" y="1151"/>
                    <a:pt x="6053" y="1138"/>
                  </a:cubicBezTo>
                  <a:cubicBezTo>
                    <a:pt x="5859" y="645"/>
                    <a:pt x="5395" y="597"/>
                    <a:pt x="5166" y="597"/>
                  </a:cubicBezTo>
                  <a:cubicBezTo>
                    <a:pt x="5112" y="597"/>
                    <a:pt x="5071" y="600"/>
                    <a:pt x="5050" y="600"/>
                  </a:cubicBezTo>
                  <a:cubicBezTo>
                    <a:pt x="5047" y="600"/>
                    <a:pt x="5045" y="600"/>
                    <a:pt x="5043" y="600"/>
                  </a:cubicBezTo>
                  <a:cubicBezTo>
                    <a:pt x="5032" y="599"/>
                    <a:pt x="5022" y="599"/>
                    <a:pt x="5012" y="599"/>
                  </a:cubicBezTo>
                  <a:cubicBezTo>
                    <a:pt x="4893" y="599"/>
                    <a:pt x="4813" y="635"/>
                    <a:pt x="4739" y="635"/>
                  </a:cubicBezTo>
                  <a:cubicBezTo>
                    <a:pt x="4675" y="635"/>
                    <a:pt x="4615" y="608"/>
                    <a:pt x="4538" y="508"/>
                  </a:cubicBezTo>
                  <a:cubicBezTo>
                    <a:pt x="4487" y="441"/>
                    <a:pt x="4436" y="422"/>
                    <a:pt x="4384" y="422"/>
                  </a:cubicBezTo>
                  <a:cubicBezTo>
                    <a:pt x="4314" y="422"/>
                    <a:pt x="4241" y="456"/>
                    <a:pt x="4162" y="456"/>
                  </a:cubicBezTo>
                  <a:cubicBezTo>
                    <a:pt x="4100" y="456"/>
                    <a:pt x="4034" y="435"/>
                    <a:pt x="3962" y="362"/>
                  </a:cubicBezTo>
                  <a:cubicBezTo>
                    <a:pt x="3874" y="272"/>
                    <a:pt x="3781" y="245"/>
                    <a:pt x="3699" y="245"/>
                  </a:cubicBezTo>
                  <a:cubicBezTo>
                    <a:pt x="3569" y="245"/>
                    <a:pt x="3469" y="316"/>
                    <a:pt x="3469" y="316"/>
                  </a:cubicBezTo>
                  <a:cubicBezTo>
                    <a:pt x="3444" y="295"/>
                    <a:pt x="3423" y="279"/>
                    <a:pt x="3402" y="258"/>
                  </a:cubicBezTo>
                  <a:cubicBezTo>
                    <a:pt x="3319" y="187"/>
                    <a:pt x="3227" y="120"/>
                    <a:pt x="3131" y="70"/>
                  </a:cubicBezTo>
                  <a:cubicBezTo>
                    <a:pt x="3018" y="7"/>
                    <a:pt x="2910" y="41"/>
                    <a:pt x="2826" y="7"/>
                  </a:cubicBezTo>
                  <a:cubicBezTo>
                    <a:pt x="2815" y="3"/>
                    <a:pt x="2805" y="1"/>
                    <a:pt x="2795" y="1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1" name="Google Shape;3881;p67"/>
            <p:cNvGrpSpPr/>
            <p:nvPr/>
          </p:nvGrpSpPr>
          <p:grpSpPr>
            <a:xfrm>
              <a:off x="10673219" y="795397"/>
              <a:ext cx="891843" cy="1221917"/>
              <a:chOff x="10673219" y="795397"/>
              <a:chExt cx="891843" cy="1221917"/>
            </a:xfrm>
          </p:grpSpPr>
          <p:sp>
            <p:nvSpPr>
              <p:cNvPr id="3882" name="Google Shape;3882;p67"/>
              <p:cNvSpPr/>
              <p:nvPr/>
            </p:nvSpPr>
            <p:spPr>
              <a:xfrm>
                <a:off x="11120992" y="1139720"/>
                <a:ext cx="335793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1717" extrusionOk="0">
                    <a:moveTo>
                      <a:pt x="397" y="326"/>
                    </a:moveTo>
                    <a:cubicBezTo>
                      <a:pt x="434" y="372"/>
                      <a:pt x="488" y="397"/>
                      <a:pt x="547" y="397"/>
                    </a:cubicBezTo>
                    <a:lnTo>
                      <a:pt x="651" y="397"/>
                    </a:lnTo>
                    <a:cubicBezTo>
                      <a:pt x="676" y="397"/>
                      <a:pt x="701" y="397"/>
                      <a:pt x="726" y="401"/>
                    </a:cubicBezTo>
                    <a:cubicBezTo>
                      <a:pt x="781" y="414"/>
                      <a:pt x="843" y="456"/>
                      <a:pt x="843" y="518"/>
                    </a:cubicBezTo>
                    <a:cubicBezTo>
                      <a:pt x="831" y="460"/>
                      <a:pt x="785" y="414"/>
                      <a:pt x="726" y="410"/>
                    </a:cubicBezTo>
                    <a:cubicBezTo>
                      <a:pt x="701" y="401"/>
                      <a:pt x="676" y="401"/>
                      <a:pt x="655" y="401"/>
                    </a:cubicBezTo>
                    <a:lnTo>
                      <a:pt x="547" y="401"/>
                    </a:lnTo>
                    <a:cubicBezTo>
                      <a:pt x="543" y="402"/>
                      <a:pt x="539" y="402"/>
                      <a:pt x="536" y="402"/>
                    </a:cubicBezTo>
                    <a:cubicBezTo>
                      <a:pt x="481" y="402"/>
                      <a:pt x="428" y="373"/>
                      <a:pt x="397" y="326"/>
                    </a:cubicBezTo>
                    <a:close/>
                    <a:moveTo>
                      <a:pt x="442" y="547"/>
                    </a:moveTo>
                    <a:cubicBezTo>
                      <a:pt x="493" y="581"/>
                      <a:pt x="547" y="597"/>
                      <a:pt x="605" y="602"/>
                    </a:cubicBezTo>
                    <a:cubicBezTo>
                      <a:pt x="547" y="602"/>
                      <a:pt x="488" y="581"/>
                      <a:pt x="442" y="547"/>
                    </a:cubicBezTo>
                    <a:close/>
                    <a:moveTo>
                      <a:pt x="705" y="794"/>
                    </a:moveTo>
                    <a:lnTo>
                      <a:pt x="735" y="827"/>
                    </a:lnTo>
                    <a:lnTo>
                      <a:pt x="701" y="794"/>
                    </a:lnTo>
                    <a:close/>
                    <a:moveTo>
                      <a:pt x="2016" y="831"/>
                    </a:moveTo>
                    <a:cubicBezTo>
                      <a:pt x="2083" y="873"/>
                      <a:pt x="2125" y="952"/>
                      <a:pt x="2112" y="1036"/>
                    </a:cubicBezTo>
                    <a:cubicBezTo>
                      <a:pt x="2116" y="956"/>
                      <a:pt x="2083" y="877"/>
                      <a:pt x="2016" y="831"/>
                    </a:cubicBezTo>
                    <a:close/>
                    <a:moveTo>
                      <a:pt x="2120" y="662"/>
                    </a:moveTo>
                    <a:cubicBezTo>
                      <a:pt x="2272" y="779"/>
                      <a:pt x="2355" y="970"/>
                      <a:pt x="2330" y="1169"/>
                    </a:cubicBezTo>
                    <a:lnTo>
                      <a:pt x="2329" y="1169"/>
                    </a:lnTo>
                    <a:cubicBezTo>
                      <a:pt x="2346" y="1040"/>
                      <a:pt x="2317" y="906"/>
                      <a:pt x="2242" y="794"/>
                    </a:cubicBezTo>
                    <a:cubicBezTo>
                      <a:pt x="2207" y="743"/>
                      <a:pt x="2166" y="698"/>
                      <a:pt x="2120" y="662"/>
                    </a:cubicBezTo>
                    <a:close/>
                    <a:moveTo>
                      <a:pt x="1870" y="1153"/>
                    </a:moveTo>
                    <a:lnTo>
                      <a:pt x="1891" y="1232"/>
                    </a:lnTo>
                    <a:lnTo>
                      <a:pt x="1887" y="1236"/>
                    </a:lnTo>
                    <a:lnTo>
                      <a:pt x="1870" y="1153"/>
                    </a:lnTo>
                    <a:close/>
                    <a:moveTo>
                      <a:pt x="205" y="1"/>
                    </a:moveTo>
                    <a:cubicBezTo>
                      <a:pt x="138" y="5"/>
                      <a:pt x="71" y="21"/>
                      <a:pt x="17" y="55"/>
                    </a:cubicBezTo>
                    <a:lnTo>
                      <a:pt x="0" y="59"/>
                    </a:lnTo>
                    <a:lnTo>
                      <a:pt x="13" y="72"/>
                    </a:lnTo>
                    <a:cubicBezTo>
                      <a:pt x="138" y="172"/>
                      <a:pt x="221" y="309"/>
                      <a:pt x="255" y="464"/>
                    </a:cubicBezTo>
                    <a:cubicBezTo>
                      <a:pt x="292" y="602"/>
                      <a:pt x="326" y="744"/>
                      <a:pt x="351" y="885"/>
                    </a:cubicBezTo>
                    <a:cubicBezTo>
                      <a:pt x="351" y="906"/>
                      <a:pt x="355" y="923"/>
                      <a:pt x="359" y="944"/>
                    </a:cubicBezTo>
                    <a:cubicBezTo>
                      <a:pt x="363" y="986"/>
                      <a:pt x="380" y="1023"/>
                      <a:pt x="405" y="1057"/>
                    </a:cubicBezTo>
                    <a:cubicBezTo>
                      <a:pt x="438" y="1094"/>
                      <a:pt x="455" y="1144"/>
                      <a:pt x="455" y="1194"/>
                    </a:cubicBezTo>
                    <a:lnTo>
                      <a:pt x="455" y="1203"/>
                    </a:lnTo>
                    <a:lnTo>
                      <a:pt x="468" y="1203"/>
                    </a:lnTo>
                    <a:cubicBezTo>
                      <a:pt x="484" y="1203"/>
                      <a:pt x="501" y="1199"/>
                      <a:pt x="522" y="1199"/>
                    </a:cubicBezTo>
                    <a:cubicBezTo>
                      <a:pt x="543" y="1199"/>
                      <a:pt x="568" y="1203"/>
                      <a:pt x="589" y="1215"/>
                    </a:cubicBezTo>
                    <a:cubicBezTo>
                      <a:pt x="609" y="1224"/>
                      <a:pt x="634" y="1232"/>
                      <a:pt x="660" y="1244"/>
                    </a:cubicBezTo>
                    <a:cubicBezTo>
                      <a:pt x="751" y="1278"/>
                      <a:pt x="860" y="1320"/>
                      <a:pt x="914" y="1407"/>
                    </a:cubicBezTo>
                    <a:cubicBezTo>
                      <a:pt x="948" y="1453"/>
                      <a:pt x="989" y="1491"/>
                      <a:pt x="1035" y="1520"/>
                    </a:cubicBezTo>
                    <a:cubicBezTo>
                      <a:pt x="1102" y="1570"/>
                      <a:pt x="1177" y="1624"/>
                      <a:pt x="1198" y="1708"/>
                    </a:cubicBezTo>
                    <a:lnTo>
                      <a:pt x="1198" y="1716"/>
                    </a:lnTo>
                    <a:lnTo>
                      <a:pt x="1206" y="1716"/>
                    </a:lnTo>
                    <a:cubicBezTo>
                      <a:pt x="1557" y="1712"/>
                      <a:pt x="1903" y="1670"/>
                      <a:pt x="2246" y="1595"/>
                    </a:cubicBezTo>
                    <a:cubicBezTo>
                      <a:pt x="2375" y="1566"/>
                      <a:pt x="2504" y="1520"/>
                      <a:pt x="2626" y="1466"/>
                    </a:cubicBezTo>
                    <a:lnTo>
                      <a:pt x="2630" y="1462"/>
                    </a:lnTo>
                    <a:lnTo>
                      <a:pt x="2630" y="1453"/>
                    </a:lnTo>
                    <a:cubicBezTo>
                      <a:pt x="2638" y="1261"/>
                      <a:pt x="2609" y="1069"/>
                      <a:pt x="2542" y="890"/>
                    </a:cubicBezTo>
                    <a:cubicBezTo>
                      <a:pt x="2538" y="885"/>
                      <a:pt x="2534" y="877"/>
                      <a:pt x="2538" y="873"/>
                    </a:cubicBezTo>
                    <a:cubicBezTo>
                      <a:pt x="2496" y="769"/>
                      <a:pt x="2434" y="677"/>
                      <a:pt x="2358" y="597"/>
                    </a:cubicBezTo>
                    <a:cubicBezTo>
                      <a:pt x="2196" y="439"/>
                      <a:pt x="1966" y="355"/>
                      <a:pt x="1678" y="355"/>
                    </a:cubicBezTo>
                    <a:lnTo>
                      <a:pt x="1515" y="355"/>
                    </a:lnTo>
                    <a:cubicBezTo>
                      <a:pt x="1457" y="360"/>
                      <a:pt x="1403" y="364"/>
                      <a:pt x="1348" y="376"/>
                    </a:cubicBezTo>
                    <a:cubicBezTo>
                      <a:pt x="1315" y="385"/>
                      <a:pt x="1281" y="389"/>
                      <a:pt x="1244" y="393"/>
                    </a:cubicBezTo>
                    <a:cubicBezTo>
                      <a:pt x="1190" y="393"/>
                      <a:pt x="1123" y="376"/>
                      <a:pt x="1031" y="259"/>
                    </a:cubicBezTo>
                    <a:cubicBezTo>
                      <a:pt x="1002" y="209"/>
                      <a:pt x="948" y="180"/>
                      <a:pt x="889" y="180"/>
                    </a:cubicBezTo>
                    <a:cubicBezTo>
                      <a:pt x="852" y="180"/>
                      <a:pt x="818" y="184"/>
                      <a:pt x="785" y="197"/>
                    </a:cubicBezTo>
                    <a:cubicBezTo>
                      <a:pt x="747" y="205"/>
                      <a:pt x="705" y="209"/>
                      <a:pt x="668" y="213"/>
                    </a:cubicBezTo>
                    <a:cubicBezTo>
                      <a:pt x="584" y="209"/>
                      <a:pt x="509" y="176"/>
                      <a:pt x="459" y="117"/>
                    </a:cubicBezTo>
                    <a:cubicBezTo>
                      <a:pt x="392" y="42"/>
                      <a:pt x="301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67"/>
              <p:cNvSpPr/>
              <p:nvPr/>
            </p:nvSpPr>
            <p:spPr>
              <a:xfrm>
                <a:off x="10688616" y="882178"/>
                <a:ext cx="866903" cy="193409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1520" extrusionOk="0">
                    <a:moveTo>
                      <a:pt x="55" y="0"/>
                    </a:moveTo>
                    <a:lnTo>
                      <a:pt x="21" y="351"/>
                    </a:lnTo>
                    <a:cubicBezTo>
                      <a:pt x="0" y="555"/>
                      <a:pt x="338" y="789"/>
                      <a:pt x="948" y="998"/>
                    </a:cubicBezTo>
                    <a:cubicBezTo>
                      <a:pt x="1069" y="1035"/>
                      <a:pt x="1194" y="1077"/>
                      <a:pt x="1328" y="1110"/>
                    </a:cubicBezTo>
                    <a:cubicBezTo>
                      <a:pt x="1983" y="1282"/>
                      <a:pt x="2651" y="1398"/>
                      <a:pt x="3323" y="1457"/>
                    </a:cubicBezTo>
                    <a:cubicBezTo>
                      <a:pt x="3761" y="1499"/>
                      <a:pt x="4191" y="1520"/>
                      <a:pt x="4596" y="1520"/>
                    </a:cubicBezTo>
                    <a:cubicBezTo>
                      <a:pt x="4624" y="1520"/>
                      <a:pt x="4651" y="1520"/>
                      <a:pt x="4679" y="1520"/>
                    </a:cubicBezTo>
                    <a:cubicBezTo>
                      <a:pt x="5035" y="1520"/>
                      <a:pt x="5391" y="1495"/>
                      <a:pt x="5744" y="1453"/>
                    </a:cubicBezTo>
                    <a:cubicBezTo>
                      <a:pt x="5844" y="1436"/>
                      <a:pt x="5936" y="1424"/>
                      <a:pt x="6024" y="1407"/>
                    </a:cubicBezTo>
                    <a:cubicBezTo>
                      <a:pt x="6491" y="1311"/>
                      <a:pt x="6762" y="1165"/>
                      <a:pt x="6779" y="994"/>
                    </a:cubicBezTo>
                    <a:lnTo>
                      <a:pt x="6812" y="643"/>
                    </a:lnTo>
                    <a:lnTo>
                      <a:pt x="6792" y="672"/>
                    </a:lnTo>
                    <a:cubicBezTo>
                      <a:pt x="6675" y="806"/>
                      <a:pt x="6408" y="914"/>
                      <a:pt x="6024" y="985"/>
                    </a:cubicBezTo>
                    <a:cubicBezTo>
                      <a:pt x="5594" y="1056"/>
                      <a:pt x="5160" y="1090"/>
                      <a:pt x="4727" y="1090"/>
                    </a:cubicBezTo>
                    <a:cubicBezTo>
                      <a:pt x="4701" y="1090"/>
                      <a:pt x="4676" y="1090"/>
                      <a:pt x="4650" y="1090"/>
                    </a:cubicBezTo>
                    <a:cubicBezTo>
                      <a:pt x="4245" y="1090"/>
                      <a:pt x="3811" y="1069"/>
                      <a:pt x="3365" y="1027"/>
                    </a:cubicBezTo>
                    <a:cubicBezTo>
                      <a:pt x="2701" y="964"/>
                      <a:pt x="2041" y="852"/>
                      <a:pt x="1394" y="685"/>
                    </a:cubicBezTo>
                    <a:cubicBezTo>
                      <a:pt x="693" y="497"/>
                      <a:pt x="205" y="263"/>
                      <a:pt x="67" y="29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67"/>
              <p:cNvSpPr/>
              <p:nvPr/>
            </p:nvSpPr>
            <p:spPr>
              <a:xfrm>
                <a:off x="10693324" y="801378"/>
                <a:ext cx="866394" cy="215422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693" extrusionOk="0">
                    <a:moveTo>
                      <a:pt x="1658" y="184"/>
                    </a:moveTo>
                    <a:cubicBezTo>
                      <a:pt x="1746" y="184"/>
                      <a:pt x="1829" y="189"/>
                      <a:pt x="1913" y="197"/>
                    </a:cubicBezTo>
                    <a:cubicBezTo>
                      <a:pt x="1829" y="193"/>
                      <a:pt x="1746" y="189"/>
                      <a:pt x="1658" y="189"/>
                    </a:cubicBezTo>
                    <a:lnTo>
                      <a:pt x="1537" y="189"/>
                    </a:lnTo>
                    <a:cubicBezTo>
                      <a:pt x="1107" y="205"/>
                      <a:pt x="685" y="301"/>
                      <a:pt x="293" y="477"/>
                    </a:cubicBezTo>
                    <a:cubicBezTo>
                      <a:pt x="690" y="297"/>
                      <a:pt x="1111" y="197"/>
                      <a:pt x="1545" y="184"/>
                    </a:cubicBezTo>
                    <a:close/>
                    <a:moveTo>
                      <a:pt x="1362" y="326"/>
                    </a:moveTo>
                    <a:lnTo>
                      <a:pt x="1362" y="330"/>
                    </a:lnTo>
                    <a:lnTo>
                      <a:pt x="1303" y="339"/>
                    </a:lnTo>
                    <a:cubicBezTo>
                      <a:pt x="1103" y="368"/>
                      <a:pt x="907" y="410"/>
                      <a:pt x="710" y="477"/>
                    </a:cubicBezTo>
                    <a:lnTo>
                      <a:pt x="710" y="472"/>
                    </a:lnTo>
                    <a:cubicBezTo>
                      <a:pt x="907" y="406"/>
                      <a:pt x="1111" y="360"/>
                      <a:pt x="1316" y="335"/>
                    </a:cubicBezTo>
                    <a:cubicBezTo>
                      <a:pt x="1332" y="335"/>
                      <a:pt x="1345" y="330"/>
                      <a:pt x="1362" y="326"/>
                    </a:cubicBezTo>
                    <a:close/>
                    <a:moveTo>
                      <a:pt x="1220" y="510"/>
                    </a:moveTo>
                    <a:lnTo>
                      <a:pt x="1220" y="514"/>
                    </a:lnTo>
                    <a:lnTo>
                      <a:pt x="1099" y="539"/>
                    </a:lnTo>
                    <a:lnTo>
                      <a:pt x="936" y="573"/>
                    </a:lnTo>
                    <a:lnTo>
                      <a:pt x="936" y="573"/>
                    </a:lnTo>
                    <a:lnTo>
                      <a:pt x="1099" y="535"/>
                    </a:lnTo>
                    <a:lnTo>
                      <a:pt x="1220" y="510"/>
                    </a:lnTo>
                    <a:close/>
                    <a:moveTo>
                      <a:pt x="5987" y="806"/>
                    </a:moveTo>
                    <a:cubicBezTo>
                      <a:pt x="6195" y="844"/>
                      <a:pt x="6387" y="944"/>
                      <a:pt x="6538" y="1098"/>
                    </a:cubicBezTo>
                    <a:lnTo>
                      <a:pt x="6533" y="1098"/>
                    </a:lnTo>
                    <a:cubicBezTo>
                      <a:pt x="6383" y="948"/>
                      <a:pt x="6191" y="844"/>
                      <a:pt x="5982" y="806"/>
                    </a:cubicBezTo>
                    <a:close/>
                    <a:moveTo>
                      <a:pt x="6078" y="1140"/>
                    </a:moveTo>
                    <a:lnTo>
                      <a:pt x="6187" y="1211"/>
                    </a:lnTo>
                    <a:lnTo>
                      <a:pt x="6187" y="1215"/>
                    </a:lnTo>
                    <a:lnTo>
                      <a:pt x="6078" y="1140"/>
                    </a:lnTo>
                    <a:close/>
                    <a:moveTo>
                      <a:pt x="2142" y="1"/>
                    </a:moveTo>
                    <a:cubicBezTo>
                      <a:pt x="902" y="9"/>
                      <a:pt x="55" y="218"/>
                      <a:pt x="26" y="527"/>
                    </a:cubicBezTo>
                    <a:cubicBezTo>
                      <a:pt x="1" y="777"/>
                      <a:pt x="518" y="1057"/>
                      <a:pt x="1320" y="1278"/>
                    </a:cubicBezTo>
                    <a:cubicBezTo>
                      <a:pt x="1979" y="1453"/>
                      <a:pt x="2651" y="1570"/>
                      <a:pt x="3332" y="1633"/>
                    </a:cubicBezTo>
                    <a:cubicBezTo>
                      <a:pt x="3758" y="1670"/>
                      <a:pt x="4183" y="1691"/>
                      <a:pt x="4584" y="1691"/>
                    </a:cubicBezTo>
                    <a:cubicBezTo>
                      <a:pt x="4628" y="1692"/>
                      <a:pt x="4671" y="1692"/>
                      <a:pt x="4715" y="1692"/>
                    </a:cubicBezTo>
                    <a:cubicBezTo>
                      <a:pt x="5151" y="1692"/>
                      <a:pt x="5587" y="1654"/>
                      <a:pt x="6016" y="1578"/>
                    </a:cubicBezTo>
                    <a:cubicBezTo>
                      <a:pt x="6066" y="1566"/>
                      <a:pt x="6112" y="1558"/>
                      <a:pt x="6154" y="1549"/>
                    </a:cubicBezTo>
                    <a:cubicBezTo>
                      <a:pt x="6542" y="1457"/>
                      <a:pt x="6767" y="1324"/>
                      <a:pt x="6784" y="1165"/>
                    </a:cubicBezTo>
                    <a:cubicBezTo>
                      <a:pt x="6809" y="961"/>
                      <a:pt x="6467" y="727"/>
                      <a:pt x="5857" y="518"/>
                    </a:cubicBezTo>
                    <a:cubicBezTo>
                      <a:pt x="5690" y="464"/>
                      <a:pt x="5507" y="410"/>
                      <a:pt x="5310" y="364"/>
                    </a:cubicBezTo>
                    <a:lnTo>
                      <a:pt x="5306" y="364"/>
                    </a:lnTo>
                    <a:cubicBezTo>
                      <a:pt x="4705" y="218"/>
                      <a:pt x="4096" y="118"/>
                      <a:pt x="3482" y="63"/>
                    </a:cubicBezTo>
                    <a:cubicBezTo>
                      <a:pt x="3052" y="22"/>
                      <a:pt x="2631" y="1"/>
                      <a:pt x="22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67"/>
              <p:cNvSpPr/>
              <p:nvPr/>
            </p:nvSpPr>
            <p:spPr>
              <a:xfrm>
                <a:off x="10755037" y="1108927"/>
                <a:ext cx="419646" cy="228019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1792" extrusionOk="0">
                    <a:moveTo>
                      <a:pt x="572" y="635"/>
                    </a:moveTo>
                    <a:lnTo>
                      <a:pt x="572" y="639"/>
                    </a:lnTo>
                    <a:lnTo>
                      <a:pt x="555" y="639"/>
                    </a:lnTo>
                    <a:cubicBezTo>
                      <a:pt x="488" y="643"/>
                      <a:pt x="434" y="689"/>
                      <a:pt x="417" y="756"/>
                    </a:cubicBezTo>
                    <a:cubicBezTo>
                      <a:pt x="430" y="685"/>
                      <a:pt x="488" y="635"/>
                      <a:pt x="559" y="635"/>
                    </a:cubicBezTo>
                    <a:close/>
                    <a:moveTo>
                      <a:pt x="760" y="775"/>
                    </a:moveTo>
                    <a:cubicBezTo>
                      <a:pt x="764" y="775"/>
                      <a:pt x="769" y="778"/>
                      <a:pt x="772" y="781"/>
                    </a:cubicBezTo>
                    <a:lnTo>
                      <a:pt x="756" y="781"/>
                    </a:lnTo>
                    <a:cubicBezTo>
                      <a:pt x="731" y="781"/>
                      <a:pt x="710" y="785"/>
                      <a:pt x="693" y="802"/>
                    </a:cubicBezTo>
                    <a:lnTo>
                      <a:pt x="689" y="798"/>
                    </a:lnTo>
                    <a:cubicBezTo>
                      <a:pt x="710" y="781"/>
                      <a:pt x="731" y="777"/>
                      <a:pt x="756" y="777"/>
                    </a:cubicBezTo>
                    <a:cubicBezTo>
                      <a:pt x="757" y="776"/>
                      <a:pt x="758" y="775"/>
                      <a:pt x="760" y="775"/>
                    </a:cubicBezTo>
                    <a:close/>
                    <a:moveTo>
                      <a:pt x="2292" y="685"/>
                    </a:moveTo>
                    <a:cubicBezTo>
                      <a:pt x="2354" y="723"/>
                      <a:pt x="2396" y="785"/>
                      <a:pt x="2413" y="856"/>
                    </a:cubicBezTo>
                    <a:cubicBezTo>
                      <a:pt x="2396" y="785"/>
                      <a:pt x="2350" y="727"/>
                      <a:pt x="2292" y="685"/>
                    </a:cubicBezTo>
                    <a:close/>
                    <a:moveTo>
                      <a:pt x="2125" y="443"/>
                    </a:moveTo>
                    <a:cubicBezTo>
                      <a:pt x="2237" y="447"/>
                      <a:pt x="2346" y="497"/>
                      <a:pt x="2429" y="577"/>
                    </a:cubicBezTo>
                    <a:cubicBezTo>
                      <a:pt x="2517" y="668"/>
                      <a:pt x="2592" y="769"/>
                      <a:pt x="2651" y="881"/>
                    </a:cubicBezTo>
                    <a:lnTo>
                      <a:pt x="2642" y="881"/>
                    </a:lnTo>
                    <a:cubicBezTo>
                      <a:pt x="2584" y="769"/>
                      <a:pt x="2509" y="668"/>
                      <a:pt x="2421" y="577"/>
                    </a:cubicBezTo>
                    <a:cubicBezTo>
                      <a:pt x="2342" y="497"/>
                      <a:pt x="2233" y="451"/>
                      <a:pt x="2121" y="447"/>
                    </a:cubicBezTo>
                    <a:lnTo>
                      <a:pt x="2112" y="447"/>
                    </a:lnTo>
                    <a:cubicBezTo>
                      <a:pt x="2104" y="447"/>
                      <a:pt x="2095" y="447"/>
                      <a:pt x="2087" y="443"/>
                    </a:cubicBezTo>
                    <a:close/>
                    <a:moveTo>
                      <a:pt x="622" y="430"/>
                    </a:moveTo>
                    <a:lnTo>
                      <a:pt x="622" y="439"/>
                    </a:lnTo>
                    <a:cubicBezTo>
                      <a:pt x="384" y="514"/>
                      <a:pt x="217" y="731"/>
                      <a:pt x="209" y="981"/>
                    </a:cubicBezTo>
                    <a:lnTo>
                      <a:pt x="205" y="981"/>
                    </a:lnTo>
                    <a:cubicBezTo>
                      <a:pt x="213" y="731"/>
                      <a:pt x="380" y="510"/>
                      <a:pt x="622" y="430"/>
                    </a:cubicBezTo>
                    <a:close/>
                    <a:moveTo>
                      <a:pt x="2204" y="902"/>
                    </a:moveTo>
                    <a:lnTo>
                      <a:pt x="2237" y="986"/>
                    </a:lnTo>
                    <a:lnTo>
                      <a:pt x="2237" y="990"/>
                    </a:lnTo>
                    <a:lnTo>
                      <a:pt x="2200" y="902"/>
                    </a:lnTo>
                    <a:close/>
                    <a:moveTo>
                      <a:pt x="1094" y="1261"/>
                    </a:moveTo>
                    <a:cubicBezTo>
                      <a:pt x="1140" y="1261"/>
                      <a:pt x="1186" y="1274"/>
                      <a:pt x="1227" y="1294"/>
                    </a:cubicBezTo>
                    <a:cubicBezTo>
                      <a:pt x="1186" y="1278"/>
                      <a:pt x="1140" y="1265"/>
                      <a:pt x="1094" y="1265"/>
                    </a:cubicBezTo>
                    <a:cubicBezTo>
                      <a:pt x="1031" y="1265"/>
                      <a:pt x="968" y="1286"/>
                      <a:pt x="914" y="1319"/>
                    </a:cubicBezTo>
                    <a:lnTo>
                      <a:pt x="914" y="1315"/>
                    </a:lnTo>
                    <a:cubicBezTo>
                      <a:pt x="964" y="1282"/>
                      <a:pt x="1027" y="1261"/>
                      <a:pt x="1094" y="1261"/>
                    </a:cubicBezTo>
                    <a:close/>
                    <a:moveTo>
                      <a:pt x="2175" y="0"/>
                    </a:moveTo>
                    <a:cubicBezTo>
                      <a:pt x="2150" y="5"/>
                      <a:pt x="2125" y="13"/>
                      <a:pt x="2104" y="30"/>
                    </a:cubicBezTo>
                    <a:cubicBezTo>
                      <a:pt x="2066" y="55"/>
                      <a:pt x="2025" y="67"/>
                      <a:pt x="1983" y="71"/>
                    </a:cubicBezTo>
                    <a:lnTo>
                      <a:pt x="1970" y="71"/>
                    </a:lnTo>
                    <a:cubicBezTo>
                      <a:pt x="1933" y="71"/>
                      <a:pt x="1899" y="63"/>
                      <a:pt x="1866" y="46"/>
                    </a:cubicBezTo>
                    <a:cubicBezTo>
                      <a:pt x="1837" y="34"/>
                      <a:pt x="1807" y="21"/>
                      <a:pt x="1774" y="17"/>
                    </a:cubicBezTo>
                    <a:cubicBezTo>
                      <a:pt x="1762" y="13"/>
                      <a:pt x="1745" y="13"/>
                      <a:pt x="1732" y="13"/>
                    </a:cubicBezTo>
                    <a:cubicBezTo>
                      <a:pt x="1686" y="13"/>
                      <a:pt x="1645" y="30"/>
                      <a:pt x="1607" y="51"/>
                    </a:cubicBezTo>
                    <a:cubicBezTo>
                      <a:pt x="1582" y="67"/>
                      <a:pt x="1553" y="80"/>
                      <a:pt x="1528" y="88"/>
                    </a:cubicBezTo>
                    <a:cubicBezTo>
                      <a:pt x="1507" y="96"/>
                      <a:pt x="1490" y="96"/>
                      <a:pt x="1469" y="96"/>
                    </a:cubicBezTo>
                    <a:lnTo>
                      <a:pt x="1440" y="96"/>
                    </a:lnTo>
                    <a:cubicBezTo>
                      <a:pt x="1432" y="96"/>
                      <a:pt x="1423" y="92"/>
                      <a:pt x="1415" y="92"/>
                    </a:cubicBezTo>
                    <a:cubicBezTo>
                      <a:pt x="1403" y="84"/>
                      <a:pt x="1386" y="80"/>
                      <a:pt x="1369" y="80"/>
                    </a:cubicBezTo>
                    <a:cubicBezTo>
                      <a:pt x="1357" y="80"/>
                      <a:pt x="1344" y="84"/>
                      <a:pt x="1332" y="92"/>
                    </a:cubicBezTo>
                    <a:lnTo>
                      <a:pt x="1315" y="101"/>
                    </a:lnTo>
                    <a:cubicBezTo>
                      <a:pt x="1298" y="113"/>
                      <a:pt x="1277" y="117"/>
                      <a:pt x="1256" y="117"/>
                    </a:cubicBezTo>
                    <a:cubicBezTo>
                      <a:pt x="1244" y="117"/>
                      <a:pt x="1227" y="113"/>
                      <a:pt x="1215" y="113"/>
                    </a:cubicBezTo>
                    <a:lnTo>
                      <a:pt x="1181" y="105"/>
                    </a:lnTo>
                    <a:cubicBezTo>
                      <a:pt x="1148" y="96"/>
                      <a:pt x="1115" y="92"/>
                      <a:pt x="1077" y="92"/>
                    </a:cubicBezTo>
                    <a:cubicBezTo>
                      <a:pt x="994" y="92"/>
                      <a:pt x="843" y="113"/>
                      <a:pt x="505" y="297"/>
                    </a:cubicBezTo>
                    <a:cubicBezTo>
                      <a:pt x="125" y="506"/>
                      <a:pt x="17" y="1077"/>
                      <a:pt x="0" y="1190"/>
                    </a:cubicBezTo>
                    <a:lnTo>
                      <a:pt x="0" y="1194"/>
                    </a:lnTo>
                    <a:lnTo>
                      <a:pt x="8" y="1198"/>
                    </a:lnTo>
                    <a:cubicBezTo>
                      <a:pt x="171" y="1311"/>
                      <a:pt x="347" y="1399"/>
                      <a:pt x="534" y="1466"/>
                    </a:cubicBezTo>
                    <a:cubicBezTo>
                      <a:pt x="952" y="1620"/>
                      <a:pt x="1382" y="1729"/>
                      <a:pt x="1824" y="1791"/>
                    </a:cubicBezTo>
                    <a:lnTo>
                      <a:pt x="1833" y="1791"/>
                    </a:lnTo>
                    <a:lnTo>
                      <a:pt x="1837" y="1783"/>
                    </a:lnTo>
                    <a:cubicBezTo>
                      <a:pt x="1874" y="1691"/>
                      <a:pt x="2033" y="1386"/>
                      <a:pt x="2484" y="1386"/>
                    </a:cubicBezTo>
                    <a:lnTo>
                      <a:pt x="2567" y="1386"/>
                    </a:lnTo>
                    <a:cubicBezTo>
                      <a:pt x="2588" y="1378"/>
                      <a:pt x="2609" y="1374"/>
                      <a:pt x="2634" y="1374"/>
                    </a:cubicBezTo>
                    <a:cubicBezTo>
                      <a:pt x="2655" y="1374"/>
                      <a:pt x="2680" y="1378"/>
                      <a:pt x="2701" y="1382"/>
                    </a:cubicBezTo>
                    <a:lnTo>
                      <a:pt x="2722" y="1382"/>
                    </a:lnTo>
                    <a:cubicBezTo>
                      <a:pt x="2755" y="1382"/>
                      <a:pt x="2784" y="1374"/>
                      <a:pt x="2809" y="1361"/>
                    </a:cubicBezTo>
                    <a:cubicBezTo>
                      <a:pt x="2838" y="1349"/>
                      <a:pt x="2872" y="1340"/>
                      <a:pt x="2905" y="1336"/>
                    </a:cubicBezTo>
                    <a:cubicBezTo>
                      <a:pt x="2930" y="1336"/>
                      <a:pt x="2951" y="1345"/>
                      <a:pt x="2972" y="1357"/>
                    </a:cubicBezTo>
                    <a:cubicBezTo>
                      <a:pt x="3018" y="1382"/>
                      <a:pt x="3064" y="1403"/>
                      <a:pt x="3118" y="1411"/>
                    </a:cubicBezTo>
                    <a:cubicBezTo>
                      <a:pt x="3152" y="1420"/>
                      <a:pt x="3185" y="1432"/>
                      <a:pt x="3214" y="1449"/>
                    </a:cubicBezTo>
                    <a:cubicBezTo>
                      <a:pt x="3222" y="1457"/>
                      <a:pt x="3235" y="1457"/>
                      <a:pt x="3248" y="1457"/>
                    </a:cubicBezTo>
                    <a:cubicBezTo>
                      <a:pt x="3260" y="1457"/>
                      <a:pt x="3277" y="1457"/>
                      <a:pt x="3289" y="1453"/>
                    </a:cubicBezTo>
                    <a:lnTo>
                      <a:pt x="3298" y="1453"/>
                    </a:lnTo>
                    <a:lnTo>
                      <a:pt x="3298" y="1441"/>
                    </a:lnTo>
                    <a:cubicBezTo>
                      <a:pt x="3298" y="1399"/>
                      <a:pt x="3281" y="1353"/>
                      <a:pt x="3256" y="1319"/>
                    </a:cubicBezTo>
                    <a:cubicBezTo>
                      <a:pt x="3227" y="1282"/>
                      <a:pt x="3206" y="1236"/>
                      <a:pt x="3202" y="1190"/>
                    </a:cubicBezTo>
                    <a:cubicBezTo>
                      <a:pt x="3197" y="1173"/>
                      <a:pt x="3197" y="1153"/>
                      <a:pt x="3193" y="1132"/>
                    </a:cubicBezTo>
                    <a:cubicBezTo>
                      <a:pt x="3168" y="990"/>
                      <a:pt x="3139" y="852"/>
                      <a:pt x="3097" y="714"/>
                    </a:cubicBezTo>
                    <a:cubicBezTo>
                      <a:pt x="3064" y="551"/>
                      <a:pt x="2972" y="410"/>
                      <a:pt x="2838" y="314"/>
                    </a:cubicBezTo>
                    <a:cubicBezTo>
                      <a:pt x="2813" y="293"/>
                      <a:pt x="2793" y="272"/>
                      <a:pt x="2772" y="255"/>
                    </a:cubicBezTo>
                    <a:cubicBezTo>
                      <a:pt x="2688" y="184"/>
                      <a:pt x="2601" y="122"/>
                      <a:pt x="2505" y="67"/>
                    </a:cubicBezTo>
                    <a:cubicBezTo>
                      <a:pt x="2450" y="42"/>
                      <a:pt x="2388" y="30"/>
                      <a:pt x="2325" y="30"/>
                    </a:cubicBezTo>
                    <a:cubicBezTo>
                      <a:pt x="2283" y="30"/>
                      <a:pt x="2242" y="21"/>
                      <a:pt x="2200" y="9"/>
                    </a:cubicBezTo>
                    <a:cubicBezTo>
                      <a:pt x="2191" y="5"/>
                      <a:pt x="2183" y="0"/>
                      <a:pt x="2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67"/>
              <p:cNvSpPr/>
              <p:nvPr/>
            </p:nvSpPr>
            <p:spPr>
              <a:xfrm>
                <a:off x="10743840" y="1234263"/>
                <a:ext cx="12343" cy="24049"/>
              </a:xfrm>
              <a:custGeom>
                <a:avLst/>
                <a:gdLst/>
                <a:ahLst/>
                <a:cxnLst/>
                <a:rect l="l" t="t" r="r" b="b"/>
                <a:pathLst>
                  <a:path w="97" h="189" extrusionOk="0">
                    <a:moveTo>
                      <a:pt x="96" y="1"/>
                    </a:moveTo>
                    <a:lnTo>
                      <a:pt x="71" y="21"/>
                    </a:lnTo>
                    <a:cubicBezTo>
                      <a:pt x="46" y="42"/>
                      <a:pt x="25" y="67"/>
                      <a:pt x="9" y="97"/>
                    </a:cubicBezTo>
                    <a:cubicBezTo>
                      <a:pt x="0" y="117"/>
                      <a:pt x="5" y="147"/>
                      <a:pt x="25" y="159"/>
                    </a:cubicBezTo>
                    <a:lnTo>
                      <a:pt x="59" y="188"/>
                    </a:lnTo>
                    <a:lnTo>
                      <a:pt x="63" y="168"/>
                    </a:lnTo>
                    <a:cubicBezTo>
                      <a:pt x="67" y="138"/>
                      <a:pt x="76" y="92"/>
                      <a:pt x="88" y="34"/>
                    </a:cubicBez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67"/>
              <p:cNvSpPr/>
              <p:nvPr/>
            </p:nvSpPr>
            <p:spPr>
              <a:xfrm>
                <a:off x="10680600" y="1264038"/>
                <a:ext cx="844127" cy="747422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5874" extrusionOk="0">
                    <a:moveTo>
                      <a:pt x="5448" y="2405"/>
                    </a:moveTo>
                    <a:lnTo>
                      <a:pt x="5419" y="2522"/>
                    </a:lnTo>
                    <a:lnTo>
                      <a:pt x="5444" y="2405"/>
                    </a:lnTo>
                    <a:close/>
                    <a:moveTo>
                      <a:pt x="5397" y="2627"/>
                    </a:moveTo>
                    <a:lnTo>
                      <a:pt x="5402" y="2630"/>
                    </a:lnTo>
                    <a:lnTo>
                      <a:pt x="5352" y="2839"/>
                    </a:lnTo>
                    <a:lnTo>
                      <a:pt x="5389" y="2668"/>
                    </a:lnTo>
                    <a:lnTo>
                      <a:pt x="5389" y="2663"/>
                    </a:lnTo>
                    <a:lnTo>
                      <a:pt x="5397" y="2627"/>
                    </a:lnTo>
                    <a:close/>
                    <a:moveTo>
                      <a:pt x="5060" y="2576"/>
                    </a:moveTo>
                    <a:cubicBezTo>
                      <a:pt x="5022" y="2663"/>
                      <a:pt x="4997" y="2755"/>
                      <a:pt x="4993" y="2851"/>
                    </a:cubicBezTo>
                    <a:lnTo>
                      <a:pt x="4985" y="2851"/>
                    </a:lnTo>
                    <a:cubicBezTo>
                      <a:pt x="4993" y="2755"/>
                      <a:pt x="5018" y="2663"/>
                      <a:pt x="5060" y="2576"/>
                    </a:cubicBezTo>
                    <a:close/>
                    <a:moveTo>
                      <a:pt x="5757" y="2217"/>
                    </a:moveTo>
                    <a:lnTo>
                      <a:pt x="5519" y="3123"/>
                    </a:lnTo>
                    <a:lnTo>
                      <a:pt x="5511" y="3123"/>
                    </a:lnTo>
                    <a:lnTo>
                      <a:pt x="5753" y="2217"/>
                    </a:lnTo>
                    <a:close/>
                    <a:moveTo>
                      <a:pt x="6066" y="1758"/>
                    </a:moveTo>
                    <a:cubicBezTo>
                      <a:pt x="5915" y="2409"/>
                      <a:pt x="5728" y="3056"/>
                      <a:pt x="5511" y="3686"/>
                    </a:cubicBezTo>
                    <a:lnTo>
                      <a:pt x="5511" y="3682"/>
                    </a:lnTo>
                    <a:cubicBezTo>
                      <a:pt x="5723" y="3052"/>
                      <a:pt x="5911" y="2405"/>
                      <a:pt x="6066" y="1758"/>
                    </a:cubicBezTo>
                    <a:close/>
                    <a:moveTo>
                      <a:pt x="848" y="3384"/>
                    </a:moveTo>
                    <a:cubicBezTo>
                      <a:pt x="869" y="3567"/>
                      <a:pt x="877" y="3749"/>
                      <a:pt x="877" y="3932"/>
                    </a:cubicBezTo>
                    <a:lnTo>
                      <a:pt x="873" y="3936"/>
                    </a:lnTo>
                    <a:cubicBezTo>
                      <a:pt x="877" y="3754"/>
                      <a:pt x="869" y="3567"/>
                      <a:pt x="848" y="3384"/>
                    </a:cubicBezTo>
                    <a:close/>
                    <a:moveTo>
                      <a:pt x="439" y="2513"/>
                    </a:moveTo>
                    <a:lnTo>
                      <a:pt x="585" y="4529"/>
                    </a:lnTo>
                    <a:lnTo>
                      <a:pt x="581" y="4529"/>
                    </a:lnTo>
                    <a:lnTo>
                      <a:pt x="439" y="2513"/>
                    </a:lnTo>
                    <a:close/>
                    <a:moveTo>
                      <a:pt x="1" y="0"/>
                    </a:moveTo>
                    <a:lnTo>
                      <a:pt x="452" y="4625"/>
                    </a:lnTo>
                    <a:cubicBezTo>
                      <a:pt x="460" y="4659"/>
                      <a:pt x="648" y="5268"/>
                      <a:pt x="1695" y="5627"/>
                    </a:cubicBezTo>
                    <a:cubicBezTo>
                      <a:pt x="2050" y="5740"/>
                      <a:pt x="2418" y="5815"/>
                      <a:pt x="2793" y="5848"/>
                    </a:cubicBezTo>
                    <a:cubicBezTo>
                      <a:pt x="2977" y="5865"/>
                      <a:pt x="3161" y="5873"/>
                      <a:pt x="3332" y="5873"/>
                    </a:cubicBezTo>
                    <a:cubicBezTo>
                      <a:pt x="3532" y="5873"/>
                      <a:pt x="3732" y="5861"/>
                      <a:pt x="3933" y="5831"/>
                    </a:cubicBezTo>
                    <a:cubicBezTo>
                      <a:pt x="5035" y="5673"/>
                      <a:pt x="5323" y="5093"/>
                      <a:pt x="5323" y="5084"/>
                    </a:cubicBezTo>
                    <a:lnTo>
                      <a:pt x="6633" y="631"/>
                    </a:lnTo>
                    <a:lnTo>
                      <a:pt x="6604" y="656"/>
                    </a:lnTo>
                    <a:cubicBezTo>
                      <a:pt x="6508" y="752"/>
                      <a:pt x="6299" y="881"/>
                      <a:pt x="5869" y="977"/>
                    </a:cubicBezTo>
                    <a:cubicBezTo>
                      <a:pt x="5527" y="1056"/>
                      <a:pt x="5035" y="1111"/>
                      <a:pt x="4342" y="1111"/>
                    </a:cubicBezTo>
                    <a:cubicBezTo>
                      <a:pt x="4008" y="1111"/>
                      <a:pt x="3641" y="1098"/>
                      <a:pt x="3244" y="1073"/>
                    </a:cubicBezTo>
                    <a:cubicBezTo>
                      <a:pt x="2259" y="952"/>
                      <a:pt x="1566" y="793"/>
                      <a:pt x="1082" y="635"/>
                    </a:cubicBezTo>
                    <a:cubicBezTo>
                      <a:pt x="406" y="414"/>
                      <a:pt x="134" y="184"/>
                      <a:pt x="26" y="3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67"/>
              <p:cNvSpPr/>
              <p:nvPr/>
            </p:nvSpPr>
            <p:spPr>
              <a:xfrm>
                <a:off x="10679582" y="1190745"/>
                <a:ext cx="849344" cy="210968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1658" extrusionOk="0">
                    <a:moveTo>
                      <a:pt x="735" y="0"/>
                    </a:moveTo>
                    <a:lnTo>
                      <a:pt x="714" y="4"/>
                    </a:lnTo>
                    <a:cubicBezTo>
                      <a:pt x="155" y="109"/>
                      <a:pt x="13" y="426"/>
                      <a:pt x="0" y="459"/>
                    </a:cubicBezTo>
                    <a:lnTo>
                      <a:pt x="0" y="464"/>
                    </a:lnTo>
                    <a:cubicBezTo>
                      <a:pt x="9" y="514"/>
                      <a:pt x="101" y="843"/>
                      <a:pt x="1061" y="1169"/>
                    </a:cubicBezTo>
                    <a:cubicBezTo>
                      <a:pt x="1545" y="1332"/>
                      <a:pt x="2242" y="1490"/>
                      <a:pt x="3256" y="1616"/>
                    </a:cubicBezTo>
                    <a:cubicBezTo>
                      <a:pt x="3644" y="1641"/>
                      <a:pt x="4012" y="1657"/>
                      <a:pt x="4341" y="1657"/>
                    </a:cubicBezTo>
                    <a:cubicBezTo>
                      <a:pt x="5055" y="1657"/>
                      <a:pt x="5552" y="1595"/>
                      <a:pt x="5898" y="1515"/>
                    </a:cubicBezTo>
                    <a:cubicBezTo>
                      <a:pt x="6550" y="1361"/>
                      <a:pt x="6658" y="1136"/>
                      <a:pt x="6675" y="1098"/>
                    </a:cubicBezTo>
                    <a:lnTo>
                      <a:pt x="6675" y="1094"/>
                    </a:lnTo>
                    <a:cubicBezTo>
                      <a:pt x="6666" y="1056"/>
                      <a:pt x="6591" y="727"/>
                      <a:pt x="6074" y="518"/>
                    </a:cubicBezTo>
                    <a:lnTo>
                      <a:pt x="6053" y="510"/>
                    </a:lnTo>
                    <a:lnTo>
                      <a:pt x="6061" y="530"/>
                    </a:lnTo>
                    <a:cubicBezTo>
                      <a:pt x="6095" y="639"/>
                      <a:pt x="6115" y="752"/>
                      <a:pt x="6124" y="864"/>
                    </a:cubicBezTo>
                    <a:lnTo>
                      <a:pt x="6124" y="873"/>
                    </a:lnTo>
                    <a:lnTo>
                      <a:pt x="6128" y="873"/>
                    </a:lnTo>
                    <a:cubicBezTo>
                      <a:pt x="6211" y="919"/>
                      <a:pt x="6216" y="969"/>
                      <a:pt x="6211" y="998"/>
                    </a:cubicBezTo>
                    <a:cubicBezTo>
                      <a:pt x="6207" y="1023"/>
                      <a:pt x="6195" y="1040"/>
                      <a:pt x="6174" y="1056"/>
                    </a:cubicBezTo>
                    <a:cubicBezTo>
                      <a:pt x="6040" y="1127"/>
                      <a:pt x="5898" y="1186"/>
                      <a:pt x="5748" y="1215"/>
                    </a:cubicBezTo>
                    <a:cubicBezTo>
                      <a:pt x="5393" y="1298"/>
                      <a:pt x="5026" y="1340"/>
                      <a:pt x="4659" y="1344"/>
                    </a:cubicBezTo>
                    <a:lnTo>
                      <a:pt x="4654" y="1344"/>
                    </a:lnTo>
                    <a:cubicBezTo>
                      <a:pt x="4579" y="1349"/>
                      <a:pt x="4504" y="1349"/>
                      <a:pt x="4421" y="1349"/>
                    </a:cubicBezTo>
                    <a:cubicBezTo>
                      <a:pt x="4078" y="1349"/>
                      <a:pt x="3694" y="1328"/>
                      <a:pt x="3290" y="1290"/>
                    </a:cubicBezTo>
                    <a:cubicBezTo>
                      <a:pt x="2200" y="1186"/>
                      <a:pt x="1516" y="1006"/>
                      <a:pt x="1094" y="843"/>
                    </a:cubicBezTo>
                    <a:cubicBezTo>
                      <a:pt x="748" y="710"/>
                      <a:pt x="581" y="585"/>
                      <a:pt x="510" y="526"/>
                    </a:cubicBezTo>
                    <a:cubicBezTo>
                      <a:pt x="485" y="501"/>
                      <a:pt x="472" y="464"/>
                      <a:pt x="489" y="426"/>
                    </a:cubicBezTo>
                    <a:cubicBezTo>
                      <a:pt x="514" y="376"/>
                      <a:pt x="560" y="330"/>
                      <a:pt x="614" y="305"/>
                    </a:cubicBezTo>
                    <a:lnTo>
                      <a:pt x="614" y="301"/>
                    </a:lnTo>
                    <a:cubicBezTo>
                      <a:pt x="643" y="205"/>
                      <a:pt x="681" y="109"/>
                      <a:pt x="727" y="17"/>
                    </a:cubicBez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67"/>
              <p:cNvSpPr/>
              <p:nvPr/>
            </p:nvSpPr>
            <p:spPr>
              <a:xfrm>
                <a:off x="11459843" y="1305392"/>
                <a:ext cx="6998" cy="1819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114"/>
                    </a:lnTo>
                    <a:lnTo>
                      <a:pt x="0" y="143"/>
                    </a:lnTo>
                    <a:lnTo>
                      <a:pt x="25" y="126"/>
                    </a:lnTo>
                    <a:cubicBezTo>
                      <a:pt x="38" y="118"/>
                      <a:pt x="46" y="105"/>
                      <a:pt x="50" y="89"/>
                    </a:cubicBezTo>
                    <a:cubicBezTo>
                      <a:pt x="54" y="59"/>
                      <a:pt x="42" y="34"/>
                      <a:pt x="17" y="1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67"/>
              <p:cNvSpPr/>
              <p:nvPr/>
            </p:nvSpPr>
            <p:spPr>
              <a:xfrm>
                <a:off x="10991839" y="1283506"/>
                <a:ext cx="277898" cy="74691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587" extrusionOk="0">
                    <a:moveTo>
                      <a:pt x="1503" y="394"/>
                    </a:moveTo>
                    <a:lnTo>
                      <a:pt x="1612" y="478"/>
                    </a:lnTo>
                    <a:lnTo>
                      <a:pt x="1612" y="482"/>
                    </a:lnTo>
                    <a:lnTo>
                      <a:pt x="1503" y="394"/>
                    </a:lnTo>
                    <a:close/>
                    <a:moveTo>
                      <a:pt x="1199" y="473"/>
                    </a:moveTo>
                    <a:cubicBezTo>
                      <a:pt x="1203" y="478"/>
                      <a:pt x="1211" y="482"/>
                      <a:pt x="1220" y="482"/>
                    </a:cubicBezTo>
                    <a:cubicBezTo>
                      <a:pt x="1228" y="482"/>
                      <a:pt x="1232" y="482"/>
                      <a:pt x="1240" y="478"/>
                    </a:cubicBezTo>
                    <a:lnTo>
                      <a:pt x="1240" y="482"/>
                    </a:lnTo>
                    <a:cubicBezTo>
                      <a:pt x="1236" y="486"/>
                      <a:pt x="1228" y="486"/>
                      <a:pt x="1220" y="490"/>
                    </a:cubicBezTo>
                    <a:cubicBezTo>
                      <a:pt x="1211" y="486"/>
                      <a:pt x="1203" y="482"/>
                      <a:pt x="1199" y="473"/>
                    </a:cubicBezTo>
                    <a:close/>
                    <a:moveTo>
                      <a:pt x="1443" y="262"/>
                    </a:moveTo>
                    <a:cubicBezTo>
                      <a:pt x="1450" y="262"/>
                      <a:pt x="1457" y="263"/>
                      <a:pt x="1466" y="265"/>
                    </a:cubicBezTo>
                    <a:cubicBezTo>
                      <a:pt x="1615" y="265"/>
                      <a:pt x="1755" y="351"/>
                      <a:pt x="1823" y="490"/>
                    </a:cubicBezTo>
                    <a:lnTo>
                      <a:pt x="1823" y="490"/>
                    </a:lnTo>
                    <a:cubicBezTo>
                      <a:pt x="1755" y="351"/>
                      <a:pt x="1615" y="265"/>
                      <a:pt x="1462" y="265"/>
                    </a:cubicBezTo>
                    <a:lnTo>
                      <a:pt x="1420" y="265"/>
                    </a:lnTo>
                    <a:cubicBezTo>
                      <a:pt x="1428" y="263"/>
                      <a:pt x="1436" y="262"/>
                      <a:pt x="1443" y="262"/>
                    </a:cubicBezTo>
                    <a:close/>
                    <a:moveTo>
                      <a:pt x="1054" y="1"/>
                    </a:moveTo>
                    <a:cubicBezTo>
                      <a:pt x="1051" y="1"/>
                      <a:pt x="1047" y="1"/>
                      <a:pt x="1044" y="2"/>
                    </a:cubicBezTo>
                    <a:cubicBezTo>
                      <a:pt x="1015" y="2"/>
                      <a:pt x="986" y="10"/>
                      <a:pt x="961" y="23"/>
                    </a:cubicBezTo>
                    <a:cubicBezTo>
                      <a:pt x="927" y="35"/>
                      <a:pt x="894" y="43"/>
                      <a:pt x="861" y="43"/>
                    </a:cubicBezTo>
                    <a:lnTo>
                      <a:pt x="831" y="43"/>
                    </a:lnTo>
                    <a:cubicBezTo>
                      <a:pt x="815" y="35"/>
                      <a:pt x="794" y="35"/>
                      <a:pt x="773" y="35"/>
                    </a:cubicBezTo>
                    <a:cubicBezTo>
                      <a:pt x="752" y="35"/>
                      <a:pt x="731" y="39"/>
                      <a:pt x="715" y="48"/>
                    </a:cubicBezTo>
                    <a:lnTo>
                      <a:pt x="623" y="48"/>
                    </a:lnTo>
                    <a:cubicBezTo>
                      <a:pt x="197" y="48"/>
                      <a:pt x="42" y="327"/>
                      <a:pt x="5" y="415"/>
                    </a:cubicBezTo>
                    <a:lnTo>
                      <a:pt x="1" y="428"/>
                    </a:lnTo>
                    <a:lnTo>
                      <a:pt x="13" y="428"/>
                    </a:lnTo>
                    <a:cubicBezTo>
                      <a:pt x="118" y="444"/>
                      <a:pt x="230" y="461"/>
                      <a:pt x="343" y="473"/>
                    </a:cubicBezTo>
                    <a:cubicBezTo>
                      <a:pt x="502" y="494"/>
                      <a:pt x="664" y="515"/>
                      <a:pt x="836" y="532"/>
                    </a:cubicBezTo>
                    <a:cubicBezTo>
                      <a:pt x="1199" y="565"/>
                      <a:pt x="1537" y="582"/>
                      <a:pt x="1850" y="586"/>
                    </a:cubicBezTo>
                    <a:lnTo>
                      <a:pt x="2184" y="586"/>
                    </a:lnTo>
                    <a:lnTo>
                      <a:pt x="2180" y="574"/>
                    </a:lnTo>
                    <a:cubicBezTo>
                      <a:pt x="2171" y="553"/>
                      <a:pt x="2163" y="536"/>
                      <a:pt x="2150" y="524"/>
                    </a:cubicBezTo>
                    <a:cubicBezTo>
                      <a:pt x="2134" y="503"/>
                      <a:pt x="2117" y="486"/>
                      <a:pt x="2100" y="469"/>
                    </a:cubicBezTo>
                    <a:cubicBezTo>
                      <a:pt x="2079" y="453"/>
                      <a:pt x="2054" y="436"/>
                      <a:pt x="2034" y="419"/>
                    </a:cubicBezTo>
                    <a:cubicBezTo>
                      <a:pt x="1983" y="386"/>
                      <a:pt x="1938" y="344"/>
                      <a:pt x="1904" y="298"/>
                    </a:cubicBezTo>
                    <a:cubicBezTo>
                      <a:pt x="1854" y="219"/>
                      <a:pt x="1750" y="177"/>
                      <a:pt x="1666" y="144"/>
                    </a:cubicBezTo>
                    <a:cubicBezTo>
                      <a:pt x="1637" y="135"/>
                      <a:pt x="1612" y="123"/>
                      <a:pt x="1591" y="114"/>
                    </a:cubicBezTo>
                    <a:cubicBezTo>
                      <a:pt x="1574" y="106"/>
                      <a:pt x="1553" y="102"/>
                      <a:pt x="1537" y="102"/>
                    </a:cubicBezTo>
                    <a:cubicBezTo>
                      <a:pt x="1508" y="106"/>
                      <a:pt x="1483" y="106"/>
                      <a:pt x="1457" y="114"/>
                    </a:cubicBezTo>
                    <a:lnTo>
                      <a:pt x="1445" y="114"/>
                    </a:lnTo>
                    <a:cubicBezTo>
                      <a:pt x="1428" y="119"/>
                      <a:pt x="1407" y="119"/>
                      <a:pt x="1387" y="119"/>
                    </a:cubicBezTo>
                    <a:cubicBezTo>
                      <a:pt x="1383" y="119"/>
                      <a:pt x="1380" y="120"/>
                      <a:pt x="1377" y="120"/>
                    </a:cubicBezTo>
                    <a:cubicBezTo>
                      <a:pt x="1364" y="120"/>
                      <a:pt x="1350" y="113"/>
                      <a:pt x="1336" y="106"/>
                    </a:cubicBezTo>
                    <a:cubicBezTo>
                      <a:pt x="1311" y="94"/>
                      <a:pt x="1278" y="81"/>
                      <a:pt x="1249" y="73"/>
                    </a:cubicBezTo>
                    <a:cubicBezTo>
                      <a:pt x="1195" y="64"/>
                      <a:pt x="1144" y="43"/>
                      <a:pt x="1094" y="14"/>
                    </a:cubicBezTo>
                    <a:cubicBezTo>
                      <a:pt x="1084" y="7"/>
                      <a:pt x="1068" y="1"/>
                      <a:pt x="10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67"/>
              <p:cNvSpPr/>
              <p:nvPr/>
            </p:nvSpPr>
            <p:spPr>
              <a:xfrm>
                <a:off x="11459843" y="1305392"/>
                <a:ext cx="6998" cy="1819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114"/>
                    </a:lnTo>
                    <a:lnTo>
                      <a:pt x="0" y="143"/>
                    </a:lnTo>
                    <a:lnTo>
                      <a:pt x="25" y="126"/>
                    </a:lnTo>
                    <a:cubicBezTo>
                      <a:pt x="38" y="118"/>
                      <a:pt x="46" y="105"/>
                      <a:pt x="50" y="89"/>
                    </a:cubicBezTo>
                    <a:cubicBezTo>
                      <a:pt x="54" y="59"/>
                      <a:pt x="42" y="30"/>
                      <a:pt x="17" y="1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67"/>
              <p:cNvSpPr/>
              <p:nvPr/>
            </p:nvSpPr>
            <p:spPr>
              <a:xfrm>
                <a:off x="10673728" y="1245842"/>
                <a:ext cx="424863" cy="767654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6033" extrusionOk="0">
                    <a:moveTo>
                      <a:pt x="32" y="1"/>
                    </a:moveTo>
                    <a:cubicBezTo>
                      <a:pt x="30" y="1"/>
                      <a:pt x="28" y="1"/>
                      <a:pt x="25" y="1"/>
                    </a:cubicBezTo>
                    <a:cubicBezTo>
                      <a:pt x="13" y="1"/>
                      <a:pt x="0" y="14"/>
                      <a:pt x="0" y="26"/>
                    </a:cubicBezTo>
                    <a:cubicBezTo>
                      <a:pt x="0" y="31"/>
                      <a:pt x="0" y="35"/>
                      <a:pt x="0" y="35"/>
                    </a:cubicBezTo>
                    <a:lnTo>
                      <a:pt x="460" y="4777"/>
                    </a:lnTo>
                    <a:cubicBezTo>
                      <a:pt x="472" y="4818"/>
                      <a:pt x="748" y="5833"/>
                      <a:pt x="2843" y="6033"/>
                    </a:cubicBezTo>
                    <a:cubicBezTo>
                      <a:pt x="2856" y="6033"/>
                      <a:pt x="2868" y="6025"/>
                      <a:pt x="2868" y="6012"/>
                    </a:cubicBezTo>
                    <a:cubicBezTo>
                      <a:pt x="2872" y="5995"/>
                      <a:pt x="2860" y="5983"/>
                      <a:pt x="2847" y="5983"/>
                    </a:cubicBezTo>
                    <a:cubicBezTo>
                      <a:pt x="794" y="5787"/>
                      <a:pt x="514" y="4777"/>
                      <a:pt x="514" y="4768"/>
                    </a:cubicBezTo>
                    <a:lnTo>
                      <a:pt x="71" y="185"/>
                    </a:lnTo>
                    <a:lnTo>
                      <a:pt x="71" y="185"/>
                    </a:lnTo>
                    <a:cubicBezTo>
                      <a:pt x="247" y="435"/>
                      <a:pt x="902" y="932"/>
                      <a:pt x="3298" y="1229"/>
                    </a:cubicBezTo>
                    <a:cubicBezTo>
                      <a:pt x="3299" y="1229"/>
                      <a:pt x="3300" y="1229"/>
                      <a:pt x="3302" y="1229"/>
                    </a:cubicBezTo>
                    <a:cubicBezTo>
                      <a:pt x="3332" y="1229"/>
                      <a:pt x="3338" y="1178"/>
                      <a:pt x="3302" y="1174"/>
                    </a:cubicBezTo>
                    <a:cubicBezTo>
                      <a:pt x="222" y="794"/>
                      <a:pt x="63" y="77"/>
                      <a:pt x="55" y="26"/>
                    </a:cubicBezTo>
                    <a:lnTo>
                      <a:pt x="55" y="22"/>
                    </a:lnTo>
                    <a:cubicBezTo>
                      <a:pt x="55" y="11"/>
                      <a:pt x="4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67"/>
              <p:cNvSpPr/>
              <p:nvPr/>
            </p:nvSpPr>
            <p:spPr>
              <a:xfrm>
                <a:off x="10673219" y="1184765"/>
                <a:ext cx="107138" cy="6769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532" extrusionOk="0">
                    <a:moveTo>
                      <a:pt x="808" y="1"/>
                    </a:moveTo>
                    <a:cubicBezTo>
                      <a:pt x="806" y="1"/>
                      <a:pt x="804" y="1"/>
                      <a:pt x="802" y="1"/>
                    </a:cubicBezTo>
                    <a:cubicBezTo>
                      <a:pt x="142" y="106"/>
                      <a:pt x="13" y="481"/>
                      <a:pt x="9" y="498"/>
                    </a:cubicBezTo>
                    <a:cubicBezTo>
                      <a:pt x="0" y="511"/>
                      <a:pt x="9" y="527"/>
                      <a:pt x="25" y="531"/>
                    </a:cubicBezTo>
                    <a:lnTo>
                      <a:pt x="29" y="531"/>
                    </a:lnTo>
                    <a:cubicBezTo>
                      <a:pt x="42" y="531"/>
                      <a:pt x="50" y="523"/>
                      <a:pt x="55" y="515"/>
                    </a:cubicBezTo>
                    <a:cubicBezTo>
                      <a:pt x="59" y="511"/>
                      <a:pt x="184" y="152"/>
                      <a:pt x="810" y="51"/>
                    </a:cubicBezTo>
                    <a:cubicBezTo>
                      <a:pt x="841" y="48"/>
                      <a:pt x="836" y="1"/>
                      <a:pt x="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67"/>
              <p:cNvSpPr/>
              <p:nvPr/>
            </p:nvSpPr>
            <p:spPr>
              <a:xfrm>
                <a:off x="10738496" y="1226755"/>
                <a:ext cx="364550" cy="129787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1020" extrusionOk="0">
                    <a:moveTo>
                      <a:pt x="170" y="0"/>
                    </a:moveTo>
                    <a:cubicBezTo>
                      <a:pt x="165" y="0"/>
                      <a:pt x="160" y="2"/>
                      <a:pt x="155" y="5"/>
                    </a:cubicBezTo>
                    <a:cubicBezTo>
                      <a:pt x="97" y="35"/>
                      <a:pt x="47" y="80"/>
                      <a:pt x="17" y="139"/>
                    </a:cubicBezTo>
                    <a:cubicBezTo>
                      <a:pt x="1" y="181"/>
                      <a:pt x="9" y="222"/>
                      <a:pt x="42" y="252"/>
                    </a:cubicBezTo>
                    <a:cubicBezTo>
                      <a:pt x="193" y="381"/>
                      <a:pt x="840" y="828"/>
                      <a:pt x="2827" y="1015"/>
                    </a:cubicBezTo>
                    <a:lnTo>
                      <a:pt x="2827" y="1020"/>
                    </a:lnTo>
                    <a:cubicBezTo>
                      <a:pt x="2860" y="1020"/>
                      <a:pt x="2864" y="970"/>
                      <a:pt x="2831" y="965"/>
                    </a:cubicBezTo>
                    <a:cubicBezTo>
                      <a:pt x="861" y="778"/>
                      <a:pt x="226" y="343"/>
                      <a:pt x="76" y="214"/>
                    </a:cubicBezTo>
                    <a:cubicBezTo>
                      <a:pt x="59" y="201"/>
                      <a:pt x="55" y="176"/>
                      <a:pt x="63" y="160"/>
                    </a:cubicBezTo>
                    <a:cubicBezTo>
                      <a:pt x="88" y="114"/>
                      <a:pt x="130" y="72"/>
                      <a:pt x="180" y="51"/>
                    </a:cubicBezTo>
                    <a:cubicBezTo>
                      <a:pt x="208" y="37"/>
                      <a:pt x="19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67"/>
              <p:cNvSpPr/>
              <p:nvPr/>
            </p:nvSpPr>
            <p:spPr>
              <a:xfrm>
                <a:off x="11032175" y="1327024"/>
                <a:ext cx="502099" cy="690291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5425" extrusionOk="0">
                    <a:moveTo>
                      <a:pt x="3915" y="1"/>
                    </a:moveTo>
                    <a:cubicBezTo>
                      <a:pt x="3905" y="1"/>
                      <a:pt x="3894" y="6"/>
                      <a:pt x="3891" y="19"/>
                    </a:cubicBezTo>
                    <a:cubicBezTo>
                      <a:pt x="3877" y="59"/>
                      <a:pt x="3661" y="576"/>
                      <a:pt x="1576" y="576"/>
                    </a:cubicBezTo>
                    <a:cubicBezTo>
                      <a:pt x="1258" y="576"/>
                      <a:pt x="896" y="564"/>
                      <a:pt x="485" y="536"/>
                    </a:cubicBezTo>
                    <a:cubicBezTo>
                      <a:pt x="468" y="536"/>
                      <a:pt x="460" y="545"/>
                      <a:pt x="456" y="561"/>
                    </a:cubicBezTo>
                    <a:cubicBezTo>
                      <a:pt x="456" y="574"/>
                      <a:pt x="468" y="586"/>
                      <a:pt x="481" y="586"/>
                    </a:cubicBezTo>
                    <a:cubicBezTo>
                      <a:pt x="897" y="615"/>
                      <a:pt x="1263" y="627"/>
                      <a:pt x="1586" y="627"/>
                    </a:cubicBezTo>
                    <a:cubicBezTo>
                      <a:pt x="3128" y="627"/>
                      <a:pt x="3663" y="345"/>
                      <a:pt x="3849" y="169"/>
                    </a:cubicBezTo>
                    <a:lnTo>
                      <a:pt x="3849" y="169"/>
                    </a:lnTo>
                    <a:lnTo>
                      <a:pt x="2551" y="4585"/>
                    </a:lnTo>
                    <a:cubicBezTo>
                      <a:pt x="2548" y="4597"/>
                      <a:pt x="2166" y="5371"/>
                      <a:pt x="561" y="5371"/>
                    </a:cubicBezTo>
                    <a:cubicBezTo>
                      <a:pt x="397" y="5371"/>
                      <a:pt x="221" y="5363"/>
                      <a:pt x="30" y="5345"/>
                    </a:cubicBezTo>
                    <a:cubicBezTo>
                      <a:pt x="28" y="5344"/>
                      <a:pt x="26" y="5344"/>
                      <a:pt x="24" y="5344"/>
                    </a:cubicBezTo>
                    <a:cubicBezTo>
                      <a:pt x="10" y="5344"/>
                      <a:pt x="1" y="5355"/>
                      <a:pt x="1" y="5366"/>
                    </a:cubicBezTo>
                    <a:cubicBezTo>
                      <a:pt x="1" y="5382"/>
                      <a:pt x="9" y="5395"/>
                      <a:pt x="26" y="5395"/>
                    </a:cubicBezTo>
                    <a:cubicBezTo>
                      <a:pt x="222" y="5416"/>
                      <a:pt x="410" y="5424"/>
                      <a:pt x="581" y="5424"/>
                    </a:cubicBezTo>
                    <a:cubicBezTo>
                      <a:pt x="2205" y="5424"/>
                      <a:pt x="2585" y="4644"/>
                      <a:pt x="2601" y="4606"/>
                    </a:cubicBezTo>
                    <a:lnTo>
                      <a:pt x="3941" y="40"/>
                    </a:lnTo>
                    <a:cubicBezTo>
                      <a:pt x="3941" y="35"/>
                      <a:pt x="3941" y="31"/>
                      <a:pt x="3941" y="31"/>
                    </a:cubicBezTo>
                    <a:cubicBezTo>
                      <a:pt x="3945" y="19"/>
                      <a:pt x="3937" y="2"/>
                      <a:pt x="3925" y="2"/>
                    </a:cubicBezTo>
                    <a:cubicBezTo>
                      <a:pt x="3922" y="1"/>
                      <a:pt x="3918" y="1"/>
                      <a:pt x="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67"/>
              <p:cNvSpPr/>
              <p:nvPr/>
            </p:nvSpPr>
            <p:spPr>
              <a:xfrm>
                <a:off x="11441774" y="1248005"/>
                <a:ext cx="92505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9" extrusionOk="0">
                    <a:moveTo>
                      <a:pt x="33" y="0"/>
                    </a:moveTo>
                    <a:cubicBezTo>
                      <a:pt x="21" y="0"/>
                      <a:pt x="12" y="7"/>
                      <a:pt x="9" y="18"/>
                    </a:cubicBezTo>
                    <a:cubicBezTo>
                      <a:pt x="0" y="30"/>
                      <a:pt x="9" y="47"/>
                      <a:pt x="21" y="51"/>
                    </a:cubicBezTo>
                    <a:cubicBezTo>
                      <a:pt x="618" y="264"/>
                      <a:pt x="672" y="644"/>
                      <a:pt x="672" y="648"/>
                    </a:cubicBezTo>
                    <a:cubicBezTo>
                      <a:pt x="676" y="661"/>
                      <a:pt x="685" y="669"/>
                      <a:pt x="701" y="669"/>
                    </a:cubicBezTo>
                    <a:cubicBezTo>
                      <a:pt x="718" y="665"/>
                      <a:pt x="726" y="652"/>
                      <a:pt x="726" y="640"/>
                    </a:cubicBezTo>
                    <a:cubicBezTo>
                      <a:pt x="722" y="623"/>
                      <a:pt x="668" y="226"/>
                      <a:pt x="42" y="1"/>
                    </a:cubicBezTo>
                    <a:cubicBezTo>
                      <a:pt x="39" y="0"/>
                      <a:pt x="36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67"/>
              <p:cNvSpPr/>
              <p:nvPr/>
            </p:nvSpPr>
            <p:spPr>
              <a:xfrm>
                <a:off x="11094398" y="1298775"/>
                <a:ext cx="377783" cy="6463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08" extrusionOk="0">
                    <a:moveTo>
                      <a:pt x="2853" y="1"/>
                    </a:moveTo>
                    <a:cubicBezTo>
                      <a:pt x="2826" y="1"/>
                      <a:pt x="2813" y="38"/>
                      <a:pt x="2839" y="53"/>
                    </a:cubicBezTo>
                    <a:cubicBezTo>
                      <a:pt x="2876" y="70"/>
                      <a:pt x="2918" y="99"/>
                      <a:pt x="2910" y="141"/>
                    </a:cubicBezTo>
                    <a:cubicBezTo>
                      <a:pt x="2910" y="153"/>
                      <a:pt x="2901" y="161"/>
                      <a:pt x="2889" y="170"/>
                    </a:cubicBezTo>
                    <a:cubicBezTo>
                      <a:pt x="2800" y="226"/>
                      <a:pt x="2356" y="458"/>
                      <a:pt x="1163" y="458"/>
                    </a:cubicBezTo>
                    <a:cubicBezTo>
                      <a:pt x="842" y="458"/>
                      <a:pt x="467" y="441"/>
                      <a:pt x="30" y="399"/>
                    </a:cubicBezTo>
                    <a:cubicBezTo>
                      <a:pt x="17" y="399"/>
                      <a:pt x="5" y="408"/>
                      <a:pt x="5" y="424"/>
                    </a:cubicBezTo>
                    <a:cubicBezTo>
                      <a:pt x="0" y="437"/>
                      <a:pt x="13" y="449"/>
                      <a:pt x="25" y="449"/>
                    </a:cubicBezTo>
                    <a:cubicBezTo>
                      <a:pt x="464" y="491"/>
                      <a:pt x="839" y="508"/>
                      <a:pt x="1161" y="508"/>
                    </a:cubicBezTo>
                    <a:cubicBezTo>
                      <a:pt x="2371" y="508"/>
                      <a:pt x="2826" y="270"/>
                      <a:pt x="2918" y="212"/>
                    </a:cubicBezTo>
                    <a:cubicBezTo>
                      <a:pt x="2943" y="199"/>
                      <a:pt x="2956" y="174"/>
                      <a:pt x="2964" y="149"/>
                    </a:cubicBezTo>
                    <a:cubicBezTo>
                      <a:pt x="2968" y="115"/>
                      <a:pt x="2964" y="57"/>
                      <a:pt x="2864" y="3"/>
                    </a:cubicBezTo>
                    <a:cubicBezTo>
                      <a:pt x="2860" y="1"/>
                      <a:pt x="2856" y="1"/>
                      <a:pt x="2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67"/>
              <p:cNvSpPr/>
              <p:nvPr/>
            </p:nvSpPr>
            <p:spPr>
              <a:xfrm>
                <a:off x="10749439" y="1103965"/>
                <a:ext cx="431098" cy="194681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530" extrusionOk="0">
                    <a:moveTo>
                      <a:pt x="2220" y="0"/>
                    </a:moveTo>
                    <a:cubicBezTo>
                      <a:pt x="2186" y="0"/>
                      <a:pt x="2153" y="11"/>
                      <a:pt x="2127" y="31"/>
                    </a:cubicBezTo>
                    <a:cubicBezTo>
                      <a:pt x="2094" y="56"/>
                      <a:pt x="2056" y="69"/>
                      <a:pt x="2018" y="69"/>
                    </a:cubicBezTo>
                    <a:cubicBezTo>
                      <a:pt x="1985" y="69"/>
                      <a:pt x="1956" y="60"/>
                      <a:pt x="1931" y="48"/>
                    </a:cubicBezTo>
                    <a:cubicBezTo>
                      <a:pt x="1897" y="31"/>
                      <a:pt x="1864" y="19"/>
                      <a:pt x="1831" y="14"/>
                    </a:cubicBezTo>
                    <a:cubicBezTo>
                      <a:pt x="1813" y="11"/>
                      <a:pt x="1795" y="10"/>
                      <a:pt x="1778" y="10"/>
                    </a:cubicBezTo>
                    <a:cubicBezTo>
                      <a:pt x="1725" y="10"/>
                      <a:pt x="1674" y="24"/>
                      <a:pt x="1630" y="52"/>
                    </a:cubicBezTo>
                    <a:cubicBezTo>
                      <a:pt x="1609" y="69"/>
                      <a:pt x="1584" y="77"/>
                      <a:pt x="1559" y="90"/>
                    </a:cubicBezTo>
                    <a:cubicBezTo>
                      <a:pt x="1534" y="94"/>
                      <a:pt x="1513" y="94"/>
                      <a:pt x="1488" y="94"/>
                    </a:cubicBezTo>
                    <a:lnTo>
                      <a:pt x="1476" y="90"/>
                    </a:lnTo>
                    <a:cubicBezTo>
                      <a:pt x="1459" y="78"/>
                      <a:pt x="1440" y="73"/>
                      <a:pt x="1420" y="73"/>
                    </a:cubicBezTo>
                    <a:cubicBezTo>
                      <a:pt x="1398" y="73"/>
                      <a:pt x="1375" y="80"/>
                      <a:pt x="1355" y="94"/>
                    </a:cubicBezTo>
                    <a:lnTo>
                      <a:pt x="1338" y="102"/>
                    </a:lnTo>
                    <a:cubicBezTo>
                      <a:pt x="1327" y="109"/>
                      <a:pt x="1314" y="112"/>
                      <a:pt x="1301" y="112"/>
                    </a:cubicBezTo>
                    <a:cubicBezTo>
                      <a:pt x="1291" y="112"/>
                      <a:pt x="1281" y="110"/>
                      <a:pt x="1271" y="106"/>
                    </a:cubicBezTo>
                    <a:cubicBezTo>
                      <a:pt x="1259" y="102"/>
                      <a:pt x="1246" y="102"/>
                      <a:pt x="1238" y="98"/>
                    </a:cubicBezTo>
                    <a:cubicBezTo>
                      <a:pt x="1204" y="93"/>
                      <a:pt x="1170" y="89"/>
                      <a:pt x="1130" y="89"/>
                    </a:cubicBezTo>
                    <a:cubicBezTo>
                      <a:pt x="1009" y="89"/>
                      <a:pt x="844" y="128"/>
                      <a:pt x="528" y="298"/>
                    </a:cubicBezTo>
                    <a:cubicBezTo>
                      <a:pt x="94" y="532"/>
                      <a:pt x="7" y="1208"/>
                      <a:pt x="2" y="1237"/>
                    </a:cubicBezTo>
                    <a:cubicBezTo>
                      <a:pt x="0" y="1255"/>
                      <a:pt x="13" y="1265"/>
                      <a:pt x="27" y="1265"/>
                    </a:cubicBezTo>
                    <a:cubicBezTo>
                      <a:pt x="38" y="1265"/>
                      <a:pt x="50" y="1257"/>
                      <a:pt x="52" y="1242"/>
                    </a:cubicBezTo>
                    <a:cubicBezTo>
                      <a:pt x="57" y="1237"/>
                      <a:pt x="144" y="565"/>
                      <a:pt x="553" y="340"/>
                    </a:cubicBezTo>
                    <a:cubicBezTo>
                      <a:pt x="858" y="176"/>
                      <a:pt x="1017" y="139"/>
                      <a:pt x="1119" y="139"/>
                    </a:cubicBezTo>
                    <a:cubicBezTo>
                      <a:pt x="1162" y="139"/>
                      <a:pt x="1195" y="146"/>
                      <a:pt x="1225" y="152"/>
                    </a:cubicBezTo>
                    <a:cubicBezTo>
                      <a:pt x="1238" y="152"/>
                      <a:pt x="1250" y="156"/>
                      <a:pt x="1259" y="156"/>
                    </a:cubicBezTo>
                    <a:cubicBezTo>
                      <a:pt x="1272" y="161"/>
                      <a:pt x="1286" y="164"/>
                      <a:pt x="1300" y="164"/>
                    </a:cubicBezTo>
                    <a:cubicBezTo>
                      <a:pt x="1321" y="164"/>
                      <a:pt x="1343" y="158"/>
                      <a:pt x="1363" y="148"/>
                    </a:cubicBezTo>
                    <a:lnTo>
                      <a:pt x="1384" y="135"/>
                    </a:lnTo>
                    <a:lnTo>
                      <a:pt x="1388" y="131"/>
                    </a:lnTo>
                    <a:cubicBezTo>
                      <a:pt x="1388" y="131"/>
                      <a:pt x="1396" y="125"/>
                      <a:pt x="1413" y="125"/>
                    </a:cubicBezTo>
                    <a:cubicBezTo>
                      <a:pt x="1423" y="125"/>
                      <a:pt x="1437" y="127"/>
                      <a:pt x="1455" y="135"/>
                    </a:cubicBezTo>
                    <a:cubicBezTo>
                      <a:pt x="1463" y="140"/>
                      <a:pt x="1472" y="144"/>
                      <a:pt x="1484" y="144"/>
                    </a:cubicBezTo>
                    <a:cubicBezTo>
                      <a:pt x="1492" y="145"/>
                      <a:pt x="1500" y="145"/>
                      <a:pt x="1508" y="145"/>
                    </a:cubicBezTo>
                    <a:cubicBezTo>
                      <a:pt x="1529" y="145"/>
                      <a:pt x="1552" y="142"/>
                      <a:pt x="1576" y="135"/>
                    </a:cubicBezTo>
                    <a:cubicBezTo>
                      <a:pt x="1601" y="127"/>
                      <a:pt x="1630" y="115"/>
                      <a:pt x="1655" y="98"/>
                    </a:cubicBezTo>
                    <a:cubicBezTo>
                      <a:pt x="1689" y="73"/>
                      <a:pt x="1731" y="60"/>
                      <a:pt x="1774" y="60"/>
                    </a:cubicBezTo>
                    <a:cubicBezTo>
                      <a:pt x="1788" y="60"/>
                      <a:pt x="1803" y="61"/>
                      <a:pt x="1818" y="65"/>
                    </a:cubicBezTo>
                    <a:cubicBezTo>
                      <a:pt x="1847" y="69"/>
                      <a:pt x="1877" y="81"/>
                      <a:pt x="1906" y="94"/>
                    </a:cubicBezTo>
                    <a:cubicBezTo>
                      <a:pt x="1939" y="110"/>
                      <a:pt x="1977" y="119"/>
                      <a:pt x="2014" y="119"/>
                    </a:cubicBezTo>
                    <a:cubicBezTo>
                      <a:pt x="2064" y="119"/>
                      <a:pt x="2110" y="106"/>
                      <a:pt x="2152" y="77"/>
                    </a:cubicBezTo>
                    <a:cubicBezTo>
                      <a:pt x="2179" y="62"/>
                      <a:pt x="2200" y="51"/>
                      <a:pt x="2220" y="51"/>
                    </a:cubicBezTo>
                    <a:cubicBezTo>
                      <a:pt x="2228" y="51"/>
                      <a:pt x="2236" y="53"/>
                      <a:pt x="2244" y="56"/>
                    </a:cubicBezTo>
                    <a:cubicBezTo>
                      <a:pt x="2281" y="69"/>
                      <a:pt x="2323" y="77"/>
                      <a:pt x="2369" y="77"/>
                    </a:cubicBezTo>
                    <a:cubicBezTo>
                      <a:pt x="2427" y="77"/>
                      <a:pt x="2490" y="90"/>
                      <a:pt x="2544" y="115"/>
                    </a:cubicBezTo>
                    <a:cubicBezTo>
                      <a:pt x="2636" y="169"/>
                      <a:pt x="2724" y="227"/>
                      <a:pt x="2807" y="298"/>
                    </a:cubicBezTo>
                    <a:cubicBezTo>
                      <a:pt x="2828" y="319"/>
                      <a:pt x="2853" y="340"/>
                      <a:pt x="2874" y="361"/>
                    </a:cubicBezTo>
                    <a:cubicBezTo>
                      <a:pt x="3008" y="457"/>
                      <a:pt x="3100" y="595"/>
                      <a:pt x="3133" y="753"/>
                    </a:cubicBezTo>
                    <a:cubicBezTo>
                      <a:pt x="3170" y="891"/>
                      <a:pt x="3200" y="1029"/>
                      <a:pt x="3225" y="1171"/>
                    </a:cubicBezTo>
                    <a:cubicBezTo>
                      <a:pt x="3229" y="1192"/>
                      <a:pt x="3233" y="1212"/>
                      <a:pt x="3237" y="1233"/>
                    </a:cubicBezTo>
                    <a:cubicBezTo>
                      <a:pt x="3241" y="1279"/>
                      <a:pt x="3258" y="1325"/>
                      <a:pt x="3292" y="1363"/>
                    </a:cubicBezTo>
                    <a:cubicBezTo>
                      <a:pt x="3308" y="1388"/>
                      <a:pt x="3325" y="1404"/>
                      <a:pt x="3333" y="1505"/>
                    </a:cubicBezTo>
                    <a:cubicBezTo>
                      <a:pt x="3333" y="1517"/>
                      <a:pt x="3346" y="1530"/>
                      <a:pt x="3358" y="1530"/>
                    </a:cubicBezTo>
                    <a:lnTo>
                      <a:pt x="3362" y="1530"/>
                    </a:lnTo>
                    <a:cubicBezTo>
                      <a:pt x="3379" y="1530"/>
                      <a:pt x="3388" y="1517"/>
                      <a:pt x="3388" y="1500"/>
                    </a:cubicBezTo>
                    <a:cubicBezTo>
                      <a:pt x="3375" y="1392"/>
                      <a:pt x="3358" y="1363"/>
                      <a:pt x="3333" y="1333"/>
                    </a:cubicBezTo>
                    <a:cubicBezTo>
                      <a:pt x="3308" y="1300"/>
                      <a:pt x="3292" y="1262"/>
                      <a:pt x="3287" y="1221"/>
                    </a:cubicBezTo>
                    <a:cubicBezTo>
                      <a:pt x="3283" y="1204"/>
                      <a:pt x="3283" y="1183"/>
                      <a:pt x="3279" y="1162"/>
                    </a:cubicBezTo>
                    <a:cubicBezTo>
                      <a:pt x="3254" y="1020"/>
                      <a:pt x="3221" y="878"/>
                      <a:pt x="3183" y="741"/>
                    </a:cubicBezTo>
                    <a:cubicBezTo>
                      <a:pt x="3145" y="574"/>
                      <a:pt x="3049" y="423"/>
                      <a:pt x="2912" y="319"/>
                    </a:cubicBezTo>
                    <a:cubicBezTo>
                      <a:pt x="2887" y="302"/>
                      <a:pt x="2866" y="282"/>
                      <a:pt x="2845" y="261"/>
                    </a:cubicBezTo>
                    <a:cubicBezTo>
                      <a:pt x="2761" y="190"/>
                      <a:pt x="2670" y="123"/>
                      <a:pt x="2569" y="69"/>
                    </a:cubicBezTo>
                    <a:cubicBezTo>
                      <a:pt x="2507" y="39"/>
                      <a:pt x="2440" y="27"/>
                      <a:pt x="2373" y="27"/>
                    </a:cubicBezTo>
                    <a:cubicBezTo>
                      <a:pt x="2336" y="27"/>
                      <a:pt x="2298" y="19"/>
                      <a:pt x="2265" y="6"/>
                    </a:cubicBezTo>
                    <a:cubicBezTo>
                      <a:pt x="2250" y="2"/>
                      <a:pt x="2235" y="0"/>
                      <a:pt x="2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67"/>
              <p:cNvSpPr/>
              <p:nvPr/>
            </p:nvSpPr>
            <p:spPr>
              <a:xfrm>
                <a:off x="10984840" y="1278162"/>
                <a:ext cx="290240" cy="85252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70" extrusionOk="0">
                    <a:moveTo>
                      <a:pt x="1083" y="1"/>
                    </a:moveTo>
                    <a:cubicBezTo>
                      <a:pt x="1053" y="1"/>
                      <a:pt x="1024" y="8"/>
                      <a:pt x="999" y="23"/>
                    </a:cubicBezTo>
                    <a:cubicBezTo>
                      <a:pt x="974" y="36"/>
                      <a:pt x="946" y="41"/>
                      <a:pt x="919" y="41"/>
                    </a:cubicBezTo>
                    <a:cubicBezTo>
                      <a:pt x="911" y="41"/>
                      <a:pt x="903" y="41"/>
                      <a:pt x="895" y="40"/>
                    </a:cubicBezTo>
                    <a:cubicBezTo>
                      <a:pt x="875" y="35"/>
                      <a:pt x="855" y="32"/>
                      <a:pt x="836" y="32"/>
                    </a:cubicBezTo>
                    <a:cubicBezTo>
                      <a:pt x="806" y="32"/>
                      <a:pt x="778" y="38"/>
                      <a:pt x="753" y="48"/>
                    </a:cubicBezTo>
                    <a:cubicBezTo>
                      <a:pt x="724" y="46"/>
                      <a:pt x="697" y="45"/>
                      <a:pt x="671" y="45"/>
                    </a:cubicBezTo>
                    <a:cubicBezTo>
                      <a:pt x="138" y="45"/>
                      <a:pt x="6" y="466"/>
                      <a:pt x="6" y="474"/>
                    </a:cubicBezTo>
                    <a:cubicBezTo>
                      <a:pt x="1" y="493"/>
                      <a:pt x="16" y="506"/>
                      <a:pt x="31" y="506"/>
                    </a:cubicBezTo>
                    <a:cubicBezTo>
                      <a:pt x="42" y="506"/>
                      <a:pt x="52" y="500"/>
                      <a:pt x="56" y="486"/>
                    </a:cubicBezTo>
                    <a:cubicBezTo>
                      <a:pt x="60" y="482"/>
                      <a:pt x="180" y="95"/>
                      <a:pt x="675" y="95"/>
                    </a:cubicBezTo>
                    <a:cubicBezTo>
                      <a:pt x="701" y="95"/>
                      <a:pt x="728" y="96"/>
                      <a:pt x="757" y="98"/>
                    </a:cubicBezTo>
                    <a:cubicBezTo>
                      <a:pt x="761" y="98"/>
                      <a:pt x="770" y="98"/>
                      <a:pt x="774" y="94"/>
                    </a:cubicBezTo>
                    <a:cubicBezTo>
                      <a:pt x="790" y="88"/>
                      <a:pt x="809" y="84"/>
                      <a:pt x="828" y="84"/>
                    </a:cubicBezTo>
                    <a:cubicBezTo>
                      <a:pt x="848" y="84"/>
                      <a:pt x="868" y="88"/>
                      <a:pt x="886" y="94"/>
                    </a:cubicBezTo>
                    <a:cubicBezTo>
                      <a:pt x="894" y="95"/>
                      <a:pt x="901" y="95"/>
                      <a:pt x="908" y="95"/>
                    </a:cubicBezTo>
                    <a:cubicBezTo>
                      <a:pt x="944" y="95"/>
                      <a:pt x="981" y="87"/>
                      <a:pt x="1016" y="73"/>
                    </a:cubicBezTo>
                    <a:cubicBezTo>
                      <a:pt x="1049" y="60"/>
                      <a:pt x="1074" y="51"/>
                      <a:pt x="1097" y="51"/>
                    </a:cubicBezTo>
                    <a:cubicBezTo>
                      <a:pt x="1112" y="51"/>
                      <a:pt x="1126" y="55"/>
                      <a:pt x="1141" y="65"/>
                    </a:cubicBezTo>
                    <a:cubicBezTo>
                      <a:pt x="1191" y="94"/>
                      <a:pt x="1245" y="111"/>
                      <a:pt x="1300" y="123"/>
                    </a:cubicBezTo>
                    <a:cubicBezTo>
                      <a:pt x="1329" y="131"/>
                      <a:pt x="1358" y="140"/>
                      <a:pt x="1387" y="156"/>
                    </a:cubicBezTo>
                    <a:cubicBezTo>
                      <a:pt x="1408" y="166"/>
                      <a:pt x="1432" y="171"/>
                      <a:pt x="1456" y="171"/>
                    </a:cubicBezTo>
                    <a:cubicBezTo>
                      <a:pt x="1475" y="171"/>
                      <a:pt x="1494" y="168"/>
                      <a:pt x="1512" y="161"/>
                    </a:cubicBezTo>
                    <a:cubicBezTo>
                      <a:pt x="1533" y="154"/>
                      <a:pt x="1554" y="151"/>
                      <a:pt x="1575" y="151"/>
                    </a:cubicBezTo>
                    <a:cubicBezTo>
                      <a:pt x="1596" y="151"/>
                      <a:pt x="1617" y="154"/>
                      <a:pt x="1638" y="161"/>
                    </a:cubicBezTo>
                    <a:cubicBezTo>
                      <a:pt x="1663" y="173"/>
                      <a:pt x="1688" y="181"/>
                      <a:pt x="1713" y="194"/>
                    </a:cubicBezTo>
                    <a:cubicBezTo>
                      <a:pt x="1796" y="223"/>
                      <a:pt x="1901" y="265"/>
                      <a:pt x="1947" y="340"/>
                    </a:cubicBezTo>
                    <a:cubicBezTo>
                      <a:pt x="1984" y="390"/>
                      <a:pt x="2026" y="432"/>
                      <a:pt x="2080" y="465"/>
                    </a:cubicBezTo>
                    <a:cubicBezTo>
                      <a:pt x="2151" y="515"/>
                      <a:pt x="2218" y="570"/>
                      <a:pt x="2230" y="645"/>
                    </a:cubicBezTo>
                    <a:cubicBezTo>
                      <a:pt x="2230" y="657"/>
                      <a:pt x="2243" y="670"/>
                      <a:pt x="2255" y="670"/>
                    </a:cubicBezTo>
                    <a:lnTo>
                      <a:pt x="2260" y="670"/>
                    </a:lnTo>
                    <a:cubicBezTo>
                      <a:pt x="2272" y="670"/>
                      <a:pt x="2281" y="657"/>
                      <a:pt x="2281" y="641"/>
                    </a:cubicBezTo>
                    <a:cubicBezTo>
                      <a:pt x="2264" y="540"/>
                      <a:pt x="2185" y="478"/>
                      <a:pt x="2109" y="424"/>
                    </a:cubicBezTo>
                    <a:cubicBezTo>
                      <a:pt x="2063" y="394"/>
                      <a:pt x="2022" y="357"/>
                      <a:pt x="1993" y="315"/>
                    </a:cubicBezTo>
                    <a:cubicBezTo>
                      <a:pt x="1934" y="223"/>
                      <a:pt x="1821" y="181"/>
                      <a:pt x="1730" y="148"/>
                    </a:cubicBezTo>
                    <a:cubicBezTo>
                      <a:pt x="1704" y="136"/>
                      <a:pt x="1679" y="127"/>
                      <a:pt x="1659" y="119"/>
                    </a:cubicBezTo>
                    <a:cubicBezTo>
                      <a:pt x="1630" y="107"/>
                      <a:pt x="1599" y="102"/>
                      <a:pt x="1569" y="102"/>
                    </a:cubicBezTo>
                    <a:cubicBezTo>
                      <a:pt x="1545" y="102"/>
                      <a:pt x="1522" y="105"/>
                      <a:pt x="1500" y="111"/>
                    </a:cubicBezTo>
                    <a:cubicBezTo>
                      <a:pt x="1485" y="115"/>
                      <a:pt x="1470" y="117"/>
                      <a:pt x="1455" y="117"/>
                    </a:cubicBezTo>
                    <a:cubicBezTo>
                      <a:pt x="1439" y="117"/>
                      <a:pt x="1425" y="115"/>
                      <a:pt x="1412" y="111"/>
                    </a:cubicBezTo>
                    <a:cubicBezTo>
                      <a:pt x="1379" y="94"/>
                      <a:pt x="1346" y="81"/>
                      <a:pt x="1308" y="73"/>
                    </a:cubicBezTo>
                    <a:cubicBezTo>
                      <a:pt x="1258" y="65"/>
                      <a:pt x="1212" y="48"/>
                      <a:pt x="1170" y="23"/>
                    </a:cubicBezTo>
                    <a:cubicBezTo>
                      <a:pt x="1143" y="8"/>
                      <a:pt x="1113" y="1"/>
                      <a:pt x="10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67"/>
              <p:cNvSpPr/>
              <p:nvPr/>
            </p:nvSpPr>
            <p:spPr>
              <a:xfrm>
                <a:off x="11112593" y="1134885"/>
                <a:ext cx="349408" cy="195063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533" extrusionOk="0">
                    <a:moveTo>
                      <a:pt x="272" y="0"/>
                    </a:moveTo>
                    <a:cubicBezTo>
                      <a:pt x="134" y="0"/>
                      <a:pt x="27" y="76"/>
                      <a:pt x="24" y="76"/>
                    </a:cubicBezTo>
                    <a:cubicBezTo>
                      <a:pt x="1" y="93"/>
                      <a:pt x="18" y="124"/>
                      <a:pt x="39" y="124"/>
                    </a:cubicBezTo>
                    <a:cubicBezTo>
                      <a:pt x="44" y="124"/>
                      <a:pt x="49" y="122"/>
                      <a:pt x="54" y="118"/>
                    </a:cubicBezTo>
                    <a:cubicBezTo>
                      <a:pt x="115" y="73"/>
                      <a:pt x="186" y="51"/>
                      <a:pt x="258" y="51"/>
                    </a:cubicBezTo>
                    <a:cubicBezTo>
                      <a:pt x="351" y="51"/>
                      <a:pt x="444" y="89"/>
                      <a:pt x="513" y="160"/>
                    </a:cubicBezTo>
                    <a:cubicBezTo>
                      <a:pt x="590" y="240"/>
                      <a:pt x="666" y="261"/>
                      <a:pt x="733" y="261"/>
                    </a:cubicBezTo>
                    <a:cubicBezTo>
                      <a:pt x="779" y="261"/>
                      <a:pt x="820" y="251"/>
                      <a:pt x="855" y="243"/>
                    </a:cubicBezTo>
                    <a:cubicBezTo>
                      <a:pt x="890" y="235"/>
                      <a:pt x="922" y="227"/>
                      <a:pt x="952" y="227"/>
                    </a:cubicBezTo>
                    <a:cubicBezTo>
                      <a:pt x="999" y="227"/>
                      <a:pt x="1043" y="245"/>
                      <a:pt x="1089" y="306"/>
                    </a:cubicBezTo>
                    <a:cubicBezTo>
                      <a:pt x="1173" y="413"/>
                      <a:pt x="1242" y="440"/>
                      <a:pt x="1313" y="440"/>
                    </a:cubicBezTo>
                    <a:cubicBezTo>
                      <a:pt x="1347" y="440"/>
                      <a:pt x="1382" y="434"/>
                      <a:pt x="1418" y="427"/>
                    </a:cubicBezTo>
                    <a:cubicBezTo>
                      <a:pt x="1481" y="410"/>
                      <a:pt x="1548" y="406"/>
                      <a:pt x="1610" y="406"/>
                    </a:cubicBezTo>
                    <a:lnTo>
                      <a:pt x="1656" y="406"/>
                    </a:lnTo>
                    <a:cubicBezTo>
                      <a:pt x="1678" y="405"/>
                      <a:pt x="1705" y="404"/>
                      <a:pt x="1737" y="404"/>
                    </a:cubicBezTo>
                    <a:cubicBezTo>
                      <a:pt x="1906" y="404"/>
                      <a:pt x="2198" y="429"/>
                      <a:pt x="2416" y="644"/>
                    </a:cubicBezTo>
                    <a:cubicBezTo>
                      <a:pt x="2604" y="827"/>
                      <a:pt x="2696" y="1120"/>
                      <a:pt x="2687" y="1508"/>
                    </a:cubicBezTo>
                    <a:cubicBezTo>
                      <a:pt x="2687" y="1520"/>
                      <a:pt x="2696" y="1533"/>
                      <a:pt x="2712" y="1533"/>
                    </a:cubicBezTo>
                    <a:cubicBezTo>
                      <a:pt x="2725" y="1533"/>
                      <a:pt x="2737" y="1525"/>
                      <a:pt x="2737" y="1512"/>
                    </a:cubicBezTo>
                    <a:cubicBezTo>
                      <a:pt x="2746" y="1107"/>
                      <a:pt x="2650" y="807"/>
                      <a:pt x="2454" y="610"/>
                    </a:cubicBezTo>
                    <a:cubicBezTo>
                      <a:pt x="2224" y="384"/>
                      <a:pt x="1910" y="358"/>
                      <a:pt x="1737" y="358"/>
                    </a:cubicBezTo>
                    <a:cubicBezTo>
                      <a:pt x="1703" y="358"/>
                      <a:pt x="1674" y="359"/>
                      <a:pt x="1652" y="360"/>
                    </a:cubicBezTo>
                    <a:lnTo>
                      <a:pt x="1615" y="360"/>
                    </a:lnTo>
                    <a:cubicBezTo>
                      <a:pt x="1602" y="359"/>
                      <a:pt x="1590" y="359"/>
                      <a:pt x="1577" y="359"/>
                    </a:cubicBezTo>
                    <a:cubicBezTo>
                      <a:pt x="1520" y="359"/>
                      <a:pt x="1464" y="366"/>
                      <a:pt x="1406" y="377"/>
                    </a:cubicBezTo>
                    <a:cubicBezTo>
                      <a:pt x="1370" y="384"/>
                      <a:pt x="1339" y="390"/>
                      <a:pt x="1311" y="390"/>
                    </a:cubicBezTo>
                    <a:cubicBezTo>
                      <a:pt x="1252" y="390"/>
                      <a:pt x="1200" y="365"/>
                      <a:pt x="1130" y="272"/>
                    </a:cubicBezTo>
                    <a:cubicBezTo>
                      <a:pt x="1073" y="199"/>
                      <a:pt x="1015" y="178"/>
                      <a:pt x="957" y="178"/>
                    </a:cubicBezTo>
                    <a:cubicBezTo>
                      <a:pt x="919" y="178"/>
                      <a:pt x="881" y="187"/>
                      <a:pt x="842" y="197"/>
                    </a:cubicBezTo>
                    <a:cubicBezTo>
                      <a:pt x="804" y="205"/>
                      <a:pt x="768" y="214"/>
                      <a:pt x="731" y="214"/>
                    </a:cubicBezTo>
                    <a:cubicBezTo>
                      <a:pt x="674" y="214"/>
                      <a:pt x="616" y="194"/>
                      <a:pt x="550" y="126"/>
                    </a:cubicBezTo>
                    <a:cubicBezTo>
                      <a:pt x="457" y="30"/>
                      <a:pt x="358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67"/>
              <p:cNvSpPr/>
              <p:nvPr/>
            </p:nvSpPr>
            <p:spPr>
              <a:xfrm>
                <a:off x="10680091" y="863982"/>
                <a:ext cx="882299" cy="216948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705" extrusionOk="0">
                    <a:moveTo>
                      <a:pt x="116" y="0"/>
                    </a:moveTo>
                    <a:cubicBezTo>
                      <a:pt x="103" y="0"/>
                      <a:pt x="90" y="9"/>
                      <a:pt x="88" y="26"/>
                    </a:cubicBezTo>
                    <a:lnTo>
                      <a:pt x="46" y="490"/>
                    </a:lnTo>
                    <a:cubicBezTo>
                      <a:pt x="1" y="953"/>
                      <a:pt x="1470" y="1458"/>
                      <a:pt x="3390" y="1642"/>
                    </a:cubicBezTo>
                    <a:cubicBezTo>
                      <a:pt x="3832" y="1683"/>
                      <a:pt x="4262" y="1704"/>
                      <a:pt x="4667" y="1704"/>
                    </a:cubicBezTo>
                    <a:cubicBezTo>
                      <a:pt x="4695" y="1705"/>
                      <a:pt x="4722" y="1705"/>
                      <a:pt x="4750" y="1705"/>
                    </a:cubicBezTo>
                    <a:cubicBezTo>
                      <a:pt x="5106" y="1705"/>
                      <a:pt x="5463" y="1680"/>
                      <a:pt x="5819" y="1633"/>
                    </a:cubicBezTo>
                    <a:cubicBezTo>
                      <a:pt x="6487" y="1541"/>
                      <a:pt x="6867" y="1366"/>
                      <a:pt x="6888" y="1141"/>
                    </a:cubicBezTo>
                    <a:lnTo>
                      <a:pt x="6934" y="673"/>
                    </a:lnTo>
                    <a:cubicBezTo>
                      <a:pt x="6934" y="661"/>
                      <a:pt x="6925" y="648"/>
                      <a:pt x="6909" y="648"/>
                    </a:cubicBezTo>
                    <a:cubicBezTo>
                      <a:pt x="6907" y="648"/>
                      <a:pt x="6905" y="647"/>
                      <a:pt x="6904" y="647"/>
                    </a:cubicBezTo>
                    <a:cubicBezTo>
                      <a:pt x="6893" y="647"/>
                      <a:pt x="6883" y="658"/>
                      <a:pt x="6879" y="669"/>
                    </a:cubicBezTo>
                    <a:lnTo>
                      <a:pt x="6838" y="1137"/>
                    </a:lnTo>
                    <a:cubicBezTo>
                      <a:pt x="6817" y="1333"/>
                      <a:pt x="6445" y="1496"/>
                      <a:pt x="5811" y="1583"/>
                    </a:cubicBezTo>
                    <a:cubicBezTo>
                      <a:pt x="5475" y="1630"/>
                      <a:pt x="5087" y="1653"/>
                      <a:pt x="4667" y="1653"/>
                    </a:cubicBezTo>
                    <a:cubicBezTo>
                      <a:pt x="4266" y="1653"/>
                      <a:pt x="3836" y="1632"/>
                      <a:pt x="3394" y="1592"/>
                    </a:cubicBezTo>
                    <a:cubicBezTo>
                      <a:pt x="1566" y="1416"/>
                      <a:pt x="59" y="915"/>
                      <a:pt x="97" y="494"/>
                    </a:cubicBezTo>
                    <a:lnTo>
                      <a:pt x="142" y="30"/>
                    </a:lnTo>
                    <a:cubicBezTo>
                      <a:pt x="145" y="11"/>
                      <a:pt x="131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67"/>
              <p:cNvSpPr/>
              <p:nvPr/>
            </p:nvSpPr>
            <p:spPr>
              <a:xfrm>
                <a:off x="10685944" y="795397"/>
                <a:ext cx="879118" cy="226619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1781" extrusionOk="0">
                    <a:moveTo>
                      <a:pt x="2184" y="51"/>
                    </a:moveTo>
                    <a:cubicBezTo>
                      <a:pt x="2212" y="51"/>
                      <a:pt x="2239" y="52"/>
                      <a:pt x="2267" y="52"/>
                    </a:cubicBezTo>
                    <a:cubicBezTo>
                      <a:pt x="2668" y="52"/>
                      <a:pt x="3098" y="73"/>
                      <a:pt x="3540" y="114"/>
                    </a:cubicBezTo>
                    <a:cubicBezTo>
                      <a:pt x="4446" y="202"/>
                      <a:pt x="5285" y="369"/>
                      <a:pt x="5911" y="578"/>
                    </a:cubicBezTo>
                    <a:cubicBezTo>
                      <a:pt x="6516" y="782"/>
                      <a:pt x="6854" y="1012"/>
                      <a:pt x="6833" y="1212"/>
                    </a:cubicBezTo>
                    <a:cubicBezTo>
                      <a:pt x="6817" y="1408"/>
                      <a:pt x="6441" y="1571"/>
                      <a:pt x="5811" y="1659"/>
                    </a:cubicBezTo>
                    <a:cubicBezTo>
                      <a:pt x="5475" y="1704"/>
                      <a:pt x="5086" y="1727"/>
                      <a:pt x="4665" y="1727"/>
                    </a:cubicBezTo>
                    <a:cubicBezTo>
                      <a:pt x="4264" y="1727"/>
                      <a:pt x="3834" y="1706"/>
                      <a:pt x="3394" y="1663"/>
                    </a:cubicBezTo>
                    <a:cubicBezTo>
                      <a:pt x="1566" y="1492"/>
                      <a:pt x="55" y="991"/>
                      <a:pt x="96" y="569"/>
                    </a:cubicBezTo>
                    <a:cubicBezTo>
                      <a:pt x="113" y="373"/>
                      <a:pt x="489" y="210"/>
                      <a:pt x="1123" y="123"/>
                    </a:cubicBezTo>
                    <a:cubicBezTo>
                      <a:pt x="1476" y="76"/>
                      <a:pt x="1828" y="51"/>
                      <a:pt x="2184" y="51"/>
                    </a:cubicBezTo>
                    <a:close/>
                    <a:moveTo>
                      <a:pt x="2265" y="1"/>
                    </a:moveTo>
                    <a:cubicBezTo>
                      <a:pt x="1843" y="1"/>
                      <a:pt x="1453" y="24"/>
                      <a:pt x="1115" y="69"/>
                    </a:cubicBezTo>
                    <a:cubicBezTo>
                      <a:pt x="447" y="160"/>
                      <a:pt x="67" y="340"/>
                      <a:pt x="42" y="565"/>
                    </a:cubicBezTo>
                    <a:cubicBezTo>
                      <a:pt x="0" y="1029"/>
                      <a:pt x="1470" y="1534"/>
                      <a:pt x="3386" y="1717"/>
                    </a:cubicBezTo>
                    <a:cubicBezTo>
                      <a:pt x="3828" y="1759"/>
                      <a:pt x="4262" y="1780"/>
                      <a:pt x="4663" y="1780"/>
                    </a:cubicBezTo>
                    <a:cubicBezTo>
                      <a:pt x="4691" y="1780"/>
                      <a:pt x="4719" y="1780"/>
                      <a:pt x="4746" y="1780"/>
                    </a:cubicBezTo>
                    <a:cubicBezTo>
                      <a:pt x="5106" y="1780"/>
                      <a:pt x="5462" y="1755"/>
                      <a:pt x="5815" y="1709"/>
                    </a:cubicBezTo>
                    <a:cubicBezTo>
                      <a:pt x="6487" y="1617"/>
                      <a:pt x="6867" y="1442"/>
                      <a:pt x="6888" y="1216"/>
                    </a:cubicBezTo>
                    <a:cubicBezTo>
                      <a:pt x="6909" y="987"/>
                      <a:pt x="6566" y="745"/>
                      <a:pt x="5928" y="528"/>
                    </a:cubicBezTo>
                    <a:cubicBezTo>
                      <a:pt x="5302" y="315"/>
                      <a:pt x="4454" y="148"/>
                      <a:pt x="3544" y="64"/>
                    </a:cubicBezTo>
                    <a:cubicBezTo>
                      <a:pt x="3100" y="22"/>
                      <a:pt x="2668" y="1"/>
                      <a:pt x="2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67"/>
              <p:cNvSpPr/>
              <p:nvPr/>
            </p:nvSpPr>
            <p:spPr>
              <a:xfrm>
                <a:off x="10734297" y="1582148"/>
                <a:ext cx="22395" cy="259829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42" extrusionOk="0">
                    <a:moveTo>
                      <a:pt x="13" y="1"/>
                    </a:moveTo>
                    <a:cubicBezTo>
                      <a:pt x="9" y="1"/>
                      <a:pt x="0" y="9"/>
                      <a:pt x="0" y="13"/>
                    </a:cubicBezTo>
                    <a:lnTo>
                      <a:pt x="151" y="2029"/>
                    </a:lnTo>
                    <a:cubicBezTo>
                      <a:pt x="151" y="2038"/>
                      <a:pt x="155" y="2042"/>
                      <a:pt x="163" y="2042"/>
                    </a:cubicBezTo>
                    <a:cubicBezTo>
                      <a:pt x="171" y="2042"/>
                      <a:pt x="176" y="2038"/>
                      <a:pt x="176" y="2029"/>
                    </a:cubicBezTo>
                    <a:lnTo>
                      <a:pt x="30" y="13"/>
                    </a:lnTo>
                    <a:cubicBezTo>
                      <a:pt x="30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67"/>
              <p:cNvSpPr/>
              <p:nvPr/>
            </p:nvSpPr>
            <p:spPr>
              <a:xfrm>
                <a:off x="10760254" y="1646788"/>
                <a:ext cx="16160" cy="16019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59" extrusionOk="0">
                    <a:moveTo>
                      <a:pt x="20" y="1"/>
                    </a:moveTo>
                    <a:cubicBezTo>
                      <a:pt x="19" y="1"/>
                      <a:pt x="18" y="1"/>
                      <a:pt x="18" y="2"/>
                    </a:cubicBezTo>
                    <a:cubicBezTo>
                      <a:pt x="9" y="2"/>
                      <a:pt x="1" y="6"/>
                      <a:pt x="5" y="14"/>
                    </a:cubicBezTo>
                    <a:lnTo>
                      <a:pt x="101" y="1246"/>
                    </a:lnTo>
                    <a:cubicBezTo>
                      <a:pt x="101" y="1250"/>
                      <a:pt x="105" y="1258"/>
                      <a:pt x="114" y="1258"/>
                    </a:cubicBezTo>
                    <a:cubicBezTo>
                      <a:pt x="122" y="1254"/>
                      <a:pt x="126" y="1250"/>
                      <a:pt x="126" y="1242"/>
                    </a:cubicBezTo>
                    <a:lnTo>
                      <a:pt x="30" y="14"/>
                    </a:lnTo>
                    <a:cubicBezTo>
                      <a:pt x="30" y="8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67"/>
              <p:cNvSpPr/>
              <p:nvPr/>
            </p:nvSpPr>
            <p:spPr>
              <a:xfrm>
                <a:off x="10786848" y="1693105"/>
                <a:ext cx="7507" cy="74055"/>
              </a:xfrm>
              <a:custGeom>
                <a:avLst/>
                <a:gdLst/>
                <a:ahLst/>
                <a:cxnLst/>
                <a:rect l="l" t="t" r="r" b="b"/>
                <a:pathLst>
                  <a:path w="59" h="582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8"/>
                    </a:cubicBezTo>
                    <a:cubicBezTo>
                      <a:pt x="21" y="197"/>
                      <a:pt x="30" y="381"/>
                      <a:pt x="30" y="569"/>
                    </a:cubicBezTo>
                    <a:cubicBezTo>
                      <a:pt x="30" y="573"/>
                      <a:pt x="34" y="581"/>
                      <a:pt x="42" y="581"/>
                    </a:cubicBezTo>
                    <a:cubicBezTo>
                      <a:pt x="51" y="581"/>
                      <a:pt x="55" y="573"/>
                      <a:pt x="55" y="569"/>
                    </a:cubicBezTo>
                    <a:cubicBezTo>
                      <a:pt x="59" y="381"/>
                      <a:pt x="46" y="197"/>
                      <a:pt x="26" y="13"/>
                    </a:cubicBezTo>
                    <a:cubicBezTo>
                      <a:pt x="26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67"/>
              <p:cNvSpPr/>
              <p:nvPr/>
            </p:nvSpPr>
            <p:spPr>
              <a:xfrm>
                <a:off x="11380061" y="1486461"/>
                <a:ext cx="74564" cy="2482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951" extrusionOk="0">
                    <a:moveTo>
                      <a:pt x="572" y="0"/>
                    </a:moveTo>
                    <a:cubicBezTo>
                      <a:pt x="566" y="0"/>
                      <a:pt x="560" y="6"/>
                      <a:pt x="560" y="10"/>
                    </a:cubicBezTo>
                    <a:cubicBezTo>
                      <a:pt x="406" y="657"/>
                      <a:pt x="218" y="1304"/>
                      <a:pt x="5" y="1934"/>
                    </a:cubicBezTo>
                    <a:cubicBezTo>
                      <a:pt x="1" y="1942"/>
                      <a:pt x="5" y="1951"/>
                      <a:pt x="14" y="1951"/>
                    </a:cubicBezTo>
                    <a:lnTo>
                      <a:pt x="18" y="1951"/>
                    </a:lnTo>
                    <a:cubicBezTo>
                      <a:pt x="22" y="1951"/>
                      <a:pt x="26" y="1951"/>
                      <a:pt x="30" y="1942"/>
                    </a:cubicBezTo>
                    <a:cubicBezTo>
                      <a:pt x="243" y="1312"/>
                      <a:pt x="427" y="665"/>
                      <a:pt x="585" y="18"/>
                    </a:cubicBezTo>
                    <a:cubicBezTo>
                      <a:pt x="585" y="10"/>
                      <a:pt x="581" y="1"/>
                      <a:pt x="577" y="1"/>
                    </a:cubicBezTo>
                    <a:cubicBezTo>
                      <a:pt x="575" y="0"/>
                      <a:pt x="574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67"/>
              <p:cNvSpPr/>
              <p:nvPr/>
            </p:nvSpPr>
            <p:spPr>
              <a:xfrm>
                <a:off x="11380697" y="1544484"/>
                <a:ext cx="34101" cy="11859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932" extrusionOk="0">
                    <a:moveTo>
                      <a:pt x="255" y="0"/>
                    </a:moveTo>
                    <a:cubicBezTo>
                      <a:pt x="251" y="0"/>
                      <a:pt x="242" y="4"/>
                      <a:pt x="242" y="9"/>
                    </a:cubicBezTo>
                    <a:lnTo>
                      <a:pt x="0" y="914"/>
                    </a:lnTo>
                    <a:cubicBezTo>
                      <a:pt x="0" y="923"/>
                      <a:pt x="4" y="931"/>
                      <a:pt x="9" y="931"/>
                    </a:cubicBezTo>
                    <a:lnTo>
                      <a:pt x="13" y="931"/>
                    </a:lnTo>
                    <a:cubicBezTo>
                      <a:pt x="17" y="931"/>
                      <a:pt x="25" y="927"/>
                      <a:pt x="25" y="923"/>
                    </a:cubicBezTo>
                    <a:lnTo>
                      <a:pt x="267" y="17"/>
                    </a:lnTo>
                    <a:cubicBezTo>
                      <a:pt x="267" y="9"/>
                      <a:pt x="263" y="4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67"/>
              <p:cNvSpPr/>
              <p:nvPr/>
            </p:nvSpPr>
            <p:spPr>
              <a:xfrm>
                <a:off x="11359956" y="1569042"/>
                <a:ext cx="16160" cy="58404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59" extrusionOk="0">
                    <a:moveTo>
                      <a:pt x="107" y="0"/>
                    </a:moveTo>
                    <a:cubicBezTo>
                      <a:pt x="102" y="0"/>
                      <a:pt x="96" y="3"/>
                      <a:pt x="96" y="8"/>
                    </a:cubicBezTo>
                    <a:lnTo>
                      <a:pt x="5" y="442"/>
                    </a:lnTo>
                    <a:cubicBezTo>
                      <a:pt x="0" y="450"/>
                      <a:pt x="5" y="458"/>
                      <a:pt x="13" y="458"/>
                    </a:cubicBezTo>
                    <a:lnTo>
                      <a:pt x="17" y="458"/>
                    </a:lnTo>
                    <a:cubicBezTo>
                      <a:pt x="21" y="458"/>
                      <a:pt x="25" y="454"/>
                      <a:pt x="30" y="450"/>
                    </a:cubicBezTo>
                    <a:lnTo>
                      <a:pt x="121" y="16"/>
                    </a:lnTo>
                    <a:cubicBezTo>
                      <a:pt x="126" y="6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67"/>
              <p:cNvSpPr/>
              <p:nvPr/>
            </p:nvSpPr>
            <p:spPr>
              <a:xfrm>
                <a:off x="11314275" y="1589910"/>
                <a:ext cx="12851" cy="3855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03" extrusionOk="0">
                    <a:moveTo>
                      <a:pt x="84" y="1"/>
                    </a:moveTo>
                    <a:cubicBezTo>
                      <a:pt x="80" y="1"/>
                      <a:pt x="74" y="4"/>
                      <a:pt x="71" y="11"/>
                    </a:cubicBezTo>
                    <a:cubicBezTo>
                      <a:pt x="34" y="98"/>
                      <a:pt x="9" y="194"/>
                      <a:pt x="0" y="290"/>
                    </a:cubicBezTo>
                    <a:cubicBezTo>
                      <a:pt x="0" y="299"/>
                      <a:pt x="5" y="303"/>
                      <a:pt x="13" y="303"/>
                    </a:cubicBezTo>
                    <a:cubicBezTo>
                      <a:pt x="21" y="303"/>
                      <a:pt x="25" y="299"/>
                      <a:pt x="25" y="294"/>
                    </a:cubicBezTo>
                    <a:cubicBezTo>
                      <a:pt x="34" y="198"/>
                      <a:pt x="59" y="107"/>
                      <a:pt x="96" y="19"/>
                    </a:cubicBezTo>
                    <a:cubicBezTo>
                      <a:pt x="101" y="15"/>
                      <a:pt x="96" y="6"/>
                      <a:pt x="88" y="2"/>
                    </a:cubicBezTo>
                    <a:cubicBezTo>
                      <a:pt x="87" y="1"/>
                      <a:pt x="86" y="1"/>
                      <a:pt x="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67"/>
              <p:cNvSpPr/>
              <p:nvPr/>
            </p:nvSpPr>
            <p:spPr>
              <a:xfrm>
                <a:off x="10779468" y="1162497"/>
                <a:ext cx="57259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73" extrusionOk="0">
                    <a:moveTo>
                      <a:pt x="430" y="1"/>
                    </a:moveTo>
                    <a:cubicBezTo>
                      <a:pt x="428" y="1"/>
                      <a:pt x="427" y="1"/>
                      <a:pt x="426" y="1"/>
                    </a:cubicBezTo>
                    <a:cubicBezTo>
                      <a:pt x="180" y="80"/>
                      <a:pt x="13" y="306"/>
                      <a:pt x="0" y="560"/>
                    </a:cubicBezTo>
                    <a:cubicBezTo>
                      <a:pt x="0" y="569"/>
                      <a:pt x="8" y="573"/>
                      <a:pt x="13" y="573"/>
                    </a:cubicBezTo>
                    <a:cubicBezTo>
                      <a:pt x="21" y="573"/>
                      <a:pt x="25" y="569"/>
                      <a:pt x="25" y="560"/>
                    </a:cubicBezTo>
                    <a:cubicBezTo>
                      <a:pt x="38" y="314"/>
                      <a:pt x="196" y="101"/>
                      <a:pt x="434" y="26"/>
                    </a:cubicBezTo>
                    <a:cubicBezTo>
                      <a:pt x="450" y="22"/>
                      <a:pt x="444" y="1"/>
                      <a:pt x="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67"/>
              <p:cNvSpPr/>
              <p:nvPr/>
            </p:nvSpPr>
            <p:spPr>
              <a:xfrm>
                <a:off x="10807080" y="1188964"/>
                <a:ext cx="22904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44" extrusionOk="0">
                    <a:moveTo>
                      <a:pt x="151" y="1"/>
                    </a:moveTo>
                    <a:cubicBezTo>
                      <a:pt x="78" y="1"/>
                      <a:pt x="16" y="53"/>
                      <a:pt x="0" y="127"/>
                    </a:cubicBezTo>
                    <a:cubicBezTo>
                      <a:pt x="0" y="135"/>
                      <a:pt x="4" y="140"/>
                      <a:pt x="13" y="144"/>
                    </a:cubicBezTo>
                    <a:cubicBezTo>
                      <a:pt x="17" y="144"/>
                      <a:pt x="25" y="135"/>
                      <a:pt x="25" y="131"/>
                    </a:cubicBezTo>
                    <a:cubicBezTo>
                      <a:pt x="37" y="70"/>
                      <a:pt x="87" y="26"/>
                      <a:pt x="147" y="26"/>
                    </a:cubicBezTo>
                    <a:cubicBezTo>
                      <a:pt x="152" y="26"/>
                      <a:pt x="158" y="26"/>
                      <a:pt x="163" y="27"/>
                    </a:cubicBezTo>
                    <a:cubicBezTo>
                      <a:pt x="171" y="27"/>
                      <a:pt x="175" y="23"/>
                      <a:pt x="180" y="14"/>
                    </a:cubicBezTo>
                    <a:cubicBezTo>
                      <a:pt x="180" y="6"/>
                      <a:pt x="175" y="2"/>
                      <a:pt x="167" y="2"/>
                    </a:cubicBezTo>
                    <a:cubicBezTo>
                      <a:pt x="162" y="1"/>
                      <a:pt x="156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67"/>
              <p:cNvSpPr/>
              <p:nvPr/>
            </p:nvSpPr>
            <p:spPr>
              <a:xfrm>
                <a:off x="10841054" y="1206014"/>
                <a:ext cx="13869" cy="610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8" extrusionOk="0">
                    <a:moveTo>
                      <a:pt x="80" y="0"/>
                    </a:moveTo>
                    <a:cubicBezTo>
                      <a:pt x="52" y="0"/>
                      <a:pt x="25" y="9"/>
                      <a:pt x="4" y="26"/>
                    </a:cubicBezTo>
                    <a:cubicBezTo>
                      <a:pt x="0" y="31"/>
                      <a:pt x="0" y="39"/>
                      <a:pt x="4" y="43"/>
                    </a:cubicBezTo>
                    <a:cubicBezTo>
                      <a:pt x="9" y="47"/>
                      <a:pt x="13" y="47"/>
                      <a:pt x="17" y="47"/>
                    </a:cubicBezTo>
                    <a:lnTo>
                      <a:pt x="21" y="47"/>
                    </a:lnTo>
                    <a:cubicBezTo>
                      <a:pt x="37" y="34"/>
                      <a:pt x="55" y="29"/>
                      <a:pt x="74" y="29"/>
                    </a:cubicBezTo>
                    <a:cubicBezTo>
                      <a:pt x="80" y="29"/>
                      <a:pt x="86" y="30"/>
                      <a:pt x="92" y="31"/>
                    </a:cubicBezTo>
                    <a:cubicBezTo>
                      <a:pt x="100" y="31"/>
                      <a:pt x="105" y="26"/>
                      <a:pt x="109" y="18"/>
                    </a:cubicBezTo>
                    <a:cubicBezTo>
                      <a:pt x="109" y="10"/>
                      <a:pt x="105" y="6"/>
                      <a:pt x="96" y="1"/>
                    </a:cubicBezTo>
                    <a:cubicBezTo>
                      <a:pt x="91" y="1"/>
                      <a:pt x="85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67"/>
              <p:cNvSpPr/>
              <p:nvPr/>
            </p:nvSpPr>
            <p:spPr>
              <a:xfrm>
                <a:off x="11018051" y="1163515"/>
                <a:ext cx="75328" cy="5916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65" extrusionOk="0">
                    <a:moveTo>
                      <a:pt x="44" y="1"/>
                    </a:moveTo>
                    <a:cubicBezTo>
                      <a:pt x="35" y="1"/>
                      <a:pt x="25" y="1"/>
                      <a:pt x="16" y="1"/>
                    </a:cubicBezTo>
                    <a:cubicBezTo>
                      <a:pt x="0" y="1"/>
                      <a:pt x="3" y="31"/>
                      <a:pt x="14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26" y="30"/>
                      <a:pt x="35" y="30"/>
                      <a:pt x="45" y="30"/>
                    </a:cubicBezTo>
                    <a:cubicBezTo>
                      <a:pt x="160" y="30"/>
                      <a:pt x="269" y="75"/>
                      <a:pt x="350" y="156"/>
                    </a:cubicBezTo>
                    <a:cubicBezTo>
                      <a:pt x="433" y="244"/>
                      <a:pt x="509" y="348"/>
                      <a:pt x="567" y="456"/>
                    </a:cubicBezTo>
                    <a:cubicBezTo>
                      <a:pt x="571" y="461"/>
                      <a:pt x="575" y="465"/>
                      <a:pt x="579" y="465"/>
                    </a:cubicBezTo>
                    <a:cubicBezTo>
                      <a:pt x="579" y="465"/>
                      <a:pt x="584" y="461"/>
                      <a:pt x="584" y="461"/>
                    </a:cubicBezTo>
                    <a:cubicBezTo>
                      <a:pt x="592" y="456"/>
                      <a:pt x="592" y="448"/>
                      <a:pt x="588" y="444"/>
                    </a:cubicBezTo>
                    <a:cubicBezTo>
                      <a:pt x="529" y="331"/>
                      <a:pt x="454" y="227"/>
                      <a:pt x="367" y="139"/>
                    </a:cubicBezTo>
                    <a:cubicBezTo>
                      <a:pt x="281" y="50"/>
                      <a:pt x="164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67"/>
              <p:cNvSpPr/>
              <p:nvPr/>
            </p:nvSpPr>
            <p:spPr>
              <a:xfrm>
                <a:off x="11045027" y="1194562"/>
                <a:ext cx="19723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6" extrusionOk="0">
                    <a:moveTo>
                      <a:pt x="14" y="1"/>
                    </a:moveTo>
                    <a:cubicBezTo>
                      <a:pt x="11" y="1"/>
                      <a:pt x="7" y="3"/>
                      <a:pt x="4" y="8"/>
                    </a:cubicBezTo>
                    <a:cubicBezTo>
                      <a:pt x="0" y="12"/>
                      <a:pt x="0" y="20"/>
                      <a:pt x="8" y="25"/>
                    </a:cubicBezTo>
                    <a:cubicBezTo>
                      <a:pt x="67" y="62"/>
                      <a:pt x="109" y="121"/>
                      <a:pt x="130" y="187"/>
                    </a:cubicBezTo>
                    <a:cubicBezTo>
                      <a:pt x="130" y="192"/>
                      <a:pt x="134" y="196"/>
                      <a:pt x="142" y="196"/>
                    </a:cubicBezTo>
                    <a:lnTo>
                      <a:pt x="146" y="196"/>
                    </a:lnTo>
                    <a:cubicBezTo>
                      <a:pt x="150" y="192"/>
                      <a:pt x="155" y="187"/>
                      <a:pt x="155" y="179"/>
                    </a:cubicBezTo>
                    <a:cubicBezTo>
                      <a:pt x="134" y="104"/>
                      <a:pt x="88" y="41"/>
                      <a:pt x="21" y="4"/>
                    </a:cubicBezTo>
                    <a:cubicBezTo>
                      <a:pt x="19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67"/>
              <p:cNvSpPr/>
              <p:nvPr/>
            </p:nvSpPr>
            <p:spPr>
              <a:xfrm>
                <a:off x="11033320" y="1222429"/>
                <a:ext cx="865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68" h="111" extrusionOk="0">
                    <a:moveTo>
                      <a:pt x="15" y="0"/>
                    </a:moveTo>
                    <a:cubicBezTo>
                      <a:pt x="13" y="0"/>
                      <a:pt x="11" y="1"/>
                      <a:pt x="9" y="2"/>
                    </a:cubicBezTo>
                    <a:cubicBezTo>
                      <a:pt x="4" y="6"/>
                      <a:pt x="0" y="14"/>
                      <a:pt x="4" y="18"/>
                    </a:cubicBezTo>
                    <a:lnTo>
                      <a:pt x="38" y="102"/>
                    </a:lnTo>
                    <a:cubicBezTo>
                      <a:pt x="42" y="106"/>
                      <a:pt x="46" y="110"/>
                      <a:pt x="50" y="110"/>
                    </a:cubicBezTo>
                    <a:lnTo>
                      <a:pt x="59" y="110"/>
                    </a:lnTo>
                    <a:cubicBezTo>
                      <a:pt x="63" y="106"/>
                      <a:pt x="67" y="98"/>
                      <a:pt x="63" y="94"/>
                    </a:cubicBezTo>
                    <a:lnTo>
                      <a:pt x="25" y="10"/>
                    </a:lnTo>
                    <a:cubicBezTo>
                      <a:pt x="25" y="4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67"/>
              <p:cNvSpPr/>
              <p:nvPr/>
            </p:nvSpPr>
            <p:spPr>
              <a:xfrm>
                <a:off x="11001382" y="1250295"/>
                <a:ext cx="113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7" extrusionOk="0">
                    <a:moveTo>
                      <a:pt x="13" y="1"/>
                    </a:moveTo>
                    <a:cubicBezTo>
                      <a:pt x="10" y="1"/>
                      <a:pt x="7" y="2"/>
                      <a:pt x="5" y="4"/>
                    </a:cubicBezTo>
                    <a:cubicBezTo>
                      <a:pt x="1" y="12"/>
                      <a:pt x="1" y="21"/>
                      <a:pt x="5" y="25"/>
                    </a:cubicBezTo>
                    <a:lnTo>
                      <a:pt x="63" y="67"/>
                    </a:lnTo>
                    <a:lnTo>
                      <a:pt x="72" y="67"/>
                    </a:lnTo>
                    <a:cubicBezTo>
                      <a:pt x="76" y="67"/>
                      <a:pt x="80" y="62"/>
                      <a:pt x="84" y="62"/>
                    </a:cubicBezTo>
                    <a:cubicBezTo>
                      <a:pt x="89" y="54"/>
                      <a:pt x="84" y="46"/>
                      <a:pt x="80" y="42"/>
                    </a:cubicBezTo>
                    <a:lnTo>
                      <a:pt x="22" y="4"/>
                    </a:lnTo>
                    <a:cubicBezTo>
                      <a:pt x="20" y="2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67"/>
              <p:cNvSpPr/>
              <p:nvPr/>
            </p:nvSpPr>
            <p:spPr>
              <a:xfrm>
                <a:off x="10869684" y="1268237"/>
                <a:ext cx="43899" cy="96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190" y="0"/>
                    </a:moveTo>
                    <a:cubicBezTo>
                      <a:pt x="127" y="0"/>
                      <a:pt x="64" y="17"/>
                      <a:pt x="9" y="51"/>
                    </a:cubicBezTo>
                    <a:cubicBezTo>
                      <a:pt x="1" y="55"/>
                      <a:pt x="1" y="63"/>
                      <a:pt x="5" y="67"/>
                    </a:cubicBezTo>
                    <a:cubicBezTo>
                      <a:pt x="5" y="72"/>
                      <a:pt x="9" y="76"/>
                      <a:pt x="13" y="76"/>
                    </a:cubicBezTo>
                    <a:cubicBezTo>
                      <a:pt x="17" y="76"/>
                      <a:pt x="17" y="76"/>
                      <a:pt x="22" y="72"/>
                    </a:cubicBezTo>
                    <a:cubicBezTo>
                      <a:pt x="72" y="40"/>
                      <a:pt x="131" y="24"/>
                      <a:pt x="191" y="24"/>
                    </a:cubicBezTo>
                    <a:cubicBezTo>
                      <a:pt x="235" y="24"/>
                      <a:pt x="280" y="33"/>
                      <a:pt x="322" y="51"/>
                    </a:cubicBezTo>
                    <a:cubicBezTo>
                      <a:pt x="324" y="52"/>
                      <a:pt x="326" y="52"/>
                      <a:pt x="327" y="52"/>
                    </a:cubicBezTo>
                    <a:cubicBezTo>
                      <a:pt x="338" y="52"/>
                      <a:pt x="345" y="34"/>
                      <a:pt x="330" y="30"/>
                    </a:cubicBezTo>
                    <a:cubicBezTo>
                      <a:pt x="286" y="10"/>
                      <a:pt x="238" y="0"/>
                      <a:pt x="1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67"/>
              <p:cNvSpPr/>
              <p:nvPr/>
            </p:nvSpPr>
            <p:spPr>
              <a:xfrm>
                <a:off x="11170871" y="1314808"/>
                <a:ext cx="55350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53" extrusionOk="0">
                    <a:moveTo>
                      <a:pt x="46" y="1"/>
                    </a:moveTo>
                    <a:cubicBezTo>
                      <a:pt x="35" y="1"/>
                      <a:pt x="24" y="1"/>
                      <a:pt x="13" y="2"/>
                    </a:cubicBezTo>
                    <a:cubicBezTo>
                      <a:pt x="5" y="6"/>
                      <a:pt x="0" y="10"/>
                      <a:pt x="0" y="19"/>
                    </a:cubicBezTo>
                    <a:cubicBezTo>
                      <a:pt x="0" y="27"/>
                      <a:pt x="9" y="31"/>
                      <a:pt x="17" y="31"/>
                    </a:cubicBezTo>
                    <a:cubicBezTo>
                      <a:pt x="30" y="30"/>
                      <a:pt x="44" y="29"/>
                      <a:pt x="57" y="29"/>
                    </a:cubicBezTo>
                    <a:cubicBezTo>
                      <a:pt x="205" y="29"/>
                      <a:pt x="340" y="114"/>
                      <a:pt x="405" y="244"/>
                    </a:cubicBezTo>
                    <a:cubicBezTo>
                      <a:pt x="409" y="248"/>
                      <a:pt x="414" y="252"/>
                      <a:pt x="418" y="252"/>
                    </a:cubicBezTo>
                    <a:lnTo>
                      <a:pt x="426" y="252"/>
                    </a:lnTo>
                    <a:cubicBezTo>
                      <a:pt x="430" y="248"/>
                      <a:pt x="435" y="240"/>
                      <a:pt x="430" y="236"/>
                    </a:cubicBezTo>
                    <a:cubicBezTo>
                      <a:pt x="356" y="87"/>
                      <a:pt x="208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67"/>
              <p:cNvSpPr/>
              <p:nvPr/>
            </p:nvSpPr>
            <p:spPr>
              <a:xfrm>
                <a:off x="11181305" y="1332622"/>
                <a:ext cx="17814" cy="1336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05" extrusionOk="0">
                    <a:moveTo>
                      <a:pt x="17" y="0"/>
                    </a:moveTo>
                    <a:cubicBezTo>
                      <a:pt x="6" y="0"/>
                      <a:pt x="0" y="15"/>
                      <a:pt x="10" y="25"/>
                    </a:cubicBezTo>
                    <a:lnTo>
                      <a:pt x="119" y="104"/>
                    </a:lnTo>
                    <a:lnTo>
                      <a:pt x="131" y="104"/>
                    </a:lnTo>
                    <a:cubicBezTo>
                      <a:pt x="140" y="96"/>
                      <a:pt x="140" y="87"/>
                      <a:pt x="131" y="83"/>
                    </a:cubicBezTo>
                    <a:lnTo>
                      <a:pt x="27" y="4"/>
                    </a:lnTo>
                    <a:cubicBezTo>
                      <a:pt x="23" y="1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67"/>
              <p:cNvSpPr/>
              <p:nvPr/>
            </p:nvSpPr>
            <p:spPr>
              <a:xfrm>
                <a:off x="11141987" y="1341911"/>
                <a:ext cx="9925" cy="5090"/>
              </a:xfrm>
              <a:custGeom>
                <a:avLst/>
                <a:gdLst/>
                <a:ahLst/>
                <a:cxnLst/>
                <a:rect l="l" t="t" r="r" b="b"/>
                <a:pathLst>
                  <a:path w="78" h="40" extrusionOk="0">
                    <a:moveTo>
                      <a:pt x="19" y="1"/>
                    </a:moveTo>
                    <a:cubicBezTo>
                      <a:pt x="9" y="1"/>
                      <a:pt x="0" y="11"/>
                      <a:pt x="6" y="23"/>
                    </a:cubicBezTo>
                    <a:cubicBezTo>
                      <a:pt x="15" y="31"/>
                      <a:pt x="27" y="39"/>
                      <a:pt x="40" y="39"/>
                    </a:cubicBezTo>
                    <a:lnTo>
                      <a:pt x="44" y="39"/>
                    </a:lnTo>
                    <a:cubicBezTo>
                      <a:pt x="52" y="39"/>
                      <a:pt x="65" y="35"/>
                      <a:pt x="73" y="27"/>
                    </a:cubicBezTo>
                    <a:cubicBezTo>
                      <a:pt x="77" y="23"/>
                      <a:pt x="77" y="14"/>
                      <a:pt x="73" y="10"/>
                    </a:cubicBezTo>
                    <a:cubicBezTo>
                      <a:pt x="71" y="8"/>
                      <a:pt x="67" y="7"/>
                      <a:pt x="63" y="7"/>
                    </a:cubicBezTo>
                    <a:cubicBezTo>
                      <a:pt x="58" y="7"/>
                      <a:pt x="54" y="8"/>
                      <a:pt x="52" y="10"/>
                    </a:cubicBezTo>
                    <a:cubicBezTo>
                      <a:pt x="48" y="10"/>
                      <a:pt x="44" y="14"/>
                      <a:pt x="40" y="14"/>
                    </a:cubicBezTo>
                    <a:cubicBezTo>
                      <a:pt x="35" y="14"/>
                      <a:pt x="31" y="10"/>
                      <a:pt x="31" y="6"/>
                    </a:cubicBezTo>
                    <a:cubicBezTo>
                      <a:pt x="28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67"/>
              <p:cNvSpPr/>
              <p:nvPr/>
            </p:nvSpPr>
            <p:spPr>
              <a:xfrm>
                <a:off x="11364664" y="1209577"/>
                <a:ext cx="5967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469" h="634" extrusionOk="0">
                    <a:moveTo>
                      <a:pt x="14" y="1"/>
                    </a:moveTo>
                    <a:cubicBezTo>
                      <a:pt x="9" y="1"/>
                      <a:pt x="4" y="5"/>
                      <a:pt x="1" y="11"/>
                    </a:cubicBezTo>
                    <a:cubicBezTo>
                      <a:pt x="1" y="15"/>
                      <a:pt x="5" y="23"/>
                      <a:pt x="13" y="28"/>
                    </a:cubicBezTo>
                    <a:cubicBezTo>
                      <a:pt x="272" y="99"/>
                      <a:pt x="439" y="353"/>
                      <a:pt x="406" y="620"/>
                    </a:cubicBezTo>
                    <a:cubicBezTo>
                      <a:pt x="406" y="629"/>
                      <a:pt x="410" y="633"/>
                      <a:pt x="418" y="633"/>
                    </a:cubicBezTo>
                    <a:cubicBezTo>
                      <a:pt x="419" y="634"/>
                      <a:pt x="420" y="634"/>
                      <a:pt x="421" y="634"/>
                    </a:cubicBezTo>
                    <a:cubicBezTo>
                      <a:pt x="425" y="634"/>
                      <a:pt x="431" y="628"/>
                      <a:pt x="431" y="624"/>
                    </a:cubicBezTo>
                    <a:cubicBezTo>
                      <a:pt x="468" y="341"/>
                      <a:pt x="293" y="78"/>
                      <a:pt x="18" y="3"/>
                    </a:cubicBezTo>
                    <a:cubicBezTo>
                      <a:pt x="17" y="1"/>
                      <a:pt x="15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67"/>
              <p:cNvSpPr/>
              <p:nvPr/>
            </p:nvSpPr>
            <p:spPr>
              <a:xfrm>
                <a:off x="11375480" y="1244315"/>
                <a:ext cx="17559" cy="2939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1" extrusionOk="0">
                    <a:moveTo>
                      <a:pt x="20" y="0"/>
                    </a:moveTo>
                    <a:cubicBezTo>
                      <a:pt x="10" y="0"/>
                      <a:pt x="1" y="14"/>
                      <a:pt x="12" y="22"/>
                    </a:cubicBezTo>
                    <a:cubicBezTo>
                      <a:pt x="75" y="63"/>
                      <a:pt x="108" y="139"/>
                      <a:pt x="104" y="214"/>
                    </a:cubicBezTo>
                    <a:cubicBezTo>
                      <a:pt x="100" y="222"/>
                      <a:pt x="108" y="226"/>
                      <a:pt x="112" y="230"/>
                    </a:cubicBezTo>
                    <a:cubicBezTo>
                      <a:pt x="120" y="230"/>
                      <a:pt x="129" y="226"/>
                      <a:pt x="129" y="218"/>
                    </a:cubicBezTo>
                    <a:cubicBezTo>
                      <a:pt x="137" y="130"/>
                      <a:pt x="100" y="47"/>
                      <a:pt x="24" y="1"/>
                    </a:cubicBezTo>
                    <a:cubicBezTo>
                      <a:pt x="23" y="0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67"/>
              <p:cNvSpPr/>
              <p:nvPr/>
            </p:nvSpPr>
            <p:spPr>
              <a:xfrm>
                <a:off x="11357029" y="1284778"/>
                <a:ext cx="6235" cy="13869"/>
              </a:xfrm>
              <a:custGeom>
                <a:avLst/>
                <a:gdLst/>
                <a:ahLst/>
                <a:cxnLst/>
                <a:rect l="l" t="t" r="r" b="b"/>
                <a:pathLst>
                  <a:path w="49" h="109" extrusionOk="0">
                    <a:moveTo>
                      <a:pt x="18" y="0"/>
                    </a:moveTo>
                    <a:cubicBezTo>
                      <a:pt x="9" y="0"/>
                      <a:pt x="0" y="7"/>
                      <a:pt x="3" y="17"/>
                    </a:cubicBezTo>
                    <a:lnTo>
                      <a:pt x="23" y="100"/>
                    </a:lnTo>
                    <a:cubicBezTo>
                      <a:pt x="23" y="104"/>
                      <a:pt x="28" y="109"/>
                      <a:pt x="36" y="109"/>
                    </a:cubicBezTo>
                    <a:lnTo>
                      <a:pt x="40" y="109"/>
                    </a:lnTo>
                    <a:cubicBezTo>
                      <a:pt x="44" y="104"/>
                      <a:pt x="48" y="100"/>
                      <a:pt x="48" y="92"/>
                    </a:cubicBezTo>
                    <a:lnTo>
                      <a:pt x="32" y="13"/>
                    </a:lnTo>
                    <a:cubicBezTo>
                      <a:pt x="30" y="4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67"/>
              <p:cNvSpPr/>
              <p:nvPr/>
            </p:nvSpPr>
            <p:spPr>
              <a:xfrm>
                <a:off x="11169217" y="1179802"/>
                <a:ext cx="61204" cy="27484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16" extrusionOk="0">
                    <a:moveTo>
                      <a:pt x="16" y="0"/>
                    </a:moveTo>
                    <a:cubicBezTo>
                      <a:pt x="13" y="0"/>
                      <a:pt x="11" y="1"/>
                      <a:pt x="9" y="3"/>
                    </a:cubicBezTo>
                    <a:cubicBezTo>
                      <a:pt x="1" y="7"/>
                      <a:pt x="1" y="15"/>
                      <a:pt x="5" y="20"/>
                    </a:cubicBezTo>
                    <a:cubicBezTo>
                      <a:pt x="43" y="70"/>
                      <a:pt x="105" y="99"/>
                      <a:pt x="168" y="99"/>
                    </a:cubicBezTo>
                    <a:lnTo>
                      <a:pt x="235" y="99"/>
                    </a:lnTo>
                    <a:cubicBezTo>
                      <a:pt x="250" y="97"/>
                      <a:pt x="266" y="96"/>
                      <a:pt x="281" y="96"/>
                    </a:cubicBezTo>
                    <a:cubicBezTo>
                      <a:pt x="303" y="96"/>
                      <a:pt x="324" y="98"/>
                      <a:pt x="343" y="103"/>
                    </a:cubicBezTo>
                    <a:cubicBezTo>
                      <a:pt x="397" y="107"/>
                      <a:pt x="443" y="149"/>
                      <a:pt x="456" y="203"/>
                    </a:cubicBezTo>
                    <a:cubicBezTo>
                      <a:pt x="456" y="207"/>
                      <a:pt x="464" y="212"/>
                      <a:pt x="468" y="216"/>
                    </a:cubicBezTo>
                    <a:lnTo>
                      <a:pt x="473" y="212"/>
                    </a:lnTo>
                    <a:cubicBezTo>
                      <a:pt x="477" y="212"/>
                      <a:pt x="481" y="207"/>
                      <a:pt x="481" y="199"/>
                    </a:cubicBezTo>
                    <a:cubicBezTo>
                      <a:pt x="468" y="132"/>
                      <a:pt x="414" y="86"/>
                      <a:pt x="352" y="78"/>
                    </a:cubicBezTo>
                    <a:cubicBezTo>
                      <a:pt x="310" y="70"/>
                      <a:pt x="272" y="70"/>
                      <a:pt x="235" y="70"/>
                    </a:cubicBezTo>
                    <a:lnTo>
                      <a:pt x="172" y="70"/>
                    </a:lnTo>
                    <a:cubicBezTo>
                      <a:pt x="168" y="70"/>
                      <a:pt x="164" y="70"/>
                      <a:pt x="159" y="70"/>
                    </a:cubicBezTo>
                    <a:cubicBezTo>
                      <a:pt x="106" y="70"/>
                      <a:pt x="57" y="46"/>
                      <a:pt x="26" y="7"/>
                    </a:cubicBezTo>
                    <a:cubicBezTo>
                      <a:pt x="23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67"/>
              <p:cNvSpPr/>
              <p:nvPr/>
            </p:nvSpPr>
            <p:spPr>
              <a:xfrm>
                <a:off x="11175579" y="1208050"/>
                <a:ext cx="2519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78" extrusionOk="0">
                    <a:moveTo>
                      <a:pt x="15" y="0"/>
                    </a:moveTo>
                    <a:cubicBezTo>
                      <a:pt x="9" y="0"/>
                      <a:pt x="5" y="3"/>
                      <a:pt x="5" y="6"/>
                    </a:cubicBezTo>
                    <a:cubicBezTo>
                      <a:pt x="1" y="10"/>
                      <a:pt x="1" y="19"/>
                      <a:pt x="9" y="23"/>
                    </a:cubicBezTo>
                    <a:cubicBezTo>
                      <a:pt x="59" y="56"/>
                      <a:pt x="118" y="73"/>
                      <a:pt x="176" y="77"/>
                    </a:cubicBezTo>
                    <a:cubicBezTo>
                      <a:pt x="197" y="77"/>
                      <a:pt x="197" y="52"/>
                      <a:pt x="176" y="52"/>
                    </a:cubicBezTo>
                    <a:cubicBezTo>
                      <a:pt x="122" y="48"/>
                      <a:pt x="68" y="31"/>
                      <a:pt x="22" y="2"/>
                    </a:cubicBezTo>
                    <a:cubicBezTo>
                      <a:pt x="19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67"/>
              <p:cNvSpPr/>
              <p:nvPr/>
            </p:nvSpPr>
            <p:spPr>
              <a:xfrm>
                <a:off x="11208281" y="1239352"/>
                <a:ext cx="8398" cy="7253"/>
              </a:xfrm>
              <a:custGeom>
                <a:avLst/>
                <a:gdLst/>
                <a:ahLst/>
                <a:cxnLst/>
                <a:rect l="l" t="t" r="r" b="b"/>
                <a:pathLst>
                  <a:path w="66" h="57" extrusionOk="0">
                    <a:moveTo>
                      <a:pt x="17" y="0"/>
                    </a:moveTo>
                    <a:cubicBezTo>
                      <a:pt x="7" y="0"/>
                      <a:pt x="0" y="13"/>
                      <a:pt x="7" y="23"/>
                    </a:cubicBezTo>
                    <a:lnTo>
                      <a:pt x="40" y="52"/>
                    </a:lnTo>
                    <a:cubicBezTo>
                      <a:pt x="45" y="52"/>
                      <a:pt x="45" y="57"/>
                      <a:pt x="49" y="57"/>
                    </a:cubicBezTo>
                    <a:cubicBezTo>
                      <a:pt x="53" y="57"/>
                      <a:pt x="57" y="52"/>
                      <a:pt x="57" y="52"/>
                    </a:cubicBezTo>
                    <a:cubicBezTo>
                      <a:pt x="65" y="44"/>
                      <a:pt x="65" y="36"/>
                      <a:pt x="57" y="32"/>
                    </a:cubicBezTo>
                    <a:lnTo>
                      <a:pt x="24" y="2"/>
                    </a:lnTo>
                    <a:cubicBezTo>
                      <a:pt x="21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67"/>
              <p:cNvSpPr/>
              <p:nvPr/>
            </p:nvSpPr>
            <p:spPr>
              <a:xfrm>
                <a:off x="11453481" y="902155"/>
                <a:ext cx="73419" cy="4059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19" extrusionOk="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8"/>
                      <a:pt x="4" y="27"/>
                      <a:pt x="13" y="27"/>
                    </a:cubicBezTo>
                    <a:cubicBezTo>
                      <a:pt x="217" y="64"/>
                      <a:pt x="405" y="165"/>
                      <a:pt x="551" y="315"/>
                    </a:cubicBezTo>
                    <a:cubicBezTo>
                      <a:pt x="555" y="315"/>
                      <a:pt x="555" y="319"/>
                      <a:pt x="559" y="319"/>
                    </a:cubicBezTo>
                    <a:cubicBezTo>
                      <a:pt x="564" y="319"/>
                      <a:pt x="568" y="315"/>
                      <a:pt x="572" y="315"/>
                    </a:cubicBezTo>
                    <a:cubicBezTo>
                      <a:pt x="576" y="311"/>
                      <a:pt x="576" y="302"/>
                      <a:pt x="572" y="294"/>
                    </a:cubicBezTo>
                    <a:cubicBezTo>
                      <a:pt x="422" y="144"/>
                      <a:pt x="225" y="39"/>
                      <a:pt x="17" y="2"/>
                    </a:cubicBezTo>
                    <a:cubicBezTo>
                      <a:pt x="14" y="1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67"/>
              <p:cNvSpPr/>
              <p:nvPr/>
            </p:nvSpPr>
            <p:spPr>
              <a:xfrm>
                <a:off x="11473585" y="924423"/>
                <a:ext cx="25576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11" extrusionOk="0">
                    <a:moveTo>
                      <a:pt x="17" y="0"/>
                    </a:moveTo>
                    <a:cubicBezTo>
                      <a:pt x="13" y="0"/>
                      <a:pt x="8" y="3"/>
                      <a:pt x="5" y="6"/>
                    </a:cubicBezTo>
                    <a:cubicBezTo>
                      <a:pt x="1" y="15"/>
                      <a:pt x="5" y="19"/>
                      <a:pt x="9" y="23"/>
                    </a:cubicBezTo>
                    <a:lnTo>
                      <a:pt x="180" y="111"/>
                    </a:lnTo>
                    <a:lnTo>
                      <a:pt x="188" y="111"/>
                    </a:lnTo>
                    <a:cubicBezTo>
                      <a:pt x="193" y="111"/>
                      <a:pt x="197" y="106"/>
                      <a:pt x="197" y="102"/>
                    </a:cubicBezTo>
                    <a:cubicBezTo>
                      <a:pt x="201" y="98"/>
                      <a:pt x="197" y="90"/>
                      <a:pt x="193" y="86"/>
                    </a:cubicBezTo>
                    <a:lnTo>
                      <a:pt x="22" y="2"/>
                    </a:lnTo>
                    <a:cubicBezTo>
                      <a:pt x="20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67"/>
              <p:cNvSpPr/>
              <p:nvPr/>
            </p:nvSpPr>
            <p:spPr>
              <a:xfrm>
                <a:off x="11464296" y="945164"/>
                <a:ext cx="18450" cy="1247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8" extrusionOk="0">
                    <a:moveTo>
                      <a:pt x="22" y="0"/>
                    </a:moveTo>
                    <a:cubicBezTo>
                      <a:pt x="11" y="0"/>
                      <a:pt x="1" y="19"/>
                      <a:pt x="15" y="23"/>
                    </a:cubicBezTo>
                    <a:lnTo>
                      <a:pt x="120" y="98"/>
                    </a:lnTo>
                    <a:lnTo>
                      <a:pt x="128" y="98"/>
                    </a:lnTo>
                    <a:cubicBezTo>
                      <a:pt x="132" y="98"/>
                      <a:pt x="140" y="98"/>
                      <a:pt x="140" y="94"/>
                    </a:cubicBezTo>
                    <a:cubicBezTo>
                      <a:pt x="145" y="85"/>
                      <a:pt x="145" y="77"/>
                      <a:pt x="140" y="77"/>
                    </a:cubicBezTo>
                    <a:lnTo>
                      <a:pt x="28" y="2"/>
                    </a:lnTo>
                    <a:cubicBezTo>
                      <a:pt x="26" y="1"/>
                      <a:pt x="24" y="0"/>
                      <a:pt x="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30" name="Google Shape;3930;p67"/>
          <p:cNvGrpSpPr/>
          <p:nvPr/>
        </p:nvGrpSpPr>
        <p:grpSpPr>
          <a:xfrm rot="735746">
            <a:off x="7427798" y="431300"/>
            <a:ext cx="923949" cy="721697"/>
            <a:chOff x="1364285" y="-1392799"/>
            <a:chExt cx="985128" cy="769483"/>
          </a:xfrm>
        </p:grpSpPr>
        <p:sp>
          <p:nvSpPr>
            <p:cNvPr id="3931" name="Google Shape;3931;p67"/>
            <p:cNvSpPr/>
            <p:nvPr/>
          </p:nvSpPr>
          <p:spPr>
            <a:xfrm>
              <a:off x="1491362" y="-1351955"/>
              <a:ext cx="858050" cy="728640"/>
            </a:xfrm>
            <a:custGeom>
              <a:avLst/>
              <a:gdLst/>
              <a:ahLst/>
              <a:cxnLst/>
              <a:rect l="l" t="t" r="r" b="b"/>
              <a:pathLst>
                <a:path w="4701" h="3992" extrusionOk="0">
                  <a:moveTo>
                    <a:pt x="2339" y="1"/>
                  </a:moveTo>
                  <a:cubicBezTo>
                    <a:pt x="2237" y="1"/>
                    <a:pt x="1878" y="4"/>
                    <a:pt x="1486" y="43"/>
                  </a:cubicBezTo>
                  <a:lnTo>
                    <a:pt x="1369" y="43"/>
                  </a:lnTo>
                  <a:lnTo>
                    <a:pt x="1282" y="63"/>
                  </a:lnTo>
                  <a:lnTo>
                    <a:pt x="1273" y="63"/>
                  </a:lnTo>
                  <a:cubicBezTo>
                    <a:pt x="806" y="122"/>
                    <a:pt x="338" y="239"/>
                    <a:pt x="251" y="464"/>
                  </a:cubicBezTo>
                  <a:cubicBezTo>
                    <a:pt x="180" y="639"/>
                    <a:pt x="522" y="861"/>
                    <a:pt x="522" y="861"/>
                  </a:cubicBezTo>
                  <a:cubicBezTo>
                    <a:pt x="522" y="861"/>
                    <a:pt x="0" y="2422"/>
                    <a:pt x="418" y="3077"/>
                  </a:cubicBezTo>
                  <a:cubicBezTo>
                    <a:pt x="597" y="3365"/>
                    <a:pt x="860" y="3591"/>
                    <a:pt x="1177" y="3716"/>
                  </a:cubicBezTo>
                  <a:lnTo>
                    <a:pt x="1169" y="3716"/>
                  </a:lnTo>
                  <a:cubicBezTo>
                    <a:pt x="1169" y="3716"/>
                    <a:pt x="1156" y="3991"/>
                    <a:pt x="2367" y="3991"/>
                  </a:cubicBezTo>
                  <a:cubicBezTo>
                    <a:pt x="3577" y="3991"/>
                    <a:pt x="3569" y="3716"/>
                    <a:pt x="3569" y="3716"/>
                  </a:cubicBezTo>
                  <a:lnTo>
                    <a:pt x="3561" y="3716"/>
                  </a:lnTo>
                  <a:cubicBezTo>
                    <a:pt x="3878" y="3591"/>
                    <a:pt x="4141" y="3365"/>
                    <a:pt x="4320" y="3077"/>
                  </a:cubicBezTo>
                  <a:cubicBezTo>
                    <a:pt x="4700" y="2489"/>
                    <a:pt x="4316" y="1170"/>
                    <a:pt x="4233" y="907"/>
                  </a:cubicBezTo>
                  <a:cubicBezTo>
                    <a:pt x="4229" y="890"/>
                    <a:pt x="4229" y="873"/>
                    <a:pt x="4229" y="856"/>
                  </a:cubicBezTo>
                  <a:cubicBezTo>
                    <a:pt x="4441" y="756"/>
                    <a:pt x="4554" y="627"/>
                    <a:pt x="4487" y="464"/>
                  </a:cubicBezTo>
                  <a:cubicBezTo>
                    <a:pt x="4396" y="239"/>
                    <a:pt x="3928" y="122"/>
                    <a:pt x="3456" y="59"/>
                  </a:cubicBezTo>
                  <a:lnTo>
                    <a:pt x="3448" y="59"/>
                  </a:lnTo>
                  <a:lnTo>
                    <a:pt x="3360" y="43"/>
                  </a:lnTo>
                  <a:lnTo>
                    <a:pt x="3243" y="43"/>
                  </a:lnTo>
                  <a:cubicBezTo>
                    <a:pt x="2851" y="4"/>
                    <a:pt x="2495" y="1"/>
                    <a:pt x="2395" y="1"/>
                  </a:cubicBezTo>
                  <a:cubicBezTo>
                    <a:pt x="2377" y="1"/>
                    <a:pt x="2367" y="1"/>
                    <a:pt x="2367" y="1"/>
                  </a:cubicBezTo>
                  <a:cubicBezTo>
                    <a:pt x="2367" y="1"/>
                    <a:pt x="2357" y="1"/>
                    <a:pt x="2339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7"/>
            <p:cNvSpPr/>
            <p:nvPr/>
          </p:nvSpPr>
          <p:spPr>
            <a:xfrm>
              <a:off x="1372312" y="-1382930"/>
              <a:ext cx="858050" cy="728640"/>
            </a:xfrm>
            <a:custGeom>
              <a:avLst/>
              <a:gdLst/>
              <a:ahLst/>
              <a:cxnLst/>
              <a:rect l="l" t="t" r="r" b="b"/>
              <a:pathLst>
                <a:path w="4701" h="3992" extrusionOk="0">
                  <a:moveTo>
                    <a:pt x="2339" y="1"/>
                  </a:moveTo>
                  <a:cubicBezTo>
                    <a:pt x="2237" y="1"/>
                    <a:pt x="1878" y="4"/>
                    <a:pt x="1486" y="43"/>
                  </a:cubicBezTo>
                  <a:lnTo>
                    <a:pt x="1369" y="43"/>
                  </a:lnTo>
                  <a:lnTo>
                    <a:pt x="1282" y="63"/>
                  </a:lnTo>
                  <a:lnTo>
                    <a:pt x="1273" y="63"/>
                  </a:lnTo>
                  <a:cubicBezTo>
                    <a:pt x="806" y="122"/>
                    <a:pt x="338" y="239"/>
                    <a:pt x="251" y="464"/>
                  </a:cubicBezTo>
                  <a:cubicBezTo>
                    <a:pt x="180" y="639"/>
                    <a:pt x="522" y="861"/>
                    <a:pt x="522" y="861"/>
                  </a:cubicBezTo>
                  <a:cubicBezTo>
                    <a:pt x="522" y="861"/>
                    <a:pt x="0" y="2422"/>
                    <a:pt x="418" y="3077"/>
                  </a:cubicBezTo>
                  <a:cubicBezTo>
                    <a:pt x="597" y="3365"/>
                    <a:pt x="860" y="3591"/>
                    <a:pt x="1177" y="3716"/>
                  </a:cubicBezTo>
                  <a:lnTo>
                    <a:pt x="1169" y="3716"/>
                  </a:lnTo>
                  <a:cubicBezTo>
                    <a:pt x="1169" y="3716"/>
                    <a:pt x="1156" y="3991"/>
                    <a:pt x="2367" y="3991"/>
                  </a:cubicBezTo>
                  <a:cubicBezTo>
                    <a:pt x="3577" y="3991"/>
                    <a:pt x="3569" y="3716"/>
                    <a:pt x="3569" y="3716"/>
                  </a:cubicBezTo>
                  <a:lnTo>
                    <a:pt x="3561" y="3716"/>
                  </a:lnTo>
                  <a:cubicBezTo>
                    <a:pt x="3878" y="3591"/>
                    <a:pt x="4141" y="3365"/>
                    <a:pt x="4320" y="3077"/>
                  </a:cubicBezTo>
                  <a:cubicBezTo>
                    <a:pt x="4700" y="2489"/>
                    <a:pt x="4316" y="1170"/>
                    <a:pt x="4233" y="907"/>
                  </a:cubicBezTo>
                  <a:cubicBezTo>
                    <a:pt x="4229" y="890"/>
                    <a:pt x="4229" y="873"/>
                    <a:pt x="4229" y="856"/>
                  </a:cubicBezTo>
                  <a:cubicBezTo>
                    <a:pt x="4441" y="756"/>
                    <a:pt x="4554" y="627"/>
                    <a:pt x="4487" y="464"/>
                  </a:cubicBezTo>
                  <a:cubicBezTo>
                    <a:pt x="4396" y="239"/>
                    <a:pt x="3928" y="122"/>
                    <a:pt x="3456" y="59"/>
                  </a:cubicBezTo>
                  <a:lnTo>
                    <a:pt x="3448" y="59"/>
                  </a:lnTo>
                  <a:lnTo>
                    <a:pt x="3360" y="43"/>
                  </a:lnTo>
                  <a:lnTo>
                    <a:pt x="3243" y="43"/>
                  </a:lnTo>
                  <a:cubicBezTo>
                    <a:pt x="2851" y="4"/>
                    <a:pt x="2495" y="1"/>
                    <a:pt x="2395" y="1"/>
                  </a:cubicBezTo>
                  <a:cubicBezTo>
                    <a:pt x="2377" y="1"/>
                    <a:pt x="2367" y="1"/>
                    <a:pt x="2367" y="1"/>
                  </a:cubicBezTo>
                  <a:cubicBezTo>
                    <a:pt x="2367" y="1"/>
                    <a:pt x="2357" y="1"/>
                    <a:pt x="233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3" name="Google Shape;3933;p67"/>
            <p:cNvGrpSpPr/>
            <p:nvPr/>
          </p:nvGrpSpPr>
          <p:grpSpPr>
            <a:xfrm>
              <a:off x="1364285" y="-1392799"/>
              <a:ext cx="874114" cy="738498"/>
              <a:chOff x="1364285" y="-1392799"/>
              <a:chExt cx="874114" cy="738498"/>
            </a:xfrm>
          </p:grpSpPr>
          <p:sp>
            <p:nvSpPr>
              <p:cNvPr id="3934" name="Google Shape;3934;p67"/>
              <p:cNvSpPr/>
              <p:nvPr/>
            </p:nvSpPr>
            <p:spPr>
              <a:xfrm>
                <a:off x="1466499" y="-1375459"/>
                <a:ext cx="670597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95" extrusionOk="0">
                    <a:moveTo>
                      <a:pt x="1737" y="1"/>
                    </a:moveTo>
                    <a:cubicBezTo>
                      <a:pt x="1441" y="1"/>
                      <a:pt x="1149" y="17"/>
                      <a:pt x="860" y="48"/>
                    </a:cubicBezTo>
                    <a:cubicBezTo>
                      <a:pt x="609" y="68"/>
                      <a:pt x="363" y="118"/>
                      <a:pt x="129" y="198"/>
                    </a:cubicBezTo>
                    <a:cubicBezTo>
                      <a:pt x="67" y="214"/>
                      <a:pt x="21" y="265"/>
                      <a:pt x="4" y="327"/>
                    </a:cubicBezTo>
                    <a:cubicBezTo>
                      <a:pt x="0" y="377"/>
                      <a:pt x="21" y="427"/>
                      <a:pt x="63" y="457"/>
                    </a:cubicBezTo>
                    <a:cubicBezTo>
                      <a:pt x="75" y="469"/>
                      <a:pt x="84" y="477"/>
                      <a:pt x="100" y="486"/>
                    </a:cubicBezTo>
                    <a:lnTo>
                      <a:pt x="109" y="494"/>
                    </a:lnTo>
                    <a:lnTo>
                      <a:pt x="113" y="482"/>
                    </a:lnTo>
                    <a:cubicBezTo>
                      <a:pt x="155" y="419"/>
                      <a:pt x="305" y="294"/>
                      <a:pt x="885" y="227"/>
                    </a:cubicBezTo>
                    <a:cubicBezTo>
                      <a:pt x="1170" y="197"/>
                      <a:pt x="1455" y="180"/>
                      <a:pt x="1741" y="180"/>
                    </a:cubicBezTo>
                    <a:cubicBezTo>
                      <a:pt x="1773" y="180"/>
                      <a:pt x="1805" y="181"/>
                      <a:pt x="1837" y="181"/>
                    </a:cubicBezTo>
                    <a:cubicBezTo>
                      <a:pt x="1884" y="180"/>
                      <a:pt x="1931" y="180"/>
                      <a:pt x="1978" y="180"/>
                    </a:cubicBezTo>
                    <a:cubicBezTo>
                      <a:pt x="2301" y="180"/>
                      <a:pt x="2622" y="204"/>
                      <a:pt x="2943" y="248"/>
                    </a:cubicBezTo>
                    <a:cubicBezTo>
                      <a:pt x="3394" y="315"/>
                      <a:pt x="3523" y="423"/>
                      <a:pt x="3561" y="482"/>
                    </a:cubicBezTo>
                    <a:lnTo>
                      <a:pt x="3565" y="490"/>
                    </a:lnTo>
                    <a:lnTo>
                      <a:pt x="3573" y="486"/>
                    </a:lnTo>
                    <a:cubicBezTo>
                      <a:pt x="3586" y="477"/>
                      <a:pt x="3598" y="465"/>
                      <a:pt x="3611" y="457"/>
                    </a:cubicBezTo>
                    <a:cubicBezTo>
                      <a:pt x="3652" y="427"/>
                      <a:pt x="3673" y="377"/>
                      <a:pt x="3665" y="327"/>
                    </a:cubicBezTo>
                    <a:cubicBezTo>
                      <a:pt x="3652" y="265"/>
                      <a:pt x="3602" y="219"/>
                      <a:pt x="3544" y="198"/>
                    </a:cubicBezTo>
                    <a:cubicBezTo>
                      <a:pt x="3364" y="135"/>
                      <a:pt x="3181" y="93"/>
                      <a:pt x="2993" y="73"/>
                    </a:cubicBezTo>
                    <a:cubicBezTo>
                      <a:pt x="2640" y="23"/>
                      <a:pt x="2284" y="1"/>
                      <a:pt x="1931" y="1"/>
                    </a:cubicBezTo>
                    <a:cubicBezTo>
                      <a:pt x="1900" y="1"/>
                      <a:pt x="1868" y="1"/>
                      <a:pt x="1837" y="2"/>
                    </a:cubicBezTo>
                    <a:cubicBezTo>
                      <a:pt x="1803" y="1"/>
                      <a:pt x="1770" y="1"/>
                      <a:pt x="1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67"/>
              <p:cNvSpPr/>
              <p:nvPr/>
            </p:nvSpPr>
            <p:spPr>
              <a:xfrm>
                <a:off x="1377244" y="-1226700"/>
                <a:ext cx="848924" cy="549583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011" extrusionOk="0">
                    <a:moveTo>
                      <a:pt x="4012" y="226"/>
                    </a:moveTo>
                    <a:lnTo>
                      <a:pt x="4020" y="238"/>
                    </a:lnTo>
                    <a:lnTo>
                      <a:pt x="4025" y="238"/>
                    </a:lnTo>
                    <a:lnTo>
                      <a:pt x="4029" y="247"/>
                    </a:lnTo>
                    <a:cubicBezTo>
                      <a:pt x="4146" y="652"/>
                      <a:pt x="4388" y="1645"/>
                      <a:pt x="4083" y="2125"/>
                    </a:cubicBezTo>
                    <a:cubicBezTo>
                      <a:pt x="3686" y="2743"/>
                      <a:pt x="3039" y="2860"/>
                      <a:pt x="2434" y="2868"/>
                    </a:cubicBezTo>
                    <a:lnTo>
                      <a:pt x="2326" y="2868"/>
                    </a:lnTo>
                    <a:cubicBezTo>
                      <a:pt x="1691" y="2868"/>
                      <a:pt x="986" y="2780"/>
                      <a:pt x="568" y="2121"/>
                    </a:cubicBezTo>
                    <a:cubicBezTo>
                      <a:pt x="335" y="1758"/>
                      <a:pt x="418" y="1094"/>
                      <a:pt x="531" y="602"/>
                    </a:cubicBezTo>
                    <a:lnTo>
                      <a:pt x="531" y="593"/>
                    </a:lnTo>
                    <a:cubicBezTo>
                      <a:pt x="539" y="589"/>
                      <a:pt x="685" y="439"/>
                      <a:pt x="1232" y="385"/>
                    </a:cubicBezTo>
                    <a:cubicBezTo>
                      <a:pt x="1345" y="376"/>
                      <a:pt x="1470" y="372"/>
                      <a:pt x="1616" y="372"/>
                    </a:cubicBezTo>
                    <a:cubicBezTo>
                      <a:pt x="2117" y="376"/>
                      <a:pt x="2618" y="426"/>
                      <a:pt x="3110" y="518"/>
                    </a:cubicBezTo>
                    <a:lnTo>
                      <a:pt x="3115" y="518"/>
                    </a:lnTo>
                    <a:cubicBezTo>
                      <a:pt x="3256" y="439"/>
                      <a:pt x="3407" y="372"/>
                      <a:pt x="3565" y="326"/>
                    </a:cubicBezTo>
                    <a:cubicBezTo>
                      <a:pt x="3711" y="284"/>
                      <a:pt x="3862" y="255"/>
                      <a:pt x="4012" y="234"/>
                    </a:cubicBezTo>
                    <a:lnTo>
                      <a:pt x="4012" y="226"/>
                    </a:lnTo>
                    <a:close/>
                    <a:moveTo>
                      <a:pt x="485" y="1"/>
                    </a:moveTo>
                    <a:lnTo>
                      <a:pt x="481" y="13"/>
                    </a:lnTo>
                    <a:cubicBezTo>
                      <a:pt x="431" y="168"/>
                      <a:pt x="1" y="1587"/>
                      <a:pt x="385" y="2188"/>
                    </a:cubicBezTo>
                    <a:cubicBezTo>
                      <a:pt x="752" y="2755"/>
                      <a:pt x="1320" y="3002"/>
                      <a:pt x="2288" y="3010"/>
                    </a:cubicBezTo>
                    <a:lnTo>
                      <a:pt x="2326" y="3010"/>
                    </a:lnTo>
                    <a:cubicBezTo>
                      <a:pt x="2392" y="3010"/>
                      <a:pt x="2459" y="3010"/>
                      <a:pt x="2522" y="3006"/>
                    </a:cubicBezTo>
                    <a:cubicBezTo>
                      <a:pt x="3394" y="2972"/>
                      <a:pt x="3920" y="2722"/>
                      <a:pt x="4262" y="2188"/>
                    </a:cubicBezTo>
                    <a:cubicBezTo>
                      <a:pt x="4651" y="1587"/>
                      <a:pt x="4221" y="172"/>
                      <a:pt x="4166" y="13"/>
                    </a:cubicBezTo>
                    <a:lnTo>
                      <a:pt x="4162" y="1"/>
                    </a:lnTo>
                    <a:lnTo>
                      <a:pt x="4154" y="5"/>
                    </a:lnTo>
                    <a:cubicBezTo>
                      <a:pt x="3949" y="84"/>
                      <a:pt x="3737" y="142"/>
                      <a:pt x="3519" y="176"/>
                    </a:cubicBezTo>
                    <a:cubicBezTo>
                      <a:pt x="3123" y="234"/>
                      <a:pt x="2726" y="268"/>
                      <a:pt x="2326" y="268"/>
                    </a:cubicBezTo>
                    <a:cubicBezTo>
                      <a:pt x="1979" y="268"/>
                      <a:pt x="1633" y="243"/>
                      <a:pt x="1286" y="197"/>
                    </a:cubicBezTo>
                    <a:cubicBezTo>
                      <a:pt x="1015" y="168"/>
                      <a:pt x="752" y="101"/>
                      <a:pt x="497" y="5"/>
                    </a:cubicBez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67"/>
              <p:cNvSpPr/>
              <p:nvPr/>
            </p:nvSpPr>
            <p:spPr>
              <a:xfrm>
                <a:off x="1411559" y="-1385133"/>
                <a:ext cx="779564" cy="20132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03" extrusionOk="0">
                    <a:moveTo>
                      <a:pt x="155" y="535"/>
                    </a:moveTo>
                    <a:cubicBezTo>
                      <a:pt x="155" y="576"/>
                      <a:pt x="180" y="614"/>
                      <a:pt x="218" y="626"/>
                    </a:cubicBezTo>
                    <a:lnTo>
                      <a:pt x="213" y="631"/>
                    </a:lnTo>
                    <a:cubicBezTo>
                      <a:pt x="176" y="618"/>
                      <a:pt x="147" y="581"/>
                      <a:pt x="147" y="535"/>
                    </a:cubicBezTo>
                    <a:close/>
                    <a:moveTo>
                      <a:pt x="84" y="501"/>
                    </a:moveTo>
                    <a:cubicBezTo>
                      <a:pt x="88" y="589"/>
                      <a:pt x="130" y="672"/>
                      <a:pt x="205" y="718"/>
                    </a:cubicBezTo>
                    <a:cubicBezTo>
                      <a:pt x="130" y="672"/>
                      <a:pt x="84" y="593"/>
                      <a:pt x="84" y="505"/>
                    </a:cubicBezTo>
                    <a:lnTo>
                      <a:pt x="80" y="501"/>
                    </a:lnTo>
                    <a:close/>
                    <a:moveTo>
                      <a:pt x="2133" y="25"/>
                    </a:moveTo>
                    <a:cubicBezTo>
                      <a:pt x="2242" y="25"/>
                      <a:pt x="2342" y="25"/>
                      <a:pt x="2447" y="30"/>
                    </a:cubicBezTo>
                    <a:lnTo>
                      <a:pt x="3131" y="46"/>
                    </a:lnTo>
                    <a:lnTo>
                      <a:pt x="3240" y="71"/>
                    </a:lnTo>
                    <a:lnTo>
                      <a:pt x="3569" y="142"/>
                    </a:lnTo>
                    <a:cubicBezTo>
                      <a:pt x="3665" y="163"/>
                      <a:pt x="3761" y="192"/>
                      <a:pt x="3853" y="226"/>
                    </a:cubicBezTo>
                    <a:cubicBezTo>
                      <a:pt x="3924" y="247"/>
                      <a:pt x="3978" y="305"/>
                      <a:pt x="3995" y="376"/>
                    </a:cubicBezTo>
                    <a:cubicBezTo>
                      <a:pt x="4003" y="439"/>
                      <a:pt x="3978" y="497"/>
                      <a:pt x="3933" y="535"/>
                    </a:cubicBezTo>
                    <a:lnTo>
                      <a:pt x="3928" y="535"/>
                    </a:lnTo>
                    <a:cubicBezTo>
                      <a:pt x="3832" y="610"/>
                      <a:pt x="3724" y="668"/>
                      <a:pt x="3607" y="702"/>
                    </a:cubicBezTo>
                    <a:cubicBezTo>
                      <a:pt x="3323" y="802"/>
                      <a:pt x="2868" y="881"/>
                      <a:pt x="2133" y="881"/>
                    </a:cubicBezTo>
                    <a:cubicBezTo>
                      <a:pt x="1520" y="881"/>
                      <a:pt x="1107" y="827"/>
                      <a:pt x="823" y="752"/>
                    </a:cubicBezTo>
                    <a:cubicBezTo>
                      <a:pt x="677" y="714"/>
                      <a:pt x="535" y="660"/>
                      <a:pt x="405" y="581"/>
                    </a:cubicBezTo>
                    <a:cubicBezTo>
                      <a:pt x="380" y="568"/>
                      <a:pt x="360" y="551"/>
                      <a:pt x="339" y="535"/>
                    </a:cubicBezTo>
                    <a:cubicBezTo>
                      <a:pt x="289" y="497"/>
                      <a:pt x="264" y="434"/>
                      <a:pt x="272" y="372"/>
                    </a:cubicBezTo>
                    <a:cubicBezTo>
                      <a:pt x="289" y="301"/>
                      <a:pt x="343" y="242"/>
                      <a:pt x="414" y="222"/>
                    </a:cubicBezTo>
                    <a:cubicBezTo>
                      <a:pt x="506" y="188"/>
                      <a:pt x="597" y="163"/>
                      <a:pt x="689" y="142"/>
                    </a:cubicBezTo>
                    <a:lnTo>
                      <a:pt x="1128" y="46"/>
                    </a:lnTo>
                    <a:lnTo>
                      <a:pt x="1219" y="46"/>
                    </a:lnTo>
                    <a:lnTo>
                      <a:pt x="1808" y="30"/>
                    </a:lnTo>
                    <a:cubicBezTo>
                      <a:pt x="1916" y="30"/>
                      <a:pt x="2025" y="25"/>
                      <a:pt x="2133" y="25"/>
                    </a:cubicBezTo>
                    <a:close/>
                    <a:moveTo>
                      <a:pt x="2117" y="0"/>
                    </a:moveTo>
                    <a:cubicBezTo>
                      <a:pt x="2075" y="0"/>
                      <a:pt x="1962" y="0"/>
                      <a:pt x="1808" y="5"/>
                    </a:cubicBezTo>
                    <a:lnTo>
                      <a:pt x="1232" y="25"/>
                    </a:lnTo>
                    <a:lnTo>
                      <a:pt x="1211" y="25"/>
                    </a:lnTo>
                    <a:lnTo>
                      <a:pt x="1136" y="30"/>
                    </a:lnTo>
                    <a:lnTo>
                      <a:pt x="1048" y="46"/>
                    </a:lnTo>
                    <a:lnTo>
                      <a:pt x="685" y="121"/>
                    </a:lnTo>
                    <a:cubicBezTo>
                      <a:pt x="305" y="201"/>
                      <a:pt x="84" y="313"/>
                      <a:pt x="30" y="455"/>
                    </a:cubicBezTo>
                    <a:cubicBezTo>
                      <a:pt x="1" y="522"/>
                      <a:pt x="5" y="597"/>
                      <a:pt x="46" y="656"/>
                    </a:cubicBezTo>
                    <a:cubicBezTo>
                      <a:pt x="109" y="735"/>
                      <a:pt x="193" y="798"/>
                      <a:pt x="289" y="835"/>
                    </a:cubicBezTo>
                    <a:lnTo>
                      <a:pt x="293" y="823"/>
                    </a:lnTo>
                    <a:lnTo>
                      <a:pt x="293" y="839"/>
                    </a:lnTo>
                    <a:cubicBezTo>
                      <a:pt x="489" y="927"/>
                      <a:pt x="760" y="990"/>
                      <a:pt x="1057" y="1031"/>
                    </a:cubicBezTo>
                    <a:cubicBezTo>
                      <a:pt x="1073" y="1031"/>
                      <a:pt x="1086" y="1036"/>
                      <a:pt x="1102" y="1036"/>
                    </a:cubicBezTo>
                    <a:cubicBezTo>
                      <a:pt x="1445" y="1081"/>
                      <a:pt x="1787" y="1102"/>
                      <a:pt x="2129" y="1102"/>
                    </a:cubicBezTo>
                    <a:cubicBezTo>
                      <a:pt x="2150" y="1102"/>
                      <a:pt x="2171" y="1103"/>
                      <a:pt x="2193" y="1103"/>
                    </a:cubicBezTo>
                    <a:cubicBezTo>
                      <a:pt x="2635" y="1103"/>
                      <a:pt x="3076" y="1061"/>
                      <a:pt x="3507" y="977"/>
                    </a:cubicBezTo>
                    <a:cubicBezTo>
                      <a:pt x="3665" y="948"/>
                      <a:pt x="3824" y="898"/>
                      <a:pt x="3970" y="835"/>
                    </a:cubicBezTo>
                    <a:lnTo>
                      <a:pt x="3978" y="835"/>
                    </a:lnTo>
                    <a:cubicBezTo>
                      <a:pt x="4070" y="798"/>
                      <a:pt x="4154" y="739"/>
                      <a:pt x="4216" y="660"/>
                    </a:cubicBezTo>
                    <a:cubicBezTo>
                      <a:pt x="4262" y="601"/>
                      <a:pt x="4271" y="522"/>
                      <a:pt x="4241" y="455"/>
                    </a:cubicBezTo>
                    <a:cubicBezTo>
                      <a:pt x="4183" y="313"/>
                      <a:pt x="3958" y="201"/>
                      <a:pt x="3578" y="121"/>
                    </a:cubicBezTo>
                    <a:lnTo>
                      <a:pt x="3219" y="46"/>
                    </a:lnTo>
                    <a:lnTo>
                      <a:pt x="3215" y="46"/>
                    </a:lnTo>
                    <a:lnTo>
                      <a:pt x="3127" y="30"/>
                    </a:lnTo>
                    <a:lnTo>
                      <a:pt x="3048" y="25"/>
                    </a:lnTo>
                    <a:lnTo>
                      <a:pt x="2451" y="5"/>
                    </a:lnTo>
                    <a:cubicBezTo>
                      <a:pt x="2296" y="0"/>
                      <a:pt x="2184" y="0"/>
                      <a:pt x="21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67"/>
              <p:cNvSpPr/>
              <p:nvPr/>
            </p:nvSpPr>
            <p:spPr>
              <a:xfrm>
                <a:off x="1444414" y="-1177236"/>
                <a:ext cx="728457" cy="467994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564" extrusionOk="0">
                    <a:moveTo>
                      <a:pt x="3414" y="239"/>
                    </a:moveTo>
                    <a:lnTo>
                      <a:pt x="3414" y="247"/>
                    </a:lnTo>
                    <a:lnTo>
                      <a:pt x="3439" y="339"/>
                    </a:lnTo>
                    <a:lnTo>
                      <a:pt x="3435" y="339"/>
                    </a:lnTo>
                    <a:lnTo>
                      <a:pt x="3410" y="247"/>
                    </a:lnTo>
                    <a:lnTo>
                      <a:pt x="3414" y="239"/>
                    </a:lnTo>
                    <a:close/>
                    <a:moveTo>
                      <a:pt x="3544" y="134"/>
                    </a:moveTo>
                    <a:lnTo>
                      <a:pt x="3586" y="347"/>
                    </a:lnTo>
                    <a:lnTo>
                      <a:pt x="3541" y="134"/>
                    </a:lnTo>
                    <a:close/>
                    <a:moveTo>
                      <a:pt x="388" y="631"/>
                    </a:moveTo>
                    <a:lnTo>
                      <a:pt x="376" y="723"/>
                    </a:lnTo>
                    <a:lnTo>
                      <a:pt x="372" y="723"/>
                    </a:lnTo>
                    <a:lnTo>
                      <a:pt x="384" y="631"/>
                    </a:lnTo>
                    <a:close/>
                    <a:moveTo>
                      <a:pt x="526" y="702"/>
                    </a:moveTo>
                    <a:lnTo>
                      <a:pt x="526" y="706"/>
                    </a:lnTo>
                    <a:lnTo>
                      <a:pt x="522" y="752"/>
                    </a:lnTo>
                    <a:lnTo>
                      <a:pt x="518" y="752"/>
                    </a:lnTo>
                    <a:lnTo>
                      <a:pt x="522" y="702"/>
                    </a:lnTo>
                    <a:close/>
                    <a:moveTo>
                      <a:pt x="280" y="573"/>
                    </a:moveTo>
                    <a:lnTo>
                      <a:pt x="280" y="577"/>
                    </a:lnTo>
                    <a:cubicBezTo>
                      <a:pt x="259" y="644"/>
                      <a:pt x="250" y="706"/>
                      <a:pt x="246" y="773"/>
                    </a:cubicBezTo>
                    <a:lnTo>
                      <a:pt x="242" y="773"/>
                    </a:lnTo>
                    <a:cubicBezTo>
                      <a:pt x="246" y="706"/>
                      <a:pt x="255" y="639"/>
                      <a:pt x="276" y="573"/>
                    </a:cubicBezTo>
                    <a:close/>
                    <a:moveTo>
                      <a:pt x="3519" y="556"/>
                    </a:moveTo>
                    <a:cubicBezTo>
                      <a:pt x="3548" y="556"/>
                      <a:pt x="3569" y="585"/>
                      <a:pt x="3581" y="610"/>
                    </a:cubicBezTo>
                    <a:cubicBezTo>
                      <a:pt x="3581" y="619"/>
                      <a:pt x="3644" y="761"/>
                      <a:pt x="3548" y="836"/>
                    </a:cubicBezTo>
                    <a:cubicBezTo>
                      <a:pt x="3481" y="886"/>
                      <a:pt x="3410" y="928"/>
                      <a:pt x="3331" y="953"/>
                    </a:cubicBezTo>
                    <a:cubicBezTo>
                      <a:pt x="3318" y="957"/>
                      <a:pt x="3302" y="961"/>
                      <a:pt x="3285" y="961"/>
                    </a:cubicBezTo>
                    <a:cubicBezTo>
                      <a:pt x="3277" y="961"/>
                      <a:pt x="3268" y="961"/>
                      <a:pt x="3256" y="957"/>
                    </a:cubicBezTo>
                    <a:cubicBezTo>
                      <a:pt x="3235" y="948"/>
                      <a:pt x="3218" y="928"/>
                      <a:pt x="3218" y="902"/>
                    </a:cubicBezTo>
                    <a:cubicBezTo>
                      <a:pt x="3202" y="827"/>
                      <a:pt x="3252" y="806"/>
                      <a:pt x="3298" y="786"/>
                    </a:cubicBezTo>
                    <a:lnTo>
                      <a:pt x="3323" y="773"/>
                    </a:lnTo>
                    <a:cubicBezTo>
                      <a:pt x="3348" y="761"/>
                      <a:pt x="3373" y="740"/>
                      <a:pt x="3385" y="715"/>
                    </a:cubicBezTo>
                    <a:lnTo>
                      <a:pt x="3389" y="715"/>
                    </a:lnTo>
                    <a:cubicBezTo>
                      <a:pt x="3402" y="698"/>
                      <a:pt x="3410" y="681"/>
                      <a:pt x="3419" y="660"/>
                    </a:cubicBezTo>
                    <a:cubicBezTo>
                      <a:pt x="3456" y="602"/>
                      <a:pt x="3481" y="556"/>
                      <a:pt x="3519" y="556"/>
                    </a:cubicBezTo>
                    <a:close/>
                    <a:moveTo>
                      <a:pt x="3452" y="1470"/>
                    </a:moveTo>
                    <a:lnTo>
                      <a:pt x="3427" y="1641"/>
                    </a:lnTo>
                    <a:lnTo>
                      <a:pt x="3423" y="1641"/>
                    </a:lnTo>
                    <a:lnTo>
                      <a:pt x="3448" y="1470"/>
                    </a:lnTo>
                    <a:close/>
                    <a:moveTo>
                      <a:pt x="551" y="961"/>
                    </a:moveTo>
                    <a:cubicBezTo>
                      <a:pt x="622" y="965"/>
                      <a:pt x="689" y="990"/>
                      <a:pt x="747" y="1028"/>
                    </a:cubicBezTo>
                    <a:cubicBezTo>
                      <a:pt x="835" y="1082"/>
                      <a:pt x="922" y="1140"/>
                      <a:pt x="1006" y="1199"/>
                    </a:cubicBezTo>
                    <a:cubicBezTo>
                      <a:pt x="1277" y="1391"/>
                      <a:pt x="1357" y="1570"/>
                      <a:pt x="1315" y="1654"/>
                    </a:cubicBezTo>
                    <a:cubicBezTo>
                      <a:pt x="1302" y="1675"/>
                      <a:pt x="1281" y="1687"/>
                      <a:pt x="1256" y="1687"/>
                    </a:cubicBezTo>
                    <a:cubicBezTo>
                      <a:pt x="1248" y="1687"/>
                      <a:pt x="1240" y="1687"/>
                      <a:pt x="1231" y="1683"/>
                    </a:cubicBezTo>
                    <a:cubicBezTo>
                      <a:pt x="1190" y="1670"/>
                      <a:pt x="1148" y="1645"/>
                      <a:pt x="1115" y="1612"/>
                    </a:cubicBezTo>
                    <a:cubicBezTo>
                      <a:pt x="1069" y="1558"/>
                      <a:pt x="1002" y="1529"/>
                      <a:pt x="931" y="1520"/>
                    </a:cubicBezTo>
                    <a:lnTo>
                      <a:pt x="918" y="1520"/>
                    </a:lnTo>
                    <a:cubicBezTo>
                      <a:pt x="864" y="1520"/>
                      <a:pt x="822" y="1516"/>
                      <a:pt x="793" y="1512"/>
                    </a:cubicBezTo>
                    <a:cubicBezTo>
                      <a:pt x="722" y="1508"/>
                      <a:pt x="655" y="1483"/>
                      <a:pt x="597" y="1441"/>
                    </a:cubicBezTo>
                    <a:lnTo>
                      <a:pt x="601" y="1441"/>
                    </a:lnTo>
                    <a:cubicBezTo>
                      <a:pt x="576" y="1428"/>
                      <a:pt x="551" y="1412"/>
                      <a:pt x="518" y="1395"/>
                    </a:cubicBezTo>
                    <a:cubicBezTo>
                      <a:pt x="409" y="1332"/>
                      <a:pt x="351" y="1207"/>
                      <a:pt x="380" y="1086"/>
                    </a:cubicBezTo>
                    <a:cubicBezTo>
                      <a:pt x="392" y="1024"/>
                      <a:pt x="442" y="978"/>
                      <a:pt x="505" y="965"/>
                    </a:cubicBezTo>
                    <a:cubicBezTo>
                      <a:pt x="522" y="965"/>
                      <a:pt x="538" y="961"/>
                      <a:pt x="551" y="961"/>
                    </a:cubicBezTo>
                    <a:close/>
                    <a:moveTo>
                      <a:pt x="3606" y="1382"/>
                    </a:moveTo>
                    <a:cubicBezTo>
                      <a:pt x="3598" y="1524"/>
                      <a:pt x="3552" y="1662"/>
                      <a:pt x="3473" y="1779"/>
                    </a:cubicBezTo>
                    <a:lnTo>
                      <a:pt x="3469" y="1775"/>
                    </a:lnTo>
                    <a:cubicBezTo>
                      <a:pt x="3548" y="1658"/>
                      <a:pt x="3594" y="1520"/>
                      <a:pt x="3602" y="1382"/>
                    </a:cubicBezTo>
                    <a:close/>
                    <a:moveTo>
                      <a:pt x="351" y="1566"/>
                    </a:moveTo>
                    <a:cubicBezTo>
                      <a:pt x="384" y="1650"/>
                      <a:pt x="426" y="1725"/>
                      <a:pt x="476" y="1796"/>
                    </a:cubicBezTo>
                    <a:lnTo>
                      <a:pt x="472" y="1796"/>
                    </a:lnTo>
                    <a:cubicBezTo>
                      <a:pt x="422" y="1725"/>
                      <a:pt x="380" y="1650"/>
                      <a:pt x="346" y="1566"/>
                    </a:cubicBezTo>
                    <a:close/>
                    <a:moveTo>
                      <a:pt x="3698" y="1211"/>
                    </a:moveTo>
                    <a:cubicBezTo>
                      <a:pt x="3708" y="1445"/>
                      <a:pt x="3640" y="1671"/>
                      <a:pt x="3509" y="1858"/>
                    </a:cubicBezTo>
                    <a:lnTo>
                      <a:pt x="3509" y="1858"/>
                    </a:lnTo>
                    <a:cubicBezTo>
                      <a:pt x="3638" y="1669"/>
                      <a:pt x="3705" y="1442"/>
                      <a:pt x="3698" y="1211"/>
                    </a:cubicBezTo>
                    <a:close/>
                    <a:moveTo>
                      <a:pt x="1611" y="1758"/>
                    </a:moveTo>
                    <a:cubicBezTo>
                      <a:pt x="1620" y="1758"/>
                      <a:pt x="1632" y="1758"/>
                      <a:pt x="1640" y="1762"/>
                    </a:cubicBezTo>
                    <a:cubicBezTo>
                      <a:pt x="1657" y="1766"/>
                      <a:pt x="1674" y="1771"/>
                      <a:pt x="1691" y="1779"/>
                    </a:cubicBezTo>
                    <a:cubicBezTo>
                      <a:pt x="1716" y="1792"/>
                      <a:pt x="1728" y="1825"/>
                      <a:pt x="1716" y="1850"/>
                    </a:cubicBezTo>
                    <a:cubicBezTo>
                      <a:pt x="1704" y="1876"/>
                      <a:pt x="1680" y="1892"/>
                      <a:pt x="1654" y="1892"/>
                    </a:cubicBezTo>
                    <a:cubicBezTo>
                      <a:pt x="1651" y="1892"/>
                      <a:pt x="1648" y="1892"/>
                      <a:pt x="1645" y="1892"/>
                    </a:cubicBezTo>
                    <a:cubicBezTo>
                      <a:pt x="1636" y="1892"/>
                      <a:pt x="1624" y="1892"/>
                      <a:pt x="1615" y="1888"/>
                    </a:cubicBezTo>
                    <a:cubicBezTo>
                      <a:pt x="1599" y="1883"/>
                      <a:pt x="1582" y="1879"/>
                      <a:pt x="1561" y="1879"/>
                    </a:cubicBezTo>
                    <a:cubicBezTo>
                      <a:pt x="1549" y="1879"/>
                      <a:pt x="1532" y="1883"/>
                      <a:pt x="1519" y="1888"/>
                    </a:cubicBezTo>
                    <a:cubicBezTo>
                      <a:pt x="1507" y="1888"/>
                      <a:pt x="1499" y="1892"/>
                      <a:pt x="1490" y="1892"/>
                    </a:cubicBezTo>
                    <a:cubicBezTo>
                      <a:pt x="1478" y="1892"/>
                      <a:pt x="1469" y="1883"/>
                      <a:pt x="1465" y="1875"/>
                    </a:cubicBezTo>
                    <a:cubicBezTo>
                      <a:pt x="1453" y="1858"/>
                      <a:pt x="1457" y="1833"/>
                      <a:pt x="1473" y="1821"/>
                    </a:cubicBezTo>
                    <a:cubicBezTo>
                      <a:pt x="1511" y="1783"/>
                      <a:pt x="1561" y="1762"/>
                      <a:pt x="1611" y="1758"/>
                    </a:cubicBezTo>
                    <a:close/>
                    <a:moveTo>
                      <a:pt x="993" y="1762"/>
                    </a:moveTo>
                    <a:cubicBezTo>
                      <a:pt x="1039" y="1762"/>
                      <a:pt x="1085" y="1783"/>
                      <a:pt x="1152" y="1842"/>
                    </a:cubicBezTo>
                    <a:cubicBezTo>
                      <a:pt x="1185" y="1862"/>
                      <a:pt x="1194" y="1908"/>
                      <a:pt x="1169" y="1942"/>
                    </a:cubicBezTo>
                    <a:cubicBezTo>
                      <a:pt x="1148" y="1967"/>
                      <a:pt x="1110" y="1984"/>
                      <a:pt x="1073" y="1984"/>
                    </a:cubicBezTo>
                    <a:cubicBezTo>
                      <a:pt x="1048" y="1984"/>
                      <a:pt x="1027" y="1975"/>
                      <a:pt x="1006" y="1963"/>
                    </a:cubicBezTo>
                    <a:cubicBezTo>
                      <a:pt x="964" y="1938"/>
                      <a:pt x="943" y="1925"/>
                      <a:pt x="927" y="1917"/>
                    </a:cubicBezTo>
                    <a:cubicBezTo>
                      <a:pt x="922" y="1913"/>
                      <a:pt x="914" y="1913"/>
                      <a:pt x="910" y="1913"/>
                    </a:cubicBezTo>
                    <a:lnTo>
                      <a:pt x="914" y="1908"/>
                    </a:lnTo>
                    <a:cubicBezTo>
                      <a:pt x="885" y="1900"/>
                      <a:pt x="839" y="1879"/>
                      <a:pt x="839" y="1842"/>
                    </a:cubicBezTo>
                    <a:cubicBezTo>
                      <a:pt x="843" y="1825"/>
                      <a:pt x="856" y="1804"/>
                      <a:pt x="872" y="1796"/>
                    </a:cubicBezTo>
                    <a:cubicBezTo>
                      <a:pt x="885" y="1787"/>
                      <a:pt x="897" y="1783"/>
                      <a:pt x="914" y="1779"/>
                    </a:cubicBezTo>
                    <a:cubicBezTo>
                      <a:pt x="939" y="1766"/>
                      <a:pt x="964" y="1762"/>
                      <a:pt x="993" y="1762"/>
                    </a:cubicBezTo>
                    <a:close/>
                    <a:moveTo>
                      <a:pt x="209" y="1387"/>
                    </a:moveTo>
                    <a:cubicBezTo>
                      <a:pt x="255" y="1645"/>
                      <a:pt x="388" y="1879"/>
                      <a:pt x="593" y="2046"/>
                    </a:cubicBezTo>
                    <a:lnTo>
                      <a:pt x="589" y="2050"/>
                    </a:lnTo>
                    <a:cubicBezTo>
                      <a:pt x="384" y="1883"/>
                      <a:pt x="250" y="1645"/>
                      <a:pt x="205" y="1387"/>
                    </a:cubicBezTo>
                    <a:close/>
                    <a:moveTo>
                      <a:pt x="3623" y="1"/>
                    </a:moveTo>
                    <a:cubicBezTo>
                      <a:pt x="3481" y="18"/>
                      <a:pt x="3339" y="47"/>
                      <a:pt x="3202" y="84"/>
                    </a:cubicBezTo>
                    <a:cubicBezTo>
                      <a:pt x="3043" y="134"/>
                      <a:pt x="2893" y="201"/>
                      <a:pt x="2747" y="285"/>
                    </a:cubicBezTo>
                    <a:cubicBezTo>
                      <a:pt x="2555" y="389"/>
                      <a:pt x="2350" y="477"/>
                      <a:pt x="2141" y="539"/>
                    </a:cubicBezTo>
                    <a:cubicBezTo>
                      <a:pt x="1924" y="598"/>
                      <a:pt x="1699" y="631"/>
                      <a:pt x="1469" y="631"/>
                    </a:cubicBezTo>
                    <a:cubicBezTo>
                      <a:pt x="1240" y="627"/>
                      <a:pt x="1006" y="602"/>
                      <a:pt x="781" y="548"/>
                    </a:cubicBezTo>
                    <a:cubicBezTo>
                      <a:pt x="580" y="506"/>
                      <a:pt x="384" y="443"/>
                      <a:pt x="200" y="360"/>
                    </a:cubicBezTo>
                    <a:lnTo>
                      <a:pt x="188" y="356"/>
                    </a:lnTo>
                    <a:lnTo>
                      <a:pt x="184" y="368"/>
                    </a:lnTo>
                    <a:cubicBezTo>
                      <a:pt x="79" y="844"/>
                      <a:pt x="0" y="1487"/>
                      <a:pt x="225" y="1833"/>
                    </a:cubicBezTo>
                    <a:cubicBezTo>
                      <a:pt x="534" y="2317"/>
                      <a:pt x="1010" y="2539"/>
                      <a:pt x="1803" y="2564"/>
                    </a:cubicBezTo>
                    <a:lnTo>
                      <a:pt x="1958" y="2564"/>
                    </a:lnTo>
                    <a:cubicBezTo>
                      <a:pt x="2087" y="2564"/>
                      <a:pt x="2208" y="2560"/>
                      <a:pt x="2321" y="2551"/>
                    </a:cubicBezTo>
                    <a:cubicBezTo>
                      <a:pt x="2989" y="2493"/>
                      <a:pt x="3406" y="2272"/>
                      <a:pt x="3686" y="1833"/>
                    </a:cubicBezTo>
                    <a:cubicBezTo>
                      <a:pt x="3990" y="1362"/>
                      <a:pt x="3727" y="318"/>
                      <a:pt x="3636" y="9"/>
                    </a:cubicBezTo>
                    <a:lnTo>
                      <a:pt x="3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67"/>
              <p:cNvSpPr/>
              <p:nvPr/>
            </p:nvSpPr>
            <p:spPr>
              <a:xfrm>
                <a:off x="1490775" y="-1337311"/>
                <a:ext cx="621863" cy="107690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590" extrusionOk="0">
                    <a:moveTo>
                      <a:pt x="1602" y="1"/>
                    </a:moveTo>
                    <a:cubicBezTo>
                      <a:pt x="1309" y="1"/>
                      <a:pt x="1016" y="18"/>
                      <a:pt x="723" y="51"/>
                    </a:cubicBezTo>
                    <a:cubicBezTo>
                      <a:pt x="168" y="122"/>
                      <a:pt x="34" y="243"/>
                      <a:pt x="5" y="289"/>
                    </a:cubicBezTo>
                    <a:lnTo>
                      <a:pt x="1" y="302"/>
                    </a:lnTo>
                    <a:lnTo>
                      <a:pt x="9" y="306"/>
                    </a:lnTo>
                    <a:cubicBezTo>
                      <a:pt x="130" y="373"/>
                      <a:pt x="259" y="427"/>
                      <a:pt x="393" y="456"/>
                    </a:cubicBezTo>
                    <a:cubicBezTo>
                      <a:pt x="668" y="531"/>
                      <a:pt x="1082" y="590"/>
                      <a:pt x="1704" y="590"/>
                    </a:cubicBezTo>
                    <a:cubicBezTo>
                      <a:pt x="2451" y="590"/>
                      <a:pt x="2897" y="506"/>
                      <a:pt x="3169" y="410"/>
                    </a:cubicBezTo>
                    <a:cubicBezTo>
                      <a:pt x="3248" y="385"/>
                      <a:pt x="3323" y="348"/>
                      <a:pt x="3394" y="306"/>
                    </a:cubicBezTo>
                    <a:lnTo>
                      <a:pt x="3407" y="302"/>
                    </a:lnTo>
                    <a:lnTo>
                      <a:pt x="3398" y="289"/>
                    </a:lnTo>
                    <a:cubicBezTo>
                      <a:pt x="3373" y="252"/>
                      <a:pt x="3277" y="156"/>
                      <a:pt x="2910" y="85"/>
                    </a:cubicBezTo>
                    <a:cubicBezTo>
                      <a:pt x="2660" y="39"/>
                      <a:pt x="2276" y="1"/>
                      <a:pt x="1699" y="1"/>
                    </a:cubicBezTo>
                    <a:cubicBezTo>
                      <a:pt x="1667" y="1"/>
                      <a:pt x="1634" y="1"/>
                      <a:pt x="1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67"/>
              <p:cNvSpPr/>
              <p:nvPr/>
            </p:nvSpPr>
            <p:spPr>
              <a:xfrm>
                <a:off x="1602846" y="-850333"/>
                <a:ext cx="52750" cy="2920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60" extrusionOk="0">
                    <a:moveTo>
                      <a:pt x="121" y="1"/>
                    </a:moveTo>
                    <a:cubicBezTo>
                      <a:pt x="96" y="1"/>
                      <a:pt x="75" y="9"/>
                      <a:pt x="54" y="17"/>
                    </a:cubicBezTo>
                    <a:cubicBezTo>
                      <a:pt x="38" y="21"/>
                      <a:pt x="25" y="26"/>
                      <a:pt x="17" y="34"/>
                    </a:cubicBezTo>
                    <a:cubicBezTo>
                      <a:pt x="4" y="42"/>
                      <a:pt x="0" y="51"/>
                      <a:pt x="0" y="51"/>
                    </a:cubicBezTo>
                    <a:lnTo>
                      <a:pt x="0" y="55"/>
                    </a:lnTo>
                    <a:lnTo>
                      <a:pt x="0" y="59"/>
                    </a:lnTo>
                    <a:cubicBezTo>
                      <a:pt x="9" y="67"/>
                      <a:pt x="21" y="76"/>
                      <a:pt x="34" y="84"/>
                    </a:cubicBezTo>
                    <a:cubicBezTo>
                      <a:pt x="42" y="84"/>
                      <a:pt x="46" y="88"/>
                      <a:pt x="54" y="88"/>
                    </a:cubicBezTo>
                    <a:cubicBezTo>
                      <a:pt x="88" y="105"/>
                      <a:pt x="121" y="126"/>
                      <a:pt x="151" y="147"/>
                    </a:cubicBezTo>
                    <a:cubicBezTo>
                      <a:pt x="167" y="155"/>
                      <a:pt x="184" y="159"/>
                      <a:pt x="201" y="159"/>
                    </a:cubicBezTo>
                    <a:cubicBezTo>
                      <a:pt x="204" y="160"/>
                      <a:pt x="208" y="160"/>
                      <a:pt x="212" y="160"/>
                    </a:cubicBezTo>
                    <a:cubicBezTo>
                      <a:pt x="236" y="160"/>
                      <a:pt x="257" y="148"/>
                      <a:pt x="272" y="130"/>
                    </a:cubicBezTo>
                    <a:cubicBezTo>
                      <a:pt x="288" y="113"/>
                      <a:pt x="284" y="88"/>
                      <a:pt x="263" y="76"/>
                    </a:cubicBezTo>
                    <a:cubicBezTo>
                      <a:pt x="201" y="21"/>
                      <a:pt x="159" y="1"/>
                      <a:pt x="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67"/>
              <p:cNvSpPr/>
              <p:nvPr/>
            </p:nvSpPr>
            <p:spPr>
              <a:xfrm>
                <a:off x="1481649" y="-1152777"/>
                <a:ext cx="455035" cy="84874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65" extrusionOk="0">
                    <a:moveTo>
                      <a:pt x="1737" y="130"/>
                    </a:moveTo>
                    <a:cubicBezTo>
                      <a:pt x="1833" y="130"/>
                      <a:pt x="1925" y="142"/>
                      <a:pt x="2017" y="167"/>
                    </a:cubicBezTo>
                    <a:lnTo>
                      <a:pt x="2017" y="172"/>
                    </a:lnTo>
                    <a:cubicBezTo>
                      <a:pt x="1925" y="147"/>
                      <a:pt x="1829" y="138"/>
                      <a:pt x="1737" y="138"/>
                    </a:cubicBezTo>
                    <a:lnTo>
                      <a:pt x="1691" y="138"/>
                    </a:lnTo>
                    <a:lnTo>
                      <a:pt x="1691" y="130"/>
                    </a:lnTo>
                    <a:close/>
                    <a:moveTo>
                      <a:pt x="1804" y="326"/>
                    </a:moveTo>
                    <a:lnTo>
                      <a:pt x="1804" y="330"/>
                    </a:lnTo>
                    <a:lnTo>
                      <a:pt x="1708" y="334"/>
                    </a:lnTo>
                    <a:lnTo>
                      <a:pt x="1708" y="334"/>
                    </a:lnTo>
                    <a:lnTo>
                      <a:pt x="1804" y="326"/>
                    </a:lnTo>
                    <a:close/>
                    <a:moveTo>
                      <a:pt x="1044" y="0"/>
                    </a:moveTo>
                    <a:cubicBezTo>
                      <a:pt x="894" y="0"/>
                      <a:pt x="764" y="5"/>
                      <a:pt x="652" y="17"/>
                    </a:cubicBezTo>
                    <a:cubicBezTo>
                      <a:pt x="259" y="55"/>
                      <a:pt x="80" y="142"/>
                      <a:pt x="17" y="188"/>
                    </a:cubicBezTo>
                    <a:lnTo>
                      <a:pt x="1" y="197"/>
                    </a:lnTo>
                    <a:lnTo>
                      <a:pt x="17" y="205"/>
                    </a:lnTo>
                    <a:cubicBezTo>
                      <a:pt x="201" y="280"/>
                      <a:pt x="389" y="343"/>
                      <a:pt x="581" y="384"/>
                    </a:cubicBezTo>
                    <a:cubicBezTo>
                      <a:pt x="806" y="439"/>
                      <a:pt x="1036" y="464"/>
                      <a:pt x="1265" y="464"/>
                    </a:cubicBezTo>
                    <a:cubicBezTo>
                      <a:pt x="1278" y="464"/>
                      <a:pt x="1291" y="464"/>
                      <a:pt x="1303" y="464"/>
                    </a:cubicBezTo>
                    <a:cubicBezTo>
                      <a:pt x="1516" y="464"/>
                      <a:pt x="1724" y="431"/>
                      <a:pt x="1929" y="376"/>
                    </a:cubicBezTo>
                    <a:cubicBezTo>
                      <a:pt x="2117" y="322"/>
                      <a:pt x="2296" y="247"/>
                      <a:pt x="2467" y="155"/>
                    </a:cubicBezTo>
                    <a:lnTo>
                      <a:pt x="2492" y="142"/>
                    </a:lnTo>
                    <a:lnTo>
                      <a:pt x="2463" y="134"/>
                    </a:lnTo>
                    <a:cubicBezTo>
                      <a:pt x="1996" y="51"/>
                      <a:pt x="1520" y="9"/>
                      <a:pt x="10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67"/>
              <p:cNvSpPr/>
              <p:nvPr/>
            </p:nvSpPr>
            <p:spPr>
              <a:xfrm>
                <a:off x="1513591" y="-995075"/>
                <a:ext cx="170113" cy="1204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660" extrusionOk="0">
                    <a:moveTo>
                      <a:pt x="172" y="0"/>
                    </a:moveTo>
                    <a:cubicBezTo>
                      <a:pt x="159" y="0"/>
                      <a:pt x="147" y="0"/>
                      <a:pt x="134" y="5"/>
                    </a:cubicBezTo>
                    <a:cubicBezTo>
                      <a:pt x="80" y="9"/>
                      <a:pt x="43" y="46"/>
                      <a:pt x="30" y="96"/>
                    </a:cubicBezTo>
                    <a:cubicBezTo>
                      <a:pt x="1" y="205"/>
                      <a:pt x="55" y="318"/>
                      <a:pt x="151" y="372"/>
                    </a:cubicBezTo>
                    <a:cubicBezTo>
                      <a:pt x="189" y="389"/>
                      <a:pt x="214" y="405"/>
                      <a:pt x="235" y="418"/>
                    </a:cubicBezTo>
                    <a:cubicBezTo>
                      <a:pt x="285" y="455"/>
                      <a:pt x="343" y="476"/>
                      <a:pt x="402" y="485"/>
                    </a:cubicBezTo>
                    <a:cubicBezTo>
                      <a:pt x="435" y="489"/>
                      <a:pt x="477" y="493"/>
                      <a:pt x="539" y="497"/>
                    </a:cubicBezTo>
                    <a:lnTo>
                      <a:pt x="552" y="497"/>
                    </a:lnTo>
                    <a:cubicBezTo>
                      <a:pt x="627" y="501"/>
                      <a:pt x="702" y="535"/>
                      <a:pt x="752" y="593"/>
                    </a:cubicBezTo>
                    <a:cubicBezTo>
                      <a:pt x="781" y="622"/>
                      <a:pt x="819" y="643"/>
                      <a:pt x="857" y="660"/>
                    </a:cubicBezTo>
                    <a:lnTo>
                      <a:pt x="873" y="660"/>
                    </a:lnTo>
                    <a:cubicBezTo>
                      <a:pt x="886" y="660"/>
                      <a:pt x="898" y="652"/>
                      <a:pt x="902" y="639"/>
                    </a:cubicBezTo>
                    <a:cubicBezTo>
                      <a:pt x="932" y="585"/>
                      <a:pt x="877" y="422"/>
                      <a:pt x="606" y="230"/>
                    </a:cubicBezTo>
                    <a:cubicBezTo>
                      <a:pt x="506" y="159"/>
                      <a:pt x="427" y="105"/>
                      <a:pt x="364" y="71"/>
                    </a:cubicBezTo>
                    <a:cubicBezTo>
                      <a:pt x="306" y="30"/>
                      <a:pt x="239" y="5"/>
                      <a:pt x="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67"/>
              <p:cNvSpPr/>
              <p:nvPr/>
            </p:nvSpPr>
            <p:spPr>
              <a:xfrm>
                <a:off x="1585323" y="-705590"/>
                <a:ext cx="432037" cy="43623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39" extrusionOk="0">
                    <a:moveTo>
                      <a:pt x="0" y="1"/>
                    </a:moveTo>
                    <a:lnTo>
                      <a:pt x="34" y="34"/>
                    </a:lnTo>
                    <a:cubicBezTo>
                      <a:pt x="109" y="109"/>
                      <a:pt x="355" y="239"/>
                      <a:pt x="1186" y="239"/>
                    </a:cubicBezTo>
                    <a:lnTo>
                      <a:pt x="1323" y="239"/>
                    </a:lnTo>
                    <a:cubicBezTo>
                      <a:pt x="2041" y="226"/>
                      <a:pt x="2267" y="105"/>
                      <a:pt x="2338" y="34"/>
                    </a:cubicBezTo>
                    <a:lnTo>
                      <a:pt x="2367" y="1"/>
                    </a:lnTo>
                    <a:lnTo>
                      <a:pt x="2325" y="17"/>
                    </a:lnTo>
                    <a:cubicBezTo>
                      <a:pt x="2020" y="122"/>
                      <a:pt x="1703" y="176"/>
                      <a:pt x="1378" y="180"/>
                    </a:cubicBezTo>
                    <a:cubicBezTo>
                      <a:pt x="1315" y="184"/>
                      <a:pt x="1252" y="184"/>
                      <a:pt x="1186" y="184"/>
                    </a:cubicBezTo>
                    <a:lnTo>
                      <a:pt x="1156" y="184"/>
                    </a:lnTo>
                    <a:cubicBezTo>
                      <a:pt x="706" y="180"/>
                      <a:pt x="338" y="126"/>
                      <a:pt x="42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67"/>
              <p:cNvSpPr/>
              <p:nvPr/>
            </p:nvSpPr>
            <p:spPr>
              <a:xfrm>
                <a:off x="1711814" y="-851063"/>
                <a:ext cx="41981" cy="14602"/>
              </a:xfrm>
              <a:custGeom>
                <a:avLst/>
                <a:gdLst/>
                <a:ahLst/>
                <a:cxnLst/>
                <a:rect l="l" t="t" r="r" b="b"/>
                <a:pathLst>
                  <a:path w="230" h="80" extrusionOk="0">
                    <a:moveTo>
                      <a:pt x="146" y="0"/>
                    </a:moveTo>
                    <a:cubicBezTo>
                      <a:pt x="104" y="5"/>
                      <a:pt x="67" y="21"/>
                      <a:pt x="38" y="50"/>
                    </a:cubicBezTo>
                    <a:lnTo>
                      <a:pt x="0" y="80"/>
                    </a:lnTo>
                    <a:lnTo>
                      <a:pt x="46" y="67"/>
                    </a:lnTo>
                    <a:cubicBezTo>
                      <a:pt x="63" y="63"/>
                      <a:pt x="79" y="59"/>
                      <a:pt x="100" y="59"/>
                    </a:cubicBezTo>
                    <a:cubicBezTo>
                      <a:pt x="117" y="59"/>
                      <a:pt x="138" y="63"/>
                      <a:pt x="159" y="71"/>
                    </a:cubicBezTo>
                    <a:cubicBezTo>
                      <a:pt x="163" y="75"/>
                      <a:pt x="171" y="75"/>
                      <a:pt x="180" y="75"/>
                    </a:cubicBezTo>
                    <a:cubicBezTo>
                      <a:pt x="196" y="75"/>
                      <a:pt x="213" y="67"/>
                      <a:pt x="221" y="50"/>
                    </a:cubicBezTo>
                    <a:cubicBezTo>
                      <a:pt x="226" y="46"/>
                      <a:pt x="230" y="34"/>
                      <a:pt x="209" y="21"/>
                    </a:cubicBezTo>
                    <a:cubicBezTo>
                      <a:pt x="196" y="13"/>
                      <a:pt x="184" y="9"/>
                      <a:pt x="167" y="5"/>
                    </a:cubicBezTo>
                    <a:cubicBezTo>
                      <a:pt x="163" y="0"/>
                      <a:pt x="155" y="0"/>
                      <a:pt x="14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67"/>
              <p:cNvSpPr/>
              <p:nvPr/>
            </p:nvSpPr>
            <p:spPr>
              <a:xfrm>
                <a:off x="1602846" y="-843397"/>
                <a:ext cx="6206" cy="8579"/>
              </a:xfrm>
              <a:custGeom>
                <a:avLst/>
                <a:gdLst/>
                <a:ahLst/>
                <a:cxnLst/>
                <a:rect l="l" t="t" r="r" b="b"/>
                <a:pathLst>
                  <a:path w="34" h="47" extrusionOk="0">
                    <a:moveTo>
                      <a:pt x="13" y="0"/>
                    </a:moveTo>
                    <a:cubicBezTo>
                      <a:pt x="4" y="4"/>
                      <a:pt x="0" y="13"/>
                      <a:pt x="0" y="13"/>
                    </a:cubicBezTo>
                    <a:lnTo>
                      <a:pt x="0" y="17"/>
                    </a:lnTo>
                    <a:lnTo>
                      <a:pt x="0" y="21"/>
                    </a:lnTo>
                    <a:cubicBezTo>
                      <a:pt x="9" y="29"/>
                      <a:pt x="21" y="38"/>
                      <a:pt x="34" y="46"/>
                    </a:cubicBezTo>
                    <a:cubicBezTo>
                      <a:pt x="29" y="29"/>
                      <a:pt x="21" y="13"/>
                      <a:pt x="13" y="0"/>
                    </a:cubicBezTo>
                    <a:close/>
                  </a:path>
                </a:pathLst>
              </a:custGeom>
              <a:solidFill>
                <a:srgbClr val="F7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67"/>
              <p:cNvSpPr/>
              <p:nvPr/>
            </p:nvSpPr>
            <p:spPr>
              <a:xfrm>
                <a:off x="2050764" y="-1069728"/>
                <a:ext cx="51290" cy="6187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39" extrusionOk="0">
                    <a:moveTo>
                      <a:pt x="193" y="0"/>
                    </a:moveTo>
                    <a:cubicBezTo>
                      <a:pt x="176" y="0"/>
                      <a:pt x="159" y="21"/>
                      <a:pt x="122" y="92"/>
                    </a:cubicBezTo>
                    <a:cubicBezTo>
                      <a:pt x="113" y="109"/>
                      <a:pt x="101" y="126"/>
                      <a:pt x="92" y="142"/>
                    </a:cubicBezTo>
                    <a:cubicBezTo>
                      <a:pt x="67" y="176"/>
                      <a:pt x="38" y="201"/>
                      <a:pt x="1" y="217"/>
                    </a:cubicBezTo>
                    <a:cubicBezTo>
                      <a:pt x="5" y="259"/>
                      <a:pt x="9" y="297"/>
                      <a:pt x="9" y="339"/>
                    </a:cubicBezTo>
                    <a:cubicBezTo>
                      <a:pt x="80" y="309"/>
                      <a:pt x="147" y="272"/>
                      <a:pt x="205" y="226"/>
                    </a:cubicBezTo>
                    <a:cubicBezTo>
                      <a:pt x="280" y="167"/>
                      <a:pt x="234" y="50"/>
                      <a:pt x="226" y="38"/>
                    </a:cubicBezTo>
                    <a:cubicBezTo>
                      <a:pt x="209" y="5"/>
                      <a:pt x="197" y="0"/>
                      <a:pt x="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67"/>
              <p:cNvSpPr/>
              <p:nvPr/>
            </p:nvSpPr>
            <p:spPr>
              <a:xfrm>
                <a:off x="1458103" y="-1382942"/>
                <a:ext cx="348258" cy="160257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878" extrusionOk="0">
                    <a:moveTo>
                      <a:pt x="1878" y="1"/>
                    </a:moveTo>
                    <a:cubicBezTo>
                      <a:pt x="906" y="1"/>
                      <a:pt x="405" y="109"/>
                      <a:pt x="159" y="201"/>
                    </a:cubicBezTo>
                    <a:cubicBezTo>
                      <a:pt x="84" y="222"/>
                      <a:pt x="25" y="285"/>
                      <a:pt x="9" y="360"/>
                    </a:cubicBezTo>
                    <a:cubicBezTo>
                      <a:pt x="0" y="427"/>
                      <a:pt x="25" y="489"/>
                      <a:pt x="79" y="531"/>
                    </a:cubicBezTo>
                    <a:cubicBezTo>
                      <a:pt x="271" y="690"/>
                      <a:pt x="743" y="877"/>
                      <a:pt x="1883" y="877"/>
                    </a:cubicBezTo>
                    <a:cubicBezTo>
                      <a:pt x="1895" y="877"/>
                      <a:pt x="1908" y="865"/>
                      <a:pt x="1908" y="852"/>
                    </a:cubicBezTo>
                    <a:cubicBezTo>
                      <a:pt x="1908" y="840"/>
                      <a:pt x="1895" y="827"/>
                      <a:pt x="1878" y="827"/>
                    </a:cubicBezTo>
                    <a:cubicBezTo>
                      <a:pt x="756" y="827"/>
                      <a:pt x="297" y="648"/>
                      <a:pt x="113" y="489"/>
                    </a:cubicBezTo>
                    <a:cubicBezTo>
                      <a:pt x="71" y="460"/>
                      <a:pt x="54" y="414"/>
                      <a:pt x="59" y="368"/>
                    </a:cubicBezTo>
                    <a:cubicBezTo>
                      <a:pt x="75" y="310"/>
                      <a:pt x="117" y="264"/>
                      <a:pt x="175" y="251"/>
                    </a:cubicBezTo>
                    <a:cubicBezTo>
                      <a:pt x="418" y="159"/>
                      <a:pt x="910" y="51"/>
                      <a:pt x="1878" y="51"/>
                    </a:cubicBezTo>
                    <a:cubicBezTo>
                      <a:pt x="1895" y="51"/>
                      <a:pt x="1908" y="38"/>
                      <a:pt x="1908" y="26"/>
                    </a:cubicBezTo>
                    <a:cubicBezTo>
                      <a:pt x="1908" y="9"/>
                      <a:pt x="1895" y="1"/>
                      <a:pt x="1878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67"/>
              <p:cNvSpPr/>
              <p:nvPr/>
            </p:nvSpPr>
            <p:spPr>
              <a:xfrm>
                <a:off x="1403893" y="-1392799"/>
                <a:ext cx="402468" cy="216657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187" extrusionOk="0">
                    <a:moveTo>
                      <a:pt x="2156" y="1"/>
                    </a:moveTo>
                    <a:cubicBezTo>
                      <a:pt x="1925" y="1"/>
                      <a:pt x="225" y="12"/>
                      <a:pt x="34" y="485"/>
                    </a:cubicBezTo>
                    <a:cubicBezTo>
                      <a:pt x="1" y="560"/>
                      <a:pt x="9" y="652"/>
                      <a:pt x="59" y="723"/>
                    </a:cubicBezTo>
                    <a:cubicBezTo>
                      <a:pt x="272" y="1040"/>
                      <a:pt x="1307" y="1186"/>
                      <a:pt x="2180" y="1186"/>
                    </a:cubicBezTo>
                    <a:cubicBezTo>
                      <a:pt x="2192" y="1186"/>
                      <a:pt x="2205" y="1174"/>
                      <a:pt x="2205" y="1161"/>
                    </a:cubicBezTo>
                    <a:cubicBezTo>
                      <a:pt x="2205" y="1144"/>
                      <a:pt x="2192" y="1136"/>
                      <a:pt x="2180" y="1136"/>
                    </a:cubicBezTo>
                    <a:cubicBezTo>
                      <a:pt x="1320" y="1136"/>
                      <a:pt x="306" y="994"/>
                      <a:pt x="101" y="693"/>
                    </a:cubicBezTo>
                    <a:cubicBezTo>
                      <a:pt x="63" y="639"/>
                      <a:pt x="55" y="564"/>
                      <a:pt x="84" y="501"/>
                    </a:cubicBezTo>
                    <a:cubicBezTo>
                      <a:pt x="260" y="63"/>
                      <a:pt x="1975" y="51"/>
                      <a:pt x="2163" y="51"/>
                    </a:cubicBezTo>
                    <a:lnTo>
                      <a:pt x="2180" y="51"/>
                    </a:lnTo>
                    <a:cubicBezTo>
                      <a:pt x="2192" y="51"/>
                      <a:pt x="2205" y="38"/>
                      <a:pt x="2205" y="26"/>
                    </a:cubicBezTo>
                    <a:cubicBezTo>
                      <a:pt x="2205" y="13"/>
                      <a:pt x="2192" y="1"/>
                      <a:pt x="2180" y="1"/>
                    </a:cubicBezTo>
                    <a:cubicBezTo>
                      <a:pt x="2176" y="1"/>
                      <a:pt x="2168" y="1"/>
                      <a:pt x="2156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67"/>
              <p:cNvSpPr/>
              <p:nvPr/>
            </p:nvSpPr>
            <p:spPr>
              <a:xfrm>
                <a:off x="1482379" y="-1344794"/>
                <a:ext cx="323982" cy="6881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77" extrusionOk="0">
                    <a:moveTo>
                      <a:pt x="1750" y="1"/>
                    </a:moveTo>
                    <a:cubicBezTo>
                      <a:pt x="80" y="1"/>
                      <a:pt x="5" y="309"/>
                      <a:pt x="1" y="347"/>
                    </a:cubicBezTo>
                    <a:cubicBezTo>
                      <a:pt x="1" y="360"/>
                      <a:pt x="9" y="372"/>
                      <a:pt x="26" y="376"/>
                    </a:cubicBezTo>
                    <a:lnTo>
                      <a:pt x="30" y="376"/>
                    </a:lnTo>
                    <a:cubicBezTo>
                      <a:pt x="42" y="376"/>
                      <a:pt x="51" y="364"/>
                      <a:pt x="55" y="351"/>
                    </a:cubicBezTo>
                    <a:cubicBezTo>
                      <a:pt x="55" y="347"/>
                      <a:pt x="130" y="51"/>
                      <a:pt x="1750" y="51"/>
                    </a:cubicBezTo>
                    <a:cubicBezTo>
                      <a:pt x="1762" y="51"/>
                      <a:pt x="1775" y="42"/>
                      <a:pt x="1775" y="26"/>
                    </a:cubicBezTo>
                    <a:cubicBezTo>
                      <a:pt x="1775" y="13"/>
                      <a:pt x="1762" y="1"/>
                      <a:pt x="1750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67"/>
              <p:cNvSpPr/>
              <p:nvPr/>
            </p:nvSpPr>
            <p:spPr>
              <a:xfrm>
                <a:off x="1436017" y="-1185632"/>
                <a:ext cx="678993" cy="48478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2656" extrusionOk="0">
                    <a:moveTo>
                      <a:pt x="3686" y="1"/>
                    </a:moveTo>
                    <a:cubicBezTo>
                      <a:pt x="3206" y="68"/>
                      <a:pt x="2993" y="176"/>
                      <a:pt x="2772" y="293"/>
                    </a:cubicBezTo>
                    <a:cubicBezTo>
                      <a:pt x="2584" y="397"/>
                      <a:pt x="2384" y="485"/>
                      <a:pt x="2175" y="548"/>
                    </a:cubicBezTo>
                    <a:cubicBezTo>
                      <a:pt x="1952" y="611"/>
                      <a:pt x="1729" y="636"/>
                      <a:pt x="1517" y="636"/>
                    </a:cubicBezTo>
                    <a:cubicBezTo>
                      <a:pt x="813" y="636"/>
                      <a:pt x="240" y="363"/>
                      <a:pt x="234" y="360"/>
                    </a:cubicBezTo>
                    <a:cubicBezTo>
                      <a:pt x="230" y="358"/>
                      <a:pt x="226" y="357"/>
                      <a:pt x="221" y="357"/>
                    </a:cubicBezTo>
                    <a:cubicBezTo>
                      <a:pt x="217" y="357"/>
                      <a:pt x="213" y="358"/>
                      <a:pt x="209" y="360"/>
                    </a:cubicBezTo>
                    <a:cubicBezTo>
                      <a:pt x="205" y="360"/>
                      <a:pt x="196" y="368"/>
                      <a:pt x="196" y="377"/>
                    </a:cubicBezTo>
                    <a:cubicBezTo>
                      <a:pt x="84" y="869"/>
                      <a:pt x="0" y="1537"/>
                      <a:pt x="234" y="1904"/>
                    </a:cubicBezTo>
                    <a:cubicBezTo>
                      <a:pt x="660" y="2568"/>
                      <a:pt x="1365" y="2656"/>
                      <a:pt x="2004" y="2656"/>
                    </a:cubicBezTo>
                    <a:cubicBezTo>
                      <a:pt x="2016" y="2656"/>
                      <a:pt x="2025" y="2643"/>
                      <a:pt x="2029" y="2631"/>
                    </a:cubicBezTo>
                    <a:cubicBezTo>
                      <a:pt x="2029" y="2618"/>
                      <a:pt x="2016" y="2606"/>
                      <a:pt x="1999" y="2606"/>
                    </a:cubicBezTo>
                    <a:cubicBezTo>
                      <a:pt x="1119" y="2606"/>
                      <a:pt x="605" y="2384"/>
                      <a:pt x="280" y="1875"/>
                    </a:cubicBezTo>
                    <a:cubicBezTo>
                      <a:pt x="59" y="1533"/>
                      <a:pt x="134" y="898"/>
                      <a:pt x="238" y="418"/>
                    </a:cubicBezTo>
                    <a:lnTo>
                      <a:pt x="238" y="418"/>
                    </a:lnTo>
                    <a:cubicBezTo>
                      <a:pt x="369" y="474"/>
                      <a:pt x="893" y="688"/>
                      <a:pt x="1521" y="688"/>
                    </a:cubicBezTo>
                    <a:cubicBezTo>
                      <a:pt x="1736" y="688"/>
                      <a:pt x="1964" y="663"/>
                      <a:pt x="2192" y="598"/>
                    </a:cubicBezTo>
                    <a:cubicBezTo>
                      <a:pt x="2400" y="531"/>
                      <a:pt x="2605" y="448"/>
                      <a:pt x="2797" y="339"/>
                    </a:cubicBezTo>
                    <a:cubicBezTo>
                      <a:pt x="3026" y="218"/>
                      <a:pt x="3223" y="118"/>
                      <a:pt x="3694" y="55"/>
                    </a:cubicBezTo>
                    <a:cubicBezTo>
                      <a:pt x="3707" y="51"/>
                      <a:pt x="3719" y="39"/>
                      <a:pt x="3715" y="26"/>
                    </a:cubicBezTo>
                    <a:cubicBezTo>
                      <a:pt x="3715" y="9"/>
                      <a:pt x="3703" y="1"/>
                      <a:pt x="3686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67"/>
              <p:cNvSpPr/>
              <p:nvPr/>
            </p:nvSpPr>
            <p:spPr>
              <a:xfrm>
                <a:off x="1796323" y="-1185997"/>
                <a:ext cx="384215" cy="485151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658" extrusionOk="0">
                    <a:moveTo>
                      <a:pt x="1717" y="0"/>
                    </a:moveTo>
                    <a:cubicBezTo>
                      <a:pt x="1702" y="0"/>
                      <a:pt x="1686" y="14"/>
                      <a:pt x="1691" y="36"/>
                    </a:cubicBezTo>
                    <a:cubicBezTo>
                      <a:pt x="1783" y="345"/>
                      <a:pt x="2054" y="1397"/>
                      <a:pt x="1749" y="1877"/>
                    </a:cubicBezTo>
                    <a:cubicBezTo>
                      <a:pt x="1424" y="2386"/>
                      <a:pt x="910" y="2608"/>
                      <a:pt x="30" y="2608"/>
                    </a:cubicBezTo>
                    <a:cubicBezTo>
                      <a:pt x="13" y="2608"/>
                      <a:pt x="0" y="2616"/>
                      <a:pt x="0" y="2633"/>
                    </a:cubicBezTo>
                    <a:cubicBezTo>
                      <a:pt x="0" y="2645"/>
                      <a:pt x="13" y="2658"/>
                      <a:pt x="30" y="2658"/>
                    </a:cubicBezTo>
                    <a:cubicBezTo>
                      <a:pt x="664" y="2658"/>
                      <a:pt x="1370" y="2570"/>
                      <a:pt x="1795" y="1902"/>
                    </a:cubicBezTo>
                    <a:cubicBezTo>
                      <a:pt x="2104" y="1422"/>
                      <a:pt x="1862" y="425"/>
                      <a:pt x="1741" y="20"/>
                    </a:cubicBezTo>
                    <a:cubicBezTo>
                      <a:pt x="1738" y="6"/>
                      <a:pt x="1728" y="0"/>
                      <a:pt x="1717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67"/>
              <p:cNvSpPr/>
              <p:nvPr/>
            </p:nvSpPr>
            <p:spPr>
              <a:xfrm>
                <a:off x="1364285" y="-1235279"/>
                <a:ext cx="442076" cy="565645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3099" extrusionOk="0">
                    <a:moveTo>
                      <a:pt x="547" y="0"/>
                    </a:moveTo>
                    <a:cubicBezTo>
                      <a:pt x="537" y="0"/>
                      <a:pt x="527" y="6"/>
                      <a:pt x="523" y="18"/>
                    </a:cubicBezTo>
                    <a:cubicBezTo>
                      <a:pt x="502" y="85"/>
                      <a:pt x="1" y="1600"/>
                      <a:pt x="422" y="2256"/>
                    </a:cubicBezTo>
                    <a:cubicBezTo>
                      <a:pt x="798" y="2844"/>
                      <a:pt x="1387" y="3099"/>
                      <a:pt x="2397" y="3099"/>
                    </a:cubicBezTo>
                    <a:cubicBezTo>
                      <a:pt x="2409" y="3099"/>
                      <a:pt x="2422" y="3086"/>
                      <a:pt x="2422" y="3070"/>
                    </a:cubicBezTo>
                    <a:cubicBezTo>
                      <a:pt x="2422" y="3053"/>
                      <a:pt x="2409" y="3045"/>
                      <a:pt x="2397" y="3045"/>
                    </a:cubicBezTo>
                    <a:cubicBezTo>
                      <a:pt x="1407" y="3045"/>
                      <a:pt x="831" y="2802"/>
                      <a:pt x="464" y="2226"/>
                    </a:cubicBezTo>
                    <a:cubicBezTo>
                      <a:pt x="55" y="1592"/>
                      <a:pt x="564" y="52"/>
                      <a:pt x="573" y="35"/>
                    </a:cubicBezTo>
                    <a:cubicBezTo>
                      <a:pt x="578" y="14"/>
                      <a:pt x="562" y="0"/>
                      <a:pt x="547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67"/>
              <p:cNvSpPr/>
              <p:nvPr/>
            </p:nvSpPr>
            <p:spPr>
              <a:xfrm>
                <a:off x="1577657" y="-714533"/>
                <a:ext cx="228704" cy="60233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330" extrusionOk="0">
                    <a:moveTo>
                      <a:pt x="26" y="1"/>
                    </a:moveTo>
                    <a:cubicBezTo>
                      <a:pt x="13" y="1"/>
                      <a:pt x="0" y="10"/>
                      <a:pt x="0" y="29"/>
                    </a:cubicBezTo>
                    <a:cubicBezTo>
                      <a:pt x="5" y="58"/>
                      <a:pt x="17" y="87"/>
                      <a:pt x="42" y="112"/>
                    </a:cubicBezTo>
                    <a:cubicBezTo>
                      <a:pt x="138" y="212"/>
                      <a:pt x="422" y="329"/>
                      <a:pt x="1228" y="329"/>
                    </a:cubicBezTo>
                    <a:cubicBezTo>
                      <a:pt x="1240" y="329"/>
                      <a:pt x="1253" y="317"/>
                      <a:pt x="1253" y="304"/>
                    </a:cubicBezTo>
                    <a:cubicBezTo>
                      <a:pt x="1253" y="288"/>
                      <a:pt x="1240" y="279"/>
                      <a:pt x="1228" y="279"/>
                    </a:cubicBezTo>
                    <a:cubicBezTo>
                      <a:pt x="88" y="279"/>
                      <a:pt x="51" y="33"/>
                      <a:pt x="51" y="29"/>
                    </a:cubicBezTo>
                    <a:cubicBezTo>
                      <a:pt x="51" y="10"/>
                      <a:pt x="38" y="1"/>
                      <a:pt x="26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67"/>
              <p:cNvSpPr/>
              <p:nvPr/>
            </p:nvSpPr>
            <p:spPr>
              <a:xfrm>
                <a:off x="1796323" y="-1382942"/>
                <a:ext cx="348258" cy="160257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878" extrusionOk="0">
                    <a:moveTo>
                      <a:pt x="25" y="1"/>
                    </a:moveTo>
                    <a:cubicBezTo>
                      <a:pt x="13" y="1"/>
                      <a:pt x="0" y="9"/>
                      <a:pt x="0" y="26"/>
                    </a:cubicBezTo>
                    <a:cubicBezTo>
                      <a:pt x="0" y="38"/>
                      <a:pt x="13" y="51"/>
                      <a:pt x="25" y="51"/>
                    </a:cubicBezTo>
                    <a:cubicBezTo>
                      <a:pt x="998" y="51"/>
                      <a:pt x="1491" y="159"/>
                      <a:pt x="1733" y="251"/>
                    </a:cubicBezTo>
                    <a:cubicBezTo>
                      <a:pt x="1791" y="264"/>
                      <a:pt x="1833" y="310"/>
                      <a:pt x="1850" y="368"/>
                    </a:cubicBezTo>
                    <a:cubicBezTo>
                      <a:pt x="1854" y="414"/>
                      <a:pt x="1833" y="464"/>
                      <a:pt x="1795" y="489"/>
                    </a:cubicBezTo>
                    <a:cubicBezTo>
                      <a:pt x="1612" y="644"/>
                      <a:pt x="1153" y="827"/>
                      <a:pt x="30" y="827"/>
                    </a:cubicBezTo>
                    <a:cubicBezTo>
                      <a:pt x="13" y="827"/>
                      <a:pt x="0" y="840"/>
                      <a:pt x="0" y="852"/>
                    </a:cubicBezTo>
                    <a:cubicBezTo>
                      <a:pt x="0" y="869"/>
                      <a:pt x="13" y="877"/>
                      <a:pt x="30" y="877"/>
                    </a:cubicBezTo>
                    <a:cubicBezTo>
                      <a:pt x="1165" y="877"/>
                      <a:pt x="1637" y="690"/>
                      <a:pt x="1829" y="531"/>
                    </a:cubicBezTo>
                    <a:cubicBezTo>
                      <a:pt x="1879" y="489"/>
                      <a:pt x="1908" y="427"/>
                      <a:pt x="1900" y="360"/>
                    </a:cubicBezTo>
                    <a:cubicBezTo>
                      <a:pt x="1883" y="285"/>
                      <a:pt x="1825" y="222"/>
                      <a:pt x="1749" y="201"/>
                    </a:cubicBezTo>
                    <a:cubicBezTo>
                      <a:pt x="1503" y="109"/>
                      <a:pt x="1002" y="1"/>
                      <a:pt x="25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67"/>
              <p:cNvSpPr/>
              <p:nvPr/>
            </p:nvSpPr>
            <p:spPr>
              <a:xfrm>
                <a:off x="1794863" y="-1392799"/>
                <a:ext cx="404658" cy="216657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187" extrusionOk="0">
                    <a:moveTo>
                      <a:pt x="61" y="1"/>
                    </a:moveTo>
                    <a:cubicBezTo>
                      <a:pt x="49" y="1"/>
                      <a:pt x="41" y="1"/>
                      <a:pt x="38" y="1"/>
                    </a:cubicBezTo>
                    <a:cubicBezTo>
                      <a:pt x="0" y="1"/>
                      <a:pt x="0" y="51"/>
                      <a:pt x="38" y="51"/>
                    </a:cubicBezTo>
                    <a:cubicBezTo>
                      <a:pt x="38" y="51"/>
                      <a:pt x="41" y="51"/>
                      <a:pt x="47" y="51"/>
                    </a:cubicBezTo>
                    <a:cubicBezTo>
                      <a:pt x="189" y="51"/>
                      <a:pt x="1952" y="58"/>
                      <a:pt x="2133" y="501"/>
                    </a:cubicBezTo>
                    <a:cubicBezTo>
                      <a:pt x="2158" y="564"/>
                      <a:pt x="2154" y="639"/>
                      <a:pt x="2112" y="693"/>
                    </a:cubicBezTo>
                    <a:cubicBezTo>
                      <a:pt x="1908" y="994"/>
                      <a:pt x="893" y="1136"/>
                      <a:pt x="38" y="1136"/>
                    </a:cubicBezTo>
                    <a:cubicBezTo>
                      <a:pt x="21" y="1136"/>
                      <a:pt x="8" y="1144"/>
                      <a:pt x="8" y="1161"/>
                    </a:cubicBezTo>
                    <a:cubicBezTo>
                      <a:pt x="8" y="1174"/>
                      <a:pt x="21" y="1186"/>
                      <a:pt x="38" y="1186"/>
                    </a:cubicBezTo>
                    <a:cubicBezTo>
                      <a:pt x="906" y="1186"/>
                      <a:pt x="1941" y="1040"/>
                      <a:pt x="2158" y="723"/>
                    </a:cubicBezTo>
                    <a:cubicBezTo>
                      <a:pt x="2204" y="652"/>
                      <a:pt x="2217" y="560"/>
                      <a:pt x="2179" y="485"/>
                    </a:cubicBezTo>
                    <a:cubicBezTo>
                      <a:pt x="1988" y="12"/>
                      <a:pt x="292" y="1"/>
                      <a:pt x="61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67"/>
              <p:cNvSpPr/>
              <p:nvPr/>
            </p:nvSpPr>
            <p:spPr>
              <a:xfrm>
                <a:off x="1796323" y="-1344794"/>
                <a:ext cx="323982" cy="6808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73" extrusionOk="0">
                    <a:moveTo>
                      <a:pt x="30" y="1"/>
                    </a:moveTo>
                    <a:cubicBezTo>
                      <a:pt x="13" y="1"/>
                      <a:pt x="0" y="13"/>
                      <a:pt x="0" y="26"/>
                    </a:cubicBezTo>
                    <a:cubicBezTo>
                      <a:pt x="0" y="38"/>
                      <a:pt x="13" y="51"/>
                      <a:pt x="30" y="51"/>
                    </a:cubicBezTo>
                    <a:cubicBezTo>
                      <a:pt x="1633" y="51"/>
                      <a:pt x="1724" y="343"/>
                      <a:pt x="1724" y="351"/>
                    </a:cubicBezTo>
                    <a:cubicBezTo>
                      <a:pt x="1724" y="364"/>
                      <a:pt x="1737" y="372"/>
                      <a:pt x="1749" y="372"/>
                    </a:cubicBezTo>
                    <a:cubicBezTo>
                      <a:pt x="1766" y="372"/>
                      <a:pt x="1774" y="360"/>
                      <a:pt x="1774" y="347"/>
                    </a:cubicBezTo>
                    <a:cubicBezTo>
                      <a:pt x="1770" y="314"/>
                      <a:pt x="1699" y="1"/>
                      <a:pt x="30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67"/>
              <p:cNvSpPr/>
              <p:nvPr/>
            </p:nvSpPr>
            <p:spPr>
              <a:xfrm>
                <a:off x="1796323" y="-1234549"/>
                <a:ext cx="442076" cy="564915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3095" extrusionOk="0">
                    <a:moveTo>
                      <a:pt x="1877" y="0"/>
                    </a:moveTo>
                    <a:cubicBezTo>
                      <a:pt x="1874" y="0"/>
                      <a:pt x="1870" y="1"/>
                      <a:pt x="1866" y="2"/>
                    </a:cubicBezTo>
                    <a:cubicBezTo>
                      <a:pt x="1854" y="6"/>
                      <a:pt x="1845" y="18"/>
                      <a:pt x="1850" y="35"/>
                    </a:cubicBezTo>
                    <a:cubicBezTo>
                      <a:pt x="1858" y="48"/>
                      <a:pt x="2367" y="1588"/>
                      <a:pt x="1958" y="2227"/>
                    </a:cubicBezTo>
                    <a:cubicBezTo>
                      <a:pt x="1595" y="2798"/>
                      <a:pt x="1015" y="3041"/>
                      <a:pt x="30" y="3041"/>
                    </a:cubicBezTo>
                    <a:cubicBezTo>
                      <a:pt x="13" y="3041"/>
                      <a:pt x="0" y="3053"/>
                      <a:pt x="0" y="3066"/>
                    </a:cubicBezTo>
                    <a:cubicBezTo>
                      <a:pt x="0" y="3082"/>
                      <a:pt x="13" y="3095"/>
                      <a:pt x="30" y="3095"/>
                    </a:cubicBezTo>
                    <a:cubicBezTo>
                      <a:pt x="1036" y="3095"/>
                      <a:pt x="1628" y="2840"/>
                      <a:pt x="2004" y="2256"/>
                    </a:cubicBezTo>
                    <a:cubicBezTo>
                      <a:pt x="2421" y="1596"/>
                      <a:pt x="1925" y="81"/>
                      <a:pt x="1900" y="18"/>
                    </a:cubicBezTo>
                    <a:cubicBezTo>
                      <a:pt x="1896" y="6"/>
                      <a:pt x="1888" y="0"/>
                      <a:pt x="1877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67"/>
              <p:cNvSpPr/>
              <p:nvPr/>
            </p:nvSpPr>
            <p:spPr>
              <a:xfrm>
                <a:off x="1796323" y="-714533"/>
                <a:ext cx="228704" cy="60233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330" extrusionOk="0">
                    <a:moveTo>
                      <a:pt x="1228" y="1"/>
                    </a:moveTo>
                    <a:cubicBezTo>
                      <a:pt x="1215" y="1"/>
                      <a:pt x="1203" y="10"/>
                      <a:pt x="1203" y="29"/>
                    </a:cubicBezTo>
                    <a:cubicBezTo>
                      <a:pt x="1203" y="29"/>
                      <a:pt x="1178" y="279"/>
                      <a:pt x="30" y="279"/>
                    </a:cubicBezTo>
                    <a:cubicBezTo>
                      <a:pt x="13" y="279"/>
                      <a:pt x="0" y="292"/>
                      <a:pt x="0" y="304"/>
                    </a:cubicBezTo>
                    <a:cubicBezTo>
                      <a:pt x="0" y="317"/>
                      <a:pt x="13" y="329"/>
                      <a:pt x="30" y="329"/>
                    </a:cubicBezTo>
                    <a:cubicBezTo>
                      <a:pt x="831" y="329"/>
                      <a:pt x="1115" y="212"/>
                      <a:pt x="1211" y="112"/>
                    </a:cubicBezTo>
                    <a:cubicBezTo>
                      <a:pt x="1236" y="91"/>
                      <a:pt x="1253" y="58"/>
                      <a:pt x="1253" y="29"/>
                    </a:cubicBezTo>
                    <a:cubicBezTo>
                      <a:pt x="1253" y="10"/>
                      <a:pt x="1240" y="1"/>
                      <a:pt x="1228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67"/>
              <p:cNvSpPr/>
              <p:nvPr/>
            </p:nvSpPr>
            <p:spPr>
              <a:xfrm>
                <a:off x="1471062" y="-1160991"/>
                <a:ext cx="480041" cy="4946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71" extrusionOk="0">
                    <a:moveTo>
                      <a:pt x="1101" y="1"/>
                    </a:moveTo>
                    <a:cubicBezTo>
                      <a:pt x="235" y="1"/>
                      <a:pt x="24" y="214"/>
                      <a:pt x="13" y="229"/>
                    </a:cubicBezTo>
                    <a:cubicBezTo>
                      <a:pt x="0" y="237"/>
                      <a:pt x="0" y="254"/>
                      <a:pt x="13" y="267"/>
                    </a:cubicBezTo>
                    <a:cubicBezTo>
                      <a:pt x="17" y="271"/>
                      <a:pt x="25" y="271"/>
                      <a:pt x="29" y="271"/>
                    </a:cubicBezTo>
                    <a:cubicBezTo>
                      <a:pt x="38" y="271"/>
                      <a:pt x="46" y="271"/>
                      <a:pt x="50" y="262"/>
                    </a:cubicBezTo>
                    <a:cubicBezTo>
                      <a:pt x="53" y="260"/>
                      <a:pt x="263" y="56"/>
                      <a:pt x="1106" y="56"/>
                    </a:cubicBezTo>
                    <a:cubicBezTo>
                      <a:pt x="1472" y="56"/>
                      <a:pt x="1957" y="94"/>
                      <a:pt x="2596" y="204"/>
                    </a:cubicBezTo>
                    <a:cubicBezTo>
                      <a:pt x="2613" y="204"/>
                      <a:pt x="2626" y="196"/>
                      <a:pt x="2630" y="183"/>
                    </a:cubicBezTo>
                    <a:cubicBezTo>
                      <a:pt x="2630" y="166"/>
                      <a:pt x="2621" y="154"/>
                      <a:pt x="2605" y="150"/>
                    </a:cubicBezTo>
                    <a:cubicBezTo>
                      <a:pt x="1960" y="40"/>
                      <a:pt x="1471" y="1"/>
                      <a:pt x="1101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67"/>
              <p:cNvSpPr/>
              <p:nvPr/>
            </p:nvSpPr>
            <p:spPr>
              <a:xfrm>
                <a:off x="1506107" y="-1003471"/>
                <a:ext cx="187453" cy="136529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48" extrusionOk="0">
                    <a:moveTo>
                      <a:pt x="213" y="51"/>
                    </a:moveTo>
                    <a:cubicBezTo>
                      <a:pt x="292" y="51"/>
                      <a:pt x="405" y="113"/>
                      <a:pt x="639" y="280"/>
                    </a:cubicBezTo>
                    <a:cubicBezTo>
                      <a:pt x="914" y="476"/>
                      <a:pt x="956" y="635"/>
                      <a:pt x="935" y="681"/>
                    </a:cubicBezTo>
                    <a:cubicBezTo>
                      <a:pt x="932" y="684"/>
                      <a:pt x="929" y="692"/>
                      <a:pt x="916" y="692"/>
                    </a:cubicBezTo>
                    <a:cubicBezTo>
                      <a:pt x="913" y="692"/>
                      <a:pt x="908" y="691"/>
                      <a:pt x="902" y="689"/>
                    </a:cubicBezTo>
                    <a:cubicBezTo>
                      <a:pt x="864" y="677"/>
                      <a:pt x="831" y="652"/>
                      <a:pt x="802" y="622"/>
                    </a:cubicBezTo>
                    <a:cubicBezTo>
                      <a:pt x="747" y="564"/>
                      <a:pt x="672" y="531"/>
                      <a:pt x="593" y="526"/>
                    </a:cubicBezTo>
                    <a:lnTo>
                      <a:pt x="580" y="526"/>
                    </a:lnTo>
                    <a:cubicBezTo>
                      <a:pt x="392" y="514"/>
                      <a:pt x="392" y="514"/>
                      <a:pt x="284" y="451"/>
                    </a:cubicBezTo>
                    <a:lnTo>
                      <a:pt x="200" y="401"/>
                    </a:lnTo>
                    <a:cubicBezTo>
                      <a:pt x="104" y="351"/>
                      <a:pt x="59" y="247"/>
                      <a:pt x="79" y="142"/>
                    </a:cubicBezTo>
                    <a:cubicBezTo>
                      <a:pt x="92" y="97"/>
                      <a:pt x="130" y="63"/>
                      <a:pt x="175" y="55"/>
                    </a:cubicBezTo>
                    <a:cubicBezTo>
                      <a:pt x="188" y="55"/>
                      <a:pt x="200" y="51"/>
                      <a:pt x="213" y="51"/>
                    </a:cubicBezTo>
                    <a:close/>
                    <a:moveTo>
                      <a:pt x="208" y="0"/>
                    </a:moveTo>
                    <a:cubicBezTo>
                      <a:pt x="192" y="0"/>
                      <a:pt x="178" y="2"/>
                      <a:pt x="163" y="5"/>
                    </a:cubicBezTo>
                    <a:cubicBezTo>
                      <a:pt x="96" y="17"/>
                      <a:pt x="42" y="67"/>
                      <a:pt x="29" y="134"/>
                    </a:cubicBezTo>
                    <a:cubicBezTo>
                      <a:pt x="0" y="259"/>
                      <a:pt x="59" y="389"/>
                      <a:pt x="175" y="451"/>
                    </a:cubicBezTo>
                    <a:cubicBezTo>
                      <a:pt x="205" y="468"/>
                      <a:pt x="234" y="485"/>
                      <a:pt x="259" y="497"/>
                    </a:cubicBezTo>
                    <a:cubicBezTo>
                      <a:pt x="376" y="568"/>
                      <a:pt x="380" y="568"/>
                      <a:pt x="576" y="581"/>
                    </a:cubicBezTo>
                    <a:lnTo>
                      <a:pt x="589" y="581"/>
                    </a:lnTo>
                    <a:cubicBezTo>
                      <a:pt x="660" y="585"/>
                      <a:pt x="722" y="614"/>
                      <a:pt x="768" y="664"/>
                    </a:cubicBezTo>
                    <a:cubicBezTo>
                      <a:pt x="802" y="702"/>
                      <a:pt x="843" y="727"/>
                      <a:pt x="889" y="744"/>
                    </a:cubicBezTo>
                    <a:cubicBezTo>
                      <a:pt x="898" y="748"/>
                      <a:pt x="906" y="748"/>
                      <a:pt x="914" y="748"/>
                    </a:cubicBezTo>
                    <a:cubicBezTo>
                      <a:pt x="943" y="748"/>
                      <a:pt x="969" y="731"/>
                      <a:pt x="981" y="706"/>
                    </a:cubicBezTo>
                    <a:cubicBezTo>
                      <a:pt x="1027" y="618"/>
                      <a:pt x="948" y="435"/>
                      <a:pt x="672" y="238"/>
                    </a:cubicBezTo>
                    <a:cubicBezTo>
                      <a:pt x="420" y="62"/>
                      <a:pt x="304" y="0"/>
                      <a:pt x="208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67"/>
              <p:cNvSpPr/>
              <p:nvPr/>
            </p:nvSpPr>
            <p:spPr>
              <a:xfrm>
                <a:off x="1595180" y="-857634"/>
                <a:ext cx="68812" cy="4490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46" extrusionOk="0">
                    <a:moveTo>
                      <a:pt x="163" y="53"/>
                    </a:moveTo>
                    <a:cubicBezTo>
                      <a:pt x="197" y="53"/>
                      <a:pt x="234" y="70"/>
                      <a:pt x="301" y="124"/>
                    </a:cubicBezTo>
                    <a:cubicBezTo>
                      <a:pt x="322" y="141"/>
                      <a:pt x="314" y="157"/>
                      <a:pt x="305" y="166"/>
                    </a:cubicBezTo>
                    <a:cubicBezTo>
                      <a:pt x="291" y="183"/>
                      <a:pt x="269" y="191"/>
                      <a:pt x="246" y="191"/>
                    </a:cubicBezTo>
                    <a:cubicBezTo>
                      <a:pt x="229" y="191"/>
                      <a:pt x="212" y="187"/>
                      <a:pt x="197" y="178"/>
                    </a:cubicBezTo>
                    <a:cubicBezTo>
                      <a:pt x="167" y="157"/>
                      <a:pt x="134" y="137"/>
                      <a:pt x="96" y="120"/>
                    </a:cubicBezTo>
                    <a:cubicBezTo>
                      <a:pt x="80" y="116"/>
                      <a:pt x="63" y="107"/>
                      <a:pt x="51" y="95"/>
                    </a:cubicBezTo>
                    <a:cubicBezTo>
                      <a:pt x="55" y="95"/>
                      <a:pt x="59" y="82"/>
                      <a:pt x="96" y="66"/>
                    </a:cubicBezTo>
                    <a:cubicBezTo>
                      <a:pt x="117" y="57"/>
                      <a:pt x="138" y="53"/>
                      <a:pt x="163" y="53"/>
                    </a:cubicBezTo>
                    <a:close/>
                    <a:moveTo>
                      <a:pt x="162" y="1"/>
                    </a:moveTo>
                    <a:cubicBezTo>
                      <a:pt x="136" y="1"/>
                      <a:pt x="110" y="8"/>
                      <a:pt x="80" y="20"/>
                    </a:cubicBezTo>
                    <a:cubicBezTo>
                      <a:pt x="59" y="28"/>
                      <a:pt x="0" y="53"/>
                      <a:pt x="0" y="95"/>
                    </a:cubicBezTo>
                    <a:cubicBezTo>
                      <a:pt x="0" y="132"/>
                      <a:pt x="51" y="157"/>
                      <a:pt x="80" y="170"/>
                    </a:cubicBezTo>
                    <a:cubicBezTo>
                      <a:pt x="109" y="182"/>
                      <a:pt x="142" y="203"/>
                      <a:pt x="172" y="220"/>
                    </a:cubicBezTo>
                    <a:cubicBezTo>
                      <a:pt x="193" y="237"/>
                      <a:pt x="218" y="245"/>
                      <a:pt x="247" y="245"/>
                    </a:cubicBezTo>
                    <a:cubicBezTo>
                      <a:pt x="284" y="245"/>
                      <a:pt x="322" y="228"/>
                      <a:pt x="347" y="195"/>
                    </a:cubicBezTo>
                    <a:cubicBezTo>
                      <a:pt x="376" y="162"/>
                      <a:pt x="368" y="107"/>
                      <a:pt x="330" y="82"/>
                    </a:cubicBezTo>
                    <a:cubicBezTo>
                      <a:pt x="258" y="23"/>
                      <a:pt x="210" y="1"/>
                      <a:pt x="162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67"/>
              <p:cNvSpPr/>
              <p:nvPr/>
            </p:nvSpPr>
            <p:spPr>
              <a:xfrm>
                <a:off x="1478546" y="-926446"/>
                <a:ext cx="75748" cy="12576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89" extrusionOk="0">
                    <a:moveTo>
                      <a:pt x="13" y="0"/>
                    </a:moveTo>
                    <a:cubicBezTo>
                      <a:pt x="5" y="4"/>
                      <a:pt x="1" y="8"/>
                      <a:pt x="5" y="17"/>
                    </a:cubicBezTo>
                    <a:cubicBezTo>
                      <a:pt x="51" y="280"/>
                      <a:pt x="189" y="514"/>
                      <a:pt x="393" y="685"/>
                    </a:cubicBezTo>
                    <a:cubicBezTo>
                      <a:pt x="397" y="685"/>
                      <a:pt x="397" y="689"/>
                      <a:pt x="402" y="689"/>
                    </a:cubicBezTo>
                    <a:cubicBezTo>
                      <a:pt x="406" y="689"/>
                      <a:pt x="406" y="685"/>
                      <a:pt x="410" y="685"/>
                    </a:cubicBezTo>
                    <a:cubicBezTo>
                      <a:pt x="414" y="676"/>
                      <a:pt x="414" y="668"/>
                      <a:pt x="410" y="664"/>
                    </a:cubicBezTo>
                    <a:cubicBezTo>
                      <a:pt x="210" y="497"/>
                      <a:pt x="76" y="267"/>
                      <a:pt x="30" y="13"/>
                    </a:cubicBezTo>
                    <a:cubicBezTo>
                      <a:pt x="26" y="4"/>
                      <a:pt x="22" y="0"/>
                      <a:pt x="13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67"/>
              <p:cNvSpPr/>
              <p:nvPr/>
            </p:nvSpPr>
            <p:spPr>
              <a:xfrm>
                <a:off x="1504465" y="-893044"/>
                <a:ext cx="29204" cy="467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56" extrusionOk="0">
                    <a:moveTo>
                      <a:pt x="13" y="1"/>
                    </a:moveTo>
                    <a:cubicBezTo>
                      <a:pt x="5" y="5"/>
                      <a:pt x="1" y="13"/>
                      <a:pt x="5" y="17"/>
                    </a:cubicBezTo>
                    <a:cubicBezTo>
                      <a:pt x="38" y="101"/>
                      <a:pt x="84" y="176"/>
                      <a:pt x="134" y="247"/>
                    </a:cubicBezTo>
                    <a:cubicBezTo>
                      <a:pt x="139" y="251"/>
                      <a:pt x="143" y="255"/>
                      <a:pt x="147" y="255"/>
                    </a:cubicBezTo>
                    <a:cubicBezTo>
                      <a:pt x="147" y="255"/>
                      <a:pt x="151" y="251"/>
                      <a:pt x="155" y="251"/>
                    </a:cubicBezTo>
                    <a:cubicBezTo>
                      <a:pt x="159" y="247"/>
                      <a:pt x="159" y="239"/>
                      <a:pt x="155" y="235"/>
                    </a:cubicBezTo>
                    <a:cubicBezTo>
                      <a:pt x="105" y="164"/>
                      <a:pt x="63" y="88"/>
                      <a:pt x="30" y="9"/>
                    </a:cubicBezTo>
                    <a:cubicBezTo>
                      <a:pt x="26" y="1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67"/>
              <p:cNvSpPr/>
              <p:nvPr/>
            </p:nvSpPr>
            <p:spPr>
              <a:xfrm>
                <a:off x="2058430" y="-956927"/>
                <a:ext cx="64066" cy="14948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19" extrusionOk="0">
                    <a:moveTo>
                      <a:pt x="326" y="0"/>
                    </a:moveTo>
                    <a:cubicBezTo>
                      <a:pt x="318" y="0"/>
                      <a:pt x="313" y="4"/>
                      <a:pt x="313" y="13"/>
                    </a:cubicBezTo>
                    <a:cubicBezTo>
                      <a:pt x="326" y="305"/>
                      <a:pt x="213" y="589"/>
                      <a:pt x="9" y="797"/>
                    </a:cubicBezTo>
                    <a:cubicBezTo>
                      <a:pt x="0" y="802"/>
                      <a:pt x="0" y="810"/>
                      <a:pt x="9" y="814"/>
                    </a:cubicBezTo>
                    <a:cubicBezTo>
                      <a:pt x="9" y="818"/>
                      <a:pt x="13" y="818"/>
                      <a:pt x="17" y="818"/>
                    </a:cubicBezTo>
                    <a:cubicBezTo>
                      <a:pt x="21" y="818"/>
                      <a:pt x="25" y="818"/>
                      <a:pt x="25" y="814"/>
                    </a:cubicBezTo>
                    <a:cubicBezTo>
                      <a:pt x="238" y="601"/>
                      <a:pt x="351" y="313"/>
                      <a:pt x="338" y="13"/>
                    </a:cubicBezTo>
                    <a:cubicBezTo>
                      <a:pt x="338" y="4"/>
                      <a:pt x="334" y="0"/>
                      <a:pt x="326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67"/>
              <p:cNvSpPr/>
              <p:nvPr/>
            </p:nvSpPr>
            <p:spPr>
              <a:xfrm>
                <a:off x="2075222" y="-926446"/>
                <a:ext cx="29021" cy="7702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422" extrusionOk="0">
                    <a:moveTo>
                      <a:pt x="150" y="0"/>
                    </a:moveTo>
                    <a:cubicBezTo>
                      <a:pt x="142" y="0"/>
                      <a:pt x="134" y="4"/>
                      <a:pt x="134" y="13"/>
                    </a:cubicBezTo>
                    <a:cubicBezTo>
                      <a:pt x="125" y="150"/>
                      <a:pt x="79" y="284"/>
                      <a:pt x="0" y="401"/>
                    </a:cubicBezTo>
                    <a:cubicBezTo>
                      <a:pt x="0" y="409"/>
                      <a:pt x="0" y="418"/>
                      <a:pt x="4" y="422"/>
                    </a:cubicBezTo>
                    <a:lnTo>
                      <a:pt x="13" y="422"/>
                    </a:lnTo>
                    <a:cubicBezTo>
                      <a:pt x="17" y="422"/>
                      <a:pt x="21" y="418"/>
                      <a:pt x="25" y="418"/>
                    </a:cubicBezTo>
                    <a:cubicBezTo>
                      <a:pt x="105" y="296"/>
                      <a:pt x="150" y="159"/>
                      <a:pt x="159" y="13"/>
                    </a:cubicBezTo>
                    <a:cubicBezTo>
                      <a:pt x="159" y="4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7"/>
              <p:cNvSpPr/>
              <p:nvPr/>
            </p:nvSpPr>
            <p:spPr>
              <a:xfrm>
                <a:off x="2066826" y="-911296"/>
                <a:ext cx="9309" cy="35957"/>
              </a:xfrm>
              <a:custGeom>
                <a:avLst/>
                <a:gdLst/>
                <a:ahLst/>
                <a:cxnLst/>
                <a:rect l="l" t="t" r="r" b="b"/>
                <a:pathLst>
                  <a:path w="51" h="197" extrusionOk="0">
                    <a:moveTo>
                      <a:pt x="42" y="1"/>
                    </a:moveTo>
                    <a:cubicBezTo>
                      <a:pt x="34" y="1"/>
                      <a:pt x="25" y="5"/>
                      <a:pt x="25" y="13"/>
                    </a:cubicBezTo>
                    <a:lnTo>
                      <a:pt x="0" y="180"/>
                    </a:lnTo>
                    <a:cubicBezTo>
                      <a:pt x="0" y="188"/>
                      <a:pt x="4" y="193"/>
                      <a:pt x="13" y="197"/>
                    </a:cubicBezTo>
                    <a:cubicBezTo>
                      <a:pt x="17" y="197"/>
                      <a:pt x="25" y="193"/>
                      <a:pt x="25" y="184"/>
                    </a:cubicBezTo>
                    <a:lnTo>
                      <a:pt x="50" y="17"/>
                    </a:lnTo>
                    <a:cubicBezTo>
                      <a:pt x="50" y="9"/>
                      <a:pt x="46" y="5"/>
                      <a:pt x="42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7"/>
              <p:cNvSpPr/>
              <p:nvPr/>
            </p:nvSpPr>
            <p:spPr>
              <a:xfrm>
                <a:off x="2087269" y="-1154603"/>
                <a:ext cx="14054" cy="43076"/>
              </a:xfrm>
              <a:custGeom>
                <a:avLst/>
                <a:gdLst/>
                <a:ahLst/>
                <a:cxnLst/>
                <a:rect l="l" t="t" r="r" b="b"/>
                <a:pathLst>
                  <a:path w="77" h="236" extrusionOk="0">
                    <a:moveTo>
                      <a:pt x="17" y="0"/>
                    </a:moveTo>
                    <a:cubicBezTo>
                      <a:pt x="16" y="0"/>
                      <a:pt x="15" y="1"/>
                      <a:pt x="13" y="2"/>
                    </a:cubicBezTo>
                    <a:cubicBezTo>
                      <a:pt x="5" y="2"/>
                      <a:pt x="1" y="6"/>
                      <a:pt x="1" y="15"/>
                    </a:cubicBezTo>
                    <a:lnTo>
                      <a:pt x="47" y="227"/>
                    </a:lnTo>
                    <a:cubicBezTo>
                      <a:pt x="51" y="232"/>
                      <a:pt x="55" y="236"/>
                      <a:pt x="59" y="236"/>
                    </a:cubicBezTo>
                    <a:lnTo>
                      <a:pt x="64" y="236"/>
                    </a:lnTo>
                    <a:cubicBezTo>
                      <a:pt x="72" y="232"/>
                      <a:pt x="76" y="227"/>
                      <a:pt x="76" y="219"/>
                    </a:cubicBezTo>
                    <a:lnTo>
                      <a:pt x="26" y="10"/>
                    </a:lnTo>
                    <a:cubicBezTo>
                      <a:pt x="26" y="4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7"/>
              <p:cNvSpPr/>
              <p:nvPr/>
            </p:nvSpPr>
            <p:spPr>
              <a:xfrm>
                <a:off x="2063723" y="-1133977"/>
                <a:ext cx="10039" cy="2099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5" extrusionOk="0">
                    <a:moveTo>
                      <a:pt x="17" y="0"/>
                    </a:moveTo>
                    <a:cubicBezTo>
                      <a:pt x="16" y="0"/>
                      <a:pt x="14" y="1"/>
                      <a:pt x="13" y="2"/>
                    </a:cubicBezTo>
                    <a:cubicBezTo>
                      <a:pt x="5" y="2"/>
                      <a:pt x="1" y="10"/>
                      <a:pt x="5" y="18"/>
                    </a:cubicBezTo>
                    <a:lnTo>
                      <a:pt x="26" y="106"/>
                    </a:lnTo>
                    <a:cubicBezTo>
                      <a:pt x="30" y="110"/>
                      <a:pt x="34" y="114"/>
                      <a:pt x="42" y="114"/>
                    </a:cubicBezTo>
                    <a:cubicBezTo>
                      <a:pt x="51" y="114"/>
                      <a:pt x="55" y="106"/>
                      <a:pt x="55" y="98"/>
                    </a:cubicBezTo>
                    <a:lnTo>
                      <a:pt x="30" y="10"/>
                    </a:lnTo>
                    <a:cubicBezTo>
                      <a:pt x="27" y="4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7"/>
              <p:cNvSpPr/>
              <p:nvPr/>
            </p:nvSpPr>
            <p:spPr>
              <a:xfrm>
                <a:off x="2045470" y="-1121566"/>
                <a:ext cx="6206" cy="215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8" extrusionOk="0">
                    <a:moveTo>
                      <a:pt x="13" y="1"/>
                    </a:moveTo>
                    <a:cubicBezTo>
                      <a:pt x="9" y="1"/>
                      <a:pt x="0" y="9"/>
                      <a:pt x="0" y="13"/>
                    </a:cubicBezTo>
                    <a:lnTo>
                      <a:pt x="9" y="105"/>
                    </a:lnTo>
                    <a:cubicBezTo>
                      <a:pt x="9" y="109"/>
                      <a:pt x="13" y="117"/>
                      <a:pt x="21" y="117"/>
                    </a:cubicBezTo>
                    <a:cubicBezTo>
                      <a:pt x="30" y="113"/>
                      <a:pt x="34" y="109"/>
                      <a:pt x="34" y="101"/>
                    </a:cubicBezTo>
                    <a:lnTo>
                      <a:pt x="30" y="13"/>
                    </a:lnTo>
                    <a:cubicBezTo>
                      <a:pt x="30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67"/>
              <p:cNvSpPr/>
              <p:nvPr/>
            </p:nvSpPr>
            <p:spPr>
              <a:xfrm>
                <a:off x="1487672" y="-1074656"/>
                <a:ext cx="10951" cy="408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224" extrusionOk="0">
                    <a:moveTo>
                      <a:pt x="41" y="1"/>
                    </a:moveTo>
                    <a:cubicBezTo>
                      <a:pt x="36" y="1"/>
                      <a:pt x="33" y="5"/>
                      <a:pt x="30" y="11"/>
                    </a:cubicBezTo>
                    <a:cubicBezTo>
                      <a:pt x="13" y="73"/>
                      <a:pt x="1" y="144"/>
                      <a:pt x="1" y="211"/>
                    </a:cubicBezTo>
                    <a:cubicBezTo>
                      <a:pt x="1" y="219"/>
                      <a:pt x="5" y="224"/>
                      <a:pt x="13" y="224"/>
                    </a:cubicBezTo>
                    <a:cubicBezTo>
                      <a:pt x="22" y="224"/>
                      <a:pt x="26" y="219"/>
                      <a:pt x="26" y="211"/>
                    </a:cubicBezTo>
                    <a:cubicBezTo>
                      <a:pt x="26" y="144"/>
                      <a:pt x="39" y="82"/>
                      <a:pt x="55" y="19"/>
                    </a:cubicBezTo>
                    <a:cubicBezTo>
                      <a:pt x="59" y="11"/>
                      <a:pt x="55" y="2"/>
                      <a:pt x="47" y="2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67"/>
              <p:cNvSpPr/>
              <p:nvPr/>
            </p:nvSpPr>
            <p:spPr>
              <a:xfrm>
                <a:off x="1510670" y="-1064800"/>
                <a:ext cx="6936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6" extrusionOk="0">
                    <a:moveTo>
                      <a:pt x="23" y="0"/>
                    </a:moveTo>
                    <a:cubicBezTo>
                      <a:pt x="18" y="0"/>
                      <a:pt x="13" y="4"/>
                      <a:pt x="13" y="11"/>
                    </a:cubicBezTo>
                    <a:lnTo>
                      <a:pt x="0" y="103"/>
                    </a:lnTo>
                    <a:cubicBezTo>
                      <a:pt x="0" y="107"/>
                      <a:pt x="4" y="115"/>
                      <a:pt x="13" y="115"/>
                    </a:cubicBezTo>
                    <a:cubicBezTo>
                      <a:pt x="21" y="115"/>
                      <a:pt x="25" y="111"/>
                      <a:pt x="29" y="103"/>
                    </a:cubicBezTo>
                    <a:lnTo>
                      <a:pt x="38" y="15"/>
                    </a:lnTo>
                    <a:cubicBezTo>
                      <a:pt x="38" y="6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67"/>
              <p:cNvSpPr/>
              <p:nvPr/>
            </p:nvSpPr>
            <p:spPr>
              <a:xfrm>
                <a:off x="1536589" y="-1048373"/>
                <a:ext cx="6206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55" extrusionOk="0">
                    <a:moveTo>
                      <a:pt x="8" y="0"/>
                    </a:moveTo>
                    <a:lnTo>
                      <a:pt x="4" y="42"/>
                    </a:lnTo>
                    <a:cubicBezTo>
                      <a:pt x="0" y="46"/>
                      <a:pt x="8" y="55"/>
                      <a:pt x="13" y="55"/>
                    </a:cubicBezTo>
                    <a:cubicBezTo>
                      <a:pt x="21" y="55"/>
                      <a:pt x="29" y="50"/>
                      <a:pt x="29" y="46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67"/>
              <p:cNvSpPr/>
              <p:nvPr/>
            </p:nvSpPr>
            <p:spPr>
              <a:xfrm>
                <a:off x="1424518" y="-1295512"/>
                <a:ext cx="28291" cy="43806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40" extrusionOk="0">
                    <a:moveTo>
                      <a:pt x="10" y="1"/>
                    </a:moveTo>
                    <a:cubicBezTo>
                      <a:pt x="6" y="1"/>
                      <a:pt x="0" y="8"/>
                      <a:pt x="0" y="14"/>
                    </a:cubicBezTo>
                    <a:cubicBezTo>
                      <a:pt x="0" y="106"/>
                      <a:pt x="51" y="194"/>
                      <a:pt x="134" y="240"/>
                    </a:cubicBezTo>
                    <a:lnTo>
                      <a:pt x="138" y="240"/>
                    </a:lnTo>
                    <a:cubicBezTo>
                      <a:pt x="142" y="240"/>
                      <a:pt x="147" y="236"/>
                      <a:pt x="151" y="231"/>
                    </a:cubicBezTo>
                    <a:cubicBezTo>
                      <a:pt x="155" y="227"/>
                      <a:pt x="151" y="219"/>
                      <a:pt x="147" y="215"/>
                    </a:cubicBezTo>
                    <a:cubicBezTo>
                      <a:pt x="71" y="173"/>
                      <a:pt x="30" y="98"/>
                      <a:pt x="26" y="14"/>
                    </a:cubicBezTo>
                    <a:cubicBezTo>
                      <a:pt x="26" y="6"/>
                      <a:pt x="21" y="2"/>
                      <a:pt x="13" y="2"/>
                    </a:cubicBezTo>
                    <a:cubicBezTo>
                      <a:pt x="12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67"/>
              <p:cNvSpPr/>
              <p:nvPr/>
            </p:nvSpPr>
            <p:spPr>
              <a:xfrm>
                <a:off x="1436748" y="-1289124"/>
                <a:ext cx="16975" cy="21538"/>
              </a:xfrm>
              <a:custGeom>
                <a:avLst/>
                <a:gdLst/>
                <a:ahLst/>
                <a:cxnLst/>
                <a:rect l="l" t="t" r="r" b="b"/>
                <a:pathLst>
                  <a:path w="93" h="118" extrusionOk="0">
                    <a:moveTo>
                      <a:pt x="13" y="0"/>
                    </a:moveTo>
                    <a:cubicBezTo>
                      <a:pt x="9" y="0"/>
                      <a:pt x="0" y="4"/>
                      <a:pt x="0" y="13"/>
                    </a:cubicBezTo>
                    <a:cubicBezTo>
                      <a:pt x="0" y="59"/>
                      <a:pt x="30" y="100"/>
                      <a:pt x="75" y="117"/>
                    </a:cubicBezTo>
                    <a:lnTo>
                      <a:pt x="80" y="117"/>
                    </a:lnTo>
                    <a:cubicBezTo>
                      <a:pt x="84" y="117"/>
                      <a:pt x="88" y="113"/>
                      <a:pt x="92" y="113"/>
                    </a:cubicBezTo>
                    <a:cubicBezTo>
                      <a:pt x="92" y="105"/>
                      <a:pt x="88" y="96"/>
                      <a:pt x="84" y="96"/>
                    </a:cubicBezTo>
                    <a:cubicBezTo>
                      <a:pt x="50" y="84"/>
                      <a:pt x="25" y="50"/>
                      <a:pt x="25" y="13"/>
                    </a:cubicBezTo>
                    <a:cubicBezTo>
                      <a:pt x="25" y="4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67"/>
              <p:cNvSpPr/>
              <p:nvPr/>
            </p:nvSpPr>
            <p:spPr>
              <a:xfrm>
                <a:off x="1787927" y="-1130874"/>
                <a:ext cx="64249" cy="1095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0" extrusionOk="0">
                    <a:moveTo>
                      <a:pt x="55" y="1"/>
                    </a:moveTo>
                    <a:cubicBezTo>
                      <a:pt x="41" y="1"/>
                      <a:pt x="27" y="1"/>
                      <a:pt x="13" y="1"/>
                    </a:cubicBezTo>
                    <a:cubicBezTo>
                      <a:pt x="5" y="1"/>
                      <a:pt x="1" y="6"/>
                      <a:pt x="1" y="14"/>
                    </a:cubicBezTo>
                    <a:cubicBezTo>
                      <a:pt x="1" y="22"/>
                      <a:pt x="5" y="27"/>
                      <a:pt x="13" y="27"/>
                    </a:cubicBezTo>
                    <a:cubicBezTo>
                      <a:pt x="27" y="26"/>
                      <a:pt x="41" y="26"/>
                      <a:pt x="54" y="26"/>
                    </a:cubicBezTo>
                    <a:cubicBezTo>
                      <a:pt x="149" y="26"/>
                      <a:pt x="243" y="38"/>
                      <a:pt x="334" y="60"/>
                    </a:cubicBezTo>
                    <a:lnTo>
                      <a:pt x="339" y="60"/>
                    </a:lnTo>
                    <a:cubicBezTo>
                      <a:pt x="343" y="60"/>
                      <a:pt x="351" y="60"/>
                      <a:pt x="351" y="52"/>
                    </a:cubicBezTo>
                    <a:cubicBezTo>
                      <a:pt x="351" y="47"/>
                      <a:pt x="347" y="39"/>
                      <a:pt x="343" y="35"/>
                    </a:cubicBezTo>
                    <a:cubicBezTo>
                      <a:pt x="248" y="13"/>
                      <a:pt x="150" y="1"/>
                      <a:pt x="55" y="1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67"/>
              <p:cNvSpPr/>
              <p:nvPr/>
            </p:nvSpPr>
            <p:spPr>
              <a:xfrm>
                <a:off x="1810012" y="-1113169"/>
                <a:ext cx="22998" cy="657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6" extrusionOk="0">
                    <a:moveTo>
                      <a:pt x="17" y="0"/>
                    </a:moveTo>
                    <a:cubicBezTo>
                      <a:pt x="9" y="0"/>
                      <a:pt x="5" y="5"/>
                      <a:pt x="1" y="13"/>
                    </a:cubicBezTo>
                    <a:cubicBezTo>
                      <a:pt x="1" y="17"/>
                      <a:pt x="9" y="26"/>
                      <a:pt x="13" y="26"/>
                    </a:cubicBezTo>
                    <a:lnTo>
                      <a:pt x="113" y="34"/>
                    </a:lnTo>
                    <a:cubicBezTo>
                      <a:pt x="115" y="35"/>
                      <a:pt x="116" y="35"/>
                      <a:pt x="118" y="35"/>
                    </a:cubicBezTo>
                    <a:cubicBezTo>
                      <a:pt x="123" y="35"/>
                      <a:pt x="126" y="29"/>
                      <a:pt x="126" y="26"/>
                    </a:cubicBezTo>
                    <a:cubicBezTo>
                      <a:pt x="126" y="17"/>
                      <a:pt x="122" y="9"/>
                      <a:pt x="117" y="9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67"/>
              <p:cNvSpPr/>
              <p:nvPr/>
            </p:nvSpPr>
            <p:spPr>
              <a:xfrm>
                <a:off x="1791030" y="-1095647"/>
                <a:ext cx="22998" cy="711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" extrusionOk="0">
                    <a:moveTo>
                      <a:pt x="109" y="0"/>
                    </a:moveTo>
                    <a:lnTo>
                      <a:pt x="13" y="13"/>
                    </a:lnTo>
                    <a:cubicBezTo>
                      <a:pt x="4" y="13"/>
                      <a:pt x="0" y="17"/>
                      <a:pt x="0" y="26"/>
                    </a:cubicBezTo>
                    <a:cubicBezTo>
                      <a:pt x="4" y="34"/>
                      <a:pt x="9" y="38"/>
                      <a:pt x="17" y="38"/>
                    </a:cubicBezTo>
                    <a:lnTo>
                      <a:pt x="109" y="30"/>
                    </a:lnTo>
                    <a:cubicBezTo>
                      <a:pt x="125" y="26"/>
                      <a:pt x="125" y="0"/>
                      <a:pt x="109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67"/>
              <p:cNvSpPr/>
              <p:nvPr/>
            </p:nvSpPr>
            <p:spPr>
              <a:xfrm>
                <a:off x="1707250" y="-857451"/>
                <a:ext cx="54940" cy="2792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53" extrusionOk="0">
                    <a:moveTo>
                      <a:pt x="174" y="47"/>
                    </a:moveTo>
                    <a:cubicBezTo>
                      <a:pt x="179" y="47"/>
                      <a:pt x="183" y="47"/>
                      <a:pt x="188" y="48"/>
                    </a:cubicBezTo>
                    <a:cubicBezTo>
                      <a:pt x="200" y="52"/>
                      <a:pt x="213" y="60"/>
                      <a:pt x="225" y="65"/>
                    </a:cubicBezTo>
                    <a:cubicBezTo>
                      <a:pt x="242" y="73"/>
                      <a:pt x="238" y="81"/>
                      <a:pt x="238" y="81"/>
                    </a:cubicBezTo>
                    <a:cubicBezTo>
                      <a:pt x="228" y="94"/>
                      <a:pt x="214" y="99"/>
                      <a:pt x="198" y="99"/>
                    </a:cubicBezTo>
                    <a:cubicBezTo>
                      <a:pt x="194" y="99"/>
                      <a:pt x="189" y="99"/>
                      <a:pt x="184" y="98"/>
                    </a:cubicBezTo>
                    <a:cubicBezTo>
                      <a:pt x="167" y="90"/>
                      <a:pt x="146" y="85"/>
                      <a:pt x="125" y="85"/>
                    </a:cubicBezTo>
                    <a:cubicBezTo>
                      <a:pt x="104" y="85"/>
                      <a:pt x="84" y="90"/>
                      <a:pt x="67" y="94"/>
                    </a:cubicBezTo>
                    <a:cubicBezTo>
                      <a:pt x="97" y="64"/>
                      <a:pt x="134" y="47"/>
                      <a:pt x="174" y="47"/>
                    </a:cubicBezTo>
                    <a:close/>
                    <a:moveTo>
                      <a:pt x="176" y="0"/>
                    </a:moveTo>
                    <a:cubicBezTo>
                      <a:pt x="120" y="0"/>
                      <a:pt x="68" y="21"/>
                      <a:pt x="25" y="60"/>
                    </a:cubicBezTo>
                    <a:cubicBezTo>
                      <a:pt x="4" y="77"/>
                      <a:pt x="0" y="106"/>
                      <a:pt x="17" y="131"/>
                    </a:cubicBezTo>
                    <a:cubicBezTo>
                      <a:pt x="25" y="146"/>
                      <a:pt x="42" y="152"/>
                      <a:pt x="58" y="152"/>
                    </a:cubicBezTo>
                    <a:cubicBezTo>
                      <a:pt x="65" y="152"/>
                      <a:pt x="73" y="151"/>
                      <a:pt x="79" y="148"/>
                    </a:cubicBezTo>
                    <a:cubicBezTo>
                      <a:pt x="94" y="142"/>
                      <a:pt x="110" y="139"/>
                      <a:pt x="125" y="139"/>
                    </a:cubicBezTo>
                    <a:cubicBezTo>
                      <a:pt x="141" y="139"/>
                      <a:pt x="157" y="142"/>
                      <a:pt x="171" y="148"/>
                    </a:cubicBezTo>
                    <a:cubicBezTo>
                      <a:pt x="184" y="148"/>
                      <a:pt x="192" y="152"/>
                      <a:pt x="205" y="152"/>
                    </a:cubicBezTo>
                    <a:cubicBezTo>
                      <a:pt x="238" y="152"/>
                      <a:pt x="271" y="136"/>
                      <a:pt x="288" y="106"/>
                    </a:cubicBezTo>
                    <a:cubicBezTo>
                      <a:pt x="301" y="73"/>
                      <a:pt x="288" y="35"/>
                      <a:pt x="255" y="23"/>
                    </a:cubicBezTo>
                    <a:cubicBezTo>
                      <a:pt x="238" y="14"/>
                      <a:pt x="221" y="6"/>
                      <a:pt x="205" y="2"/>
                    </a:cubicBezTo>
                    <a:cubicBezTo>
                      <a:pt x="195" y="1"/>
                      <a:pt x="185" y="0"/>
                      <a:pt x="176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67"/>
              <p:cNvSpPr/>
              <p:nvPr/>
            </p:nvSpPr>
            <p:spPr>
              <a:xfrm>
                <a:off x="2026488" y="-1078124"/>
                <a:ext cx="85422" cy="78668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31" extrusionOk="0">
                    <a:moveTo>
                      <a:pt x="326" y="55"/>
                    </a:moveTo>
                    <a:cubicBezTo>
                      <a:pt x="326" y="55"/>
                      <a:pt x="334" y="59"/>
                      <a:pt x="351" y="88"/>
                    </a:cubicBezTo>
                    <a:cubicBezTo>
                      <a:pt x="355" y="96"/>
                      <a:pt x="401" y="209"/>
                      <a:pt x="330" y="263"/>
                    </a:cubicBezTo>
                    <a:cubicBezTo>
                      <a:pt x="239" y="332"/>
                      <a:pt x="145" y="379"/>
                      <a:pt x="97" y="379"/>
                    </a:cubicBezTo>
                    <a:cubicBezTo>
                      <a:pt x="90" y="379"/>
                      <a:pt x="84" y="378"/>
                      <a:pt x="79" y="376"/>
                    </a:cubicBezTo>
                    <a:cubicBezTo>
                      <a:pt x="75" y="376"/>
                      <a:pt x="67" y="372"/>
                      <a:pt x="67" y="355"/>
                    </a:cubicBezTo>
                    <a:cubicBezTo>
                      <a:pt x="58" y="314"/>
                      <a:pt x="75" y="305"/>
                      <a:pt x="125" y="280"/>
                    </a:cubicBezTo>
                    <a:cubicBezTo>
                      <a:pt x="167" y="263"/>
                      <a:pt x="205" y="234"/>
                      <a:pt x="234" y="197"/>
                    </a:cubicBezTo>
                    <a:cubicBezTo>
                      <a:pt x="242" y="176"/>
                      <a:pt x="255" y="159"/>
                      <a:pt x="263" y="142"/>
                    </a:cubicBezTo>
                    <a:cubicBezTo>
                      <a:pt x="280" y="113"/>
                      <a:pt x="313" y="55"/>
                      <a:pt x="326" y="55"/>
                    </a:cubicBezTo>
                    <a:close/>
                    <a:moveTo>
                      <a:pt x="326" y="0"/>
                    </a:moveTo>
                    <a:cubicBezTo>
                      <a:pt x="284" y="0"/>
                      <a:pt x="255" y="51"/>
                      <a:pt x="217" y="113"/>
                    </a:cubicBezTo>
                    <a:cubicBezTo>
                      <a:pt x="209" y="134"/>
                      <a:pt x="200" y="151"/>
                      <a:pt x="188" y="167"/>
                    </a:cubicBezTo>
                    <a:cubicBezTo>
                      <a:pt x="167" y="197"/>
                      <a:pt x="138" y="222"/>
                      <a:pt x="100" y="234"/>
                    </a:cubicBezTo>
                    <a:cubicBezTo>
                      <a:pt x="54" y="255"/>
                      <a:pt x="0" y="280"/>
                      <a:pt x="17" y="364"/>
                    </a:cubicBezTo>
                    <a:cubicBezTo>
                      <a:pt x="17" y="393"/>
                      <a:pt x="38" y="414"/>
                      <a:pt x="63" y="426"/>
                    </a:cubicBezTo>
                    <a:cubicBezTo>
                      <a:pt x="71" y="430"/>
                      <a:pt x="84" y="430"/>
                      <a:pt x="96" y="430"/>
                    </a:cubicBezTo>
                    <a:cubicBezTo>
                      <a:pt x="184" y="430"/>
                      <a:pt x="317" y="334"/>
                      <a:pt x="363" y="301"/>
                    </a:cubicBezTo>
                    <a:cubicBezTo>
                      <a:pt x="468" y="222"/>
                      <a:pt x="401" y="71"/>
                      <a:pt x="397" y="63"/>
                    </a:cubicBezTo>
                    <a:cubicBezTo>
                      <a:pt x="384" y="38"/>
                      <a:pt x="372" y="5"/>
                      <a:pt x="326" y="0"/>
                    </a:cubicBezTo>
                    <a:close/>
                  </a:path>
                </a:pathLst>
              </a:custGeom>
              <a:solidFill>
                <a:srgbClr val="096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79" name="Google Shape;3979;p67"/>
          <p:cNvGrpSpPr/>
          <p:nvPr/>
        </p:nvGrpSpPr>
        <p:grpSpPr>
          <a:xfrm>
            <a:off x="901758" y="687555"/>
            <a:ext cx="630963" cy="664350"/>
            <a:chOff x="7409869" y="2490992"/>
            <a:chExt cx="990057" cy="1042445"/>
          </a:xfrm>
        </p:grpSpPr>
        <p:sp>
          <p:nvSpPr>
            <p:cNvPr id="3980" name="Google Shape;3980;p67"/>
            <p:cNvSpPr/>
            <p:nvPr/>
          </p:nvSpPr>
          <p:spPr>
            <a:xfrm>
              <a:off x="7509563" y="2572886"/>
              <a:ext cx="890362" cy="960552"/>
            </a:xfrm>
            <a:custGeom>
              <a:avLst/>
              <a:gdLst/>
              <a:ahLst/>
              <a:cxnLst/>
              <a:rect l="l" t="t" r="r" b="b"/>
              <a:pathLst>
                <a:path w="3933" h="4243" extrusionOk="0">
                  <a:moveTo>
                    <a:pt x="2985" y="0"/>
                  </a:moveTo>
                  <a:cubicBezTo>
                    <a:pt x="2985" y="0"/>
                    <a:pt x="2731" y="192"/>
                    <a:pt x="2581" y="656"/>
                  </a:cubicBezTo>
                  <a:cubicBezTo>
                    <a:pt x="2572" y="539"/>
                    <a:pt x="2556" y="426"/>
                    <a:pt x="2535" y="309"/>
                  </a:cubicBezTo>
                  <a:cubicBezTo>
                    <a:pt x="2439" y="389"/>
                    <a:pt x="2364" y="485"/>
                    <a:pt x="2305" y="593"/>
                  </a:cubicBezTo>
                  <a:cubicBezTo>
                    <a:pt x="2224" y="458"/>
                    <a:pt x="2078" y="372"/>
                    <a:pt x="1920" y="372"/>
                  </a:cubicBezTo>
                  <a:cubicBezTo>
                    <a:pt x="1916" y="372"/>
                    <a:pt x="1912" y="372"/>
                    <a:pt x="1909" y="372"/>
                  </a:cubicBezTo>
                  <a:cubicBezTo>
                    <a:pt x="1725" y="363"/>
                    <a:pt x="1541" y="313"/>
                    <a:pt x="1378" y="226"/>
                  </a:cubicBezTo>
                  <a:lnTo>
                    <a:pt x="1378" y="226"/>
                  </a:lnTo>
                  <a:cubicBezTo>
                    <a:pt x="1420" y="301"/>
                    <a:pt x="1474" y="368"/>
                    <a:pt x="1537" y="430"/>
                  </a:cubicBezTo>
                  <a:cubicBezTo>
                    <a:pt x="1537" y="430"/>
                    <a:pt x="1428" y="405"/>
                    <a:pt x="1281" y="405"/>
                  </a:cubicBezTo>
                  <a:cubicBezTo>
                    <a:pt x="1116" y="405"/>
                    <a:pt x="903" y="437"/>
                    <a:pt x="748" y="572"/>
                  </a:cubicBezTo>
                  <a:cubicBezTo>
                    <a:pt x="456" y="827"/>
                    <a:pt x="331" y="948"/>
                    <a:pt x="218" y="1374"/>
                  </a:cubicBezTo>
                  <a:cubicBezTo>
                    <a:pt x="105" y="1799"/>
                    <a:pt x="1" y="2271"/>
                    <a:pt x="243" y="2893"/>
                  </a:cubicBezTo>
                  <a:cubicBezTo>
                    <a:pt x="489" y="3515"/>
                    <a:pt x="356" y="3477"/>
                    <a:pt x="489" y="3615"/>
                  </a:cubicBezTo>
                  <a:cubicBezTo>
                    <a:pt x="611" y="3741"/>
                    <a:pt x="804" y="4243"/>
                    <a:pt x="1289" y="4243"/>
                  </a:cubicBezTo>
                  <a:cubicBezTo>
                    <a:pt x="1317" y="4243"/>
                    <a:pt x="1347" y="4241"/>
                    <a:pt x="1378" y="4237"/>
                  </a:cubicBezTo>
                  <a:cubicBezTo>
                    <a:pt x="1934" y="4170"/>
                    <a:pt x="2226" y="3895"/>
                    <a:pt x="2522" y="3715"/>
                  </a:cubicBezTo>
                  <a:cubicBezTo>
                    <a:pt x="2814" y="3536"/>
                    <a:pt x="2785" y="3665"/>
                    <a:pt x="3011" y="3469"/>
                  </a:cubicBezTo>
                  <a:cubicBezTo>
                    <a:pt x="3240" y="3273"/>
                    <a:pt x="3612" y="2880"/>
                    <a:pt x="3691" y="2634"/>
                  </a:cubicBezTo>
                  <a:cubicBezTo>
                    <a:pt x="3770" y="2388"/>
                    <a:pt x="3933" y="1887"/>
                    <a:pt x="3424" y="1378"/>
                  </a:cubicBezTo>
                  <a:cubicBezTo>
                    <a:pt x="3474" y="1374"/>
                    <a:pt x="3528" y="1361"/>
                    <a:pt x="3578" y="1344"/>
                  </a:cubicBezTo>
                  <a:lnTo>
                    <a:pt x="3503" y="1336"/>
                  </a:lnTo>
                  <a:cubicBezTo>
                    <a:pt x="3445" y="1332"/>
                    <a:pt x="3386" y="1315"/>
                    <a:pt x="3336" y="1286"/>
                  </a:cubicBezTo>
                  <a:cubicBezTo>
                    <a:pt x="3290" y="1261"/>
                    <a:pt x="3253" y="1223"/>
                    <a:pt x="3223" y="1182"/>
                  </a:cubicBezTo>
                  <a:cubicBezTo>
                    <a:pt x="3194" y="1144"/>
                    <a:pt x="3157" y="1123"/>
                    <a:pt x="3111" y="1115"/>
                  </a:cubicBezTo>
                  <a:cubicBezTo>
                    <a:pt x="3173" y="1077"/>
                    <a:pt x="3228" y="1019"/>
                    <a:pt x="3261" y="952"/>
                  </a:cubicBezTo>
                  <a:lnTo>
                    <a:pt x="3261" y="952"/>
                  </a:lnTo>
                  <a:cubicBezTo>
                    <a:pt x="3224" y="973"/>
                    <a:pt x="3180" y="984"/>
                    <a:pt x="3136" y="984"/>
                  </a:cubicBezTo>
                  <a:cubicBezTo>
                    <a:pt x="3111" y="984"/>
                    <a:pt x="3085" y="981"/>
                    <a:pt x="3061" y="973"/>
                  </a:cubicBezTo>
                  <a:cubicBezTo>
                    <a:pt x="2959" y="946"/>
                    <a:pt x="2795" y="831"/>
                    <a:pt x="2657" y="831"/>
                  </a:cubicBezTo>
                  <a:cubicBezTo>
                    <a:pt x="2642" y="831"/>
                    <a:pt x="2628" y="832"/>
                    <a:pt x="2614" y="835"/>
                  </a:cubicBezTo>
                  <a:lnTo>
                    <a:pt x="2622" y="810"/>
                  </a:lnTo>
                  <a:cubicBezTo>
                    <a:pt x="2660" y="722"/>
                    <a:pt x="2806" y="434"/>
                    <a:pt x="3044" y="259"/>
                  </a:cubicBezTo>
                  <a:cubicBezTo>
                    <a:pt x="3332" y="55"/>
                    <a:pt x="2985" y="0"/>
                    <a:pt x="2985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7"/>
            <p:cNvSpPr/>
            <p:nvPr/>
          </p:nvSpPr>
          <p:spPr>
            <a:xfrm>
              <a:off x="7409869" y="2492032"/>
              <a:ext cx="890362" cy="960552"/>
            </a:xfrm>
            <a:custGeom>
              <a:avLst/>
              <a:gdLst/>
              <a:ahLst/>
              <a:cxnLst/>
              <a:rect l="l" t="t" r="r" b="b"/>
              <a:pathLst>
                <a:path w="3933" h="4243" extrusionOk="0">
                  <a:moveTo>
                    <a:pt x="2985" y="0"/>
                  </a:moveTo>
                  <a:cubicBezTo>
                    <a:pt x="2985" y="0"/>
                    <a:pt x="2731" y="192"/>
                    <a:pt x="2581" y="656"/>
                  </a:cubicBezTo>
                  <a:cubicBezTo>
                    <a:pt x="2572" y="539"/>
                    <a:pt x="2556" y="426"/>
                    <a:pt x="2535" y="309"/>
                  </a:cubicBezTo>
                  <a:cubicBezTo>
                    <a:pt x="2439" y="389"/>
                    <a:pt x="2364" y="485"/>
                    <a:pt x="2305" y="593"/>
                  </a:cubicBezTo>
                  <a:cubicBezTo>
                    <a:pt x="2224" y="458"/>
                    <a:pt x="2078" y="372"/>
                    <a:pt x="1920" y="372"/>
                  </a:cubicBezTo>
                  <a:cubicBezTo>
                    <a:pt x="1916" y="372"/>
                    <a:pt x="1912" y="372"/>
                    <a:pt x="1909" y="372"/>
                  </a:cubicBezTo>
                  <a:cubicBezTo>
                    <a:pt x="1725" y="363"/>
                    <a:pt x="1541" y="313"/>
                    <a:pt x="1378" y="226"/>
                  </a:cubicBezTo>
                  <a:lnTo>
                    <a:pt x="1378" y="226"/>
                  </a:lnTo>
                  <a:cubicBezTo>
                    <a:pt x="1420" y="301"/>
                    <a:pt x="1474" y="368"/>
                    <a:pt x="1537" y="430"/>
                  </a:cubicBezTo>
                  <a:cubicBezTo>
                    <a:pt x="1537" y="430"/>
                    <a:pt x="1428" y="405"/>
                    <a:pt x="1281" y="405"/>
                  </a:cubicBezTo>
                  <a:cubicBezTo>
                    <a:pt x="1116" y="405"/>
                    <a:pt x="903" y="437"/>
                    <a:pt x="748" y="572"/>
                  </a:cubicBezTo>
                  <a:cubicBezTo>
                    <a:pt x="456" y="827"/>
                    <a:pt x="331" y="948"/>
                    <a:pt x="218" y="1374"/>
                  </a:cubicBezTo>
                  <a:cubicBezTo>
                    <a:pt x="105" y="1799"/>
                    <a:pt x="1" y="2271"/>
                    <a:pt x="243" y="2893"/>
                  </a:cubicBezTo>
                  <a:cubicBezTo>
                    <a:pt x="489" y="3515"/>
                    <a:pt x="356" y="3477"/>
                    <a:pt x="489" y="3615"/>
                  </a:cubicBezTo>
                  <a:cubicBezTo>
                    <a:pt x="611" y="3741"/>
                    <a:pt x="804" y="4243"/>
                    <a:pt x="1289" y="4243"/>
                  </a:cubicBezTo>
                  <a:cubicBezTo>
                    <a:pt x="1317" y="4243"/>
                    <a:pt x="1347" y="4241"/>
                    <a:pt x="1378" y="4237"/>
                  </a:cubicBezTo>
                  <a:cubicBezTo>
                    <a:pt x="1934" y="4170"/>
                    <a:pt x="2226" y="3895"/>
                    <a:pt x="2522" y="3715"/>
                  </a:cubicBezTo>
                  <a:cubicBezTo>
                    <a:pt x="2814" y="3536"/>
                    <a:pt x="2785" y="3665"/>
                    <a:pt x="3011" y="3469"/>
                  </a:cubicBezTo>
                  <a:cubicBezTo>
                    <a:pt x="3240" y="3273"/>
                    <a:pt x="3612" y="2880"/>
                    <a:pt x="3691" y="2634"/>
                  </a:cubicBezTo>
                  <a:cubicBezTo>
                    <a:pt x="3770" y="2388"/>
                    <a:pt x="3933" y="1887"/>
                    <a:pt x="3424" y="1378"/>
                  </a:cubicBezTo>
                  <a:cubicBezTo>
                    <a:pt x="3474" y="1374"/>
                    <a:pt x="3528" y="1361"/>
                    <a:pt x="3578" y="1344"/>
                  </a:cubicBezTo>
                  <a:lnTo>
                    <a:pt x="3503" y="1336"/>
                  </a:lnTo>
                  <a:cubicBezTo>
                    <a:pt x="3445" y="1332"/>
                    <a:pt x="3386" y="1315"/>
                    <a:pt x="3336" y="1286"/>
                  </a:cubicBezTo>
                  <a:cubicBezTo>
                    <a:pt x="3290" y="1261"/>
                    <a:pt x="3253" y="1223"/>
                    <a:pt x="3223" y="1182"/>
                  </a:cubicBezTo>
                  <a:cubicBezTo>
                    <a:pt x="3194" y="1144"/>
                    <a:pt x="3157" y="1123"/>
                    <a:pt x="3111" y="1115"/>
                  </a:cubicBezTo>
                  <a:cubicBezTo>
                    <a:pt x="3173" y="1077"/>
                    <a:pt x="3228" y="1019"/>
                    <a:pt x="3261" y="952"/>
                  </a:cubicBezTo>
                  <a:lnTo>
                    <a:pt x="3261" y="952"/>
                  </a:lnTo>
                  <a:cubicBezTo>
                    <a:pt x="3224" y="973"/>
                    <a:pt x="3180" y="984"/>
                    <a:pt x="3136" y="984"/>
                  </a:cubicBezTo>
                  <a:cubicBezTo>
                    <a:pt x="3111" y="984"/>
                    <a:pt x="3085" y="981"/>
                    <a:pt x="3061" y="973"/>
                  </a:cubicBezTo>
                  <a:cubicBezTo>
                    <a:pt x="2959" y="946"/>
                    <a:pt x="2795" y="831"/>
                    <a:pt x="2657" y="831"/>
                  </a:cubicBezTo>
                  <a:cubicBezTo>
                    <a:pt x="2642" y="831"/>
                    <a:pt x="2628" y="832"/>
                    <a:pt x="2614" y="835"/>
                  </a:cubicBezTo>
                  <a:lnTo>
                    <a:pt x="2622" y="810"/>
                  </a:lnTo>
                  <a:cubicBezTo>
                    <a:pt x="2660" y="722"/>
                    <a:pt x="2806" y="434"/>
                    <a:pt x="3044" y="259"/>
                  </a:cubicBezTo>
                  <a:cubicBezTo>
                    <a:pt x="3332" y="55"/>
                    <a:pt x="2985" y="0"/>
                    <a:pt x="2985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2" name="Google Shape;3982;p67"/>
            <p:cNvGrpSpPr/>
            <p:nvPr/>
          </p:nvGrpSpPr>
          <p:grpSpPr>
            <a:xfrm>
              <a:off x="7409872" y="2490992"/>
              <a:ext cx="890355" cy="961591"/>
              <a:chOff x="-4715424" y="-229720"/>
              <a:chExt cx="890355" cy="961591"/>
            </a:xfrm>
          </p:grpSpPr>
          <p:sp>
            <p:nvSpPr>
              <p:cNvPr id="3983" name="Google Shape;3983;p67"/>
              <p:cNvSpPr/>
              <p:nvPr/>
            </p:nvSpPr>
            <p:spPr>
              <a:xfrm>
                <a:off x="-4529467" y="-60567"/>
                <a:ext cx="19044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0" extrusionOk="0">
                    <a:moveTo>
                      <a:pt x="55" y="1"/>
                    </a:moveTo>
                    <a:cubicBezTo>
                      <a:pt x="42" y="5"/>
                      <a:pt x="30" y="18"/>
                      <a:pt x="22" y="30"/>
                    </a:cubicBezTo>
                    <a:cubicBezTo>
                      <a:pt x="13" y="47"/>
                      <a:pt x="9" y="64"/>
                      <a:pt x="5" y="84"/>
                    </a:cubicBezTo>
                    <a:lnTo>
                      <a:pt x="1" y="110"/>
                    </a:lnTo>
                    <a:lnTo>
                      <a:pt x="34" y="84"/>
                    </a:lnTo>
                    <a:lnTo>
                      <a:pt x="47" y="72"/>
                    </a:lnTo>
                    <a:cubicBezTo>
                      <a:pt x="55" y="68"/>
                      <a:pt x="63" y="59"/>
                      <a:pt x="72" y="51"/>
                    </a:cubicBezTo>
                    <a:cubicBezTo>
                      <a:pt x="76" y="43"/>
                      <a:pt x="80" y="30"/>
                      <a:pt x="84" y="18"/>
                    </a:cubicBezTo>
                    <a:cubicBezTo>
                      <a:pt x="80" y="13"/>
                      <a:pt x="80" y="9"/>
                      <a:pt x="76" y="9"/>
                    </a:cubicBezTo>
                    <a:cubicBezTo>
                      <a:pt x="68" y="5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67"/>
              <p:cNvSpPr/>
              <p:nvPr/>
            </p:nvSpPr>
            <p:spPr>
              <a:xfrm>
                <a:off x="-4705342" y="-129573"/>
                <a:ext cx="869967" cy="85293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07" extrusionOk="0">
                    <a:moveTo>
                      <a:pt x="1303" y="92"/>
                    </a:moveTo>
                    <a:lnTo>
                      <a:pt x="1345" y="138"/>
                    </a:lnTo>
                    <a:lnTo>
                      <a:pt x="1299" y="92"/>
                    </a:lnTo>
                    <a:close/>
                    <a:moveTo>
                      <a:pt x="1262" y="121"/>
                    </a:moveTo>
                    <a:lnTo>
                      <a:pt x="1271" y="127"/>
                    </a:lnTo>
                    <a:lnTo>
                      <a:pt x="1271" y="127"/>
                    </a:lnTo>
                    <a:lnTo>
                      <a:pt x="1287" y="146"/>
                    </a:lnTo>
                    <a:lnTo>
                      <a:pt x="1262" y="121"/>
                    </a:lnTo>
                    <a:close/>
                    <a:moveTo>
                      <a:pt x="1199" y="129"/>
                    </a:moveTo>
                    <a:lnTo>
                      <a:pt x="1199" y="129"/>
                    </a:lnTo>
                    <a:cubicBezTo>
                      <a:pt x="1220" y="142"/>
                      <a:pt x="1241" y="163"/>
                      <a:pt x="1249" y="188"/>
                    </a:cubicBezTo>
                    <a:lnTo>
                      <a:pt x="1245" y="188"/>
                    </a:lnTo>
                    <a:cubicBezTo>
                      <a:pt x="1238" y="167"/>
                      <a:pt x="1222" y="149"/>
                      <a:pt x="1205" y="136"/>
                    </a:cubicBezTo>
                    <a:lnTo>
                      <a:pt x="1205" y="136"/>
                    </a:lnTo>
                    <a:lnTo>
                      <a:pt x="1207" y="138"/>
                    </a:lnTo>
                    <a:lnTo>
                      <a:pt x="1199" y="129"/>
                    </a:lnTo>
                    <a:close/>
                    <a:moveTo>
                      <a:pt x="832" y="271"/>
                    </a:moveTo>
                    <a:cubicBezTo>
                      <a:pt x="844" y="271"/>
                      <a:pt x="857" y="276"/>
                      <a:pt x="869" y="284"/>
                    </a:cubicBezTo>
                    <a:cubicBezTo>
                      <a:pt x="878" y="292"/>
                      <a:pt x="886" y="305"/>
                      <a:pt x="890" y="317"/>
                    </a:cubicBezTo>
                    <a:cubicBezTo>
                      <a:pt x="890" y="334"/>
                      <a:pt x="882" y="355"/>
                      <a:pt x="873" y="367"/>
                    </a:cubicBezTo>
                    <a:cubicBezTo>
                      <a:pt x="861" y="380"/>
                      <a:pt x="853" y="392"/>
                      <a:pt x="840" y="401"/>
                    </a:cubicBezTo>
                    <a:lnTo>
                      <a:pt x="827" y="409"/>
                    </a:lnTo>
                    <a:lnTo>
                      <a:pt x="819" y="418"/>
                    </a:lnTo>
                    <a:cubicBezTo>
                      <a:pt x="807" y="434"/>
                      <a:pt x="786" y="443"/>
                      <a:pt x="765" y="447"/>
                    </a:cubicBezTo>
                    <a:lnTo>
                      <a:pt x="752" y="447"/>
                    </a:lnTo>
                    <a:cubicBezTo>
                      <a:pt x="744" y="443"/>
                      <a:pt x="740" y="438"/>
                      <a:pt x="740" y="430"/>
                    </a:cubicBezTo>
                    <a:cubicBezTo>
                      <a:pt x="748" y="392"/>
                      <a:pt x="761" y="359"/>
                      <a:pt x="777" y="326"/>
                    </a:cubicBezTo>
                    <a:lnTo>
                      <a:pt x="769" y="317"/>
                    </a:lnTo>
                    <a:cubicBezTo>
                      <a:pt x="777" y="292"/>
                      <a:pt x="798" y="276"/>
                      <a:pt x="823" y="271"/>
                    </a:cubicBezTo>
                    <a:close/>
                    <a:moveTo>
                      <a:pt x="619" y="443"/>
                    </a:moveTo>
                    <a:lnTo>
                      <a:pt x="619" y="447"/>
                    </a:lnTo>
                    <a:cubicBezTo>
                      <a:pt x="615" y="451"/>
                      <a:pt x="610" y="459"/>
                      <a:pt x="615" y="468"/>
                    </a:cubicBezTo>
                    <a:cubicBezTo>
                      <a:pt x="615" y="472"/>
                      <a:pt x="619" y="480"/>
                      <a:pt x="623" y="484"/>
                    </a:cubicBezTo>
                    <a:lnTo>
                      <a:pt x="619" y="488"/>
                    </a:lnTo>
                    <a:cubicBezTo>
                      <a:pt x="606" y="476"/>
                      <a:pt x="602" y="459"/>
                      <a:pt x="615" y="447"/>
                    </a:cubicBezTo>
                    <a:lnTo>
                      <a:pt x="619" y="443"/>
                    </a:lnTo>
                    <a:close/>
                    <a:moveTo>
                      <a:pt x="556" y="463"/>
                    </a:moveTo>
                    <a:lnTo>
                      <a:pt x="560" y="468"/>
                    </a:lnTo>
                    <a:lnTo>
                      <a:pt x="556" y="518"/>
                    </a:lnTo>
                    <a:lnTo>
                      <a:pt x="552" y="518"/>
                    </a:lnTo>
                    <a:lnTo>
                      <a:pt x="556" y="463"/>
                    </a:lnTo>
                    <a:close/>
                    <a:moveTo>
                      <a:pt x="506" y="576"/>
                    </a:moveTo>
                    <a:lnTo>
                      <a:pt x="514" y="622"/>
                    </a:lnTo>
                    <a:lnTo>
                      <a:pt x="510" y="622"/>
                    </a:lnTo>
                    <a:lnTo>
                      <a:pt x="502" y="576"/>
                    </a:lnTo>
                    <a:close/>
                    <a:moveTo>
                      <a:pt x="1078" y="643"/>
                    </a:moveTo>
                    <a:lnTo>
                      <a:pt x="1120" y="660"/>
                    </a:lnTo>
                    <a:lnTo>
                      <a:pt x="1120" y="664"/>
                    </a:lnTo>
                    <a:lnTo>
                      <a:pt x="1077" y="645"/>
                    </a:lnTo>
                    <a:lnTo>
                      <a:pt x="1077" y="645"/>
                    </a:lnTo>
                    <a:cubicBezTo>
                      <a:pt x="1080" y="646"/>
                      <a:pt x="1084" y="647"/>
                      <a:pt x="1086" y="647"/>
                    </a:cubicBezTo>
                    <a:lnTo>
                      <a:pt x="1078" y="643"/>
                    </a:lnTo>
                    <a:close/>
                    <a:moveTo>
                      <a:pt x="1024" y="664"/>
                    </a:moveTo>
                    <a:cubicBezTo>
                      <a:pt x="1049" y="664"/>
                      <a:pt x="1070" y="672"/>
                      <a:pt x="1086" y="689"/>
                    </a:cubicBezTo>
                    <a:cubicBezTo>
                      <a:pt x="1070" y="676"/>
                      <a:pt x="1049" y="668"/>
                      <a:pt x="1024" y="668"/>
                    </a:cubicBezTo>
                    <a:cubicBezTo>
                      <a:pt x="1024" y="668"/>
                      <a:pt x="1019" y="668"/>
                      <a:pt x="1015" y="664"/>
                    </a:cubicBezTo>
                    <a:close/>
                    <a:moveTo>
                      <a:pt x="1579" y="672"/>
                    </a:moveTo>
                    <a:lnTo>
                      <a:pt x="1579" y="680"/>
                    </a:lnTo>
                    <a:lnTo>
                      <a:pt x="1545" y="697"/>
                    </a:lnTo>
                    <a:lnTo>
                      <a:pt x="1579" y="672"/>
                    </a:lnTo>
                    <a:close/>
                    <a:moveTo>
                      <a:pt x="1074" y="735"/>
                    </a:moveTo>
                    <a:cubicBezTo>
                      <a:pt x="1086" y="735"/>
                      <a:pt x="1103" y="739"/>
                      <a:pt x="1115" y="743"/>
                    </a:cubicBezTo>
                    <a:lnTo>
                      <a:pt x="1115" y="747"/>
                    </a:lnTo>
                    <a:cubicBezTo>
                      <a:pt x="1103" y="743"/>
                      <a:pt x="1090" y="743"/>
                      <a:pt x="1074" y="743"/>
                    </a:cubicBezTo>
                    <a:cubicBezTo>
                      <a:pt x="1056" y="743"/>
                      <a:pt x="1038" y="746"/>
                      <a:pt x="1021" y="751"/>
                    </a:cubicBezTo>
                    <a:lnTo>
                      <a:pt x="1021" y="751"/>
                    </a:lnTo>
                    <a:cubicBezTo>
                      <a:pt x="1036" y="745"/>
                      <a:pt x="1051" y="742"/>
                      <a:pt x="1068" y="742"/>
                    </a:cubicBezTo>
                    <a:cubicBezTo>
                      <a:pt x="1072" y="742"/>
                      <a:pt x="1077" y="743"/>
                      <a:pt x="1082" y="743"/>
                    </a:cubicBezTo>
                    <a:lnTo>
                      <a:pt x="1074" y="735"/>
                    </a:lnTo>
                    <a:close/>
                    <a:moveTo>
                      <a:pt x="1579" y="722"/>
                    </a:moveTo>
                    <a:lnTo>
                      <a:pt x="1579" y="726"/>
                    </a:lnTo>
                    <a:cubicBezTo>
                      <a:pt x="1558" y="735"/>
                      <a:pt x="1541" y="751"/>
                      <a:pt x="1537" y="776"/>
                    </a:cubicBezTo>
                    <a:lnTo>
                      <a:pt x="1533" y="768"/>
                    </a:lnTo>
                    <a:lnTo>
                      <a:pt x="1529" y="768"/>
                    </a:lnTo>
                    <a:cubicBezTo>
                      <a:pt x="1537" y="747"/>
                      <a:pt x="1558" y="726"/>
                      <a:pt x="1579" y="722"/>
                    </a:cubicBezTo>
                    <a:close/>
                    <a:moveTo>
                      <a:pt x="352" y="847"/>
                    </a:moveTo>
                    <a:lnTo>
                      <a:pt x="352" y="852"/>
                    </a:lnTo>
                    <a:cubicBezTo>
                      <a:pt x="335" y="881"/>
                      <a:pt x="335" y="918"/>
                      <a:pt x="347" y="952"/>
                    </a:cubicBezTo>
                    <a:lnTo>
                      <a:pt x="339" y="948"/>
                    </a:lnTo>
                    <a:lnTo>
                      <a:pt x="331" y="948"/>
                    </a:lnTo>
                    <a:cubicBezTo>
                      <a:pt x="327" y="914"/>
                      <a:pt x="331" y="877"/>
                      <a:pt x="352" y="847"/>
                    </a:cubicBezTo>
                    <a:close/>
                    <a:moveTo>
                      <a:pt x="1700" y="751"/>
                    </a:moveTo>
                    <a:lnTo>
                      <a:pt x="1700" y="756"/>
                    </a:lnTo>
                    <a:cubicBezTo>
                      <a:pt x="1612" y="781"/>
                      <a:pt x="1562" y="868"/>
                      <a:pt x="1579" y="952"/>
                    </a:cubicBezTo>
                    <a:lnTo>
                      <a:pt x="1583" y="956"/>
                    </a:lnTo>
                    <a:lnTo>
                      <a:pt x="1579" y="956"/>
                    </a:lnTo>
                    <a:cubicBezTo>
                      <a:pt x="1566" y="910"/>
                      <a:pt x="1575" y="864"/>
                      <a:pt x="1600" y="827"/>
                    </a:cubicBezTo>
                    <a:cubicBezTo>
                      <a:pt x="1621" y="789"/>
                      <a:pt x="1658" y="764"/>
                      <a:pt x="1700" y="751"/>
                    </a:cubicBezTo>
                    <a:close/>
                    <a:moveTo>
                      <a:pt x="1090" y="797"/>
                    </a:moveTo>
                    <a:cubicBezTo>
                      <a:pt x="1095" y="797"/>
                      <a:pt x="1103" y="797"/>
                      <a:pt x="1111" y="802"/>
                    </a:cubicBezTo>
                    <a:cubicBezTo>
                      <a:pt x="1115" y="806"/>
                      <a:pt x="1120" y="806"/>
                      <a:pt x="1124" y="810"/>
                    </a:cubicBezTo>
                    <a:cubicBezTo>
                      <a:pt x="1136" y="818"/>
                      <a:pt x="1145" y="831"/>
                      <a:pt x="1145" y="843"/>
                    </a:cubicBezTo>
                    <a:cubicBezTo>
                      <a:pt x="1145" y="864"/>
                      <a:pt x="1141" y="881"/>
                      <a:pt x="1128" y="898"/>
                    </a:cubicBezTo>
                    <a:cubicBezTo>
                      <a:pt x="1120" y="910"/>
                      <a:pt x="1107" y="918"/>
                      <a:pt x="1095" y="927"/>
                    </a:cubicBezTo>
                    <a:lnTo>
                      <a:pt x="1082" y="939"/>
                    </a:lnTo>
                    <a:lnTo>
                      <a:pt x="1078" y="943"/>
                    </a:lnTo>
                    <a:cubicBezTo>
                      <a:pt x="1065" y="956"/>
                      <a:pt x="1049" y="968"/>
                      <a:pt x="1028" y="973"/>
                    </a:cubicBezTo>
                    <a:lnTo>
                      <a:pt x="1019" y="968"/>
                    </a:lnTo>
                    <a:lnTo>
                      <a:pt x="1011" y="968"/>
                    </a:lnTo>
                    <a:cubicBezTo>
                      <a:pt x="1003" y="968"/>
                      <a:pt x="999" y="960"/>
                      <a:pt x="999" y="956"/>
                    </a:cubicBezTo>
                    <a:cubicBezTo>
                      <a:pt x="999" y="931"/>
                      <a:pt x="1003" y="906"/>
                      <a:pt x="1007" y="885"/>
                    </a:cubicBezTo>
                    <a:cubicBezTo>
                      <a:pt x="1011" y="872"/>
                      <a:pt x="1019" y="856"/>
                      <a:pt x="1024" y="843"/>
                    </a:cubicBezTo>
                    <a:cubicBezTo>
                      <a:pt x="1032" y="822"/>
                      <a:pt x="1057" y="802"/>
                      <a:pt x="1082" y="797"/>
                    </a:cubicBezTo>
                    <a:close/>
                    <a:moveTo>
                      <a:pt x="1717" y="802"/>
                    </a:moveTo>
                    <a:cubicBezTo>
                      <a:pt x="1729" y="802"/>
                      <a:pt x="1742" y="806"/>
                      <a:pt x="1750" y="814"/>
                    </a:cubicBezTo>
                    <a:cubicBezTo>
                      <a:pt x="1762" y="822"/>
                      <a:pt x="1775" y="835"/>
                      <a:pt x="1775" y="847"/>
                    </a:cubicBezTo>
                    <a:lnTo>
                      <a:pt x="1771" y="843"/>
                    </a:lnTo>
                    <a:cubicBezTo>
                      <a:pt x="1771" y="864"/>
                      <a:pt x="1767" y="881"/>
                      <a:pt x="1754" y="898"/>
                    </a:cubicBezTo>
                    <a:cubicBezTo>
                      <a:pt x="1746" y="906"/>
                      <a:pt x="1733" y="918"/>
                      <a:pt x="1721" y="927"/>
                    </a:cubicBezTo>
                    <a:lnTo>
                      <a:pt x="1708" y="939"/>
                    </a:lnTo>
                    <a:lnTo>
                      <a:pt x="1704" y="943"/>
                    </a:lnTo>
                    <a:cubicBezTo>
                      <a:pt x="1687" y="960"/>
                      <a:pt x="1666" y="968"/>
                      <a:pt x="1646" y="973"/>
                    </a:cubicBezTo>
                    <a:lnTo>
                      <a:pt x="1637" y="973"/>
                    </a:lnTo>
                    <a:cubicBezTo>
                      <a:pt x="1629" y="973"/>
                      <a:pt x="1625" y="964"/>
                      <a:pt x="1625" y="956"/>
                    </a:cubicBezTo>
                    <a:cubicBezTo>
                      <a:pt x="1625" y="918"/>
                      <a:pt x="1633" y="881"/>
                      <a:pt x="1650" y="847"/>
                    </a:cubicBezTo>
                    <a:cubicBezTo>
                      <a:pt x="1662" y="822"/>
                      <a:pt x="1683" y="806"/>
                      <a:pt x="1708" y="802"/>
                    </a:cubicBezTo>
                    <a:close/>
                    <a:moveTo>
                      <a:pt x="2505" y="910"/>
                    </a:moveTo>
                    <a:cubicBezTo>
                      <a:pt x="2522" y="931"/>
                      <a:pt x="2535" y="952"/>
                      <a:pt x="2547" y="973"/>
                    </a:cubicBezTo>
                    <a:lnTo>
                      <a:pt x="2522" y="939"/>
                    </a:lnTo>
                    <a:lnTo>
                      <a:pt x="2505" y="914"/>
                    </a:lnTo>
                    <a:lnTo>
                      <a:pt x="2505" y="910"/>
                    </a:lnTo>
                    <a:close/>
                    <a:moveTo>
                      <a:pt x="423" y="914"/>
                    </a:moveTo>
                    <a:lnTo>
                      <a:pt x="423" y="923"/>
                    </a:lnTo>
                    <a:cubicBezTo>
                      <a:pt x="410" y="923"/>
                      <a:pt x="398" y="931"/>
                      <a:pt x="389" y="939"/>
                    </a:cubicBezTo>
                    <a:cubicBezTo>
                      <a:pt x="381" y="952"/>
                      <a:pt x="381" y="968"/>
                      <a:pt x="385" y="981"/>
                    </a:cubicBezTo>
                    <a:lnTo>
                      <a:pt x="377" y="977"/>
                    </a:lnTo>
                    <a:lnTo>
                      <a:pt x="372" y="977"/>
                    </a:lnTo>
                    <a:cubicBezTo>
                      <a:pt x="372" y="960"/>
                      <a:pt x="377" y="948"/>
                      <a:pt x="385" y="935"/>
                    </a:cubicBezTo>
                    <a:cubicBezTo>
                      <a:pt x="393" y="923"/>
                      <a:pt x="406" y="918"/>
                      <a:pt x="423" y="914"/>
                    </a:cubicBezTo>
                    <a:close/>
                    <a:moveTo>
                      <a:pt x="2601" y="935"/>
                    </a:moveTo>
                    <a:lnTo>
                      <a:pt x="2614" y="1019"/>
                    </a:lnTo>
                    <a:lnTo>
                      <a:pt x="2597" y="935"/>
                    </a:lnTo>
                    <a:close/>
                    <a:moveTo>
                      <a:pt x="2656" y="985"/>
                    </a:moveTo>
                    <a:cubicBezTo>
                      <a:pt x="2664" y="1010"/>
                      <a:pt x="2656" y="1039"/>
                      <a:pt x="2639" y="1060"/>
                    </a:cubicBezTo>
                    <a:lnTo>
                      <a:pt x="2635" y="1056"/>
                    </a:lnTo>
                    <a:cubicBezTo>
                      <a:pt x="2652" y="1035"/>
                      <a:pt x="2660" y="1010"/>
                      <a:pt x="2656" y="985"/>
                    </a:cubicBezTo>
                    <a:close/>
                    <a:moveTo>
                      <a:pt x="2543" y="977"/>
                    </a:moveTo>
                    <a:lnTo>
                      <a:pt x="2551" y="985"/>
                    </a:lnTo>
                    <a:cubicBezTo>
                      <a:pt x="2551" y="985"/>
                      <a:pt x="2556" y="989"/>
                      <a:pt x="2556" y="994"/>
                    </a:cubicBezTo>
                    <a:cubicBezTo>
                      <a:pt x="2564" y="1023"/>
                      <a:pt x="2560" y="1056"/>
                      <a:pt x="2535" y="1081"/>
                    </a:cubicBezTo>
                    <a:lnTo>
                      <a:pt x="2535" y="1077"/>
                    </a:lnTo>
                    <a:cubicBezTo>
                      <a:pt x="2551" y="1056"/>
                      <a:pt x="2560" y="1023"/>
                      <a:pt x="2547" y="994"/>
                    </a:cubicBezTo>
                    <a:cubicBezTo>
                      <a:pt x="2547" y="989"/>
                      <a:pt x="2547" y="981"/>
                      <a:pt x="2543" y="977"/>
                    </a:cubicBezTo>
                    <a:close/>
                    <a:moveTo>
                      <a:pt x="481" y="1031"/>
                    </a:moveTo>
                    <a:lnTo>
                      <a:pt x="481" y="1035"/>
                    </a:lnTo>
                    <a:lnTo>
                      <a:pt x="460" y="1090"/>
                    </a:lnTo>
                    <a:lnTo>
                      <a:pt x="456" y="1090"/>
                    </a:lnTo>
                    <a:lnTo>
                      <a:pt x="481" y="1031"/>
                    </a:lnTo>
                    <a:close/>
                    <a:moveTo>
                      <a:pt x="2464" y="923"/>
                    </a:moveTo>
                    <a:cubicBezTo>
                      <a:pt x="2472" y="923"/>
                      <a:pt x="2485" y="927"/>
                      <a:pt x="2493" y="935"/>
                    </a:cubicBezTo>
                    <a:lnTo>
                      <a:pt x="2505" y="948"/>
                    </a:lnTo>
                    <a:lnTo>
                      <a:pt x="2514" y="964"/>
                    </a:lnTo>
                    <a:cubicBezTo>
                      <a:pt x="2518" y="981"/>
                      <a:pt x="2518" y="998"/>
                      <a:pt x="2514" y="1014"/>
                    </a:cubicBezTo>
                    <a:cubicBezTo>
                      <a:pt x="2501" y="1052"/>
                      <a:pt x="2480" y="1085"/>
                      <a:pt x="2455" y="1115"/>
                    </a:cubicBezTo>
                    <a:cubicBezTo>
                      <a:pt x="2451" y="1115"/>
                      <a:pt x="2447" y="1119"/>
                      <a:pt x="2443" y="1119"/>
                    </a:cubicBezTo>
                    <a:lnTo>
                      <a:pt x="2439" y="1119"/>
                    </a:lnTo>
                    <a:cubicBezTo>
                      <a:pt x="2414" y="1106"/>
                      <a:pt x="2409" y="1073"/>
                      <a:pt x="2409" y="1052"/>
                    </a:cubicBezTo>
                    <a:lnTo>
                      <a:pt x="2409" y="1044"/>
                    </a:lnTo>
                    <a:cubicBezTo>
                      <a:pt x="2409" y="1035"/>
                      <a:pt x="2409" y="1031"/>
                      <a:pt x="2405" y="1027"/>
                    </a:cubicBezTo>
                    <a:cubicBezTo>
                      <a:pt x="2401" y="1010"/>
                      <a:pt x="2401" y="998"/>
                      <a:pt x="2401" y="981"/>
                    </a:cubicBezTo>
                    <a:cubicBezTo>
                      <a:pt x="2405" y="964"/>
                      <a:pt x="2414" y="948"/>
                      <a:pt x="2426" y="931"/>
                    </a:cubicBezTo>
                    <a:cubicBezTo>
                      <a:pt x="2434" y="927"/>
                      <a:pt x="2447" y="923"/>
                      <a:pt x="2455" y="923"/>
                    </a:cubicBezTo>
                    <a:close/>
                    <a:moveTo>
                      <a:pt x="2005" y="1240"/>
                    </a:moveTo>
                    <a:cubicBezTo>
                      <a:pt x="2025" y="1265"/>
                      <a:pt x="2034" y="1298"/>
                      <a:pt x="2025" y="1327"/>
                    </a:cubicBezTo>
                    <a:lnTo>
                      <a:pt x="2017" y="1327"/>
                    </a:lnTo>
                    <a:cubicBezTo>
                      <a:pt x="2030" y="1298"/>
                      <a:pt x="2021" y="1265"/>
                      <a:pt x="2000" y="1244"/>
                    </a:cubicBezTo>
                    <a:lnTo>
                      <a:pt x="2005" y="1240"/>
                    </a:lnTo>
                    <a:close/>
                    <a:moveTo>
                      <a:pt x="2105" y="1248"/>
                    </a:moveTo>
                    <a:lnTo>
                      <a:pt x="2105" y="1252"/>
                    </a:lnTo>
                    <a:lnTo>
                      <a:pt x="2096" y="1336"/>
                    </a:lnTo>
                    <a:lnTo>
                      <a:pt x="2092" y="1336"/>
                    </a:lnTo>
                    <a:lnTo>
                      <a:pt x="2101" y="1248"/>
                    </a:lnTo>
                    <a:close/>
                    <a:moveTo>
                      <a:pt x="3232" y="1186"/>
                    </a:moveTo>
                    <a:cubicBezTo>
                      <a:pt x="3244" y="1186"/>
                      <a:pt x="3257" y="1194"/>
                      <a:pt x="3269" y="1202"/>
                    </a:cubicBezTo>
                    <a:cubicBezTo>
                      <a:pt x="3282" y="1223"/>
                      <a:pt x="3286" y="1244"/>
                      <a:pt x="3278" y="1265"/>
                    </a:cubicBezTo>
                    <a:cubicBezTo>
                      <a:pt x="3278" y="1269"/>
                      <a:pt x="3278" y="1273"/>
                      <a:pt x="3278" y="1277"/>
                    </a:cubicBezTo>
                    <a:cubicBezTo>
                      <a:pt x="3265" y="1311"/>
                      <a:pt x="3248" y="1344"/>
                      <a:pt x="3223" y="1373"/>
                    </a:cubicBezTo>
                    <a:cubicBezTo>
                      <a:pt x="3219" y="1378"/>
                      <a:pt x="3215" y="1378"/>
                      <a:pt x="3211" y="1378"/>
                    </a:cubicBezTo>
                    <a:lnTo>
                      <a:pt x="3203" y="1378"/>
                    </a:lnTo>
                    <a:cubicBezTo>
                      <a:pt x="3182" y="1365"/>
                      <a:pt x="3177" y="1336"/>
                      <a:pt x="3173" y="1311"/>
                    </a:cubicBezTo>
                    <a:lnTo>
                      <a:pt x="3173" y="1302"/>
                    </a:lnTo>
                    <a:cubicBezTo>
                      <a:pt x="3173" y="1298"/>
                      <a:pt x="3173" y="1290"/>
                      <a:pt x="3173" y="1286"/>
                    </a:cubicBezTo>
                    <a:cubicBezTo>
                      <a:pt x="3169" y="1273"/>
                      <a:pt x="3169" y="1256"/>
                      <a:pt x="3169" y="1244"/>
                    </a:cubicBezTo>
                    <a:cubicBezTo>
                      <a:pt x="3173" y="1227"/>
                      <a:pt x="3182" y="1206"/>
                      <a:pt x="3194" y="1194"/>
                    </a:cubicBezTo>
                    <a:cubicBezTo>
                      <a:pt x="3203" y="1190"/>
                      <a:pt x="3211" y="1186"/>
                      <a:pt x="3223" y="1186"/>
                    </a:cubicBezTo>
                    <a:close/>
                    <a:moveTo>
                      <a:pt x="2172" y="1315"/>
                    </a:moveTo>
                    <a:lnTo>
                      <a:pt x="2176" y="1319"/>
                    </a:lnTo>
                    <a:lnTo>
                      <a:pt x="2151" y="1403"/>
                    </a:lnTo>
                    <a:lnTo>
                      <a:pt x="2167" y="1315"/>
                    </a:lnTo>
                    <a:close/>
                    <a:moveTo>
                      <a:pt x="481" y="1273"/>
                    </a:moveTo>
                    <a:cubicBezTo>
                      <a:pt x="494" y="1273"/>
                      <a:pt x="506" y="1277"/>
                      <a:pt x="519" y="1286"/>
                    </a:cubicBezTo>
                    <a:cubicBezTo>
                      <a:pt x="531" y="1294"/>
                      <a:pt x="535" y="1307"/>
                      <a:pt x="539" y="1319"/>
                    </a:cubicBezTo>
                    <a:cubicBezTo>
                      <a:pt x="539" y="1340"/>
                      <a:pt x="531" y="1357"/>
                      <a:pt x="523" y="1373"/>
                    </a:cubicBezTo>
                    <a:cubicBezTo>
                      <a:pt x="510" y="1386"/>
                      <a:pt x="502" y="1394"/>
                      <a:pt x="489" y="1403"/>
                    </a:cubicBezTo>
                    <a:lnTo>
                      <a:pt x="477" y="1415"/>
                    </a:lnTo>
                    <a:lnTo>
                      <a:pt x="468" y="1419"/>
                    </a:lnTo>
                    <a:cubicBezTo>
                      <a:pt x="456" y="1436"/>
                      <a:pt x="435" y="1444"/>
                      <a:pt x="414" y="1448"/>
                    </a:cubicBezTo>
                    <a:lnTo>
                      <a:pt x="402" y="1444"/>
                    </a:lnTo>
                    <a:cubicBezTo>
                      <a:pt x="393" y="1444"/>
                      <a:pt x="389" y="1436"/>
                      <a:pt x="389" y="1432"/>
                    </a:cubicBezTo>
                    <a:cubicBezTo>
                      <a:pt x="393" y="1394"/>
                      <a:pt x="402" y="1357"/>
                      <a:pt x="418" y="1323"/>
                    </a:cubicBezTo>
                    <a:cubicBezTo>
                      <a:pt x="427" y="1298"/>
                      <a:pt x="448" y="1282"/>
                      <a:pt x="473" y="1273"/>
                    </a:cubicBezTo>
                    <a:close/>
                    <a:moveTo>
                      <a:pt x="3336" y="1290"/>
                    </a:moveTo>
                    <a:lnTo>
                      <a:pt x="3336" y="1294"/>
                    </a:lnTo>
                    <a:lnTo>
                      <a:pt x="3299" y="1365"/>
                    </a:lnTo>
                    <a:lnTo>
                      <a:pt x="3253" y="1448"/>
                    </a:lnTo>
                    <a:lnTo>
                      <a:pt x="3299" y="1361"/>
                    </a:lnTo>
                    <a:lnTo>
                      <a:pt x="3332" y="1290"/>
                    </a:lnTo>
                    <a:close/>
                    <a:moveTo>
                      <a:pt x="293" y="1448"/>
                    </a:moveTo>
                    <a:cubicBezTo>
                      <a:pt x="293" y="1449"/>
                      <a:pt x="293" y="1450"/>
                      <a:pt x="293" y="1450"/>
                    </a:cubicBezTo>
                    <a:lnTo>
                      <a:pt x="293" y="1450"/>
                    </a:lnTo>
                    <a:lnTo>
                      <a:pt x="289" y="1448"/>
                    </a:lnTo>
                    <a:close/>
                    <a:moveTo>
                      <a:pt x="3365" y="1411"/>
                    </a:moveTo>
                    <a:lnTo>
                      <a:pt x="3365" y="1415"/>
                    </a:lnTo>
                    <a:lnTo>
                      <a:pt x="3336" y="1465"/>
                    </a:lnTo>
                    <a:lnTo>
                      <a:pt x="3365" y="1411"/>
                    </a:lnTo>
                    <a:close/>
                    <a:moveTo>
                      <a:pt x="3411" y="1428"/>
                    </a:moveTo>
                    <a:lnTo>
                      <a:pt x="3411" y="1432"/>
                    </a:lnTo>
                    <a:lnTo>
                      <a:pt x="3382" y="1469"/>
                    </a:lnTo>
                    <a:lnTo>
                      <a:pt x="3411" y="1428"/>
                    </a:lnTo>
                    <a:close/>
                    <a:moveTo>
                      <a:pt x="2222" y="1373"/>
                    </a:moveTo>
                    <a:lnTo>
                      <a:pt x="2226" y="1378"/>
                    </a:lnTo>
                    <a:lnTo>
                      <a:pt x="2167" y="1482"/>
                    </a:lnTo>
                    <a:lnTo>
                      <a:pt x="2222" y="1373"/>
                    </a:lnTo>
                    <a:close/>
                    <a:moveTo>
                      <a:pt x="360" y="1365"/>
                    </a:moveTo>
                    <a:lnTo>
                      <a:pt x="364" y="1369"/>
                    </a:lnTo>
                    <a:cubicBezTo>
                      <a:pt x="352" y="1411"/>
                      <a:pt x="360" y="1457"/>
                      <a:pt x="385" y="1490"/>
                    </a:cubicBezTo>
                    <a:lnTo>
                      <a:pt x="381" y="1494"/>
                    </a:lnTo>
                    <a:cubicBezTo>
                      <a:pt x="356" y="1457"/>
                      <a:pt x="352" y="1411"/>
                      <a:pt x="360" y="1365"/>
                    </a:cubicBezTo>
                    <a:close/>
                    <a:moveTo>
                      <a:pt x="932" y="1499"/>
                    </a:moveTo>
                    <a:cubicBezTo>
                      <a:pt x="932" y="1500"/>
                      <a:pt x="932" y="1502"/>
                      <a:pt x="932" y="1503"/>
                    </a:cubicBezTo>
                    <a:lnTo>
                      <a:pt x="932" y="1503"/>
                    </a:lnTo>
                    <a:lnTo>
                      <a:pt x="928" y="1499"/>
                    </a:lnTo>
                    <a:close/>
                    <a:moveTo>
                      <a:pt x="285" y="1448"/>
                    </a:moveTo>
                    <a:cubicBezTo>
                      <a:pt x="285" y="1449"/>
                      <a:pt x="289" y="1450"/>
                      <a:pt x="293" y="1451"/>
                    </a:cubicBezTo>
                    <a:lnTo>
                      <a:pt x="293" y="1451"/>
                    </a:lnTo>
                    <a:cubicBezTo>
                      <a:pt x="290" y="1471"/>
                      <a:pt x="302" y="1491"/>
                      <a:pt x="318" y="1507"/>
                    </a:cubicBezTo>
                    <a:lnTo>
                      <a:pt x="314" y="1511"/>
                    </a:lnTo>
                    <a:cubicBezTo>
                      <a:pt x="297" y="1494"/>
                      <a:pt x="285" y="1469"/>
                      <a:pt x="285" y="1448"/>
                    </a:cubicBezTo>
                    <a:close/>
                    <a:moveTo>
                      <a:pt x="1562" y="1469"/>
                    </a:moveTo>
                    <a:lnTo>
                      <a:pt x="1566" y="1474"/>
                    </a:lnTo>
                    <a:cubicBezTo>
                      <a:pt x="1562" y="1503"/>
                      <a:pt x="1550" y="1528"/>
                      <a:pt x="1529" y="1549"/>
                    </a:cubicBezTo>
                    <a:cubicBezTo>
                      <a:pt x="1545" y="1528"/>
                      <a:pt x="1554" y="1499"/>
                      <a:pt x="1558" y="1474"/>
                    </a:cubicBezTo>
                    <a:cubicBezTo>
                      <a:pt x="1558" y="1474"/>
                      <a:pt x="1558" y="1469"/>
                      <a:pt x="1562" y="1469"/>
                    </a:cubicBezTo>
                    <a:close/>
                    <a:moveTo>
                      <a:pt x="786" y="1474"/>
                    </a:moveTo>
                    <a:lnTo>
                      <a:pt x="790" y="1478"/>
                    </a:lnTo>
                    <a:lnTo>
                      <a:pt x="798" y="1561"/>
                    </a:lnTo>
                    <a:lnTo>
                      <a:pt x="794" y="1561"/>
                    </a:lnTo>
                    <a:lnTo>
                      <a:pt x="786" y="1474"/>
                    </a:lnTo>
                    <a:close/>
                    <a:moveTo>
                      <a:pt x="1429" y="1398"/>
                    </a:moveTo>
                    <a:cubicBezTo>
                      <a:pt x="1441" y="1398"/>
                      <a:pt x="1454" y="1403"/>
                      <a:pt x="1466" y="1411"/>
                    </a:cubicBezTo>
                    <a:cubicBezTo>
                      <a:pt x="1474" y="1415"/>
                      <a:pt x="1483" y="1428"/>
                      <a:pt x="1483" y="1444"/>
                    </a:cubicBezTo>
                    <a:cubicBezTo>
                      <a:pt x="1483" y="1461"/>
                      <a:pt x="1479" y="1478"/>
                      <a:pt x="1466" y="1494"/>
                    </a:cubicBezTo>
                    <a:cubicBezTo>
                      <a:pt x="1458" y="1507"/>
                      <a:pt x="1445" y="1519"/>
                      <a:pt x="1437" y="1528"/>
                    </a:cubicBezTo>
                    <a:lnTo>
                      <a:pt x="1420" y="1536"/>
                    </a:lnTo>
                    <a:lnTo>
                      <a:pt x="1416" y="1540"/>
                    </a:lnTo>
                    <a:cubicBezTo>
                      <a:pt x="1399" y="1553"/>
                      <a:pt x="1383" y="1565"/>
                      <a:pt x="1358" y="1570"/>
                    </a:cubicBezTo>
                    <a:lnTo>
                      <a:pt x="1349" y="1570"/>
                    </a:lnTo>
                    <a:cubicBezTo>
                      <a:pt x="1341" y="1565"/>
                      <a:pt x="1337" y="1561"/>
                      <a:pt x="1337" y="1553"/>
                    </a:cubicBezTo>
                    <a:cubicBezTo>
                      <a:pt x="1337" y="1515"/>
                      <a:pt x="1345" y="1478"/>
                      <a:pt x="1362" y="1444"/>
                    </a:cubicBezTo>
                    <a:cubicBezTo>
                      <a:pt x="1374" y="1419"/>
                      <a:pt x="1395" y="1403"/>
                      <a:pt x="1420" y="1398"/>
                    </a:cubicBezTo>
                    <a:close/>
                    <a:moveTo>
                      <a:pt x="1516" y="1411"/>
                    </a:moveTo>
                    <a:cubicBezTo>
                      <a:pt x="1537" y="1474"/>
                      <a:pt x="1512" y="1545"/>
                      <a:pt x="1449" y="1574"/>
                    </a:cubicBezTo>
                    <a:cubicBezTo>
                      <a:pt x="1504" y="1545"/>
                      <a:pt x="1533" y="1478"/>
                      <a:pt x="1516" y="1419"/>
                    </a:cubicBezTo>
                    <a:lnTo>
                      <a:pt x="1512" y="1411"/>
                    </a:lnTo>
                    <a:close/>
                    <a:moveTo>
                      <a:pt x="862" y="1491"/>
                    </a:moveTo>
                    <a:lnTo>
                      <a:pt x="862" y="1491"/>
                    </a:lnTo>
                    <a:cubicBezTo>
                      <a:pt x="869" y="1520"/>
                      <a:pt x="866" y="1552"/>
                      <a:pt x="853" y="1578"/>
                    </a:cubicBezTo>
                    <a:lnTo>
                      <a:pt x="848" y="1578"/>
                    </a:lnTo>
                    <a:cubicBezTo>
                      <a:pt x="862" y="1553"/>
                      <a:pt x="867" y="1521"/>
                      <a:pt x="862" y="1491"/>
                    </a:cubicBezTo>
                    <a:close/>
                    <a:moveTo>
                      <a:pt x="1600" y="1545"/>
                    </a:moveTo>
                    <a:lnTo>
                      <a:pt x="1587" y="1582"/>
                    </a:lnTo>
                    <a:lnTo>
                      <a:pt x="1579" y="1582"/>
                    </a:lnTo>
                    <a:lnTo>
                      <a:pt x="1591" y="1545"/>
                    </a:lnTo>
                    <a:close/>
                    <a:moveTo>
                      <a:pt x="932" y="1537"/>
                    </a:moveTo>
                    <a:cubicBezTo>
                      <a:pt x="931" y="1554"/>
                      <a:pt x="926" y="1570"/>
                      <a:pt x="919" y="1586"/>
                    </a:cubicBezTo>
                    <a:lnTo>
                      <a:pt x="915" y="1582"/>
                    </a:lnTo>
                    <a:cubicBezTo>
                      <a:pt x="923" y="1569"/>
                      <a:pt x="929" y="1553"/>
                      <a:pt x="932" y="1537"/>
                    </a:cubicBezTo>
                    <a:close/>
                    <a:moveTo>
                      <a:pt x="310" y="1578"/>
                    </a:moveTo>
                    <a:lnTo>
                      <a:pt x="331" y="1595"/>
                    </a:lnTo>
                    <a:lnTo>
                      <a:pt x="331" y="1599"/>
                    </a:lnTo>
                    <a:lnTo>
                      <a:pt x="310" y="1578"/>
                    </a:lnTo>
                    <a:close/>
                    <a:moveTo>
                      <a:pt x="2568" y="1465"/>
                    </a:moveTo>
                    <a:lnTo>
                      <a:pt x="2568" y="1469"/>
                    </a:lnTo>
                    <a:cubicBezTo>
                      <a:pt x="2530" y="1515"/>
                      <a:pt x="2522" y="1574"/>
                      <a:pt x="2535" y="1628"/>
                    </a:cubicBezTo>
                    <a:cubicBezTo>
                      <a:pt x="2518" y="1574"/>
                      <a:pt x="2526" y="1511"/>
                      <a:pt x="2568" y="1465"/>
                    </a:cubicBezTo>
                    <a:close/>
                    <a:moveTo>
                      <a:pt x="1024" y="1590"/>
                    </a:moveTo>
                    <a:lnTo>
                      <a:pt x="1024" y="1595"/>
                    </a:lnTo>
                    <a:lnTo>
                      <a:pt x="1007" y="1636"/>
                    </a:lnTo>
                    <a:lnTo>
                      <a:pt x="1003" y="1636"/>
                    </a:lnTo>
                    <a:lnTo>
                      <a:pt x="1019" y="1590"/>
                    </a:lnTo>
                    <a:close/>
                    <a:moveTo>
                      <a:pt x="2460" y="1570"/>
                    </a:moveTo>
                    <a:cubicBezTo>
                      <a:pt x="2460" y="1599"/>
                      <a:pt x="2460" y="1628"/>
                      <a:pt x="2468" y="1657"/>
                    </a:cubicBezTo>
                    <a:lnTo>
                      <a:pt x="2464" y="1657"/>
                    </a:lnTo>
                    <a:cubicBezTo>
                      <a:pt x="2460" y="1628"/>
                      <a:pt x="2455" y="1599"/>
                      <a:pt x="2460" y="1570"/>
                    </a:cubicBezTo>
                    <a:close/>
                    <a:moveTo>
                      <a:pt x="2652" y="1499"/>
                    </a:moveTo>
                    <a:cubicBezTo>
                      <a:pt x="2668" y="1503"/>
                      <a:pt x="2681" y="1511"/>
                      <a:pt x="2693" y="1524"/>
                    </a:cubicBezTo>
                    <a:cubicBezTo>
                      <a:pt x="2706" y="1545"/>
                      <a:pt x="2710" y="1570"/>
                      <a:pt x="2702" y="1595"/>
                    </a:cubicBezTo>
                    <a:cubicBezTo>
                      <a:pt x="2689" y="1632"/>
                      <a:pt x="2668" y="1666"/>
                      <a:pt x="2643" y="1695"/>
                    </a:cubicBezTo>
                    <a:cubicBezTo>
                      <a:pt x="2643" y="1695"/>
                      <a:pt x="2639" y="1699"/>
                      <a:pt x="2635" y="1699"/>
                    </a:cubicBezTo>
                    <a:lnTo>
                      <a:pt x="2626" y="1699"/>
                    </a:lnTo>
                    <a:cubicBezTo>
                      <a:pt x="2601" y="1686"/>
                      <a:pt x="2597" y="1653"/>
                      <a:pt x="2597" y="1632"/>
                    </a:cubicBezTo>
                    <a:lnTo>
                      <a:pt x="2597" y="1624"/>
                    </a:lnTo>
                    <a:lnTo>
                      <a:pt x="2597" y="1607"/>
                    </a:lnTo>
                    <a:cubicBezTo>
                      <a:pt x="2593" y="1590"/>
                      <a:pt x="2589" y="1578"/>
                      <a:pt x="2593" y="1561"/>
                    </a:cubicBezTo>
                    <a:cubicBezTo>
                      <a:pt x="2593" y="1540"/>
                      <a:pt x="2601" y="1524"/>
                      <a:pt x="2614" y="1511"/>
                    </a:cubicBezTo>
                    <a:cubicBezTo>
                      <a:pt x="2622" y="1503"/>
                      <a:pt x="2635" y="1499"/>
                      <a:pt x="2643" y="1499"/>
                    </a:cubicBezTo>
                    <a:close/>
                    <a:moveTo>
                      <a:pt x="2397" y="1686"/>
                    </a:moveTo>
                    <a:lnTo>
                      <a:pt x="2393" y="1711"/>
                    </a:lnTo>
                    <a:lnTo>
                      <a:pt x="2393" y="1686"/>
                    </a:lnTo>
                    <a:close/>
                    <a:moveTo>
                      <a:pt x="1145" y="1862"/>
                    </a:moveTo>
                    <a:lnTo>
                      <a:pt x="1145" y="1866"/>
                    </a:lnTo>
                    <a:lnTo>
                      <a:pt x="1103" y="1903"/>
                    </a:lnTo>
                    <a:lnTo>
                      <a:pt x="1099" y="1899"/>
                    </a:lnTo>
                    <a:lnTo>
                      <a:pt x="1145" y="1862"/>
                    </a:lnTo>
                    <a:close/>
                    <a:moveTo>
                      <a:pt x="1191" y="1912"/>
                    </a:moveTo>
                    <a:cubicBezTo>
                      <a:pt x="1195" y="1912"/>
                      <a:pt x="1199" y="1912"/>
                      <a:pt x="1199" y="1920"/>
                    </a:cubicBezTo>
                    <a:cubicBezTo>
                      <a:pt x="1197" y="1918"/>
                      <a:pt x="1195" y="1917"/>
                      <a:pt x="1193" y="1917"/>
                    </a:cubicBezTo>
                    <a:cubicBezTo>
                      <a:pt x="1192" y="1917"/>
                      <a:pt x="1191" y="1918"/>
                      <a:pt x="1191" y="1920"/>
                    </a:cubicBezTo>
                    <a:cubicBezTo>
                      <a:pt x="1171" y="1920"/>
                      <a:pt x="1158" y="1928"/>
                      <a:pt x="1146" y="1940"/>
                    </a:cubicBezTo>
                    <a:lnTo>
                      <a:pt x="1146" y="1940"/>
                    </a:lnTo>
                    <a:lnTo>
                      <a:pt x="1141" y="1937"/>
                    </a:lnTo>
                    <a:cubicBezTo>
                      <a:pt x="1153" y="1920"/>
                      <a:pt x="1170" y="1912"/>
                      <a:pt x="1191" y="1912"/>
                    </a:cubicBezTo>
                    <a:close/>
                    <a:moveTo>
                      <a:pt x="3328" y="1995"/>
                    </a:moveTo>
                    <a:cubicBezTo>
                      <a:pt x="3328" y="1996"/>
                      <a:pt x="3328" y="1997"/>
                      <a:pt x="3328" y="1998"/>
                    </a:cubicBezTo>
                    <a:lnTo>
                      <a:pt x="3328" y="1998"/>
                    </a:lnTo>
                    <a:lnTo>
                      <a:pt x="3324" y="1995"/>
                    </a:lnTo>
                    <a:close/>
                    <a:moveTo>
                      <a:pt x="1130" y="1968"/>
                    </a:moveTo>
                    <a:cubicBezTo>
                      <a:pt x="1125" y="1980"/>
                      <a:pt x="1120" y="1992"/>
                      <a:pt x="1115" y="2004"/>
                    </a:cubicBezTo>
                    <a:cubicBezTo>
                      <a:pt x="1120" y="1990"/>
                      <a:pt x="1124" y="1979"/>
                      <a:pt x="1130" y="1968"/>
                    </a:cubicBezTo>
                    <a:close/>
                    <a:moveTo>
                      <a:pt x="2101" y="1828"/>
                    </a:moveTo>
                    <a:cubicBezTo>
                      <a:pt x="2117" y="1828"/>
                      <a:pt x="2130" y="1837"/>
                      <a:pt x="2138" y="1849"/>
                    </a:cubicBezTo>
                    <a:cubicBezTo>
                      <a:pt x="2155" y="1870"/>
                      <a:pt x="2159" y="1899"/>
                      <a:pt x="2151" y="1924"/>
                    </a:cubicBezTo>
                    <a:cubicBezTo>
                      <a:pt x="2138" y="1958"/>
                      <a:pt x="2117" y="1991"/>
                      <a:pt x="2092" y="2020"/>
                    </a:cubicBezTo>
                    <a:cubicBezTo>
                      <a:pt x="2088" y="2025"/>
                      <a:pt x="2080" y="2025"/>
                      <a:pt x="2076" y="2025"/>
                    </a:cubicBezTo>
                    <a:cubicBezTo>
                      <a:pt x="2050" y="2012"/>
                      <a:pt x="2046" y="1979"/>
                      <a:pt x="2046" y="1958"/>
                    </a:cubicBezTo>
                    <a:lnTo>
                      <a:pt x="2046" y="1949"/>
                    </a:lnTo>
                    <a:cubicBezTo>
                      <a:pt x="2042" y="1941"/>
                      <a:pt x="2042" y="1937"/>
                      <a:pt x="2042" y="1933"/>
                    </a:cubicBezTo>
                    <a:cubicBezTo>
                      <a:pt x="2038" y="1916"/>
                      <a:pt x="2038" y="1903"/>
                      <a:pt x="2042" y="1891"/>
                    </a:cubicBezTo>
                    <a:lnTo>
                      <a:pt x="2038" y="1887"/>
                    </a:lnTo>
                    <a:cubicBezTo>
                      <a:pt x="2042" y="1870"/>
                      <a:pt x="2050" y="1853"/>
                      <a:pt x="2063" y="1837"/>
                    </a:cubicBezTo>
                    <a:cubicBezTo>
                      <a:pt x="2071" y="1833"/>
                      <a:pt x="2084" y="1828"/>
                      <a:pt x="2092" y="1828"/>
                    </a:cubicBezTo>
                    <a:close/>
                    <a:moveTo>
                      <a:pt x="1211" y="1954"/>
                    </a:moveTo>
                    <a:cubicBezTo>
                      <a:pt x="1224" y="1954"/>
                      <a:pt x="1241" y="1958"/>
                      <a:pt x="1249" y="1966"/>
                    </a:cubicBezTo>
                    <a:cubicBezTo>
                      <a:pt x="1262" y="1974"/>
                      <a:pt x="1266" y="1987"/>
                      <a:pt x="1270" y="1999"/>
                    </a:cubicBezTo>
                    <a:cubicBezTo>
                      <a:pt x="1270" y="2020"/>
                      <a:pt x="1262" y="2037"/>
                      <a:pt x="1249" y="2054"/>
                    </a:cubicBezTo>
                    <a:cubicBezTo>
                      <a:pt x="1241" y="2066"/>
                      <a:pt x="1232" y="2075"/>
                      <a:pt x="1220" y="2083"/>
                    </a:cubicBezTo>
                    <a:lnTo>
                      <a:pt x="1207" y="2095"/>
                    </a:lnTo>
                    <a:lnTo>
                      <a:pt x="1199" y="2095"/>
                    </a:lnTo>
                    <a:cubicBezTo>
                      <a:pt x="1186" y="2112"/>
                      <a:pt x="1166" y="2121"/>
                      <a:pt x="1145" y="2125"/>
                    </a:cubicBezTo>
                    <a:lnTo>
                      <a:pt x="1132" y="2125"/>
                    </a:lnTo>
                    <a:cubicBezTo>
                      <a:pt x="1128" y="2125"/>
                      <a:pt x="1120" y="2116"/>
                      <a:pt x="1124" y="2112"/>
                    </a:cubicBezTo>
                    <a:cubicBezTo>
                      <a:pt x="1124" y="2070"/>
                      <a:pt x="1132" y="2037"/>
                      <a:pt x="1149" y="1999"/>
                    </a:cubicBezTo>
                    <a:cubicBezTo>
                      <a:pt x="1157" y="1979"/>
                      <a:pt x="1178" y="1958"/>
                      <a:pt x="1203" y="1954"/>
                    </a:cubicBezTo>
                    <a:close/>
                    <a:moveTo>
                      <a:pt x="3432" y="1933"/>
                    </a:moveTo>
                    <a:cubicBezTo>
                      <a:pt x="3449" y="1937"/>
                      <a:pt x="3461" y="1945"/>
                      <a:pt x="3474" y="1958"/>
                    </a:cubicBezTo>
                    <a:cubicBezTo>
                      <a:pt x="3491" y="1979"/>
                      <a:pt x="3499" y="2008"/>
                      <a:pt x="3491" y="2037"/>
                    </a:cubicBezTo>
                    <a:lnTo>
                      <a:pt x="3478" y="2029"/>
                    </a:lnTo>
                    <a:cubicBezTo>
                      <a:pt x="3465" y="2066"/>
                      <a:pt x="3449" y="2095"/>
                      <a:pt x="3424" y="2125"/>
                    </a:cubicBezTo>
                    <a:cubicBezTo>
                      <a:pt x="3420" y="2129"/>
                      <a:pt x="3415" y="2129"/>
                      <a:pt x="3411" y="2129"/>
                    </a:cubicBezTo>
                    <a:lnTo>
                      <a:pt x="3403" y="2129"/>
                    </a:lnTo>
                    <a:cubicBezTo>
                      <a:pt x="3382" y="2116"/>
                      <a:pt x="3378" y="2087"/>
                      <a:pt x="3374" y="2062"/>
                    </a:cubicBezTo>
                    <a:lnTo>
                      <a:pt x="3374" y="2054"/>
                    </a:lnTo>
                    <a:cubicBezTo>
                      <a:pt x="3374" y="2050"/>
                      <a:pt x="3374" y="2045"/>
                      <a:pt x="3374" y="2037"/>
                    </a:cubicBezTo>
                    <a:cubicBezTo>
                      <a:pt x="3369" y="2025"/>
                      <a:pt x="3369" y="2008"/>
                      <a:pt x="3374" y="1995"/>
                    </a:cubicBezTo>
                    <a:cubicBezTo>
                      <a:pt x="3374" y="1974"/>
                      <a:pt x="3382" y="1958"/>
                      <a:pt x="3395" y="1945"/>
                    </a:cubicBezTo>
                    <a:cubicBezTo>
                      <a:pt x="3403" y="1937"/>
                      <a:pt x="3415" y="1933"/>
                      <a:pt x="3424" y="1933"/>
                    </a:cubicBezTo>
                    <a:close/>
                    <a:moveTo>
                      <a:pt x="3344" y="2124"/>
                    </a:moveTo>
                    <a:cubicBezTo>
                      <a:pt x="3349" y="2138"/>
                      <a:pt x="3355" y="2152"/>
                      <a:pt x="3361" y="2166"/>
                    </a:cubicBezTo>
                    <a:cubicBezTo>
                      <a:pt x="3354" y="2153"/>
                      <a:pt x="3349" y="2138"/>
                      <a:pt x="3344" y="2124"/>
                    </a:cubicBezTo>
                    <a:close/>
                    <a:moveTo>
                      <a:pt x="1737" y="2108"/>
                    </a:moveTo>
                    <a:lnTo>
                      <a:pt x="1742" y="2112"/>
                    </a:lnTo>
                    <a:cubicBezTo>
                      <a:pt x="1733" y="2146"/>
                      <a:pt x="1708" y="2171"/>
                      <a:pt x="1679" y="2183"/>
                    </a:cubicBezTo>
                    <a:lnTo>
                      <a:pt x="1675" y="2179"/>
                    </a:lnTo>
                    <a:cubicBezTo>
                      <a:pt x="1704" y="2166"/>
                      <a:pt x="1729" y="2141"/>
                      <a:pt x="1737" y="2108"/>
                    </a:cubicBezTo>
                    <a:close/>
                    <a:moveTo>
                      <a:pt x="1777" y="2229"/>
                    </a:moveTo>
                    <a:cubicBezTo>
                      <a:pt x="1768" y="2240"/>
                      <a:pt x="1757" y="2249"/>
                      <a:pt x="1746" y="2258"/>
                    </a:cubicBezTo>
                    <a:lnTo>
                      <a:pt x="1742" y="2254"/>
                    </a:lnTo>
                    <a:cubicBezTo>
                      <a:pt x="1755" y="2247"/>
                      <a:pt x="1767" y="2239"/>
                      <a:pt x="1777" y="2229"/>
                    </a:cubicBezTo>
                    <a:close/>
                    <a:moveTo>
                      <a:pt x="719" y="2237"/>
                    </a:moveTo>
                    <a:lnTo>
                      <a:pt x="706" y="2292"/>
                    </a:lnTo>
                    <a:lnTo>
                      <a:pt x="715" y="2237"/>
                    </a:lnTo>
                    <a:close/>
                    <a:moveTo>
                      <a:pt x="2869" y="2091"/>
                    </a:moveTo>
                    <a:cubicBezTo>
                      <a:pt x="2885" y="2095"/>
                      <a:pt x="2898" y="2104"/>
                      <a:pt x="2910" y="2116"/>
                    </a:cubicBezTo>
                    <a:cubicBezTo>
                      <a:pt x="2923" y="2137"/>
                      <a:pt x="2927" y="2162"/>
                      <a:pt x="2919" y="2187"/>
                    </a:cubicBezTo>
                    <a:cubicBezTo>
                      <a:pt x="2906" y="2225"/>
                      <a:pt x="2885" y="2258"/>
                      <a:pt x="2860" y="2283"/>
                    </a:cubicBezTo>
                    <a:cubicBezTo>
                      <a:pt x="2856" y="2287"/>
                      <a:pt x="2852" y="2292"/>
                      <a:pt x="2848" y="2292"/>
                    </a:cubicBezTo>
                    <a:lnTo>
                      <a:pt x="2844" y="2292"/>
                    </a:lnTo>
                    <a:cubicBezTo>
                      <a:pt x="2819" y="2279"/>
                      <a:pt x="2814" y="2246"/>
                      <a:pt x="2814" y="2225"/>
                    </a:cubicBezTo>
                    <a:lnTo>
                      <a:pt x="2814" y="2217"/>
                    </a:lnTo>
                    <a:cubicBezTo>
                      <a:pt x="2814" y="2208"/>
                      <a:pt x="2814" y="2204"/>
                      <a:pt x="2810" y="2200"/>
                    </a:cubicBezTo>
                    <a:cubicBezTo>
                      <a:pt x="2806" y="2183"/>
                      <a:pt x="2806" y="2166"/>
                      <a:pt x="2810" y="2154"/>
                    </a:cubicBezTo>
                    <a:cubicBezTo>
                      <a:pt x="2810" y="2133"/>
                      <a:pt x="2819" y="2116"/>
                      <a:pt x="2831" y="2104"/>
                    </a:cubicBezTo>
                    <a:cubicBezTo>
                      <a:pt x="2839" y="2095"/>
                      <a:pt x="2852" y="2091"/>
                      <a:pt x="2864" y="2091"/>
                    </a:cubicBezTo>
                    <a:close/>
                    <a:moveTo>
                      <a:pt x="556" y="2137"/>
                    </a:moveTo>
                    <a:cubicBezTo>
                      <a:pt x="569" y="2137"/>
                      <a:pt x="581" y="2141"/>
                      <a:pt x="590" y="2150"/>
                    </a:cubicBezTo>
                    <a:cubicBezTo>
                      <a:pt x="602" y="2154"/>
                      <a:pt x="606" y="2166"/>
                      <a:pt x="610" y="2179"/>
                    </a:cubicBezTo>
                    <a:cubicBezTo>
                      <a:pt x="610" y="2200"/>
                      <a:pt x="602" y="2217"/>
                      <a:pt x="594" y="2233"/>
                    </a:cubicBezTo>
                    <a:cubicBezTo>
                      <a:pt x="585" y="2246"/>
                      <a:pt x="573" y="2258"/>
                      <a:pt x="560" y="2267"/>
                    </a:cubicBezTo>
                    <a:lnTo>
                      <a:pt x="548" y="2275"/>
                    </a:lnTo>
                    <a:lnTo>
                      <a:pt x="539" y="2275"/>
                    </a:lnTo>
                    <a:cubicBezTo>
                      <a:pt x="527" y="2292"/>
                      <a:pt x="506" y="2304"/>
                      <a:pt x="485" y="2308"/>
                    </a:cubicBezTo>
                    <a:lnTo>
                      <a:pt x="473" y="2308"/>
                    </a:lnTo>
                    <a:cubicBezTo>
                      <a:pt x="468" y="2304"/>
                      <a:pt x="460" y="2300"/>
                      <a:pt x="464" y="2292"/>
                    </a:cubicBezTo>
                    <a:cubicBezTo>
                      <a:pt x="464" y="2254"/>
                      <a:pt x="473" y="2217"/>
                      <a:pt x="489" y="2183"/>
                    </a:cubicBezTo>
                    <a:cubicBezTo>
                      <a:pt x="498" y="2158"/>
                      <a:pt x="519" y="2141"/>
                      <a:pt x="548" y="2137"/>
                    </a:cubicBezTo>
                    <a:close/>
                    <a:moveTo>
                      <a:pt x="656" y="2204"/>
                    </a:moveTo>
                    <a:lnTo>
                      <a:pt x="660" y="2208"/>
                    </a:lnTo>
                    <a:cubicBezTo>
                      <a:pt x="656" y="2254"/>
                      <a:pt x="640" y="2296"/>
                      <a:pt x="615" y="2333"/>
                    </a:cubicBezTo>
                    <a:lnTo>
                      <a:pt x="602" y="2325"/>
                    </a:lnTo>
                    <a:cubicBezTo>
                      <a:pt x="631" y="2287"/>
                      <a:pt x="648" y="2246"/>
                      <a:pt x="656" y="2204"/>
                    </a:cubicBezTo>
                    <a:close/>
                    <a:moveTo>
                      <a:pt x="2443" y="2262"/>
                    </a:moveTo>
                    <a:lnTo>
                      <a:pt x="2443" y="2267"/>
                    </a:lnTo>
                    <a:cubicBezTo>
                      <a:pt x="2426" y="2287"/>
                      <a:pt x="2409" y="2308"/>
                      <a:pt x="2397" y="2333"/>
                    </a:cubicBezTo>
                    <a:cubicBezTo>
                      <a:pt x="2409" y="2304"/>
                      <a:pt x="2422" y="2283"/>
                      <a:pt x="2443" y="2262"/>
                    </a:cubicBezTo>
                    <a:close/>
                    <a:moveTo>
                      <a:pt x="2522" y="2283"/>
                    </a:moveTo>
                    <a:lnTo>
                      <a:pt x="2522" y="2287"/>
                    </a:lnTo>
                    <a:lnTo>
                      <a:pt x="2489" y="2338"/>
                    </a:lnTo>
                    <a:lnTo>
                      <a:pt x="2522" y="2283"/>
                    </a:lnTo>
                    <a:close/>
                    <a:moveTo>
                      <a:pt x="2973" y="2183"/>
                    </a:moveTo>
                    <a:lnTo>
                      <a:pt x="2973" y="2187"/>
                    </a:lnTo>
                    <a:cubicBezTo>
                      <a:pt x="2952" y="2242"/>
                      <a:pt x="2927" y="2292"/>
                      <a:pt x="2894" y="2342"/>
                    </a:cubicBezTo>
                    <a:lnTo>
                      <a:pt x="2889" y="2338"/>
                    </a:lnTo>
                    <a:cubicBezTo>
                      <a:pt x="2923" y="2287"/>
                      <a:pt x="2948" y="2237"/>
                      <a:pt x="2969" y="2183"/>
                    </a:cubicBezTo>
                    <a:close/>
                    <a:moveTo>
                      <a:pt x="1900" y="2304"/>
                    </a:moveTo>
                    <a:lnTo>
                      <a:pt x="1904" y="2308"/>
                    </a:lnTo>
                    <a:lnTo>
                      <a:pt x="1879" y="2346"/>
                    </a:lnTo>
                    <a:lnTo>
                      <a:pt x="1900" y="2304"/>
                    </a:lnTo>
                    <a:close/>
                    <a:moveTo>
                      <a:pt x="3011" y="2321"/>
                    </a:moveTo>
                    <a:cubicBezTo>
                      <a:pt x="3006" y="2350"/>
                      <a:pt x="2994" y="2375"/>
                      <a:pt x="2981" y="2400"/>
                    </a:cubicBezTo>
                    <a:lnTo>
                      <a:pt x="2973" y="2400"/>
                    </a:lnTo>
                    <a:cubicBezTo>
                      <a:pt x="2990" y="2375"/>
                      <a:pt x="3002" y="2350"/>
                      <a:pt x="3006" y="2321"/>
                    </a:cubicBezTo>
                    <a:close/>
                    <a:moveTo>
                      <a:pt x="2647" y="2392"/>
                    </a:moveTo>
                    <a:lnTo>
                      <a:pt x="2652" y="2404"/>
                    </a:lnTo>
                    <a:cubicBezTo>
                      <a:pt x="2647" y="2425"/>
                      <a:pt x="2643" y="2442"/>
                      <a:pt x="2631" y="2454"/>
                    </a:cubicBezTo>
                    <a:cubicBezTo>
                      <a:pt x="2639" y="2438"/>
                      <a:pt x="2643" y="2421"/>
                      <a:pt x="2647" y="2404"/>
                    </a:cubicBezTo>
                    <a:lnTo>
                      <a:pt x="2647" y="2392"/>
                    </a:lnTo>
                    <a:close/>
                    <a:moveTo>
                      <a:pt x="3269" y="2530"/>
                    </a:moveTo>
                    <a:lnTo>
                      <a:pt x="3269" y="2534"/>
                    </a:lnTo>
                    <a:lnTo>
                      <a:pt x="3232" y="2584"/>
                    </a:lnTo>
                    <a:lnTo>
                      <a:pt x="3269" y="2530"/>
                    </a:lnTo>
                    <a:close/>
                    <a:moveTo>
                      <a:pt x="631" y="2626"/>
                    </a:moveTo>
                    <a:lnTo>
                      <a:pt x="631" y="2630"/>
                    </a:lnTo>
                    <a:lnTo>
                      <a:pt x="631" y="2638"/>
                    </a:lnTo>
                    <a:lnTo>
                      <a:pt x="635" y="2642"/>
                    </a:lnTo>
                    <a:cubicBezTo>
                      <a:pt x="635" y="2646"/>
                      <a:pt x="640" y="2651"/>
                      <a:pt x="648" y="2651"/>
                    </a:cubicBezTo>
                    <a:lnTo>
                      <a:pt x="648" y="2655"/>
                    </a:lnTo>
                    <a:cubicBezTo>
                      <a:pt x="635" y="2655"/>
                      <a:pt x="623" y="2638"/>
                      <a:pt x="631" y="2626"/>
                    </a:cubicBezTo>
                    <a:close/>
                    <a:moveTo>
                      <a:pt x="535" y="2609"/>
                    </a:moveTo>
                    <a:cubicBezTo>
                      <a:pt x="535" y="2638"/>
                      <a:pt x="544" y="2663"/>
                      <a:pt x="552" y="2692"/>
                    </a:cubicBezTo>
                    <a:lnTo>
                      <a:pt x="544" y="2684"/>
                    </a:lnTo>
                    <a:cubicBezTo>
                      <a:pt x="535" y="2659"/>
                      <a:pt x="531" y="2634"/>
                      <a:pt x="531" y="2609"/>
                    </a:cubicBezTo>
                    <a:close/>
                    <a:moveTo>
                      <a:pt x="1800" y="2588"/>
                    </a:moveTo>
                    <a:cubicBezTo>
                      <a:pt x="1800" y="2634"/>
                      <a:pt x="1804" y="2676"/>
                      <a:pt x="1813" y="2717"/>
                    </a:cubicBezTo>
                    <a:cubicBezTo>
                      <a:pt x="1800" y="2676"/>
                      <a:pt x="1796" y="2634"/>
                      <a:pt x="1796" y="2592"/>
                    </a:cubicBezTo>
                    <a:lnTo>
                      <a:pt x="1796" y="2588"/>
                    </a:lnTo>
                    <a:close/>
                    <a:moveTo>
                      <a:pt x="1366" y="2542"/>
                    </a:moveTo>
                    <a:cubicBezTo>
                      <a:pt x="1378" y="2542"/>
                      <a:pt x="1391" y="2546"/>
                      <a:pt x="1399" y="2555"/>
                    </a:cubicBezTo>
                    <a:cubicBezTo>
                      <a:pt x="1412" y="2563"/>
                      <a:pt x="1416" y="2575"/>
                      <a:pt x="1420" y="2588"/>
                    </a:cubicBezTo>
                    <a:cubicBezTo>
                      <a:pt x="1420" y="2609"/>
                      <a:pt x="1416" y="2626"/>
                      <a:pt x="1403" y="2642"/>
                    </a:cubicBezTo>
                    <a:cubicBezTo>
                      <a:pt x="1395" y="2655"/>
                      <a:pt x="1383" y="2663"/>
                      <a:pt x="1370" y="2676"/>
                    </a:cubicBezTo>
                    <a:lnTo>
                      <a:pt x="1358" y="2684"/>
                    </a:lnTo>
                    <a:lnTo>
                      <a:pt x="1349" y="2688"/>
                    </a:lnTo>
                    <a:cubicBezTo>
                      <a:pt x="1337" y="2705"/>
                      <a:pt x="1320" y="2717"/>
                      <a:pt x="1299" y="2722"/>
                    </a:cubicBezTo>
                    <a:lnTo>
                      <a:pt x="1295" y="2717"/>
                    </a:lnTo>
                    <a:lnTo>
                      <a:pt x="1282" y="2717"/>
                    </a:lnTo>
                    <a:cubicBezTo>
                      <a:pt x="1278" y="2713"/>
                      <a:pt x="1274" y="2705"/>
                      <a:pt x="1274" y="2701"/>
                    </a:cubicBezTo>
                    <a:cubicBezTo>
                      <a:pt x="1274" y="2663"/>
                      <a:pt x="1282" y="2626"/>
                      <a:pt x="1299" y="2592"/>
                    </a:cubicBezTo>
                    <a:cubicBezTo>
                      <a:pt x="1307" y="2567"/>
                      <a:pt x="1328" y="2550"/>
                      <a:pt x="1358" y="2542"/>
                    </a:cubicBezTo>
                    <a:close/>
                    <a:moveTo>
                      <a:pt x="1917" y="2555"/>
                    </a:moveTo>
                    <a:cubicBezTo>
                      <a:pt x="1929" y="2555"/>
                      <a:pt x="1946" y="2563"/>
                      <a:pt x="1954" y="2575"/>
                    </a:cubicBezTo>
                    <a:cubicBezTo>
                      <a:pt x="1971" y="2596"/>
                      <a:pt x="1971" y="2626"/>
                      <a:pt x="1963" y="2651"/>
                    </a:cubicBezTo>
                    <a:cubicBezTo>
                      <a:pt x="1950" y="2684"/>
                      <a:pt x="1934" y="2717"/>
                      <a:pt x="1909" y="2747"/>
                    </a:cubicBezTo>
                    <a:cubicBezTo>
                      <a:pt x="1904" y="2751"/>
                      <a:pt x="1900" y="2751"/>
                      <a:pt x="1896" y="2751"/>
                    </a:cubicBezTo>
                    <a:lnTo>
                      <a:pt x="1888" y="2751"/>
                    </a:lnTo>
                    <a:cubicBezTo>
                      <a:pt x="1863" y="2738"/>
                      <a:pt x="1863" y="2709"/>
                      <a:pt x="1858" y="2684"/>
                    </a:cubicBezTo>
                    <a:lnTo>
                      <a:pt x="1858" y="2676"/>
                    </a:lnTo>
                    <a:lnTo>
                      <a:pt x="1858" y="2659"/>
                    </a:lnTo>
                    <a:cubicBezTo>
                      <a:pt x="1854" y="2646"/>
                      <a:pt x="1854" y="2630"/>
                      <a:pt x="1858" y="2617"/>
                    </a:cubicBezTo>
                    <a:lnTo>
                      <a:pt x="1854" y="2613"/>
                    </a:lnTo>
                    <a:cubicBezTo>
                      <a:pt x="1854" y="2596"/>
                      <a:pt x="1863" y="2575"/>
                      <a:pt x="1879" y="2563"/>
                    </a:cubicBezTo>
                    <a:cubicBezTo>
                      <a:pt x="1888" y="2555"/>
                      <a:pt x="1896" y="2555"/>
                      <a:pt x="1909" y="2555"/>
                    </a:cubicBezTo>
                    <a:close/>
                    <a:moveTo>
                      <a:pt x="2543" y="2605"/>
                    </a:moveTo>
                    <a:cubicBezTo>
                      <a:pt x="2560" y="2605"/>
                      <a:pt x="2576" y="2613"/>
                      <a:pt x="2585" y="2626"/>
                    </a:cubicBezTo>
                    <a:cubicBezTo>
                      <a:pt x="2597" y="2646"/>
                      <a:pt x="2601" y="2676"/>
                      <a:pt x="2589" y="2697"/>
                    </a:cubicBezTo>
                    <a:lnTo>
                      <a:pt x="2593" y="2697"/>
                    </a:lnTo>
                    <a:cubicBezTo>
                      <a:pt x="2581" y="2734"/>
                      <a:pt x="2560" y="2768"/>
                      <a:pt x="2535" y="2797"/>
                    </a:cubicBezTo>
                    <a:cubicBezTo>
                      <a:pt x="2530" y="2797"/>
                      <a:pt x="2526" y="2801"/>
                      <a:pt x="2522" y="2801"/>
                    </a:cubicBezTo>
                    <a:lnTo>
                      <a:pt x="2518" y="2801"/>
                    </a:lnTo>
                    <a:cubicBezTo>
                      <a:pt x="2493" y="2788"/>
                      <a:pt x="2489" y="2755"/>
                      <a:pt x="2489" y="2734"/>
                    </a:cubicBezTo>
                    <a:lnTo>
                      <a:pt x="2489" y="2722"/>
                    </a:lnTo>
                    <a:cubicBezTo>
                      <a:pt x="2489" y="2717"/>
                      <a:pt x="2489" y="2713"/>
                      <a:pt x="2485" y="2705"/>
                    </a:cubicBezTo>
                    <a:cubicBezTo>
                      <a:pt x="2480" y="2692"/>
                      <a:pt x="2480" y="2676"/>
                      <a:pt x="2485" y="2663"/>
                    </a:cubicBezTo>
                    <a:cubicBezTo>
                      <a:pt x="2489" y="2642"/>
                      <a:pt x="2493" y="2626"/>
                      <a:pt x="2505" y="2613"/>
                    </a:cubicBezTo>
                    <a:cubicBezTo>
                      <a:pt x="2518" y="2609"/>
                      <a:pt x="2526" y="2605"/>
                      <a:pt x="2539" y="2605"/>
                    </a:cubicBezTo>
                    <a:close/>
                    <a:moveTo>
                      <a:pt x="1708" y="2747"/>
                    </a:moveTo>
                    <a:lnTo>
                      <a:pt x="1712" y="2751"/>
                    </a:lnTo>
                    <a:cubicBezTo>
                      <a:pt x="1708" y="2776"/>
                      <a:pt x="1717" y="2801"/>
                      <a:pt x="1737" y="2822"/>
                    </a:cubicBezTo>
                    <a:lnTo>
                      <a:pt x="1733" y="2818"/>
                    </a:lnTo>
                    <a:lnTo>
                      <a:pt x="1729" y="2822"/>
                    </a:lnTo>
                    <a:cubicBezTo>
                      <a:pt x="1712" y="2801"/>
                      <a:pt x="1700" y="2776"/>
                      <a:pt x="1708" y="2747"/>
                    </a:cubicBezTo>
                    <a:close/>
                    <a:moveTo>
                      <a:pt x="2643" y="2797"/>
                    </a:moveTo>
                    <a:lnTo>
                      <a:pt x="2647" y="2801"/>
                    </a:lnTo>
                    <a:lnTo>
                      <a:pt x="2614" y="2855"/>
                    </a:lnTo>
                    <a:lnTo>
                      <a:pt x="2643" y="2797"/>
                    </a:lnTo>
                    <a:close/>
                    <a:moveTo>
                      <a:pt x="2643" y="2697"/>
                    </a:moveTo>
                    <a:lnTo>
                      <a:pt x="2643" y="2701"/>
                    </a:lnTo>
                    <a:cubicBezTo>
                      <a:pt x="2622" y="2759"/>
                      <a:pt x="2589" y="2818"/>
                      <a:pt x="2543" y="2859"/>
                    </a:cubicBezTo>
                    <a:cubicBezTo>
                      <a:pt x="2589" y="2813"/>
                      <a:pt x="2622" y="2759"/>
                      <a:pt x="2643" y="2697"/>
                    </a:cubicBezTo>
                    <a:close/>
                    <a:moveTo>
                      <a:pt x="2706" y="2830"/>
                    </a:moveTo>
                    <a:lnTo>
                      <a:pt x="2706" y="2834"/>
                    </a:lnTo>
                    <a:lnTo>
                      <a:pt x="2664" y="2872"/>
                    </a:lnTo>
                    <a:lnTo>
                      <a:pt x="2706" y="2830"/>
                    </a:lnTo>
                    <a:close/>
                    <a:moveTo>
                      <a:pt x="1666" y="2847"/>
                    </a:moveTo>
                    <a:cubicBezTo>
                      <a:pt x="1666" y="2864"/>
                      <a:pt x="1679" y="2880"/>
                      <a:pt x="1691" y="2893"/>
                    </a:cubicBezTo>
                    <a:lnTo>
                      <a:pt x="1683" y="2893"/>
                    </a:lnTo>
                    <a:cubicBezTo>
                      <a:pt x="1671" y="2880"/>
                      <a:pt x="1662" y="2864"/>
                      <a:pt x="1662" y="2847"/>
                    </a:cubicBezTo>
                    <a:close/>
                    <a:moveTo>
                      <a:pt x="949" y="2909"/>
                    </a:moveTo>
                    <a:lnTo>
                      <a:pt x="949" y="2914"/>
                    </a:lnTo>
                    <a:lnTo>
                      <a:pt x="898" y="2989"/>
                    </a:lnTo>
                    <a:lnTo>
                      <a:pt x="949" y="2909"/>
                    </a:lnTo>
                    <a:close/>
                    <a:moveTo>
                      <a:pt x="811" y="2830"/>
                    </a:moveTo>
                    <a:cubicBezTo>
                      <a:pt x="823" y="2830"/>
                      <a:pt x="836" y="2834"/>
                      <a:pt x="848" y="2843"/>
                    </a:cubicBezTo>
                    <a:cubicBezTo>
                      <a:pt x="861" y="2851"/>
                      <a:pt x="865" y="2864"/>
                      <a:pt x="869" y="2876"/>
                    </a:cubicBezTo>
                    <a:cubicBezTo>
                      <a:pt x="869" y="2893"/>
                      <a:pt x="861" y="2914"/>
                      <a:pt x="848" y="2926"/>
                    </a:cubicBezTo>
                    <a:cubicBezTo>
                      <a:pt x="840" y="2939"/>
                      <a:pt x="832" y="2951"/>
                      <a:pt x="819" y="2960"/>
                    </a:cubicBezTo>
                    <a:lnTo>
                      <a:pt x="807" y="2968"/>
                    </a:lnTo>
                    <a:lnTo>
                      <a:pt x="798" y="2972"/>
                    </a:lnTo>
                    <a:cubicBezTo>
                      <a:pt x="786" y="2989"/>
                      <a:pt x="765" y="2997"/>
                      <a:pt x="744" y="3001"/>
                    </a:cubicBezTo>
                    <a:lnTo>
                      <a:pt x="731" y="3001"/>
                    </a:lnTo>
                    <a:cubicBezTo>
                      <a:pt x="723" y="3001"/>
                      <a:pt x="719" y="2993"/>
                      <a:pt x="719" y="2985"/>
                    </a:cubicBezTo>
                    <a:cubicBezTo>
                      <a:pt x="723" y="2947"/>
                      <a:pt x="731" y="2909"/>
                      <a:pt x="748" y="2876"/>
                    </a:cubicBezTo>
                    <a:cubicBezTo>
                      <a:pt x="757" y="2851"/>
                      <a:pt x="777" y="2834"/>
                      <a:pt x="802" y="2830"/>
                    </a:cubicBezTo>
                    <a:close/>
                    <a:moveTo>
                      <a:pt x="915" y="2834"/>
                    </a:moveTo>
                    <a:lnTo>
                      <a:pt x="915" y="2834"/>
                    </a:lnTo>
                    <a:cubicBezTo>
                      <a:pt x="932" y="2905"/>
                      <a:pt x="898" y="2976"/>
                      <a:pt x="836" y="3010"/>
                    </a:cubicBezTo>
                    <a:lnTo>
                      <a:pt x="827" y="3001"/>
                    </a:lnTo>
                    <a:cubicBezTo>
                      <a:pt x="890" y="2972"/>
                      <a:pt x="923" y="2905"/>
                      <a:pt x="915" y="2834"/>
                    </a:cubicBezTo>
                    <a:close/>
                    <a:moveTo>
                      <a:pt x="2172" y="3323"/>
                    </a:moveTo>
                    <a:lnTo>
                      <a:pt x="2172" y="3327"/>
                    </a:lnTo>
                    <a:lnTo>
                      <a:pt x="2142" y="3377"/>
                    </a:lnTo>
                    <a:lnTo>
                      <a:pt x="2172" y="3323"/>
                    </a:lnTo>
                    <a:close/>
                    <a:moveTo>
                      <a:pt x="2109" y="3298"/>
                    </a:moveTo>
                    <a:lnTo>
                      <a:pt x="2109" y="3302"/>
                    </a:lnTo>
                    <a:lnTo>
                      <a:pt x="2076" y="3385"/>
                    </a:lnTo>
                    <a:lnTo>
                      <a:pt x="2071" y="3385"/>
                    </a:lnTo>
                    <a:lnTo>
                      <a:pt x="2109" y="3298"/>
                    </a:lnTo>
                    <a:close/>
                    <a:moveTo>
                      <a:pt x="1199" y="3222"/>
                    </a:moveTo>
                    <a:lnTo>
                      <a:pt x="1199" y="3227"/>
                    </a:lnTo>
                    <a:cubicBezTo>
                      <a:pt x="1183" y="3281"/>
                      <a:pt x="1179" y="3340"/>
                      <a:pt x="1185" y="3399"/>
                    </a:cubicBezTo>
                    <a:lnTo>
                      <a:pt x="1185" y="3399"/>
                    </a:lnTo>
                    <a:cubicBezTo>
                      <a:pt x="1174" y="3339"/>
                      <a:pt x="1179" y="3279"/>
                      <a:pt x="1195" y="3222"/>
                    </a:cubicBezTo>
                    <a:close/>
                    <a:moveTo>
                      <a:pt x="1967" y="3197"/>
                    </a:moveTo>
                    <a:cubicBezTo>
                      <a:pt x="1984" y="3202"/>
                      <a:pt x="1996" y="3210"/>
                      <a:pt x="2009" y="3222"/>
                    </a:cubicBezTo>
                    <a:cubicBezTo>
                      <a:pt x="2021" y="3243"/>
                      <a:pt x="2025" y="3268"/>
                      <a:pt x="2017" y="3293"/>
                    </a:cubicBezTo>
                    <a:cubicBezTo>
                      <a:pt x="2017" y="3298"/>
                      <a:pt x="2017" y="3298"/>
                      <a:pt x="2013" y="3302"/>
                    </a:cubicBezTo>
                    <a:cubicBezTo>
                      <a:pt x="2000" y="3335"/>
                      <a:pt x="1984" y="3364"/>
                      <a:pt x="1963" y="3389"/>
                    </a:cubicBezTo>
                    <a:cubicBezTo>
                      <a:pt x="1959" y="3394"/>
                      <a:pt x="1959" y="3398"/>
                      <a:pt x="1954" y="3402"/>
                    </a:cubicBezTo>
                    <a:lnTo>
                      <a:pt x="1946" y="3394"/>
                    </a:lnTo>
                    <a:cubicBezTo>
                      <a:pt x="1944" y="3396"/>
                      <a:pt x="1942" y="3397"/>
                      <a:pt x="1940" y="3397"/>
                    </a:cubicBezTo>
                    <a:cubicBezTo>
                      <a:pt x="1939" y="3397"/>
                      <a:pt x="1938" y="3396"/>
                      <a:pt x="1938" y="3394"/>
                    </a:cubicBezTo>
                    <a:cubicBezTo>
                      <a:pt x="1925" y="3389"/>
                      <a:pt x="1917" y="3377"/>
                      <a:pt x="1913" y="3364"/>
                    </a:cubicBezTo>
                    <a:cubicBezTo>
                      <a:pt x="1909" y="3352"/>
                      <a:pt x="1909" y="3339"/>
                      <a:pt x="1909" y="3327"/>
                    </a:cubicBezTo>
                    <a:lnTo>
                      <a:pt x="1909" y="3318"/>
                    </a:lnTo>
                    <a:lnTo>
                      <a:pt x="1909" y="3302"/>
                    </a:lnTo>
                    <a:cubicBezTo>
                      <a:pt x="1904" y="3289"/>
                      <a:pt x="1904" y="3273"/>
                      <a:pt x="1909" y="3260"/>
                    </a:cubicBezTo>
                    <a:cubicBezTo>
                      <a:pt x="1909" y="3239"/>
                      <a:pt x="1917" y="3222"/>
                      <a:pt x="1929" y="3210"/>
                    </a:cubicBezTo>
                    <a:cubicBezTo>
                      <a:pt x="1938" y="3202"/>
                      <a:pt x="1950" y="3197"/>
                      <a:pt x="1963" y="3197"/>
                    </a:cubicBezTo>
                    <a:close/>
                    <a:moveTo>
                      <a:pt x="2076" y="3231"/>
                    </a:moveTo>
                    <a:lnTo>
                      <a:pt x="2080" y="3235"/>
                    </a:lnTo>
                    <a:cubicBezTo>
                      <a:pt x="2080" y="3243"/>
                      <a:pt x="2076" y="3252"/>
                      <a:pt x="2071" y="3260"/>
                    </a:cubicBezTo>
                    <a:cubicBezTo>
                      <a:pt x="2059" y="3314"/>
                      <a:pt x="2038" y="3369"/>
                      <a:pt x="2005" y="3414"/>
                    </a:cubicBezTo>
                    <a:lnTo>
                      <a:pt x="2000" y="3410"/>
                    </a:lnTo>
                    <a:cubicBezTo>
                      <a:pt x="2034" y="3364"/>
                      <a:pt x="2055" y="3314"/>
                      <a:pt x="2067" y="3260"/>
                    </a:cubicBezTo>
                    <a:cubicBezTo>
                      <a:pt x="2067" y="3252"/>
                      <a:pt x="2071" y="3239"/>
                      <a:pt x="2071" y="3231"/>
                    </a:cubicBezTo>
                    <a:close/>
                    <a:moveTo>
                      <a:pt x="1103" y="3377"/>
                    </a:moveTo>
                    <a:cubicBezTo>
                      <a:pt x="1099" y="3394"/>
                      <a:pt x="1095" y="3410"/>
                      <a:pt x="1095" y="3427"/>
                    </a:cubicBezTo>
                    <a:cubicBezTo>
                      <a:pt x="1090" y="3410"/>
                      <a:pt x="1090" y="3394"/>
                      <a:pt x="1095" y="3377"/>
                    </a:cubicBezTo>
                    <a:close/>
                    <a:moveTo>
                      <a:pt x="1274" y="3231"/>
                    </a:moveTo>
                    <a:cubicBezTo>
                      <a:pt x="1291" y="3231"/>
                      <a:pt x="1307" y="3239"/>
                      <a:pt x="1316" y="3252"/>
                    </a:cubicBezTo>
                    <a:cubicBezTo>
                      <a:pt x="1328" y="3273"/>
                      <a:pt x="1333" y="3302"/>
                      <a:pt x="1324" y="3327"/>
                    </a:cubicBezTo>
                    <a:cubicBezTo>
                      <a:pt x="1312" y="3360"/>
                      <a:pt x="1295" y="3394"/>
                      <a:pt x="1270" y="3423"/>
                    </a:cubicBezTo>
                    <a:cubicBezTo>
                      <a:pt x="1262" y="3427"/>
                      <a:pt x="1257" y="3427"/>
                      <a:pt x="1249" y="3427"/>
                    </a:cubicBezTo>
                    <a:cubicBezTo>
                      <a:pt x="1224" y="3414"/>
                      <a:pt x="1224" y="3381"/>
                      <a:pt x="1220" y="3360"/>
                    </a:cubicBezTo>
                    <a:lnTo>
                      <a:pt x="1220" y="3352"/>
                    </a:lnTo>
                    <a:cubicBezTo>
                      <a:pt x="1220" y="3344"/>
                      <a:pt x="1220" y="3339"/>
                      <a:pt x="1220" y="3335"/>
                    </a:cubicBezTo>
                    <a:cubicBezTo>
                      <a:pt x="1216" y="3318"/>
                      <a:pt x="1216" y="3306"/>
                      <a:pt x="1220" y="3293"/>
                    </a:cubicBezTo>
                    <a:lnTo>
                      <a:pt x="1216" y="3289"/>
                    </a:lnTo>
                    <a:cubicBezTo>
                      <a:pt x="1216" y="3273"/>
                      <a:pt x="1224" y="3252"/>
                      <a:pt x="1237" y="3239"/>
                    </a:cubicBezTo>
                    <a:cubicBezTo>
                      <a:pt x="1249" y="3231"/>
                      <a:pt x="1257" y="3231"/>
                      <a:pt x="1270" y="3231"/>
                    </a:cubicBezTo>
                    <a:close/>
                    <a:moveTo>
                      <a:pt x="969" y="3440"/>
                    </a:moveTo>
                    <a:lnTo>
                      <a:pt x="974" y="3444"/>
                    </a:lnTo>
                    <a:cubicBezTo>
                      <a:pt x="974" y="3444"/>
                      <a:pt x="974" y="3445"/>
                      <a:pt x="974" y="3446"/>
                    </a:cubicBezTo>
                    <a:lnTo>
                      <a:pt x="974" y="3446"/>
                    </a:lnTo>
                    <a:lnTo>
                      <a:pt x="969" y="3444"/>
                    </a:lnTo>
                    <a:lnTo>
                      <a:pt x="969" y="3440"/>
                    </a:lnTo>
                    <a:close/>
                    <a:moveTo>
                      <a:pt x="1633" y="3506"/>
                    </a:moveTo>
                    <a:lnTo>
                      <a:pt x="1633" y="3510"/>
                    </a:lnTo>
                    <a:lnTo>
                      <a:pt x="1600" y="3536"/>
                    </a:lnTo>
                    <a:lnTo>
                      <a:pt x="1566" y="3565"/>
                    </a:lnTo>
                    <a:lnTo>
                      <a:pt x="1566" y="3565"/>
                    </a:lnTo>
                    <a:lnTo>
                      <a:pt x="1591" y="3540"/>
                    </a:lnTo>
                    <a:lnTo>
                      <a:pt x="1633" y="3506"/>
                    </a:lnTo>
                    <a:close/>
                    <a:moveTo>
                      <a:pt x="1687" y="3556"/>
                    </a:moveTo>
                    <a:lnTo>
                      <a:pt x="1687" y="3561"/>
                    </a:lnTo>
                    <a:lnTo>
                      <a:pt x="1654" y="3602"/>
                    </a:lnTo>
                    <a:lnTo>
                      <a:pt x="1654" y="3602"/>
                    </a:lnTo>
                    <a:lnTo>
                      <a:pt x="1687" y="3556"/>
                    </a:lnTo>
                    <a:close/>
                    <a:moveTo>
                      <a:pt x="1257" y="0"/>
                    </a:moveTo>
                    <a:cubicBezTo>
                      <a:pt x="1103" y="0"/>
                      <a:pt x="890" y="25"/>
                      <a:pt x="736" y="163"/>
                    </a:cubicBezTo>
                    <a:cubicBezTo>
                      <a:pt x="431" y="430"/>
                      <a:pt x="318" y="543"/>
                      <a:pt x="210" y="952"/>
                    </a:cubicBezTo>
                    <a:cubicBezTo>
                      <a:pt x="89" y="1407"/>
                      <a:pt x="1" y="1862"/>
                      <a:pt x="235" y="2467"/>
                    </a:cubicBezTo>
                    <a:cubicBezTo>
                      <a:pt x="364" y="2801"/>
                      <a:pt x="389" y="2943"/>
                      <a:pt x="402" y="3030"/>
                    </a:cubicBezTo>
                    <a:cubicBezTo>
                      <a:pt x="402" y="3089"/>
                      <a:pt x="431" y="3143"/>
                      <a:pt x="473" y="3181"/>
                    </a:cubicBezTo>
                    <a:cubicBezTo>
                      <a:pt x="510" y="3222"/>
                      <a:pt x="544" y="3268"/>
                      <a:pt x="569" y="3314"/>
                    </a:cubicBezTo>
                    <a:cubicBezTo>
                      <a:pt x="640" y="3427"/>
                      <a:pt x="719" y="3531"/>
                      <a:pt x="815" y="3623"/>
                    </a:cubicBezTo>
                    <a:cubicBezTo>
                      <a:pt x="882" y="3690"/>
                      <a:pt x="965" y="3740"/>
                      <a:pt x="1057" y="3773"/>
                    </a:cubicBezTo>
                    <a:cubicBezTo>
                      <a:pt x="1124" y="3794"/>
                      <a:pt x="1195" y="3807"/>
                      <a:pt x="1266" y="3807"/>
                    </a:cubicBezTo>
                    <a:cubicBezTo>
                      <a:pt x="1295" y="3807"/>
                      <a:pt x="1324" y="3803"/>
                      <a:pt x="1353" y="3799"/>
                    </a:cubicBezTo>
                    <a:cubicBezTo>
                      <a:pt x="1792" y="3748"/>
                      <a:pt x="2063" y="3565"/>
                      <a:pt x="2305" y="3402"/>
                    </a:cubicBezTo>
                    <a:cubicBezTo>
                      <a:pt x="2368" y="3360"/>
                      <a:pt x="2430" y="3318"/>
                      <a:pt x="2489" y="3281"/>
                    </a:cubicBezTo>
                    <a:cubicBezTo>
                      <a:pt x="2572" y="3231"/>
                      <a:pt x="2660" y="3189"/>
                      <a:pt x="2752" y="3168"/>
                    </a:cubicBezTo>
                    <a:cubicBezTo>
                      <a:pt x="2814" y="3152"/>
                      <a:pt x="2860" y="3143"/>
                      <a:pt x="2977" y="3039"/>
                    </a:cubicBezTo>
                    <a:cubicBezTo>
                      <a:pt x="3198" y="2847"/>
                      <a:pt x="3574" y="2450"/>
                      <a:pt x="3649" y="2212"/>
                    </a:cubicBezTo>
                    <a:lnTo>
                      <a:pt x="3653" y="2200"/>
                    </a:lnTo>
                    <a:cubicBezTo>
                      <a:pt x="3728" y="1958"/>
                      <a:pt x="3883" y="1465"/>
                      <a:pt x="3403" y="973"/>
                    </a:cubicBezTo>
                    <a:lnTo>
                      <a:pt x="3399" y="968"/>
                    </a:lnTo>
                    <a:lnTo>
                      <a:pt x="3395" y="968"/>
                    </a:lnTo>
                    <a:cubicBezTo>
                      <a:pt x="3369" y="968"/>
                      <a:pt x="3349" y="973"/>
                      <a:pt x="3324" y="973"/>
                    </a:cubicBezTo>
                    <a:cubicBezTo>
                      <a:pt x="3286" y="973"/>
                      <a:pt x="3244" y="968"/>
                      <a:pt x="3203" y="960"/>
                    </a:cubicBezTo>
                    <a:cubicBezTo>
                      <a:pt x="3081" y="939"/>
                      <a:pt x="2969" y="872"/>
                      <a:pt x="2885" y="776"/>
                    </a:cubicBezTo>
                    <a:lnTo>
                      <a:pt x="2881" y="772"/>
                    </a:lnTo>
                    <a:lnTo>
                      <a:pt x="2848" y="772"/>
                    </a:lnTo>
                    <a:cubicBezTo>
                      <a:pt x="2614" y="772"/>
                      <a:pt x="2530" y="651"/>
                      <a:pt x="2505" y="597"/>
                    </a:cubicBezTo>
                    <a:lnTo>
                      <a:pt x="2501" y="589"/>
                    </a:lnTo>
                    <a:lnTo>
                      <a:pt x="2493" y="589"/>
                    </a:lnTo>
                    <a:cubicBezTo>
                      <a:pt x="2485" y="593"/>
                      <a:pt x="2476" y="593"/>
                      <a:pt x="2468" y="593"/>
                    </a:cubicBezTo>
                    <a:cubicBezTo>
                      <a:pt x="2430" y="593"/>
                      <a:pt x="2397" y="580"/>
                      <a:pt x="2368" y="559"/>
                    </a:cubicBezTo>
                    <a:lnTo>
                      <a:pt x="2359" y="559"/>
                    </a:lnTo>
                    <a:cubicBezTo>
                      <a:pt x="2347" y="559"/>
                      <a:pt x="2330" y="564"/>
                      <a:pt x="2318" y="564"/>
                    </a:cubicBezTo>
                    <a:cubicBezTo>
                      <a:pt x="2280" y="564"/>
                      <a:pt x="2242" y="551"/>
                      <a:pt x="2213" y="522"/>
                    </a:cubicBezTo>
                    <a:lnTo>
                      <a:pt x="2209" y="518"/>
                    </a:lnTo>
                    <a:lnTo>
                      <a:pt x="2201" y="522"/>
                    </a:lnTo>
                    <a:cubicBezTo>
                      <a:pt x="2159" y="539"/>
                      <a:pt x="2117" y="547"/>
                      <a:pt x="2071" y="547"/>
                    </a:cubicBezTo>
                    <a:cubicBezTo>
                      <a:pt x="1959" y="543"/>
                      <a:pt x="1850" y="505"/>
                      <a:pt x="1758" y="447"/>
                    </a:cubicBezTo>
                    <a:cubicBezTo>
                      <a:pt x="1700" y="413"/>
                      <a:pt x="1646" y="372"/>
                      <a:pt x="1595" y="330"/>
                    </a:cubicBezTo>
                    <a:cubicBezTo>
                      <a:pt x="1591" y="330"/>
                      <a:pt x="1591" y="321"/>
                      <a:pt x="1591" y="317"/>
                    </a:cubicBezTo>
                    <a:cubicBezTo>
                      <a:pt x="1591" y="313"/>
                      <a:pt x="1595" y="309"/>
                      <a:pt x="1600" y="305"/>
                    </a:cubicBezTo>
                    <a:cubicBezTo>
                      <a:pt x="1662" y="276"/>
                      <a:pt x="1729" y="255"/>
                      <a:pt x="1800" y="234"/>
                    </a:cubicBezTo>
                    <a:lnTo>
                      <a:pt x="1829" y="225"/>
                    </a:lnTo>
                    <a:lnTo>
                      <a:pt x="1800" y="217"/>
                    </a:lnTo>
                    <a:cubicBezTo>
                      <a:pt x="1687" y="171"/>
                      <a:pt x="1587" y="104"/>
                      <a:pt x="1504" y="21"/>
                    </a:cubicBezTo>
                    <a:cubicBezTo>
                      <a:pt x="1420" y="4"/>
                      <a:pt x="1341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67"/>
              <p:cNvSpPr/>
              <p:nvPr/>
            </p:nvSpPr>
            <p:spPr>
              <a:xfrm>
                <a:off x="-4607883" y="163925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4" y="1"/>
                    </a:moveTo>
                    <a:cubicBezTo>
                      <a:pt x="38" y="5"/>
                      <a:pt x="25" y="13"/>
                      <a:pt x="21" y="30"/>
                    </a:cubicBezTo>
                    <a:cubicBezTo>
                      <a:pt x="13" y="47"/>
                      <a:pt x="8" y="63"/>
                      <a:pt x="4" y="80"/>
                    </a:cubicBezTo>
                    <a:lnTo>
                      <a:pt x="0" y="109"/>
                    </a:lnTo>
                    <a:lnTo>
                      <a:pt x="0" y="109"/>
                    </a:lnTo>
                    <a:lnTo>
                      <a:pt x="33" y="84"/>
                    </a:lnTo>
                    <a:lnTo>
                      <a:pt x="46" y="72"/>
                    </a:lnTo>
                    <a:cubicBezTo>
                      <a:pt x="54" y="63"/>
                      <a:pt x="63" y="59"/>
                      <a:pt x="71" y="47"/>
                    </a:cubicBezTo>
                    <a:cubicBezTo>
                      <a:pt x="75" y="38"/>
                      <a:pt x="79" y="30"/>
                      <a:pt x="84" y="17"/>
                    </a:cubicBezTo>
                    <a:cubicBezTo>
                      <a:pt x="79" y="13"/>
                      <a:pt x="79" y="9"/>
                      <a:pt x="75" y="5"/>
                    </a:cubicBezTo>
                    <a:cubicBezTo>
                      <a:pt x="67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67"/>
              <p:cNvSpPr/>
              <p:nvPr/>
            </p:nvSpPr>
            <p:spPr>
              <a:xfrm>
                <a:off x="-4591975" y="356602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4" y="1"/>
                    </a:moveTo>
                    <a:cubicBezTo>
                      <a:pt x="42" y="5"/>
                      <a:pt x="29" y="17"/>
                      <a:pt x="21" y="30"/>
                    </a:cubicBezTo>
                    <a:cubicBezTo>
                      <a:pt x="13" y="47"/>
                      <a:pt x="8" y="63"/>
                      <a:pt x="4" y="84"/>
                    </a:cubicBezTo>
                    <a:lnTo>
                      <a:pt x="0" y="109"/>
                    </a:lnTo>
                    <a:lnTo>
                      <a:pt x="0" y="109"/>
                    </a:lnTo>
                    <a:lnTo>
                      <a:pt x="33" y="84"/>
                    </a:lnTo>
                    <a:lnTo>
                      <a:pt x="46" y="72"/>
                    </a:lnTo>
                    <a:cubicBezTo>
                      <a:pt x="54" y="67"/>
                      <a:pt x="63" y="59"/>
                      <a:pt x="71" y="51"/>
                    </a:cubicBezTo>
                    <a:cubicBezTo>
                      <a:pt x="79" y="42"/>
                      <a:pt x="84" y="30"/>
                      <a:pt x="84" y="17"/>
                    </a:cubicBezTo>
                    <a:cubicBezTo>
                      <a:pt x="84" y="13"/>
                      <a:pt x="79" y="9"/>
                      <a:pt x="75" y="9"/>
                    </a:cubicBezTo>
                    <a:cubicBezTo>
                      <a:pt x="71" y="5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67"/>
              <p:cNvSpPr/>
              <p:nvPr/>
            </p:nvSpPr>
            <p:spPr>
              <a:xfrm>
                <a:off x="-4396609" y="191034"/>
                <a:ext cx="17924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0" h="110" extrusionOk="0">
                    <a:moveTo>
                      <a:pt x="55" y="1"/>
                    </a:moveTo>
                    <a:cubicBezTo>
                      <a:pt x="38" y="5"/>
                      <a:pt x="25" y="17"/>
                      <a:pt x="21" y="30"/>
                    </a:cubicBezTo>
                    <a:cubicBezTo>
                      <a:pt x="13" y="47"/>
                      <a:pt x="5" y="68"/>
                      <a:pt x="5" y="84"/>
                    </a:cubicBezTo>
                    <a:lnTo>
                      <a:pt x="0" y="109"/>
                    </a:lnTo>
                    <a:lnTo>
                      <a:pt x="30" y="84"/>
                    </a:lnTo>
                    <a:lnTo>
                      <a:pt x="46" y="72"/>
                    </a:lnTo>
                    <a:cubicBezTo>
                      <a:pt x="55" y="68"/>
                      <a:pt x="63" y="59"/>
                      <a:pt x="67" y="51"/>
                    </a:cubicBezTo>
                    <a:cubicBezTo>
                      <a:pt x="76" y="43"/>
                      <a:pt x="80" y="30"/>
                      <a:pt x="80" y="17"/>
                    </a:cubicBezTo>
                    <a:cubicBezTo>
                      <a:pt x="80" y="13"/>
                      <a:pt x="80" y="9"/>
                      <a:pt x="76" y="9"/>
                    </a:cubicBezTo>
                    <a:cubicBezTo>
                      <a:pt x="67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rgbClr val="FF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67"/>
              <p:cNvSpPr/>
              <p:nvPr/>
            </p:nvSpPr>
            <p:spPr>
              <a:xfrm>
                <a:off x="-4241346" y="286477"/>
                <a:ext cx="10530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47" h="135" extrusionOk="0">
                    <a:moveTo>
                      <a:pt x="17" y="1"/>
                    </a:moveTo>
                    <a:lnTo>
                      <a:pt x="17" y="5"/>
                    </a:lnTo>
                    <a:lnTo>
                      <a:pt x="13" y="5"/>
                    </a:lnTo>
                    <a:cubicBezTo>
                      <a:pt x="5" y="13"/>
                      <a:pt x="0" y="26"/>
                      <a:pt x="0" y="38"/>
                    </a:cubicBezTo>
                    <a:cubicBezTo>
                      <a:pt x="0" y="46"/>
                      <a:pt x="0" y="59"/>
                      <a:pt x="0" y="72"/>
                    </a:cubicBezTo>
                    <a:cubicBezTo>
                      <a:pt x="0" y="76"/>
                      <a:pt x="0" y="84"/>
                      <a:pt x="0" y="88"/>
                    </a:cubicBezTo>
                    <a:lnTo>
                      <a:pt x="0" y="97"/>
                    </a:lnTo>
                    <a:lnTo>
                      <a:pt x="13" y="101"/>
                    </a:lnTo>
                    <a:lnTo>
                      <a:pt x="0" y="101"/>
                    </a:lnTo>
                    <a:lnTo>
                      <a:pt x="0" y="134"/>
                    </a:lnTo>
                    <a:lnTo>
                      <a:pt x="17" y="105"/>
                    </a:lnTo>
                    <a:cubicBezTo>
                      <a:pt x="25" y="88"/>
                      <a:pt x="34" y="72"/>
                      <a:pt x="42" y="55"/>
                    </a:cubicBezTo>
                    <a:cubicBezTo>
                      <a:pt x="46" y="38"/>
                      <a:pt x="46" y="21"/>
                      <a:pt x="38" y="9"/>
                    </a:cubicBezTo>
                    <a:cubicBezTo>
                      <a:pt x="30" y="5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67"/>
              <p:cNvSpPr/>
              <p:nvPr/>
            </p:nvSpPr>
            <p:spPr>
              <a:xfrm>
                <a:off x="-4282570" y="450253"/>
                <a:ext cx="11426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13" y="0"/>
                    </a:moveTo>
                    <a:cubicBezTo>
                      <a:pt x="5" y="8"/>
                      <a:pt x="1" y="17"/>
                      <a:pt x="1" y="29"/>
                    </a:cubicBezTo>
                    <a:cubicBezTo>
                      <a:pt x="1" y="42"/>
                      <a:pt x="1" y="54"/>
                      <a:pt x="1" y="67"/>
                    </a:cubicBezTo>
                    <a:lnTo>
                      <a:pt x="1" y="79"/>
                    </a:lnTo>
                    <a:lnTo>
                      <a:pt x="1" y="92"/>
                    </a:lnTo>
                    <a:lnTo>
                      <a:pt x="13" y="96"/>
                    </a:lnTo>
                    <a:lnTo>
                      <a:pt x="1" y="96"/>
                    </a:lnTo>
                    <a:lnTo>
                      <a:pt x="5" y="125"/>
                    </a:lnTo>
                    <a:lnTo>
                      <a:pt x="22" y="100"/>
                    </a:lnTo>
                    <a:cubicBezTo>
                      <a:pt x="30" y="84"/>
                      <a:pt x="38" y="67"/>
                      <a:pt x="47" y="46"/>
                    </a:cubicBezTo>
                    <a:cubicBezTo>
                      <a:pt x="51" y="33"/>
                      <a:pt x="51" y="17"/>
                      <a:pt x="42" y="4"/>
                    </a:cubicBezTo>
                    <a:cubicBezTo>
                      <a:pt x="34" y="0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67"/>
              <p:cNvSpPr/>
              <p:nvPr/>
            </p:nvSpPr>
            <p:spPr>
              <a:xfrm>
                <a:off x="-4332980" y="57280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5" y="1"/>
                    </a:moveTo>
                    <a:cubicBezTo>
                      <a:pt x="42" y="5"/>
                      <a:pt x="29" y="18"/>
                      <a:pt x="21" y="30"/>
                    </a:cubicBezTo>
                    <a:cubicBezTo>
                      <a:pt x="13" y="47"/>
                      <a:pt x="9" y="64"/>
                      <a:pt x="4" y="84"/>
                    </a:cubicBezTo>
                    <a:lnTo>
                      <a:pt x="0" y="109"/>
                    </a:lnTo>
                    <a:lnTo>
                      <a:pt x="34" y="84"/>
                    </a:lnTo>
                    <a:cubicBezTo>
                      <a:pt x="38" y="80"/>
                      <a:pt x="42" y="76"/>
                      <a:pt x="46" y="72"/>
                    </a:cubicBezTo>
                    <a:cubicBezTo>
                      <a:pt x="59" y="68"/>
                      <a:pt x="63" y="59"/>
                      <a:pt x="71" y="47"/>
                    </a:cubicBezTo>
                    <a:cubicBezTo>
                      <a:pt x="80" y="38"/>
                      <a:pt x="84" y="30"/>
                      <a:pt x="84" y="18"/>
                    </a:cubicBezTo>
                    <a:cubicBezTo>
                      <a:pt x="84" y="13"/>
                      <a:pt x="80" y="9"/>
                      <a:pt x="75" y="5"/>
                    </a:cubicBezTo>
                    <a:cubicBezTo>
                      <a:pt x="71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67"/>
              <p:cNvSpPr/>
              <p:nvPr/>
            </p:nvSpPr>
            <p:spPr>
              <a:xfrm>
                <a:off x="-4270472" y="594089"/>
                <a:ext cx="13443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5" extrusionOk="0">
                    <a:moveTo>
                      <a:pt x="18" y="1"/>
                    </a:moveTo>
                    <a:cubicBezTo>
                      <a:pt x="9" y="9"/>
                      <a:pt x="5" y="18"/>
                      <a:pt x="5" y="30"/>
                    </a:cubicBezTo>
                    <a:cubicBezTo>
                      <a:pt x="1" y="43"/>
                      <a:pt x="1" y="51"/>
                      <a:pt x="5" y="63"/>
                    </a:cubicBezTo>
                    <a:cubicBezTo>
                      <a:pt x="5" y="72"/>
                      <a:pt x="9" y="80"/>
                      <a:pt x="9" y="88"/>
                    </a:cubicBezTo>
                    <a:lnTo>
                      <a:pt x="9" y="101"/>
                    </a:lnTo>
                    <a:lnTo>
                      <a:pt x="13" y="134"/>
                    </a:lnTo>
                    <a:lnTo>
                      <a:pt x="30" y="105"/>
                    </a:lnTo>
                    <a:cubicBezTo>
                      <a:pt x="39" y="88"/>
                      <a:pt x="47" y="72"/>
                      <a:pt x="51" y="55"/>
                    </a:cubicBezTo>
                    <a:cubicBezTo>
                      <a:pt x="59" y="38"/>
                      <a:pt x="55" y="22"/>
                      <a:pt x="47" y="9"/>
                    </a:cubicBezTo>
                    <a:cubicBezTo>
                      <a:pt x="43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67"/>
              <p:cNvSpPr/>
              <p:nvPr/>
            </p:nvSpPr>
            <p:spPr>
              <a:xfrm>
                <a:off x="-4472336" y="56384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5" y="1"/>
                    </a:moveTo>
                    <a:cubicBezTo>
                      <a:pt x="42" y="5"/>
                      <a:pt x="30" y="13"/>
                      <a:pt x="21" y="30"/>
                    </a:cubicBezTo>
                    <a:cubicBezTo>
                      <a:pt x="13" y="47"/>
                      <a:pt x="9" y="63"/>
                      <a:pt x="5" y="84"/>
                    </a:cubicBezTo>
                    <a:lnTo>
                      <a:pt x="0" y="109"/>
                    </a:lnTo>
                    <a:lnTo>
                      <a:pt x="34" y="84"/>
                    </a:lnTo>
                    <a:cubicBezTo>
                      <a:pt x="38" y="80"/>
                      <a:pt x="42" y="76"/>
                      <a:pt x="46" y="72"/>
                    </a:cubicBezTo>
                    <a:cubicBezTo>
                      <a:pt x="59" y="68"/>
                      <a:pt x="63" y="59"/>
                      <a:pt x="71" y="47"/>
                    </a:cubicBezTo>
                    <a:cubicBezTo>
                      <a:pt x="80" y="38"/>
                      <a:pt x="84" y="30"/>
                      <a:pt x="84" y="17"/>
                    </a:cubicBezTo>
                    <a:cubicBezTo>
                      <a:pt x="84" y="13"/>
                      <a:pt x="80" y="9"/>
                      <a:pt x="75" y="5"/>
                    </a:cubicBezTo>
                    <a:cubicBezTo>
                      <a:pt x="71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67"/>
              <p:cNvSpPr/>
              <p:nvPr/>
            </p:nvSpPr>
            <p:spPr>
              <a:xfrm>
                <a:off x="-4128204" y="-219414"/>
                <a:ext cx="124569" cy="17699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90" extrusionOk="0">
                    <a:moveTo>
                      <a:pt x="401" y="159"/>
                    </a:moveTo>
                    <a:lnTo>
                      <a:pt x="401" y="163"/>
                    </a:lnTo>
                    <a:lnTo>
                      <a:pt x="368" y="184"/>
                    </a:lnTo>
                    <a:lnTo>
                      <a:pt x="368" y="184"/>
                    </a:lnTo>
                    <a:lnTo>
                      <a:pt x="401" y="159"/>
                    </a:lnTo>
                    <a:close/>
                    <a:moveTo>
                      <a:pt x="322" y="226"/>
                    </a:moveTo>
                    <a:lnTo>
                      <a:pt x="322" y="230"/>
                    </a:lnTo>
                    <a:cubicBezTo>
                      <a:pt x="230" y="322"/>
                      <a:pt x="155" y="426"/>
                      <a:pt x="101" y="543"/>
                    </a:cubicBezTo>
                    <a:cubicBezTo>
                      <a:pt x="155" y="422"/>
                      <a:pt x="230" y="318"/>
                      <a:pt x="322" y="226"/>
                    </a:cubicBezTo>
                    <a:close/>
                    <a:moveTo>
                      <a:pt x="389" y="0"/>
                    </a:moveTo>
                    <a:cubicBezTo>
                      <a:pt x="347" y="38"/>
                      <a:pt x="126" y="234"/>
                      <a:pt x="0" y="639"/>
                    </a:cubicBezTo>
                    <a:lnTo>
                      <a:pt x="0" y="643"/>
                    </a:lnTo>
                    <a:lnTo>
                      <a:pt x="0" y="697"/>
                    </a:lnTo>
                    <a:lnTo>
                      <a:pt x="21" y="647"/>
                    </a:lnTo>
                    <a:cubicBezTo>
                      <a:pt x="88" y="443"/>
                      <a:pt x="205" y="259"/>
                      <a:pt x="355" y="113"/>
                    </a:cubicBezTo>
                    <a:lnTo>
                      <a:pt x="359" y="117"/>
                    </a:lnTo>
                    <a:cubicBezTo>
                      <a:pt x="188" y="284"/>
                      <a:pt x="67" y="493"/>
                      <a:pt x="5" y="718"/>
                    </a:cubicBezTo>
                    <a:lnTo>
                      <a:pt x="5" y="789"/>
                    </a:lnTo>
                    <a:lnTo>
                      <a:pt x="21" y="748"/>
                    </a:lnTo>
                    <a:cubicBezTo>
                      <a:pt x="76" y="643"/>
                      <a:pt x="213" y="384"/>
                      <a:pt x="439" y="226"/>
                    </a:cubicBezTo>
                    <a:cubicBezTo>
                      <a:pt x="489" y="188"/>
                      <a:pt x="556" y="130"/>
                      <a:pt x="543" y="84"/>
                    </a:cubicBezTo>
                    <a:cubicBezTo>
                      <a:pt x="526" y="30"/>
                      <a:pt x="418" y="5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67"/>
              <p:cNvSpPr/>
              <p:nvPr/>
            </p:nvSpPr>
            <p:spPr>
              <a:xfrm>
                <a:off x="-4139406" y="-35250"/>
                <a:ext cx="151678" cy="7505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5" extrusionOk="0">
                    <a:moveTo>
                      <a:pt x="146" y="126"/>
                    </a:moveTo>
                    <a:lnTo>
                      <a:pt x="146" y="126"/>
                    </a:lnTo>
                    <a:cubicBezTo>
                      <a:pt x="184" y="155"/>
                      <a:pt x="230" y="180"/>
                      <a:pt x="280" y="197"/>
                    </a:cubicBezTo>
                    <a:cubicBezTo>
                      <a:pt x="230" y="184"/>
                      <a:pt x="184" y="159"/>
                      <a:pt x="146" y="126"/>
                    </a:cubicBezTo>
                    <a:close/>
                    <a:moveTo>
                      <a:pt x="217" y="280"/>
                    </a:moveTo>
                    <a:cubicBezTo>
                      <a:pt x="230" y="289"/>
                      <a:pt x="238" y="293"/>
                      <a:pt x="251" y="297"/>
                    </a:cubicBezTo>
                    <a:lnTo>
                      <a:pt x="242" y="297"/>
                    </a:lnTo>
                    <a:lnTo>
                      <a:pt x="222" y="289"/>
                    </a:lnTo>
                    <a:cubicBezTo>
                      <a:pt x="222" y="289"/>
                      <a:pt x="217" y="289"/>
                      <a:pt x="217" y="280"/>
                    </a:cubicBezTo>
                    <a:close/>
                    <a:moveTo>
                      <a:pt x="113" y="1"/>
                    </a:moveTo>
                    <a:cubicBezTo>
                      <a:pt x="92" y="1"/>
                      <a:pt x="75" y="5"/>
                      <a:pt x="59" y="9"/>
                    </a:cubicBezTo>
                    <a:lnTo>
                      <a:pt x="50" y="13"/>
                    </a:lnTo>
                    <a:lnTo>
                      <a:pt x="50" y="22"/>
                    </a:lnTo>
                    <a:cubicBezTo>
                      <a:pt x="50" y="30"/>
                      <a:pt x="50" y="38"/>
                      <a:pt x="46" y="47"/>
                    </a:cubicBezTo>
                    <a:cubicBezTo>
                      <a:pt x="46" y="59"/>
                      <a:pt x="42" y="72"/>
                      <a:pt x="42" y="84"/>
                    </a:cubicBezTo>
                    <a:lnTo>
                      <a:pt x="42" y="88"/>
                    </a:lnTo>
                    <a:lnTo>
                      <a:pt x="46" y="93"/>
                    </a:lnTo>
                    <a:cubicBezTo>
                      <a:pt x="146" y="189"/>
                      <a:pt x="280" y="243"/>
                      <a:pt x="418" y="247"/>
                    </a:cubicBezTo>
                    <a:lnTo>
                      <a:pt x="418" y="251"/>
                    </a:lnTo>
                    <a:cubicBezTo>
                      <a:pt x="280" y="247"/>
                      <a:pt x="155" y="193"/>
                      <a:pt x="50" y="105"/>
                    </a:cubicBezTo>
                    <a:lnTo>
                      <a:pt x="42" y="97"/>
                    </a:lnTo>
                    <a:lnTo>
                      <a:pt x="34" y="109"/>
                    </a:lnTo>
                    <a:cubicBezTo>
                      <a:pt x="30" y="122"/>
                      <a:pt x="21" y="134"/>
                      <a:pt x="13" y="147"/>
                    </a:cubicBezTo>
                    <a:lnTo>
                      <a:pt x="0" y="155"/>
                    </a:lnTo>
                    <a:lnTo>
                      <a:pt x="4" y="159"/>
                    </a:lnTo>
                    <a:cubicBezTo>
                      <a:pt x="42" y="239"/>
                      <a:pt x="113" y="293"/>
                      <a:pt x="201" y="305"/>
                    </a:cubicBezTo>
                    <a:lnTo>
                      <a:pt x="192" y="305"/>
                    </a:lnTo>
                    <a:lnTo>
                      <a:pt x="234" y="314"/>
                    </a:lnTo>
                    <a:lnTo>
                      <a:pt x="355" y="335"/>
                    </a:lnTo>
                    <a:lnTo>
                      <a:pt x="355" y="335"/>
                    </a:lnTo>
                    <a:lnTo>
                      <a:pt x="309" y="318"/>
                    </a:lnTo>
                    <a:lnTo>
                      <a:pt x="326" y="318"/>
                    </a:lnTo>
                    <a:cubicBezTo>
                      <a:pt x="330" y="318"/>
                      <a:pt x="335" y="318"/>
                      <a:pt x="339" y="318"/>
                    </a:cubicBezTo>
                    <a:cubicBezTo>
                      <a:pt x="464" y="318"/>
                      <a:pt x="583" y="260"/>
                      <a:pt x="660" y="163"/>
                    </a:cubicBezTo>
                    <a:lnTo>
                      <a:pt x="677" y="138"/>
                    </a:lnTo>
                    <a:lnTo>
                      <a:pt x="677" y="138"/>
                    </a:lnTo>
                    <a:lnTo>
                      <a:pt x="647" y="147"/>
                    </a:lnTo>
                    <a:cubicBezTo>
                      <a:pt x="626" y="151"/>
                      <a:pt x="610" y="151"/>
                      <a:pt x="589" y="151"/>
                    </a:cubicBezTo>
                    <a:cubicBezTo>
                      <a:pt x="564" y="151"/>
                      <a:pt x="535" y="147"/>
                      <a:pt x="510" y="143"/>
                    </a:cubicBezTo>
                    <a:cubicBezTo>
                      <a:pt x="464" y="126"/>
                      <a:pt x="418" y="109"/>
                      <a:pt x="376" y="88"/>
                    </a:cubicBezTo>
                    <a:cubicBezTo>
                      <a:pt x="293" y="42"/>
                      <a:pt x="205" y="13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67"/>
              <p:cNvSpPr/>
              <p:nvPr/>
            </p:nvSpPr>
            <p:spPr>
              <a:xfrm>
                <a:off x="-4220734" y="-147496"/>
                <a:ext cx="89842" cy="14518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48" extrusionOk="0">
                    <a:moveTo>
                      <a:pt x="209" y="293"/>
                    </a:moveTo>
                    <a:lnTo>
                      <a:pt x="209" y="297"/>
                    </a:lnTo>
                    <a:cubicBezTo>
                      <a:pt x="184" y="342"/>
                      <a:pt x="168" y="387"/>
                      <a:pt x="152" y="435"/>
                    </a:cubicBezTo>
                    <a:lnTo>
                      <a:pt x="152" y="435"/>
                    </a:lnTo>
                    <a:lnTo>
                      <a:pt x="150" y="435"/>
                    </a:lnTo>
                    <a:cubicBezTo>
                      <a:pt x="167" y="385"/>
                      <a:pt x="184" y="339"/>
                      <a:pt x="209" y="293"/>
                    </a:cubicBezTo>
                    <a:close/>
                    <a:moveTo>
                      <a:pt x="221" y="376"/>
                    </a:moveTo>
                    <a:lnTo>
                      <a:pt x="221" y="381"/>
                    </a:lnTo>
                    <a:lnTo>
                      <a:pt x="201" y="443"/>
                    </a:lnTo>
                    <a:lnTo>
                      <a:pt x="196" y="443"/>
                    </a:lnTo>
                    <a:lnTo>
                      <a:pt x="217" y="376"/>
                    </a:lnTo>
                    <a:close/>
                    <a:moveTo>
                      <a:pt x="322" y="472"/>
                    </a:moveTo>
                    <a:cubicBezTo>
                      <a:pt x="326" y="493"/>
                      <a:pt x="317" y="514"/>
                      <a:pt x="305" y="535"/>
                    </a:cubicBezTo>
                    <a:cubicBezTo>
                      <a:pt x="313" y="514"/>
                      <a:pt x="317" y="493"/>
                      <a:pt x="317" y="472"/>
                    </a:cubicBezTo>
                    <a:close/>
                    <a:moveTo>
                      <a:pt x="230" y="159"/>
                    </a:moveTo>
                    <a:lnTo>
                      <a:pt x="230" y="164"/>
                    </a:lnTo>
                    <a:cubicBezTo>
                      <a:pt x="146" y="276"/>
                      <a:pt x="100" y="410"/>
                      <a:pt x="100" y="552"/>
                    </a:cubicBezTo>
                    <a:lnTo>
                      <a:pt x="96" y="548"/>
                    </a:lnTo>
                    <a:cubicBezTo>
                      <a:pt x="100" y="410"/>
                      <a:pt x="146" y="272"/>
                      <a:pt x="230" y="159"/>
                    </a:cubicBezTo>
                    <a:close/>
                    <a:moveTo>
                      <a:pt x="351" y="364"/>
                    </a:moveTo>
                    <a:lnTo>
                      <a:pt x="355" y="368"/>
                    </a:lnTo>
                    <a:lnTo>
                      <a:pt x="355" y="376"/>
                    </a:lnTo>
                    <a:cubicBezTo>
                      <a:pt x="372" y="456"/>
                      <a:pt x="355" y="543"/>
                      <a:pt x="305" y="610"/>
                    </a:cubicBezTo>
                    <a:cubicBezTo>
                      <a:pt x="351" y="539"/>
                      <a:pt x="367" y="456"/>
                      <a:pt x="351" y="376"/>
                    </a:cubicBezTo>
                    <a:lnTo>
                      <a:pt x="351" y="364"/>
                    </a:lnTo>
                    <a:close/>
                    <a:moveTo>
                      <a:pt x="338" y="1"/>
                    </a:moveTo>
                    <a:lnTo>
                      <a:pt x="326" y="13"/>
                    </a:lnTo>
                    <a:cubicBezTo>
                      <a:pt x="0" y="322"/>
                      <a:pt x="67" y="573"/>
                      <a:pt x="67" y="577"/>
                    </a:cubicBezTo>
                    <a:cubicBezTo>
                      <a:pt x="82" y="599"/>
                      <a:pt x="110" y="615"/>
                      <a:pt x="137" y="615"/>
                    </a:cubicBezTo>
                    <a:cubicBezTo>
                      <a:pt x="140" y="615"/>
                      <a:pt x="143" y="615"/>
                      <a:pt x="146" y="614"/>
                    </a:cubicBezTo>
                    <a:lnTo>
                      <a:pt x="159" y="614"/>
                    </a:lnTo>
                    <a:lnTo>
                      <a:pt x="159" y="602"/>
                    </a:lnTo>
                    <a:cubicBezTo>
                      <a:pt x="159" y="598"/>
                      <a:pt x="159" y="594"/>
                      <a:pt x="163" y="589"/>
                    </a:cubicBezTo>
                    <a:cubicBezTo>
                      <a:pt x="167" y="589"/>
                      <a:pt x="171" y="585"/>
                      <a:pt x="175" y="585"/>
                    </a:cubicBezTo>
                    <a:cubicBezTo>
                      <a:pt x="180" y="585"/>
                      <a:pt x="180" y="585"/>
                      <a:pt x="184" y="589"/>
                    </a:cubicBezTo>
                    <a:cubicBezTo>
                      <a:pt x="217" y="619"/>
                      <a:pt x="259" y="639"/>
                      <a:pt x="305" y="648"/>
                    </a:cubicBezTo>
                    <a:cubicBezTo>
                      <a:pt x="313" y="648"/>
                      <a:pt x="317" y="644"/>
                      <a:pt x="326" y="644"/>
                    </a:cubicBezTo>
                    <a:cubicBezTo>
                      <a:pt x="359" y="631"/>
                      <a:pt x="376" y="585"/>
                      <a:pt x="380" y="548"/>
                    </a:cubicBezTo>
                    <a:cubicBezTo>
                      <a:pt x="401" y="376"/>
                      <a:pt x="359" y="122"/>
                      <a:pt x="342" y="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67"/>
              <p:cNvSpPr/>
              <p:nvPr/>
            </p:nvSpPr>
            <p:spPr>
              <a:xfrm>
                <a:off x="-4391904" y="-165196"/>
                <a:ext cx="193799" cy="8536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81" extrusionOk="0">
                    <a:moveTo>
                      <a:pt x="652" y="193"/>
                    </a:moveTo>
                    <a:cubicBezTo>
                      <a:pt x="672" y="201"/>
                      <a:pt x="689" y="209"/>
                      <a:pt x="706" y="222"/>
                    </a:cubicBezTo>
                    <a:lnTo>
                      <a:pt x="706" y="226"/>
                    </a:lnTo>
                    <a:cubicBezTo>
                      <a:pt x="689" y="213"/>
                      <a:pt x="672" y="201"/>
                      <a:pt x="652" y="193"/>
                    </a:cubicBezTo>
                    <a:close/>
                    <a:moveTo>
                      <a:pt x="526" y="268"/>
                    </a:moveTo>
                    <a:lnTo>
                      <a:pt x="526" y="268"/>
                    </a:lnTo>
                    <a:cubicBezTo>
                      <a:pt x="597" y="272"/>
                      <a:pt x="668" y="288"/>
                      <a:pt x="739" y="314"/>
                    </a:cubicBezTo>
                    <a:lnTo>
                      <a:pt x="739" y="318"/>
                    </a:lnTo>
                    <a:cubicBezTo>
                      <a:pt x="668" y="293"/>
                      <a:pt x="597" y="276"/>
                      <a:pt x="526" y="268"/>
                    </a:cubicBezTo>
                    <a:close/>
                    <a:moveTo>
                      <a:pt x="597" y="314"/>
                    </a:moveTo>
                    <a:lnTo>
                      <a:pt x="661" y="330"/>
                    </a:lnTo>
                    <a:lnTo>
                      <a:pt x="661" y="330"/>
                    </a:lnTo>
                    <a:lnTo>
                      <a:pt x="660" y="334"/>
                    </a:lnTo>
                    <a:lnTo>
                      <a:pt x="593" y="314"/>
                    </a:lnTo>
                    <a:close/>
                    <a:moveTo>
                      <a:pt x="0" y="0"/>
                    </a:moveTo>
                    <a:lnTo>
                      <a:pt x="21" y="34"/>
                    </a:lnTo>
                    <a:cubicBezTo>
                      <a:pt x="134" y="201"/>
                      <a:pt x="305" y="322"/>
                      <a:pt x="501" y="376"/>
                    </a:cubicBezTo>
                    <a:lnTo>
                      <a:pt x="505" y="376"/>
                    </a:lnTo>
                    <a:cubicBezTo>
                      <a:pt x="564" y="364"/>
                      <a:pt x="622" y="359"/>
                      <a:pt x="681" y="359"/>
                    </a:cubicBezTo>
                    <a:cubicBezTo>
                      <a:pt x="731" y="359"/>
                      <a:pt x="785" y="364"/>
                      <a:pt x="831" y="372"/>
                    </a:cubicBezTo>
                    <a:lnTo>
                      <a:pt x="864" y="380"/>
                    </a:lnTo>
                    <a:lnTo>
                      <a:pt x="864" y="380"/>
                    </a:lnTo>
                    <a:lnTo>
                      <a:pt x="843" y="355"/>
                    </a:lnTo>
                    <a:cubicBezTo>
                      <a:pt x="793" y="305"/>
                      <a:pt x="735" y="263"/>
                      <a:pt x="664" y="243"/>
                    </a:cubicBezTo>
                    <a:cubicBezTo>
                      <a:pt x="597" y="226"/>
                      <a:pt x="530" y="209"/>
                      <a:pt x="464" y="205"/>
                    </a:cubicBezTo>
                    <a:lnTo>
                      <a:pt x="430" y="197"/>
                    </a:lnTo>
                    <a:cubicBezTo>
                      <a:pt x="351" y="188"/>
                      <a:pt x="276" y="167"/>
                      <a:pt x="205" y="134"/>
                    </a:cubicBezTo>
                    <a:lnTo>
                      <a:pt x="205" y="134"/>
                    </a:lnTo>
                    <a:cubicBezTo>
                      <a:pt x="276" y="163"/>
                      <a:pt x="355" y="184"/>
                      <a:pt x="434" y="192"/>
                    </a:cubicBezTo>
                    <a:lnTo>
                      <a:pt x="464" y="197"/>
                    </a:lnTo>
                    <a:cubicBezTo>
                      <a:pt x="530" y="205"/>
                      <a:pt x="601" y="218"/>
                      <a:pt x="668" y="238"/>
                    </a:cubicBezTo>
                    <a:cubicBezTo>
                      <a:pt x="731" y="259"/>
                      <a:pt x="793" y="297"/>
                      <a:pt x="839" y="347"/>
                    </a:cubicBezTo>
                    <a:lnTo>
                      <a:pt x="856" y="347"/>
                    </a:lnTo>
                    <a:lnTo>
                      <a:pt x="864" y="330"/>
                    </a:lnTo>
                    <a:lnTo>
                      <a:pt x="860" y="326"/>
                    </a:lnTo>
                    <a:cubicBezTo>
                      <a:pt x="783" y="200"/>
                      <a:pt x="646" y="121"/>
                      <a:pt x="500" y="121"/>
                    </a:cubicBezTo>
                    <a:cubicBezTo>
                      <a:pt x="496" y="121"/>
                      <a:pt x="492" y="121"/>
                      <a:pt x="489" y="122"/>
                    </a:cubicBezTo>
                    <a:cubicBezTo>
                      <a:pt x="330" y="117"/>
                      <a:pt x="176" y="84"/>
                      <a:pt x="34" y="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67"/>
              <p:cNvSpPr/>
              <p:nvPr/>
            </p:nvSpPr>
            <p:spPr>
              <a:xfrm>
                <a:off x="-4338581" y="-77371"/>
                <a:ext cx="132859" cy="6474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89" extrusionOk="0">
                    <a:moveTo>
                      <a:pt x="509" y="189"/>
                    </a:moveTo>
                    <a:lnTo>
                      <a:pt x="509" y="193"/>
                    </a:lnTo>
                    <a:cubicBezTo>
                      <a:pt x="497" y="201"/>
                      <a:pt x="480" y="210"/>
                      <a:pt x="464" y="210"/>
                    </a:cubicBezTo>
                    <a:lnTo>
                      <a:pt x="464" y="205"/>
                    </a:lnTo>
                    <a:cubicBezTo>
                      <a:pt x="480" y="201"/>
                      <a:pt x="497" y="197"/>
                      <a:pt x="509" y="189"/>
                    </a:cubicBezTo>
                    <a:close/>
                    <a:moveTo>
                      <a:pt x="459" y="247"/>
                    </a:moveTo>
                    <a:lnTo>
                      <a:pt x="476" y="251"/>
                    </a:lnTo>
                    <a:lnTo>
                      <a:pt x="484" y="251"/>
                    </a:lnTo>
                    <a:cubicBezTo>
                      <a:pt x="476" y="251"/>
                      <a:pt x="472" y="255"/>
                      <a:pt x="464" y="255"/>
                    </a:cubicBezTo>
                    <a:cubicBezTo>
                      <a:pt x="459" y="255"/>
                      <a:pt x="451" y="251"/>
                      <a:pt x="447" y="247"/>
                    </a:cubicBezTo>
                    <a:lnTo>
                      <a:pt x="447" y="247"/>
                    </a:lnTo>
                    <a:cubicBezTo>
                      <a:pt x="449" y="249"/>
                      <a:pt x="451" y="250"/>
                      <a:pt x="453" y="250"/>
                    </a:cubicBezTo>
                    <a:cubicBezTo>
                      <a:pt x="455" y="250"/>
                      <a:pt x="457" y="249"/>
                      <a:pt x="459" y="247"/>
                    </a:cubicBezTo>
                    <a:close/>
                    <a:moveTo>
                      <a:pt x="443" y="1"/>
                    </a:moveTo>
                    <a:cubicBezTo>
                      <a:pt x="297" y="5"/>
                      <a:pt x="151" y="34"/>
                      <a:pt x="17" y="93"/>
                    </a:cubicBezTo>
                    <a:lnTo>
                      <a:pt x="0" y="97"/>
                    </a:lnTo>
                    <a:lnTo>
                      <a:pt x="13" y="109"/>
                    </a:lnTo>
                    <a:cubicBezTo>
                      <a:pt x="205" y="255"/>
                      <a:pt x="347" y="289"/>
                      <a:pt x="434" y="289"/>
                    </a:cubicBezTo>
                    <a:cubicBezTo>
                      <a:pt x="476" y="289"/>
                      <a:pt x="514" y="281"/>
                      <a:pt x="551" y="264"/>
                    </a:cubicBezTo>
                    <a:lnTo>
                      <a:pt x="560" y="260"/>
                    </a:lnTo>
                    <a:lnTo>
                      <a:pt x="560" y="251"/>
                    </a:lnTo>
                    <a:cubicBezTo>
                      <a:pt x="555" y="214"/>
                      <a:pt x="555" y="176"/>
                      <a:pt x="560" y="139"/>
                    </a:cubicBezTo>
                    <a:lnTo>
                      <a:pt x="564" y="122"/>
                    </a:lnTo>
                    <a:lnTo>
                      <a:pt x="547" y="130"/>
                    </a:lnTo>
                    <a:cubicBezTo>
                      <a:pt x="489" y="151"/>
                      <a:pt x="430" y="168"/>
                      <a:pt x="372" y="176"/>
                    </a:cubicBezTo>
                    <a:lnTo>
                      <a:pt x="372" y="172"/>
                    </a:lnTo>
                    <a:cubicBezTo>
                      <a:pt x="434" y="164"/>
                      <a:pt x="497" y="147"/>
                      <a:pt x="560" y="122"/>
                    </a:cubicBezTo>
                    <a:lnTo>
                      <a:pt x="564" y="122"/>
                    </a:lnTo>
                    <a:lnTo>
                      <a:pt x="572" y="88"/>
                    </a:lnTo>
                    <a:lnTo>
                      <a:pt x="555" y="88"/>
                    </a:lnTo>
                    <a:cubicBezTo>
                      <a:pt x="422" y="122"/>
                      <a:pt x="288" y="134"/>
                      <a:pt x="155" y="134"/>
                    </a:cubicBezTo>
                    <a:lnTo>
                      <a:pt x="121" y="134"/>
                    </a:lnTo>
                    <a:lnTo>
                      <a:pt x="121" y="130"/>
                    </a:lnTo>
                    <a:lnTo>
                      <a:pt x="159" y="122"/>
                    </a:lnTo>
                    <a:cubicBezTo>
                      <a:pt x="297" y="122"/>
                      <a:pt x="434" y="105"/>
                      <a:pt x="568" y="76"/>
                    </a:cubicBezTo>
                    <a:lnTo>
                      <a:pt x="572" y="76"/>
                    </a:lnTo>
                    <a:lnTo>
                      <a:pt x="572" y="68"/>
                    </a:lnTo>
                    <a:cubicBezTo>
                      <a:pt x="576" y="55"/>
                      <a:pt x="580" y="43"/>
                      <a:pt x="589" y="26"/>
                    </a:cubicBezTo>
                    <a:lnTo>
                      <a:pt x="593" y="13"/>
                    </a:lnTo>
                    <a:lnTo>
                      <a:pt x="580" y="13"/>
                    </a:lnTo>
                    <a:cubicBezTo>
                      <a:pt x="535" y="5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67"/>
              <p:cNvSpPr/>
              <p:nvPr/>
            </p:nvSpPr>
            <p:spPr>
              <a:xfrm>
                <a:off x="-4050685" y="29274"/>
                <a:ext cx="122777" cy="51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31" extrusionOk="0">
                    <a:moveTo>
                      <a:pt x="168" y="1"/>
                    </a:moveTo>
                    <a:cubicBezTo>
                      <a:pt x="147" y="13"/>
                      <a:pt x="126" y="22"/>
                      <a:pt x="105" y="30"/>
                    </a:cubicBezTo>
                    <a:lnTo>
                      <a:pt x="89" y="38"/>
                    </a:lnTo>
                    <a:lnTo>
                      <a:pt x="101" y="51"/>
                    </a:lnTo>
                    <a:cubicBezTo>
                      <a:pt x="151" y="93"/>
                      <a:pt x="205" y="130"/>
                      <a:pt x="268" y="155"/>
                    </a:cubicBezTo>
                    <a:lnTo>
                      <a:pt x="268" y="159"/>
                    </a:lnTo>
                    <a:cubicBezTo>
                      <a:pt x="201" y="134"/>
                      <a:pt x="143" y="93"/>
                      <a:pt x="89" y="42"/>
                    </a:cubicBezTo>
                    <a:lnTo>
                      <a:pt x="84" y="38"/>
                    </a:lnTo>
                    <a:lnTo>
                      <a:pt x="80" y="38"/>
                    </a:lnTo>
                    <a:lnTo>
                      <a:pt x="51" y="47"/>
                    </a:lnTo>
                    <a:lnTo>
                      <a:pt x="63" y="59"/>
                    </a:lnTo>
                    <a:cubicBezTo>
                      <a:pt x="89" y="84"/>
                      <a:pt x="118" y="105"/>
                      <a:pt x="139" y="126"/>
                    </a:cubicBezTo>
                    <a:cubicBezTo>
                      <a:pt x="105" y="105"/>
                      <a:pt x="76" y="80"/>
                      <a:pt x="51" y="55"/>
                    </a:cubicBezTo>
                    <a:lnTo>
                      <a:pt x="47" y="51"/>
                    </a:lnTo>
                    <a:lnTo>
                      <a:pt x="38" y="51"/>
                    </a:lnTo>
                    <a:lnTo>
                      <a:pt x="26" y="55"/>
                    </a:lnTo>
                    <a:lnTo>
                      <a:pt x="1" y="59"/>
                    </a:lnTo>
                    <a:lnTo>
                      <a:pt x="13" y="72"/>
                    </a:lnTo>
                    <a:cubicBezTo>
                      <a:pt x="110" y="173"/>
                      <a:pt x="246" y="230"/>
                      <a:pt x="387" y="230"/>
                    </a:cubicBezTo>
                    <a:cubicBezTo>
                      <a:pt x="392" y="230"/>
                      <a:pt x="397" y="230"/>
                      <a:pt x="402" y="230"/>
                    </a:cubicBezTo>
                    <a:cubicBezTo>
                      <a:pt x="435" y="230"/>
                      <a:pt x="464" y="226"/>
                      <a:pt x="493" y="226"/>
                    </a:cubicBezTo>
                    <a:lnTo>
                      <a:pt x="548" y="218"/>
                    </a:lnTo>
                    <a:lnTo>
                      <a:pt x="493" y="205"/>
                    </a:lnTo>
                    <a:cubicBezTo>
                      <a:pt x="456" y="193"/>
                      <a:pt x="422" y="180"/>
                      <a:pt x="389" y="159"/>
                    </a:cubicBezTo>
                    <a:cubicBezTo>
                      <a:pt x="343" y="134"/>
                      <a:pt x="301" y="97"/>
                      <a:pt x="268" y="55"/>
                    </a:cubicBezTo>
                    <a:cubicBezTo>
                      <a:pt x="247" y="26"/>
                      <a:pt x="210" y="5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67"/>
              <p:cNvSpPr/>
              <p:nvPr/>
            </p:nvSpPr>
            <p:spPr>
              <a:xfrm>
                <a:off x="-4069280" y="345848"/>
                <a:ext cx="12322" cy="28677"/>
              </a:xfrm>
              <a:custGeom>
                <a:avLst/>
                <a:gdLst/>
                <a:ahLst/>
                <a:cxnLst/>
                <a:rect l="l" t="t" r="r" b="b"/>
                <a:pathLst>
                  <a:path w="55" h="128" extrusionOk="0">
                    <a:moveTo>
                      <a:pt x="29" y="1"/>
                    </a:moveTo>
                    <a:cubicBezTo>
                      <a:pt x="26" y="1"/>
                      <a:pt x="24" y="1"/>
                      <a:pt x="21" y="3"/>
                    </a:cubicBezTo>
                    <a:lnTo>
                      <a:pt x="17" y="3"/>
                    </a:lnTo>
                    <a:cubicBezTo>
                      <a:pt x="9" y="11"/>
                      <a:pt x="5" y="19"/>
                      <a:pt x="5" y="32"/>
                    </a:cubicBezTo>
                    <a:cubicBezTo>
                      <a:pt x="0" y="44"/>
                      <a:pt x="0" y="57"/>
                      <a:pt x="5" y="69"/>
                    </a:cubicBezTo>
                    <a:cubicBezTo>
                      <a:pt x="5" y="74"/>
                      <a:pt x="5" y="78"/>
                      <a:pt x="5" y="82"/>
                    </a:cubicBezTo>
                    <a:lnTo>
                      <a:pt x="5" y="95"/>
                    </a:lnTo>
                    <a:lnTo>
                      <a:pt x="17" y="99"/>
                    </a:lnTo>
                    <a:lnTo>
                      <a:pt x="5" y="99"/>
                    </a:lnTo>
                    <a:lnTo>
                      <a:pt x="9" y="128"/>
                    </a:lnTo>
                    <a:lnTo>
                      <a:pt x="25" y="103"/>
                    </a:lnTo>
                    <a:cubicBezTo>
                      <a:pt x="34" y="86"/>
                      <a:pt x="42" y="69"/>
                      <a:pt x="50" y="49"/>
                    </a:cubicBezTo>
                    <a:cubicBezTo>
                      <a:pt x="55" y="36"/>
                      <a:pt x="55" y="19"/>
                      <a:pt x="46" y="7"/>
                    </a:cubicBezTo>
                    <a:cubicBezTo>
                      <a:pt x="40" y="4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67"/>
              <p:cNvSpPr/>
              <p:nvPr/>
            </p:nvSpPr>
            <p:spPr>
              <a:xfrm>
                <a:off x="-4445226" y="316050"/>
                <a:ext cx="17924" cy="24869"/>
              </a:xfrm>
              <a:custGeom>
                <a:avLst/>
                <a:gdLst/>
                <a:ahLst/>
                <a:cxnLst/>
                <a:rect l="l" t="t" r="r" b="b"/>
                <a:pathLst>
                  <a:path w="80" h="111" extrusionOk="0">
                    <a:moveTo>
                      <a:pt x="59" y="0"/>
                    </a:moveTo>
                    <a:cubicBezTo>
                      <a:pt x="57" y="0"/>
                      <a:pt x="56" y="1"/>
                      <a:pt x="55" y="2"/>
                    </a:cubicBezTo>
                    <a:cubicBezTo>
                      <a:pt x="38" y="2"/>
                      <a:pt x="25" y="15"/>
                      <a:pt x="21" y="31"/>
                    </a:cubicBezTo>
                    <a:cubicBezTo>
                      <a:pt x="13" y="44"/>
                      <a:pt x="9" y="65"/>
                      <a:pt x="5" y="81"/>
                    </a:cubicBezTo>
                    <a:lnTo>
                      <a:pt x="0" y="111"/>
                    </a:lnTo>
                    <a:lnTo>
                      <a:pt x="30" y="81"/>
                    </a:lnTo>
                    <a:lnTo>
                      <a:pt x="42" y="73"/>
                    </a:lnTo>
                    <a:cubicBezTo>
                      <a:pt x="55" y="65"/>
                      <a:pt x="63" y="56"/>
                      <a:pt x="67" y="48"/>
                    </a:cubicBezTo>
                    <a:cubicBezTo>
                      <a:pt x="76" y="40"/>
                      <a:pt x="80" y="27"/>
                      <a:pt x="80" y="19"/>
                    </a:cubicBezTo>
                    <a:cubicBezTo>
                      <a:pt x="80" y="10"/>
                      <a:pt x="76" y="6"/>
                      <a:pt x="71" y="6"/>
                    </a:cubicBezTo>
                    <a:cubicBezTo>
                      <a:pt x="68" y="3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67"/>
              <p:cNvSpPr/>
              <p:nvPr/>
            </p:nvSpPr>
            <p:spPr>
              <a:xfrm>
                <a:off x="-4160914" y="83493"/>
                <a:ext cx="12322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1" extrusionOk="0">
                    <a:moveTo>
                      <a:pt x="17" y="1"/>
                    </a:moveTo>
                    <a:cubicBezTo>
                      <a:pt x="9" y="13"/>
                      <a:pt x="4" y="22"/>
                      <a:pt x="4" y="34"/>
                    </a:cubicBezTo>
                    <a:cubicBezTo>
                      <a:pt x="0" y="47"/>
                      <a:pt x="0" y="55"/>
                      <a:pt x="4" y="68"/>
                    </a:cubicBezTo>
                    <a:cubicBezTo>
                      <a:pt x="4" y="72"/>
                      <a:pt x="4" y="80"/>
                      <a:pt x="4" y="84"/>
                    </a:cubicBezTo>
                    <a:lnTo>
                      <a:pt x="4" y="97"/>
                    </a:lnTo>
                    <a:lnTo>
                      <a:pt x="9" y="97"/>
                    </a:lnTo>
                    <a:lnTo>
                      <a:pt x="9" y="130"/>
                    </a:lnTo>
                    <a:lnTo>
                      <a:pt x="25" y="101"/>
                    </a:lnTo>
                    <a:cubicBezTo>
                      <a:pt x="34" y="88"/>
                      <a:pt x="42" y="72"/>
                      <a:pt x="50" y="55"/>
                    </a:cubicBezTo>
                    <a:cubicBezTo>
                      <a:pt x="55" y="38"/>
                      <a:pt x="55" y="22"/>
                      <a:pt x="46" y="9"/>
                    </a:cubicBezTo>
                    <a:cubicBezTo>
                      <a:pt x="38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67"/>
              <p:cNvSpPr/>
              <p:nvPr/>
            </p:nvSpPr>
            <p:spPr>
              <a:xfrm>
                <a:off x="-4534172" y="511865"/>
                <a:ext cx="1814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0" extrusionOk="0">
                    <a:moveTo>
                      <a:pt x="55" y="1"/>
                    </a:moveTo>
                    <a:cubicBezTo>
                      <a:pt x="38" y="5"/>
                      <a:pt x="26" y="17"/>
                      <a:pt x="22" y="30"/>
                    </a:cubicBezTo>
                    <a:cubicBezTo>
                      <a:pt x="13" y="46"/>
                      <a:pt x="9" y="63"/>
                      <a:pt x="5" y="84"/>
                    </a:cubicBezTo>
                    <a:lnTo>
                      <a:pt x="1" y="109"/>
                    </a:lnTo>
                    <a:lnTo>
                      <a:pt x="1" y="109"/>
                    </a:lnTo>
                    <a:lnTo>
                      <a:pt x="34" y="84"/>
                    </a:lnTo>
                    <a:lnTo>
                      <a:pt x="47" y="71"/>
                    </a:lnTo>
                    <a:cubicBezTo>
                      <a:pt x="55" y="67"/>
                      <a:pt x="63" y="59"/>
                      <a:pt x="68" y="51"/>
                    </a:cubicBezTo>
                    <a:cubicBezTo>
                      <a:pt x="76" y="42"/>
                      <a:pt x="80" y="30"/>
                      <a:pt x="80" y="17"/>
                    </a:cubicBezTo>
                    <a:cubicBezTo>
                      <a:pt x="80" y="13"/>
                      <a:pt x="76" y="9"/>
                      <a:pt x="72" y="5"/>
                    </a:cubicBezTo>
                    <a:cubicBezTo>
                      <a:pt x="68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67"/>
              <p:cNvSpPr/>
              <p:nvPr/>
            </p:nvSpPr>
            <p:spPr>
              <a:xfrm>
                <a:off x="-4425511" y="601706"/>
                <a:ext cx="13219" cy="29126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0" extrusionOk="0">
                    <a:moveTo>
                      <a:pt x="17" y="0"/>
                    </a:moveTo>
                    <a:cubicBezTo>
                      <a:pt x="8" y="9"/>
                      <a:pt x="4" y="21"/>
                      <a:pt x="4" y="34"/>
                    </a:cubicBezTo>
                    <a:cubicBezTo>
                      <a:pt x="0" y="42"/>
                      <a:pt x="0" y="54"/>
                      <a:pt x="4" y="67"/>
                    </a:cubicBezTo>
                    <a:cubicBezTo>
                      <a:pt x="4" y="71"/>
                      <a:pt x="4" y="80"/>
                      <a:pt x="4" y="84"/>
                    </a:cubicBezTo>
                    <a:lnTo>
                      <a:pt x="4" y="96"/>
                    </a:lnTo>
                    <a:lnTo>
                      <a:pt x="8" y="96"/>
                    </a:lnTo>
                    <a:lnTo>
                      <a:pt x="8" y="130"/>
                    </a:lnTo>
                    <a:lnTo>
                      <a:pt x="25" y="100"/>
                    </a:lnTo>
                    <a:cubicBezTo>
                      <a:pt x="38" y="88"/>
                      <a:pt x="46" y="71"/>
                      <a:pt x="50" y="59"/>
                    </a:cubicBezTo>
                    <a:cubicBezTo>
                      <a:pt x="58" y="42"/>
                      <a:pt x="54" y="25"/>
                      <a:pt x="46" y="13"/>
                    </a:cubicBezTo>
                    <a:cubicBezTo>
                      <a:pt x="42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67"/>
              <p:cNvSpPr/>
              <p:nvPr/>
            </p:nvSpPr>
            <p:spPr>
              <a:xfrm>
                <a:off x="-4143215" y="459438"/>
                <a:ext cx="12322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5" extrusionOk="0">
                    <a:moveTo>
                      <a:pt x="13" y="1"/>
                    </a:moveTo>
                    <a:cubicBezTo>
                      <a:pt x="5" y="9"/>
                      <a:pt x="1" y="22"/>
                      <a:pt x="1" y="30"/>
                    </a:cubicBezTo>
                    <a:cubicBezTo>
                      <a:pt x="1" y="43"/>
                      <a:pt x="1" y="55"/>
                      <a:pt x="1" y="68"/>
                    </a:cubicBezTo>
                    <a:cubicBezTo>
                      <a:pt x="5" y="76"/>
                      <a:pt x="5" y="80"/>
                      <a:pt x="9" y="88"/>
                    </a:cubicBezTo>
                    <a:lnTo>
                      <a:pt x="9" y="101"/>
                    </a:lnTo>
                    <a:lnTo>
                      <a:pt x="17" y="105"/>
                    </a:lnTo>
                    <a:lnTo>
                      <a:pt x="9" y="105"/>
                    </a:lnTo>
                    <a:lnTo>
                      <a:pt x="9" y="134"/>
                    </a:lnTo>
                    <a:lnTo>
                      <a:pt x="26" y="109"/>
                    </a:lnTo>
                    <a:cubicBezTo>
                      <a:pt x="38" y="93"/>
                      <a:pt x="47" y="72"/>
                      <a:pt x="51" y="55"/>
                    </a:cubicBezTo>
                    <a:cubicBezTo>
                      <a:pt x="55" y="43"/>
                      <a:pt x="55" y="26"/>
                      <a:pt x="47" y="9"/>
                    </a:cubicBezTo>
                    <a:cubicBezTo>
                      <a:pt x="42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67"/>
              <p:cNvSpPr/>
              <p:nvPr/>
            </p:nvSpPr>
            <p:spPr>
              <a:xfrm>
                <a:off x="-4410724" y="448236"/>
                <a:ext cx="1814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0" extrusionOk="0">
                    <a:moveTo>
                      <a:pt x="55" y="1"/>
                    </a:moveTo>
                    <a:cubicBezTo>
                      <a:pt x="38" y="5"/>
                      <a:pt x="26" y="17"/>
                      <a:pt x="18" y="30"/>
                    </a:cubicBezTo>
                    <a:cubicBezTo>
                      <a:pt x="13" y="47"/>
                      <a:pt x="5" y="63"/>
                      <a:pt x="1" y="84"/>
                    </a:cubicBezTo>
                    <a:lnTo>
                      <a:pt x="1" y="109"/>
                    </a:lnTo>
                    <a:lnTo>
                      <a:pt x="30" y="84"/>
                    </a:lnTo>
                    <a:lnTo>
                      <a:pt x="43" y="72"/>
                    </a:lnTo>
                    <a:cubicBezTo>
                      <a:pt x="51" y="67"/>
                      <a:pt x="59" y="59"/>
                      <a:pt x="68" y="51"/>
                    </a:cubicBezTo>
                    <a:cubicBezTo>
                      <a:pt x="76" y="42"/>
                      <a:pt x="80" y="30"/>
                      <a:pt x="80" y="17"/>
                    </a:cubicBezTo>
                    <a:cubicBezTo>
                      <a:pt x="80" y="13"/>
                      <a:pt x="76" y="9"/>
                      <a:pt x="72" y="9"/>
                    </a:cubicBezTo>
                    <a:cubicBezTo>
                      <a:pt x="68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67"/>
              <p:cNvSpPr/>
              <p:nvPr/>
            </p:nvSpPr>
            <p:spPr>
              <a:xfrm>
                <a:off x="-4117898" y="212542"/>
                <a:ext cx="12322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5" extrusionOk="0">
                    <a:moveTo>
                      <a:pt x="13" y="1"/>
                    </a:moveTo>
                    <a:cubicBezTo>
                      <a:pt x="4" y="9"/>
                      <a:pt x="0" y="18"/>
                      <a:pt x="0" y="30"/>
                    </a:cubicBezTo>
                    <a:cubicBezTo>
                      <a:pt x="0" y="43"/>
                      <a:pt x="0" y="55"/>
                      <a:pt x="0" y="63"/>
                    </a:cubicBezTo>
                    <a:cubicBezTo>
                      <a:pt x="4" y="80"/>
                      <a:pt x="9" y="88"/>
                      <a:pt x="9" y="88"/>
                    </a:cubicBezTo>
                    <a:lnTo>
                      <a:pt x="9" y="101"/>
                    </a:lnTo>
                    <a:lnTo>
                      <a:pt x="9" y="134"/>
                    </a:lnTo>
                    <a:lnTo>
                      <a:pt x="25" y="105"/>
                    </a:lnTo>
                    <a:cubicBezTo>
                      <a:pt x="34" y="88"/>
                      <a:pt x="42" y="72"/>
                      <a:pt x="50" y="55"/>
                    </a:cubicBezTo>
                    <a:cubicBezTo>
                      <a:pt x="55" y="38"/>
                      <a:pt x="55" y="22"/>
                      <a:pt x="46" y="9"/>
                    </a:cubicBezTo>
                    <a:cubicBezTo>
                      <a:pt x="38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67"/>
              <p:cNvSpPr/>
              <p:nvPr/>
            </p:nvSpPr>
            <p:spPr>
              <a:xfrm>
                <a:off x="-3988848" y="141520"/>
                <a:ext cx="13219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5" extrusionOk="0">
                    <a:moveTo>
                      <a:pt x="13" y="1"/>
                    </a:moveTo>
                    <a:cubicBezTo>
                      <a:pt x="9" y="9"/>
                      <a:pt x="5" y="21"/>
                      <a:pt x="5" y="34"/>
                    </a:cubicBezTo>
                    <a:cubicBezTo>
                      <a:pt x="0" y="42"/>
                      <a:pt x="0" y="55"/>
                      <a:pt x="5" y="67"/>
                    </a:cubicBezTo>
                    <a:cubicBezTo>
                      <a:pt x="5" y="76"/>
                      <a:pt x="5" y="84"/>
                      <a:pt x="9" y="92"/>
                    </a:cubicBezTo>
                    <a:lnTo>
                      <a:pt x="9" y="101"/>
                    </a:lnTo>
                    <a:lnTo>
                      <a:pt x="17" y="105"/>
                    </a:lnTo>
                    <a:lnTo>
                      <a:pt x="9" y="105"/>
                    </a:lnTo>
                    <a:lnTo>
                      <a:pt x="13" y="134"/>
                    </a:lnTo>
                    <a:lnTo>
                      <a:pt x="30" y="109"/>
                    </a:lnTo>
                    <a:cubicBezTo>
                      <a:pt x="38" y="92"/>
                      <a:pt x="46" y="76"/>
                      <a:pt x="50" y="55"/>
                    </a:cubicBezTo>
                    <a:cubicBezTo>
                      <a:pt x="59" y="42"/>
                      <a:pt x="55" y="26"/>
                      <a:pt x="46" y="13"/>
                    </a:cubicBezTo>
                    <a:cubicBezTo>
                      <a:pt x="42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67"/>
              <p:cNvSpPr/>
              <p:nvPr/>
            </p:nvSpPr>
            <p:spPr>
              <a:xfrm>
                <a:off x="-3941127" y="310897"/>
                <a:ext cx="12322" cy="309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8" extrusionOk="0">
                    <a:moveTo>
                      <a:pt x="13" y="0"/>
                    </a:moveTo>
                    <a:cubicBezTo>
                      <a:pt x="4" y="8"/>
                      <a:pt x="0" y="21"/>
                      <a:pt x="0" y="33"/>
                    </a:cubicBezTo>
                    <a:cubicBezTo>
                      <a:pt x="0" y="46"/>
                      <a:pt x="0" y="54"/>
                      <a:pt x="0" y="67"/>
                    </a:cubicBezTo>
                    <a:cubicBezTo>
                      <a:pt x="4" y="75"/>
                      <a:pt x="4" y="84"/>
                      <a:pt x="4" y="92"/>
                    </a:cubicBezTo>
                    <a:lnTo>
                      <a:pt x="4" y="100"/>
                    </a:lnTo>
                    <a:lnTo>
                      <a:pt x="17" y="104"/>
                    </a:lnTo>
                    <a:lnTo>
                      <a:pt x="4" y="104"/>
                    </a:lnTo>
                    <a:lnTo>
                      <a:pt x="9" y="138"/>
                    </a:lnTo>
                    <a:lnTo>
                      <a:pt x="25" y="109"/>
                    </a:lnTo>
                    <a:cubicBezTo>
                      <a:pt x="34" y="92"/>
                      <a:pt x="42" y="75"/>
                      <a:pt x="50" y="59"/>
                    </a:cubicBezTo>
                    <a:cubicBezTo>
                      <a:pt x="54" y="42"/>
                      <a:pt x="54" y="25"/>
                      <a:pt x="46" y="13"/>
                    </a:cubicBezTo>
                    <a:cubicBezTo>
                      <a:pt x="38" y="4"/>
                      <a:pt x="29" y="0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67"/>
              <p:cNvSpPr/>
              <p:nvPr/>
            </p:nvSpPr>
            <p:spPr>
              <a:xfrm>
                <a:off x="-4231040" y="-160267"/>
                <a:ext cx="112471" cy="1673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47" extrusionOk="0">
                    <a:moveTo>
                      <a:pt x="376" y="79"/>
                    </a:moveTo>
                    <a:cubicBezTo>
                      <a:pt x="397" y="179"/>
                      <a:pt x="439" y="438"/>
                      <a:pt x="413" y="605"/>
                    </a:cubicBezTo>
                    <a:cubicBezTo>
                      <a:pt x="409" y="638"/>
                      <a:pt x="397" y="680"/>
                      <a:pt x="368" y="692"/>
                    </a:cubicBezTo>
                    <a:cubicBezTo>
                      <a:pt x="363" y="694"/>
                      <a:pt x="357" y="694"/>
                      <a:pt x="352" y="694"/>
                    </a:cubicBezTo>
                    <a:cubicBezTo>
                      <a:pt x="311" y="694"/>
                      <a:pt x="257" y="656"/>
                      <a:pt x="238" y="638"/>
                    </a:cubicBezTo>
                    <a:cubicBezTo>
                      <a:pt x="230" y="634"/>
                      <a:pt x="226" y="634"/>
                      <a:pt x="217" y="634"/>
                    </a:cubicBezTo>
                    <a:cubicBezTo>
                      <a:pt x="213" y="634"/>
                      <a:pt x="205" y="638"/>
                      <a:pt x="201" y="642"/>
                    </a:cubicBezTo>
                    <a:cubicBezTo>
                      <a:pt x="196" y="646"/>
                      <a:pt x="192" y="655"/>
                      <a:pt x="192" y="663"/>
                    </a:cubicBezTo>
                    <a:cubicBezTo>
                      <a:pt x="167" y="663"/>
                      <a:pt x="138" y="651"/>
                      <a:pt x="121" y="625"/>
                    </a:cubicBezTo>
                    <a:cubicBezTo>
                      <a:pt x="117" y="600"/>
                      <a:pt x="80" y="362"/>
                      <a:pt x="376" y="79"/>
                    </a:cubicBezTo>
                    <a:close/>
                    <a:moveTo>
                      <a:pt x="394" y="1"/>
                    </a:moveTo>
                    <a:cubicBezTo>
                      <a:pt x="388" y="1"/>
                      <a:pt x="383" y="3"/>
                      <a:pt x="380" y="8"/>
                    </a:cubicBezTo>
                    <a:cubicBezTo>
                      <a:pt x="0" y="342"/>
                      <a:pt x="71" y="630"/>
                      <a:pt x="75" y="646"/>
                    </a:cubicBezTo>
                    <a:cubicBezTo>
                      <a:pt x="104" y="702"/>
                      <a:pt x="160" y="712"/>
                      <a:pt x="202" y="712"/>
                    </a:cubicBezTo>
                    <a:cubicBezTo>
                      <a:pt x="220" y="712"/>
                      <a:pt x="236" y="710"/>
                      <a:pt x="247" y="709"/>
                    </a:cubicBezTo>
                    <a:cubicBezTo>
                      <a:pt x="276" y="730"/>
                      <a:pt x="313" y="742"/>
                      <a:pt x="351" y="747"/>
                    </a:cubicBezTo>
                    <a:cubicBezTo>
                      <a:pt x="363" y="747"/>
                      <a:pt x="376" y="742"/>
                      <a:pt x="388" y="738"/>
                    </a:cubicBezTo>
                    <a:cubicBezTo>
                      <a:pt x="430" y="726"/>
                      <a:pt x="459" y="680"/>
                      <a:pt x="468" y="609"/>
                    </a:cubicBezTo>
                    <a:cubicBezTo>
                      <a:pt x="501" y="388"/>
                      <a:pt x="426" y="37"/>
                      <a:pt x="422" y="20"/>
                    </a:cubicBezTo>
                    <a:cubicBezTo>
                      <a:pt x="422" y="12"/>
                      <a:pt x="413" y="4"/>
                      <a:pt x="405" y="4"/>
                    </a:cubicBezTo>
                    <a:cubicBezTo>
                      <a:pt x="402" y="2"/>
                      <a:pt x="39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67"/>
              <p:cNvSpPr/>
              <p:nvPr/>
            </p:nvSpPr>
            <p:spPr>
              <a:xfrm>
                <a:off x="-4350904" y="-87677"/>
                <a:ext cx="156607" cy="8379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74" extrusionOk="0">
                    <a:moveTo>
                      <a:pt x="500" y="0"/>
                    </a:moveTo>
                    <a:cubicBezTo>
                      <a:pt x="257" y="0"/>
                      <a:pt x="27" y="106"/>
                      <a:pt x="13" y="109"/>
                    </a:cubicBezTo>
                    <a:cubicBezTo>
                      <a:pt x="5" y="114"/>
                      <a:pt x="1" y="122"/>
                      <a:pt x="1" y="130"/>
                    </a:cubicBezTo>
                    <a:cubicBezTo>
                      <a:pt x="1" y="143"/>
                      <a:pt x="1" y="151"/>
                      <a:pt x="9" y="155"/>
                    </a:cubicBezTo>
                    <a:cubicBezTo>
                      <a:pt x="222" y="331"/>
                      <a:pt x="385" y="372"/>
                      <a:pt x="489" y="372"/>
                    </a:cubicBezTo>
                    <a:cubicBezTo>
                      <a:pt x="495" y="373"/>
                      <a:pt x="501" y="373"/>
                      <a:pt x="507" y="373"/>
                    </a:cubicBezTo>
                    <a:cubicBezTo>
                      <a:pt x="559" y="373"/>
                      <a:pt x="607" y="357"/>
                      <a:pt x="648" y="331"/>
                    </a:cubicBezTo>
                    <a:cubicBezTo>
                      <a:pt x="660" y="322"/>
                      <a:pt x="665" y="306"/>
                      <a:pt x="656" y="297"/>
                    </a:cubicBezTo>
                    <a:cubicBezTo>
                      <a:pt x="648" y="289"/>
                      <a:pt x="640" y="285"/>
                      <a:pt x="632" y="285"/>
                    </a:cubicBezTo>
                    <a:cubicBezTo>
                      <a:pt x="628" y="285"/>
                      <a:pt x="623" y="286"/>
                      <a:pt x="619" y="289"/>
                    </a:cubicBezTo>
                    <a:cubicBezTo>
                      <a:pt x="617" y="289"/>
                      <a:pt x="573" y="318"/>
                      <a:pt x="490" y="318"/>
                    </a:cubicBezTo>
                    <a:cubicBezTo>
                      <a:pt x="399" y="318"/>
                      <a:pt x="261" y="284"/>
                      <a:pt x="76" y="143"/>
                    </a:cubicBezTo>
                    <a:cubicBezTo>
                      <a:pt x="153" y="111"/>
                      <a:pt x="324" y="52"/>
                      <a:pt x="501" y="52"/>
                    </a:cubicBezTo>
                    <a:cubicBezTo>
                      <a:pt x="556" y="52"/>
                      <a:pt x="611" y="58"/>
                      <a:pt x="665" y="72"/>
                    </a:cubicBezTo>
                    <a:cubicBezTo>
                      <a:pt x="667" y="73"/>
                      <a:pt x="669" y="73"/>
                      <a:pt x="671" y="73"/>
                    </a:cubicBezTo>
                    <a:cubicBezTo>
                      <a:pt x="681" y="73"/>
                      <a:pt x="690" y="65"/>
                      <a:pt x="694" y="55"/>
                    </a:cubicBezTo>
                    <a:cubicBezTo>
                      <a:pt x="698" y="43"/>
                      <a:pt x="690" y="26"/>
                      <a:pt x="677" y="22"/>
                    </a:cubicBezTo>
                    <a:cubicBezTo>
                      <a:pt x="619" y="6"/>
                      <a:pt x="559" y="0"/>
                      <a:pt x="5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67"/>
              <p:cNvSpPr/>
              <p:nvPr/>
            </p:nvSpPr>
            <p:spPr>
              <a:xfrm>
                <a:off x="-4410052" y="-179983"/>
                <a:ext cx="222253" cy="10843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84" extrusionOk="0">
                    <a:moveTo>
                      <a:pt x="36" y="1"/>
                    </a:moveTo>
                    <a:cubicBezTo>
                      <a:pt x="18" y="1"/>
                      <a:pt x="1" y="21"/>
                      <a:pt x="15" y="41"/>
                    </a:cubicBezTo>
                    <a:cubicBezTo>
                      <a:pt x="236" y="421"/>
                      <a:pt x="561" y="484"/>
                      <a:pt x="578" y="484"/>
                    </a:cubicBezTo>
                    <a:lnTo>
                      <a:pt x="582" y="484"/>
                    </a:lnTo>
                    <a:cubicBezTo>
                      <a:pt x="591" y="484"/>
                      <a:pt x="603" y="476"/>
                      <a:pt x="607" y="463"/>
                    </a:cubicBezTo>
                    <a:cubicBezTo>
                      <a:pt x="611" y="446"/>
                      <a:pt x="599" y="434"/>
                      <a:pt x="586" y="434"/>
                    </a:cubicBezTo>
                    <a:cubicBezTo>
                      <a:pt x="390" y="384"/>
                      <a:pt x="223" y="263"/>
                      <a:pt x="111" y="96"/>
                    </a:cubicBezTo>
                    <a:lnTo>
                      <a:pt x="111" y="96"/>
                    </a:lnTo>
                    <a:cubicBezTo>
                      <a:pt x="252" y="162"/>
                      <a:pt x="411" y="196"/>
                      <a:pt x="570" y="200"/>
                    </a:cubicBezTo>
                    <a:cubicBezTo>
                      <a:pt x="573" y="200"/>
                      <a:pt x="577" y="200"/>
                      <a:pt x="581" y="200"/>
                    </a:cubicBezTo>
                    <a:cubicBezTo>
                      <a:pt x="727" y="200"/>
                      <a:pt x="864" y="279"/>
                      <a:pt x="937" y="409"/>
                    </a:cubicBezTo>
                    <a:cubicBezTo>
                      <a:pt x="943" y="418"/>
                      <a:pt x="952" y="423"/>
                      <a:pt x="963" y="423"/>
                    </a:cubicBezTo>
                    <a:cubicBezTo>
                      <a:pt x="966" y="423"/>
                      <a:pt x="970" y="422"/>
                      <a:pt x="975" y="421"/>
                    </a:cubicBezTo>
                    <a:cubicBezTo>
                      <a:pt x="987" y="413"/>
                      <a:pt x="991" y="396"/>
                      <a:pt x="983" y="384"/>
                    </a:cubicBezTo>
                    <a:cubicBezTo>
                      <a:pt x="901" y="237"/>
                      <a:pt x="744" y="146"/>
                      <a:pt x="577" y="146"/>
                    </a:cubicBezTo>
                    <a:cubicBezTo>
                      <a:pt x="573" y="146"/>
                      <a:pt x="569" y="146"/>
                      <a:pt x="566" y="146"/>
                    </a:cubicBezTo>
                    <a:cubicBezTo>
                      <a:pt x="386" y="142"/>
                      <a:pt x="207" y="92"/>
                      <a:pt x="48" y="4"/>
                    </a:cubicBezTo>
                    <a:cubicBezTo>
                      <a:pt x="44" y="2"/>
                      <a:pt x="40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67"/>
              <p:cNvSpPr/>
              <p:nvPr/>
            </p:nvSpPr>
            <p:spPr>
              <a:xfrm>
                <a:off x="-4149936" y="-43764"/>
                <a:ext cx="176323" cy="9006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2" extrusionOk="0">
                    <a:moveTo>
                      <a:pt x="155" y="0"/>
                    </a:moveTo>
                    <a:cubicBezTo>
                      <a:pt x="127" y="0"/>
                      <a:pt x="99" y="4"/>
                      <a:pt x="72" y="14"/>
                    </a:cubicBezTo>
                    <a:cubicBezTo>
                      <a:pt x="43" y="25"/>
                      <a:pt x="56" y="66"/>
                      <a:pt x="83" y="66"/>
                    </a:cubicBezTo>
                    <a:cubicBezTo>
                      <a:pt x="86" y="66"/>
                      <a:pt x="90" y="65"/>
                      <a:pt x="93" y="64"/>
                    </a:cubicBezTo>
                    <a:cubicBezTo>
                      <a:pt x="114" y="55"/>
                      <a:pt x="136" y="52"/>
                      <a:pt x="159" y="52"/>
                    </a:cubicBezTo>
                    <a:cubicBezTo>
                      <a:pt x="240" y="52"/>
                      <a:pt x="334" y="96"/>
                      <a:pt x="419" y="135"/>
                    </a:cubicBezTo>
                    <a:cubicBezTo>
                      <a:pt x="461" y="160"/>
                      <a:pt x="506" y="176"/>
                      <a:pt x="557" y="193"/>
                    </a:cubicBezTo>
                    <a:cubicBezTo>
                      <a:pt x="582" y="200"/>
                      <a:pt x="607" y="203"/>
                      <a:pt x="633" y="203"/>
                    </a:cubicBezTo>
                    <a:cubicBezTo>
                      <a:pt x="654" y="203"/>
                      <a:pt x="676" y="201"/>
                      <a:pt x="698" y="197"/>
                    </a:cubicBezTo>
                    <a:lnTo>
                      <a:pt x="698" y="197"/>
                    </a:lnTo>
                    <a:cubicBezTo>
                      <a:pt x="619" y="297"/>
                      <a:pt x="498" y="352"/>
                      <a:pt x="373" y="352"/>
                    </a:cubicBezTo>
                    <a:lnTo>
                      <a:pt x="369" y="352"/>
                    </a:lnTo>
                    <a:cubicBezTo>
                      <a:pt x="110" y="348"/>
                      <a:pt x="56" y="189"/>
                      <a:pt x="56" y="181"/>
                    </a:cubicBezTo>
                    <a:cubicBezTo>
                      <a:pt x="52" y="165"/>
                      <a:pt x="42" y="159"/>
                      <a:pt x="32" y="159"/>
                    </a:cubicBezTo>
                    <a:cubicBezTo>
                      <a:pt x="16" y="159"/>
                      <a:pt x="1" y="173"/>
                      <a:pt x="6" y="193"/>
                    </a:cubicBezTo>
                    <a:cubicBezTo>
                      <a:pt x="10" y="201"/>
                      <a:pt x="64" y="402"/>
                      <a:pt x="369" y="402"/>
                    </a:cubicBezTo>
                    <a:lnTo>
                      <a:pt x="373" y="402"/>
                    </a:lnTo>
                    <a:cubicBezTo>
                      <a:pt x="548" y="402"/>
                      <a:pt x="707" y="306"/>
                      <a:pt x="782" y="151"/>
                    </a:cubicBezTo>
                    <a:cubicBezTo>
                      <a:pt x="786" y="143"/>
                      <a:pt x="786" y="131"/>
                      <a:pt x="774" y="122"/>
                    </a:cubicBezTo>
                    <a:cubicBezTo>
                      <a:pt x="769" y="118"/>
                      <a:pt x="764" y="116"/>
                      <a:pt x="759" y="116"/>
                    </a:cubicBezTo>
                    <a:cubicBezTo>
                      <a:pt x="754" y="116"/>
                      <a:pt x="749" y="118"/>
                      <a:pt x="744" y="122"/>
                    </a:cubicBezTo>
                    <a:cubicBezTo>
                      <a:pt x="711" y="140"/>
                      <a:pt x="674" y="150"/>
                      <a:pt x="635" y="150"/>
                    </a:cubicBezTo>
                    <a:cubicBezTo>
                      <a:pt x="612" y="150"/>
                      <a:pt x="589" y="147"/>
                      <a:pt x="565" y="139"/>
                    </a:cubicBezTo>
                    <a:cubicBezTo>
                      <a:pt x="523" y="126"/>
                      <a:pt x="481" y="110"/>
                      <a:pt x="440" y="89"/>
                    </a:cubicBezTo>
                    <a:cubicBezTo>
                      <a:pt x="353" y="47"/>
                      <a:pt x="251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67"/>
              <p:cNvSpPr/>
              <p:nvPr/>
            </p:nvSpPr>
            <p:spPr>
              <a:xfrm>
                <a:off x="-4064575" y="19864"/>
                <a:ext cx="166689" cy="7147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319" extrusionOk="0">
                    <a:moveTo>
                      <a:pt x="228" y="0"/>
                    </a:moveTo>
                    <a:cubicBezTo>
                      <a:pt x="214" y="0"/>
                      <a:pt x="205" y="11"/>
                      <a:pt x="205" y="22"/>
                    </a:cubicBezTo>
                    <a:cubicBezTo>
                      <a:pt x="201" y="39"/>
                      <a:pt x="213" y="51"/>
                      <a:pt x="230" y="51"/>
                    </a:cubicBezTo>
                    <a:cubicBezTo>
                      <a:pt x="267" y="55"/>
                      <a:pt x="301" y="76"/>
                      <a:pt x="322" y="105"/>
                    </a:cubicBezTo>
                    <a:cubicBezTo>
                      <a:pt x="355" y="151"/>
                      <a:pt x="397" y="189"/>
                      <a:pt x="443" y="214"/>
                    </a:cubicBezTo>
                    <a:cubicBezTo>
                      <a:pt x="476" y="235"/>
                      <a:pt x="514" y="251"/>
                      <a:pt x="551" y="260"/>
                    </a:cubicBezTo>
                    <a:cubicBezTo>
                      <a:pt x="519" y="264"/>
                      <a:pt x="489" y="266"/>
                      <a:pt x="461" y="266"/>
                    </a:cubicBezTo>
                    <a:cubicBezTo>
                      <a:pt x="185" y="266"/>
                      <a:pt x="58" y="84"/>
                      <a:pt x="50" y="76"/>
                    </a:cubicBezTo>
                    <a:cubicBezTo>
                      <a:pt x="45" y="68"/>
                      <a:pt x="38" y="63"/>
                      <a:pt x="30" y="63"/>
                    </a:cubicBezTo>
                    <a:cubicBezTo>
                      <a:pt x="26" y="63"/>
                      <a:pt x="21" y="65"/>
                      <a:pt x="17" y="68"/>
                    </a:cubicBezTo>
                    <a:cubicBezTo>
                      <a:pt x="4" y="76"/>
                      <a:pt x="0" y="93"/>
                      <a:pt x="9" y="105"/>
                    </a:cubicBezTo>
                    <a:cubicBezTo>
                      <a:pt x="114" y="240"/>
                      <a:pt x="280" y="318"/>
                      <a:pt x="450" y="318"/>
                    </a:cubicBezTo>
                    <a:cubicBezTo>
                      <a:pt x="455" y="318"/>
                      <a:pt x="459" y="318"/>
                      <a:pt x="464" y="318"/>
                    </a:cubicBezTo>
                    <a:cubicBezTo>
                      <a:pt x="547" y="318"/>
                      <a:pt x="631" y="306"/>
                      <a:pt x="710" y="281"/>
                    </a:cubicBezTo>
                    <a:cubicBezTo>
                      <a:pt x="743" y="276"/>
                      <a:pt x="739" y="226"/>
                      <a:pt x="701" y="226"/>
                    </a:cubicBezTo>
                    <a:lnTo>
                      <a:pt x="626" y="218"/>
                    </a:lnTo>
                    <a:cubicBezTo>
                      <a:pt x="572" y="214"/>
                      <a:pt x="518" y="197"/>
                      <a:pt x="468" y="172"/>
                    </a:cubicBezTo>
                    <a:cubicBezTo>
                      <a:pt x="426" y="147"/>
                      <a:pt x="393" y="114"/>
                      <a:pt x="363" y="76"/>
                    </a:cubicBezTo>
                    <a:cubicBezTo>
                      <a:pt x="330" y="30"/>
                      <a:pt x="284" y="5"/>
                      <a:pt x="234" y="1"/>
                    </a:cubicBezTo>
                    <a:cubicBezTo>
                      <a:pt x="232" y="0"/>
                      <a:pt x="230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67"/>
              <p:cNvSpPr/>
              <p:nvPr/>
            </p:nvSpPr>
            <p:spPr>
              <a:xfrm>
                <a:off x="-4138510" y="-229720"/>
                <a:ext cx="144285" cy="19850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886" extrusionOk="0">
                    <a:moveTo>
                      <a:pt x="439" y="0"/>
                    </a:moveTo>
                    <a:cubicBezTo>
                      <a:pt x="430" y="0"/>
                      <a:pt x="426" y="0"/>
                      <a:pt x="418" y="5"/>
                    </a:cubicBezTo>
                    <a:cubicBezTo>
                      <a:pt x="410" y="13"/>
                      <a:pt x="155" y="205"/>
                      <a:pt x="5" y="677"/>
                    </a:cubicBezTo>
                    <a:cubicBezTo>
                      <a:pt x="0" y="689"/>
                      <a:pt x="9" y="706"/>
                      <a:pt x="21" y="710"/>
                    </a:cubicBezTo>
                    <a:cubicBezTo>
                      <a:pt x="24" y="711"/>
                      <a:pt x="26" y="711"/>
                      <a:pt x="28" y="711"/>
                    </a:cubicBezTo>
                    <a:cubicBezTo>
                      <a:pt x="39" y="711"/>
                      <a:pt x="51" y="704"/>
                      <a:pt x="55" y="693"/>
                    </a:cubicBezTo>
                    <a:cubicBezTo>
                      <a:pt x="180" y="288"/>
                      <a:pt x="397" y="92"/>
                      <a:pt x="443" y="55"/>
                    </a:cubicBezTo>
                    <a:cubicBezTo>
                      <a:pt x="485" y="63"/>
                      <a:pt x="568" y="88"/>
                      <a:pt x="581" y="134"/>
                    </a:cubicBezTo>
                    <a:cubicBezTo>
                      <a:pt x="589" y="163"/>
                      <a:pt x="551" y="213"/>
                      <a:pt x="476" y="263"/>
                    </a:cubicBezTo>
                    <a:cubicBezTo>
                      <a:pt x="188" y="472"/>
                      <a:pt x="38" y="835"/>
                      <a:pt x="34" y="852"/>
                    </a:cubicBezTo>
                    <a:cubicBezTo>
                      <a:pt x="26" y="865"/>
                      <a:pt x="34" y="881"/>
                      <a:pt x="46" y="885"/>
                    </a:cubicBezTo>
                    <a:lnTo>
                      <a:pt x="59" y="885"/>
                    </a:lnTo>
                    <a:cubicBezTo>
                      <a:pt x="67" y="885"/>
                      <a:pt x="76" y="881"/>
                      <a:pt x="80" y="873"/>
                    </a:cubicBezTo>
                    <a:cubicBezTo>
                      <a:pt x="84" y="869"/>
                      <a:pt x="234" y="506"/>
                      <a:pt x="510" y="305"/>
                    </a:cubicBezTo>
                    <a:cubicBezTo>
                      <a:pt x="606" y="238"/>
                      <a:pt x="643" y="176"/>
                      <a:pt x="631" y="122"/>
                    </a:cubicBezTo>
                    <a:cubicBezTo>
                      <a:pt x="610" y="30"/>
                      <a:pt x="455" y="0"/>
                      <a:pt x="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67"/>
              <p:cNvSpPr/>
              <p:nvPr/>
            </p:nvSpPr>
            <p:spPr>
              <a:xfrm>
                <a:off x="-4715424" y="-139207"/>
                <a:ext cx="890355" cy="871077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888" extrusionOk="0">
                    <a:moveTo>
                      <a:pt x="1296" y="0"/>
                    </a:moveTo>
                    <a:cubicBezTo>
                      <a:pt x="1127" y="0"/>
                      <a:pt x="911" y="33"/>
                      <a:pt x="751" y="172"/>
                    </a:cubicBezTo>
                    <a:cubicBezTo>
                      <a:pt x="455" y="435"/>
                      <a:pt x="330" y="557"/>
                      <a:pt x="213" y="986"/>
                    </a:cubicBezTo>
                    <a:cubicBezTo>
                      <a:pt x="92" y="1446"/>
                      <a:pt x="0" y="1909"/>
                      <a:pt x="242" y="2522"/>
                    </a:cubicBezTo>
                    <a:cubicBezTo>
                      <a:pt x="367" y="2852"/>
                      <a:pt x="392" y="2994"/>
                      <a:pt x="405" y="3078"/>
                    </a:cubicBezTo>
                    <a:cubicBezTo>
                      <a:pt x="409" y="3144"/>
                      <a:pt x="438" y="3207"/>
                      <a:pt x="488" y="3253"/>
                    </a:cubicBezTo>
                    <a:cubicBezTo>
                      <a:pt x="522" y="3291"/>
                      <a:pt x="551" y="3332"/>
                      <a:pt x="580" y="3378"/>
                    </a:cubicBezTo>
                    <a:cubicBezTo>
                      <a:pt x="710" y="3574"/>
                      <a:pt x="918" y="3887"/>
                      <a:pt x="1311" y="3887"/>
                    </a:cubicBezTo>
                    <a:cubicBezTo>
                      <a:pt x="1340" y="3887"/>
                      <a:pt x="1373" y="3887"/>
                      <a:pt x="1403" y="3883"/>
                    </a:cubicBezTo>
                    <a:cubicBezTo>
                      <a:pt x="1845" y="3829"/>
                      <a:pt x="2125" y="3645"/>
                      <a:pt x="2367" y="3478"/>
                    </a:cubicBezTo>
                    <a:cubicBezTo>
                      <a:pt x="2434" y="3437"/>
                      <a:pt x="2492" y="3395"/>
                      <a:pt x="2555" y="3357"/>
                    </a:cubicBezTo>
                    <a:cubicBezTo>
                      <a:pt x="2630" y="3307"/>
                      <a:pt x="2713" y="3274"/>
                      <a:pt x="2805" y="3249"/>
                    </a:cubicBezTo>
                    <a:cubicBezTo>
                      <a:pt x="2868" y="3232"/>
                      <a:pt x="2922" y="3220"/>
                      <a:pt x="3047" y="3111"/>
                    </a:cubicBezTo>
                    <a:cubicBezTo>
                      <a:pt x="3281" y="2907"/>
                      <a:pt x="3657" y="2514"/>
                      <a:pt x="3732" y="2264"/>
                    </a:cubicBezTo>
                    <a:lnTo>
                      <a:pt x="3736" y="2255"/>
                    </a:lnTo>
                    <a:cubicBezTo>
                      <a:pt x="3815" y="2005"/>
                      <a:pt x="3974" y="1491"/>
                      <a:pt x="3465" y="978"/>
                    </a:cubicBezTo>
                    <a:cubicBezTo>
                      <a:pt x="3458" y="974"/>
                      <a:pt x="3451" y="972"/>
                      <a:pt x="3444" y="972"/>
                    </a:cubicBezTo>
                    <a:cubicBezTo>
                      <a:pt x="3437" y="972"/>
                      <a:pt x="3431" y="974"/>
                      <a:pt x="3427" y="978"/>
                    </a:cubicBezTo>
                    <a:cubicBezTo>
                      <a:pt x="3419" y="991"/>
                      <a:pt x="3419" y="1007"/>
                      <a:pt x="3427" y="1016"/>
                    </a:cubicBezTo>
                    <a:cubicBezTo>
                      <a:pt x="3920" y="1504"/>
                      <a:pt x="3761" y="2001"/>
                      <a:pt x="3686" y="2239"/>
                    </a:cubicBezTo>
                    <a:lnTo>
                      <a:pt x="3686" y="2251"/>
                    </a:lnTo>
                    <a:cubicBezTo>
                      <a:pt x="3611" y="2489"/>
                      <a:pt x="3235" y="2877"/>
                      <a:pt x="3014" y="3069"/>
                    </a:cubicBezTo>
                    <a:cubicBezTo>
                      <a:pt x="2897" y="3174"/>
                      <a:pt x="2855" y="3186"/>
                      <a:pt x="2793" y="3199"/>
                    </a:cubicBezTo>
                    <a:cubicBezTo>
                      <a:pt x="2701" y="3224"/>
                      <a:pt x="2609" y="3261"/>
                      <a:pt x="2530" y="3316"/>
                    </a:cubicBezTo>
                    <a:cubicBezTo>
                      <a:pt x="2467" y="3353"/>
                      <a:pt x="2404" y="3391"/>
                      <a:pt x="2342" y="3437"/>
                    </a:cubicBezTo>
                    <a:cubicBezTo>
                      <a:pt x="2100" y="3595"/>
                      <a:pt x="1828" y="3779"/>
                      <a:pt x="1398" y="3833"/>
                    </a:cubicBezTo>
                    <a:cubicBezTo>
                      <a:pt x="1369" y="3837"/>
                      <a:pt x="1340" y="3838"/>
                      <a:pt x="1312" y="3838"/>
                    </a:cubicBezTo>
                    <a:cubicBezTo>
                      <a:pt x="947" y="3838"/>
                      <a:pt x="754" y="3547"/>
                      <a:pt x="622" y="3349"/>
                    </a:cubicBezTo>
                    <a:cubicBezTo>
                      <a:pt x="593" y="3303"/>
                      <a:pt x="564" y="3257"/>
                      <a:pt x="526" y="3215"/>
                    </a:cubicBezTo>
                    <a:cubicBezTo>
                      <a:pt x="484" y="3178"/>
                      <a:pt x="459" y="3128"/>
                      <a:pt x="455" y="3069"/>
                    </a:cubicBezTo>
                    <a:cubicBezTo>
                      <a:pt x="443" y="2982"/>
                      <a:pt x="422" y="2840"/>
                      <a:pt x="288" y="2506"/>
                    </a:cubicBezTo>
                    <a:cubicBezTo>
                      <a:pt x="54" y="1905"/>
                      <a:pt x="142" y="1450"/>
                      <a:pt x="263" y="999"/>
                    </a:cubicBezTo>
                    <a:cubicBezTo>
                      <a:pt x="376" y="590"/>
                      <a:pt x="484" y="477"/>
                      <a:pt x="785" y="214"/>
                    </a:cubicBezTo>
                    <a:cubicBezTo>
                      <a:pt x="933" y="83"/>
                      <a:pt x="1139" y="53"/>
                      <a:pt x="1299" y="53"/>
                    </a:cubicBezTo>
                    <a:cubicBezTo>
                      <a:pt x="1440" y="53"/>
                      <a:pt x="1547" y="76"/>
                      <a:pt x="1549" y="76"/>
                    </a:cubicBezTo>
                    <a:cubicBezTo>
                      <a:pt x="1551" y="77"/>
                      <a:pt x="1554" y="77"/>
                      <a:pt x="1556" y="77"/>
                    </a:cubicBezTo>
                    <a:cubicBezTo>
                      <a:pt x="1584" y="77"/>
                      <a:pt x="1592" y="34"/>
                      <a:pt x="1561" y="26"/>
                    </a:cubicBezTo>
                    <a:cubicBezTo>
                      <a:pt x="1552" y="24"/>
                      <a:pt x="1441" y="0"/>
                      <a:pt x="1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67"/>
              <p:cNvSpPr/>
              <p:nvPr/>
            </p:nvSpPr>
            <p:spPr>
              <a:xfrm>
                <a:off x="-4201242" y="-115010"/>
                <a:ext cx="36967" cy="940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20" extrusionOk="0">
                    <a:moveTo>
                      <a:pt x="144" y="1"/>
                    </a:moveTo>
                    <a:cubicBezTo>
                      <a:pt x="140" y="1"/>
                      <a:pt x="137" y="3"/>
                      <a:pt x="134" y="6"/>
                    </a:cubicBezTo>
                    <a:cubicBezTo>
                      <a:pt x="51" y="123"/>
                      <a:pt x="5" y="261"/>
                      <a:pt x="1" y="403"/>
                    </a:cubicBezTo>
                    <a:cubicBezTo>
                      <a:pt x="1" y="411"/>
                      <a:pt x="5" y="415"/>
                      <a:pt x="13" y="419"/>
                    </a:cubicBezTo>
                    <a:cubicBezTo>
                      <a:pt x="22" y="419"/>
                      <a:pt x="26" y="411"/>
                      <a:pt x="26" y="403"/>
                    </a:cubicBezTo>
                    <a:cubicBezTo>
                      <a:pt x="30" y="265"/>
                      <a:pt x="76" y="135"/>
                      <a:pt x="155" y="23"/>
                    </a:cubicBezTo>
                    <a:cubicBezTo>
                      <a:pt x="164" y="11"/>
                      <a:pt x="154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67"/>
              <p:cNvSpPr/>
              <p:nvPr/>
            </p:nvSpPr>
            <p:spPr>
              <a:xfrm>
                <a:off x="-4190040" y="-84540"/>
                <a:ext cx="19940" cy="374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167" extrusionOk="0">
                    <a:moveTo>
                      <a:pt x="73" y="1"/>
                    </a:moveTo>
                    <a:cubicBezTo>
                      <a:pt x="70" y="1"/>
                      <a:pt x="66" y="3"/>
                      <a:pt x="64" y="8"/>
                    </a:cubicBezTo>
                    <a:cubicBezTo>
                      <a:pt x="38" y="54"/>
                      <a:pt x="18" y="104"/>
                      <a:pt x="5" y="150"/>
                    </a:cubicBezTo>
                    <a:cubicBezTo>
                      <a:pt x="1" y="158"/>
                      <a:pt x="5" y="166"/>
                      <a:pt x="13" y="166"/>
                    </a:cubicBezTo>
                    <a:lnTo>
                      <a:pt x="18" y="166"/>
                    </a:lnTo>
                    <a:cubicBezTo>
                      <a:pt x="22" y="166"/>
                      <a:pt x="26" y="166"/>
                      <a:pt x="30" y="158"/>
                    </a:cubicBezTo>
                    <a:cubicBezTo>
                      <a:pt x="43" y="112"/>
                      <a:pt x="64" y="66"/>
                      <a:pt x="84" y="20"/>
                    </a:cubicBezTo>
                    <a:cubicBezTo>
                      <a:pt x="89" y="12"/>
                      <a:pt x="89" y="4"/>
                      <a:pt x="80" y="4"/>
                    </a:cubicBezTo>
                    <a:cubicBezTo>
                      <a:pt x="78" y="2"/>
                      <a:pt x="76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67"/>
              <p:cNvSpPr/>
              <p:nvPr/>
            </p:nvSpPr>
            <p:spPr>
              <a:xfrm>
                <a:off x="-4179734" y="-66168"/>
                <a:ext cx="11426" cy="208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93" extrusionOk="0">
                    <a:moveTo>
                      <a:pt x="43" y="1"/>
                    </a:moveTo>
                    <a:cubicBezTo>
                      <a:pt x="34" y="1"/>
                      <a:pt x="26" y="5"/>
                      <a:pt x="26" y="9"/>
                    </a:cubicBezTo>
                    <a:lnTo>
                      <a:pt x="1" y="76"/>
                    </a:lnTo>
                    <a:cubicBezTo>
                      <a:pt x="1" y="80"/>
                      <a:pt x="1" y="89"/>
                      <a:pt x="9" y="93"/>
                    </a:cubicBezTo>
                    <a:lnTo>
                      <a:pt x="13" y="93"/>
                    </a:lnTo>
                    <a:cubicBezTo>
                      <a:pt x="18" y="93"/>
                      <a:pt x="22" y="89"/>
                      <a:pt x="26" y="84"/>
                    </a:cubicBezTo>
                    <a:lnTo>
                      <a:pt x="51" y="18"/>
                    </a:lnTo>
                    <a:cubicBezTo>
                      <a:pt x="51" y="13"/>
                      <a:pt x="47" y="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67"/>
              <p:cNvSpPr/>
              <p:nvPr/>
            </p:nvSpPr>
            <p:spPr>
              <a:xfrm>
                <a:off x="-4133805" y="-196786"/>
                <a:ext cx="88946" cy="15145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76" extrusionOk="0">
                    <a:moveTo>
                      <a:pt x="381" y="1"/>
                    </a:moveTo>
                    <a:cubicBezTo>
                      <a:pt x="377" y="1"/>
                      <a:pt x="374" y="2"/>
                      <a:pt x="372" y="4"/>
                    </a:cubicBezTo>
                    <a:cubicBezTo>
                      <a:pt x="188" y="183"/>
                      <a:pt x="59" y="413"/>
                      <a:pt x="0" y="663"/>
                    </a:cubicBezTo>
                    <a:cubicBezTo>
                      <a:pt x="0" y="667"/>
                      <a:pt x="5" y="676"/>
                      <a:pt x="9" y="676"/>
                    </a:cubicBezTo>
                    <a:lnTo>
                      <a:pt x="13" y="676"/>
                    </a:lnTo>
                    <a:cubicBezTo>
                      <a:pt x="21" y="676"/>
                      <a:pt x="25" y="672"/>
                      <a:pt x="25" y="667"/>
                    </a:cubicBezTo>
                    <a:cubicBezTo>
                      <a:pt x="84" y="421"/>
                      <a:pt x="213" y="200"/>
                      <a:pt x="393" y="20"/>
                    </a:cubicBezTo>
                    <a:cubicBezTo>
                      <a:pt x="397" y="16"/>
                      <a:pt x="397" y="8"/>
                      <a:pt x="393" y="4"/>
                    </a:cubicBezTo>
                    <a:cubicBezTo>
                      <a:pt x="389" y="2"/>
                      <a:pt x="384" y="1"/>
                      <a:pt x="3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67"/>
              <p:cNvSpPr/>
              <p:nvPr/>
            </p:nvSpPr>
            <p:spPr>
              <a:xfrm>
                <a:off x="-4108488" y="-171245"/>
                <a:ext cx="55787" cy="7639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41" extrusionOk="0">
                    <a:moveTo>
                      <a:pt x="232" y="0"/>
                    </a:moveTo>
                    <a:cubicBezTo>
                      <a:pt x="230" y="0"/>
                      <a:pt x="228" y="1"/>
                      <a:pt x="225" y="2"/>
                    </a:cubicBezTo>
                    <a:cubicBezTo>
                      <a:pt x="134" y="98"/>
                      <a:pt x="58" y="207"/>
                      <a:pt x="0" y="324"/>
                    </a:cubicBezTo>
                    <a:cubicBezTo>
                      <a:pt x="0" y="332"/>
                      <a:pt x="0" y="336"/>
                      <a:pt x="8" y="341"/>
                    </a:cubicBezTo>
                    <a:lnTo>
                      <a:pt x="13" y="341"/>
                    </a:lnTo>
                    <a:cubicBezTo>
                      <a:pt x="17" y="341"/>
                      <a:pt x="21" y="341"/>
                      <a:pt x="25" y="336"/>
                    </a:cubicBezTo>
                    <a:cubicBezTo>
                      <a:pt x="79" y="219"/>
                      <a:pt x="155" y="115"/>
                      <a:pt x="242" y="23"/>
                    </a:cubicBezTo>
                    <a:cubicBezTo>
                      <a:pt x="249" y="13"/>
                      <a:pt x="242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67"/>
              <p:cNvSpPr/>
              <p:nvPr/>
            </p:nvSpPr>
            <p:spPr>
              <a:xfrm>
                <a:off x="-4049564" y="-186480"/>
                <a:ext cx="15011" cy="12098"/>
              </a:xfrm>
              <a:custGeom>
                <a:avLst/>
                <a:gdLst/>
                <a:ahLst/>
                <a:cxnLst/>
                <a:rect l="l" t="t" r="r" b="b"/>
                <a:pathLst>
                  <a:path w="67" h="54" extrusionOk="0">
                    <a:moveTo>
                      <a:pt x="50" y="1"/>
                    </a:moveTo>
                    <a:cubicBezTo>
                      <a:pt x="47" y="1"/>
                      <a:pt x="44" y="2"/>
                      <a:pt x="42" y="4"/>
                    </a:cubicBezTo>
                    <a:lnTo>
                      <a:pt x="8" y="29"/>
                    </a:lnTo>
                    <a:cubicBezTo>
                      <a:pt x="0" y="33"/>
                      <a:pt x="0" y="41"/>
                      <a:pt x="4" y="50"/>
                    </a:cubicBezTo>
                    <a:cubicBezTo>
                      <a:pt x="8" y="50"/>
                      <a:pt x="13" y="54"/>
                      <a:pt x="17" y="54"/>
                    </a:cubicBezTo>
                    <a:cubicBezTo>
                      <a:pt x="17" y="54"/>
                      <a:pt x="21" y="50"/>
                      <a:pt x="25" y="50"/>
                    </a:cubicBezTo>
                    <a:lnTo>
                      <a:pt x="58" y="20"/>
                    </a:lnTo>
                    <a:cubicBezTo>
                      <a:pt x="67" y="16"/>
                      <a:pt x="67" y="8"/>
                      <a:pt x="58" y="4"/>
                    </a:cubicBezTo>
                    <a:cubicBezTo>
                      <a:pt x="56" y="2"/>
                      <a:pt x="53" y="1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67"/>
              <p:cNvSpPr/>
              <p:nvPr/>
            </p:nvSpPr>
            <p:spPr>
              <a:xfrm>
                <a:off x="-4155313" y="-64376"/>
                <a:ext cx="20836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56" extrusionOk="0">
                    <a:moveTo>
                      <a:pt x="61" y="0"/>
                    </a:moveTo>
                    <a:cubicBezTo>
                      <a:pt x="53" y="0"/>
                      <a:pt x="44" y="6"/>
                      <a:pt x="46" y="14"/>
                    </a:cubicBezTo>
                    <a:cubicBezTo>
                      <a:pt x="67" y="93"/>
                      <a:pt x="50" y="172"/>
                      <a:pt x="5" y="235"/>
                    </a:cubicBezTo>
                    <a:cubicBezTo>
                      <a:pt x="0" y="243"/>
                      <a:pt x="5" y="252"/>
                      <a:pt x="9" y="256"/>
                    </a:cubicBezTo>
                    <a:lnTo>
                      <a:pt x="17" y="256"/>
                    </a:lnTo>
                    <a:cubicBezTo>
                      <a:pt x="21" y="256"/>
                      <a:pt x="25" y="256"/>
                      <a:pt x="30" y="252"/>
                    </a:cubicBezTo>
                    <a:cubicBezTo>
                      <a:pt x="75" y="181"/>
                      <a:pt x="92" y="93"/>
                      <a:pt x="71" y="10"/>
                    </a:cubicBezTo>
                    <a:cubicBezTo>
                      <a:pt x="71" y="3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67"/>
              <p:cNvSpPr/>
              <p:nvPr/>
            </p:nvSpPr>
            <p:spPr>
              <a:xfrm>
                <a:off x="-4155313" y="-44660"/>
                <a:ext cx="9634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9" extrusionOk="0">
                    <a:moveTo>
                      <a:pt x="27" y="1"/>
                    </a:moveTo>
                    <a:cubicBezTo>
                      <a:pt x="20" y="1"/>
                      <a:pt x="13" y="5"/>
                      <a:pt x="13" y="13"/>
                    </a:cubicBezTo>
                    <a:cubicBezTo>
                      <a:pt x="17" y="34"/>
                      <a:pt x="13" y="55"/>
                      <a:pt x="5" y="72"/>
                    </a:cubicBezTo>
                    <a:cubicBezTo>
                      <a:pt x="0" y="80"/>
                      <a:pt x="5" y="89"/>
                      <a:pt x="13" y="89"/>
                    </a:cubicBezTo>
                    <a:lnTo>
                      <a:pt x="17" y="89"/>
                    </a:lnTo>
                    <a:cubicBezTo>
                      <a:pt x="21" y="89"/>
                      <a:pt x="25" y="89"/>
                      <a:pt x="30" y="84"/>
                    </a:cubicBezTo>
                    <a:cubicBezTo>
                      <a:pt x="38" y="59"/>
                      <a:pt x="42" y="39"/>
                      <a:pt x="42" y="13"/>
                    </a:cubicBezTo>
                    <a:cubicBezTo>
                      <a:pt x="42" y="5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67"/>
              <p:cNvSpPr/>
              <p:nvPr/>
            </p:nvSpPr>
            <p:spPr>
              <a:xfrm>
                <a:off x="-4314385" y="-64152"/>
                <a:ext cx="110678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0" extrusionOk="0">
                    <a:moveTo>
                      <a:pt x="477" y="0"/>
                    </a:moveTo>
                    <a:cubicBezTo>
                      <a:pt x="326" y="38"/>
                      <a:pt x="168" y="55"/>
                      <a:pt x="13" y="55"/>
                    </a:cubicBezTo>
                    <a:cubicBezTo>
                      <a:pt x="13" y="54"/>
                      <a:pt x="12" y="53"/>
                      <a:pt x="11" y="53"/>
                    </a:cubicBezTo>
                    <a:cubicBezTo>
                      <a:pt x="6" y="53"/>
                      <a:pt x="1" y="60"/>
                      <a:pt x="1" y="67"/>
                    </a:cubicBezTo>
                    <a:cubicBezTo>
                      <a:pt x="1" y="71"/>
                      <a:pt x="5" y="80"/>
                      <a:pt x="13" y="80"/>
                    </a:cubicBezTo>
                    <a:lnTo>
                      <a:pt x="51" y="80"/>
                    </a:lnTo>
                    <a:cubicBezTo>
                      <a:pt x="193" y="80"/>
                      <a:pt x="339" y="59"/>
                      <a:pt x="481" y="25"/>
                    </a:cubicBezTo>
                    <a:cubicBezTo>
                      <a:pt x="489" y="25"/>
                      <a:pt x="493" y="17"/>
                      <a:pt x="489" y="9"/>
                    </a:cubicBezTo>
                    <a:cubicBezTo>
                      <a:pt x="489" y="4"/>
                      <a:pt x="48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67"/>
              <p:cNvSpPr/>
              <p:nvPr/>
            </p:nvSpPr>
            <p:spPr>
              <a:xfrm>
                <a:off x="-4258150" y="-55190"/>
                <a:ext cx="50634" cy="1926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86" extrusionOk="0">
                    <a:moveTo>
                      <a:pt x="211" y="0"/>
                    </a:moveTo>
                    <a:cubicBezTo>
                      <a:pt x="209" y="0"/>
                      <a:pt x="207" y="1"/>
                      <a:pt x="205" y="2"/>
                    </a:cubicBezTo>
                    <a:cubicBezTo>
                      <a:pt x="142" y="31"/>
                      <a:pt x="80" y="48"/>
                      <a:pt x="13" y="60"/>
                    </a:cubicBezTo>
                    <a:cubicBezTo>
                      <a:pt x="4" y="60"/>
                      <a:pt x="0" y="69"/>
                      <a:pt x="0" y="73"/>
                    </a:cubicBezTo>
                    <a:cubicBezTo>
                      <a:pt x="0" y="81"/>
                      <a:pt x="9" y="86"/>
                      <a:pt x="13" y="86"/>
                    </a:cubicBezTo>
                    <a:lnTo>
                      <a:pt x="17" y="86"/>
                    </a:lnTo>
                    <a:cubicBezTo>
                      <a:pt x="84" y="73"/>
                      <a:pt x="150" y="56"/>
                      <a:pt x="217" y="27"/>
                    </a:cubicBezTo>
                    <a:cubicBezTo>
                      <a:pt x="221" y="23"/>
                      <a:pt x="226" y="15"/>
                      <a:pt x="221" y="10"/>
                    </a:cubicBezTo>
                    <a:cubicBezTo>
                      <a:pt x="218" y="4"/>
                      <a:pt x="215" y="0"/>
                      <a:pt x="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67"/>
              <p:cNvSpPr/>
              <p:nvPr/>
            </p:nvSpPr>
            <p:spPr>
              <a:xfrm>
                <a:off x="-4237537" y="-38387"/>
                <a:ext cx="17027" cy="10978"/>
              </a:xfrm>
              <a:custGeom>
                <a:avLst/>
                <a:gdLst/>
                <a:ahLst/>
                <a:cxnLst/>
                <a:rect l="l" t="t" r="r" b="b"/>
                <a:pathLst>
                  <a:path w="76" h="49" extrusionOk="0">
                    <a:moveTo>
                      <a:pt x="63" y="0"/>
                    </a:moveTo>
                    <a:cubicBezTo>
                      <a:pt x="60" y="0"/>
                      <a:pt x="56" y="2"/>
                      <a:pt x="54" y="6"/>
                    </a:cubicBezTo>
                    <a:cubicBezTo>
                      <a:pt x="42" y="15"/>
                      <a:pt x="29" y="19"/>
                      <a:pt x="13" y="23"/>
                    </a:cubicBezTo>
                    <a:cubicBezTo>
                      <a:pt x="4" y="23"/>
                      <a:pt x="0" y="27"/>
                      <a:pt x="4" y="36"/>
                    </a:cubicBezTo>
                    <a:cubicBezTo>
                      <a:pt x="4" y="44"/>
                      <a:pt x="8" y="48"/>
                      <a:pt x="17" y="48"/>
                    </a:cubicBezTo>
                    <a:lnTo>
                      <a:pt x="21" y="44"/>
                    </a:lnTo>
                    <a:cubicBezTo>
                      <a:pt x="38" y="40"/>
                      <a:pt x="54" y="36"/>
                      <a:pt x="71" y="23"/>
                    </a:cubicBezTo>
                    <a:cubicBezTo>
                      <a:pt x="75" y="19"/>
                      <a:pt x="75" y="11"/>
                      <a:pt x="71" y="6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67"/>
              <p:cNvSpPr/>
              <p:nvPr/>
            </p:nvSpPr>
            <p:spPr>
              <a:xfrm>
                <a:off x="-4240450" y="-24496"/>
                <a:ext cx="13219" cy="7169"/>
              </a:xfrm>
              <a:custGeom>
                <a:avLst/>
                <a:gdLst/>
                <a:ahLst/>
                <a:cxnLst/>
                <a:rect l="l" t="t" r="r" b="b"/>
                <a:pathLst>
                  <a:path w="59" h="32" extrusionOk="0">
                    <a:moveTo>
                      <a:pt x="45" y="0"/>
                    </a:moveTo>
                    <a:cubicBezTo>
                      <a:pt x="42" y="0"/>
                      <a:pt x="40" y="1"/>
                      <a:pt x="38" y="3"/>
                    </a:cubicBezTo>
                    <a:cubicBezTo>
                      <a:pt x="34" y="5"/>
                      <a:pt x="31" y="6"/>
                      <a:pt x="28" y="6"/>
                    </a:cubicBezTo>
                    <a:cubicBezTo>
                      <a:pt x="25" y="6"/>
                      <a:pt x="21" y="5"/>
                      <a:pt x="17" y="3"/>
                    </a:cubicBezTo>
                    <a:cubicBezTo>
                      <a:pt x="16" y="2"/>
                      <a:pt x="14" y="1"/>
                      <a:pt x="13" y="1"/>
                    </a:cubicBezTo>
                    <a:cubicBezTo>
                      <a:pt x="9" y="1"/>
                      <a:pt x="3" y="4"/>
                      <a:pt x="1" y="7"/>
                    </a:cubicBezTo>
                    <a:cubicBezTo>
                      <a:pt x="1" y="15"/>
                      <a:pt x="1" y="24"/>
                      <a:pt x="9" y="28"/>
                    </a:cubicBezTo>
                    <a:cubicBezTo>
                      <a:pt x="13" y="28"/>
                      <a:pt x="21" y="32"/>
                      <a:pt x="26" y="32"/>
                    </a:cubicBezTo>
                    <a:cubicBezTo>
                      <a:pt x="34" y="32"/>
                      <a:pt x="42" y="28"/>
                      <a:pt x="51" y="24"/>
                    </a:cubicBezTo>
                    <a:cubicBezTo>
                      <a:pt x="55" y="19"/>
                      <a:pt x="59" y="11"/>
                      <a:pt x="55" y="7"/>
                    </a:cubicBezTo>
                    <a:cubicBezTo>
                      <a:pt x="52" y="2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67"/>
              <p:cNvSpPr/>
              <p:nvPr/>
            </p:nvSpPr>
            <p:spPr>
              <a:xfrm>
                <a:off x="-4351128" y="-137414"/>
                <a:ext cx="154815" cy="584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1" extrusionOk="0">
                    <a:moveTo>
                      <a:pt x="20" y="0"/>
                    </a:moveTo>
                    <a:cubicBezTo>
                      <a:pt x="7" y="0"/>
                      <a:pt x="0" y="19"/>
                      <a:pt x="14" y="23"/>
                    </a:cubicBezTo>
                    <a:cubicBezTo>
                      <a:pt x="90" y="56"/>
                      <a:pt x="169" y="77"/>
                      <a:pt x="248" y="85"/>
                    </a:cubicBezTo>
                    <a:lnTo>
                      <a:pt x="277" y="89"/>
                    </a:lnTo>
                    <a:cubicBezTo>
                      <a:pt x="344" y="98"/>
                      <a:pt x="411" y="110"/>
                      <a:pt x="478" y="131"/>
                    </a:cubicBezTo>
                    <a:cubicBezTo>
                      <a:pt x="553" y="152"/>
                      <a:pt x="620" y="194"/>
                      <a:pt x="666" y="256"/>
                    </a:cubicBezTo>
                    <a:cubicBezTo>
                      <a:pt x="670" y="260"/>
                      <a:pt x="670" y="260"/>
                      <a:pt x="678" y="260"/>
                    </a:cubicBezTo>
                    <a:lnTo>
                      <a:pt x="682" y="260"/>
                    </a:lnTo>
                    <a:cubicBezTo>
                      <a:pt x="691" y="256"/>
                      <a:pt x="691" y="248"/>
                      <a:pt x="687" y="240"/>
                    </a:cubicBezTo>
                    <a:cubicBezTo>
                      <a:pt x="636" y="177"/>
                      <a:pt x="565" y="127"/>
                      <a:pt x="486" y="106"/>
                    </a:cubicBezTo>
                    <a:cubicBezTo>
                      <a:pt x="419" y="85"/>
                      <a:pt x="353" y="73"/>
                      <a:pt x="282" y="64"/>
                    </a:cubicBezTo>
                    <a:lnTo>
                      <a:pt x="252" y="60"/>
                    </a:lnTo>
                    <a:cubicBezTo>
                      <a:pt x="173" y="52"/>
                      <a:pt x="98" y="31"/>
                      <a:pt x="27" y="2"/>
                    </a:cubicBezTo>
                    <a:cubicBezTo>
                      <a:pt x="25" y="1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67"/>
              <p:cNvSpPr/>
              <p:nvPr/>
            </p:nvSpPr>
            <p:spPr>
              <a:xfrm>
                <a:off x="-4277865" y="-108065"/>
                <a:ext cx="54443" cy="16131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2" extrusionOk="0">
                    <a:moveTo>
                      <a:pt x="17" y="0"/>
                    </a:moveTo>
                    <a:cubicBezTo>
                      <a:pt x="9" y="0"/>
                      <a:pt x="5" y="4"/>
                      <a:pt x="5" y="13"/>
                    </a:cubicBezTo>
                    <a:cubicBezTo>
                      <a:pt x="1" y="21"/>
                      <a:pt x="9" y="25"/>
                      <a:pt x="13" y="29"/>
                    </a:cubicBezTo>
                    <a:cubicBezTo>
                      <a:pt x="84" y="33"/>
                      <a:pt x="155" y="50"/>
                      <a:pt x="222" y="71"/>
                    </a:cubicBezTo>
                    <a:lnTo>
                      <a:pt x="226" y="71"/>
                    </a:lnTo>
                    <a:cubicBezTo>
                      <a:pt x="243" y="71"/>
                      <a:pt x="243" y="54"/>
                      <a:pt x="230" y="46"/>
                    </a:cubicBezTo>
                    <a:cubicBezTo>
                      <a:pt x="163" y="21"/>
                      <a:pt x="88" y="8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67"/>
              <p:cNvSpPr/>
              <p:nvPr/>
            </p:nvSpPr>
            <p:spPr>
              <a:xfrm>
                <a:off x="-4261958" y="-97310"/>
                <a:ext cx="20836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93" h="40" extrusionOk="0">
                    <a:moveTo>
                      <a:pt x="11" y="1"/>
                    </a:moveTo>
                    <a:cubicBezTo>
                      <a:pt x="5" y="1"/>
                      <a:pt x="1" y="4"/>
                      <a:pt x="1" y="11"/>
                    </a:cubicBezTo>
                    <a:cubicBezTo>
                      <a:pt x="1" y="15"/>
                      <a:pt x="5" y="23"/>
                      <a:pt x="9" y="27"/>
                    </a:cubicBezTo>
                    <a:lnTo>
                      <a:pt x="76" y="40"/>
                    </a:lnTo>
                    <a:lnTo>
                      <a:pt x="80" y="40"/>
                    </a:lnTo>
                    <a:cubicBezTo>
                      <a:pt x="84" y="40"/>
                      <a:pt x="88" y="36"/>
                      <a:pt x="92" y="31"/>
                    </a:cubicBezTo>
                    <a:cubicBezTo>
                      <a:pt x="92" y="23"/>
                      <a:pt x="88" y="19"/>
                      <a:pt x="84" y="15"/>
                    </a:cubicBezTo>
                    <a:lnTo>
                      <a:pt x="17" y="2"/>
                    </a:lnTo>
                    <a:cubicBezTo>
                      <a:pt x="15" y="1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67"/>
              <p:cNvSpPr/>
              <p:nvPr/>
            </p:nvSpPr>
            <p:spPr>
              <a:xfrm>
                <a:off x="-4248964" y="-123972"/>
                <a:ext cx="19044" cy="12322"/>
              </a:xfrm>
              <a:custGeom>
                <a:avLst/>
                <a:gdLst/>
                <a:ahLst/>
                <a:cxnLst/>
                <a:rect l="l" t="t" r="r" b="b"/>
                <a:pathLst>
                  <a:path w="85" h="55" extrusionOk="0">
                    <a:moveTo>
                      <a:pt x="18" y="0"/>
                    </a:moveTo>
                    <a:cubicBezTo>
                      <a:pt x="13" y="0"/>
                      <a:pt x="5" y="0"/>
                      <a:pt x="1" y="8"/>
                    </a:cubicBezTo>
                    <a:cubicBezTo>
                      <a:pt x="1" y="17"/>
                      <a:pt x="5" y="25"/>
                      <a:pt x="9" y="25"/>
                    </a:cubicBezTo>
                    <a:cubicBezTo>
                      <a:pt x="30" y="34"/>
                      <a:pt x="47" y="42"/>
                      <a:pt x="64" y="54"/>
                    </a:cubicBezTo>
                    <a:lnTo>
                      <a:pt x="72" y="54"/>
                    </a:lnTo>
                    <a:cubicBezTo>
                      <a:pt x="72" y="54"/>
                      <a:pt x="76" y="50"/>
                      <a:pt x="80" y="50"/>
                    </a:cubicBezTo>
                    <a:cubicBezTo>
                      <a:pt x="84" y="42"/>
                      <a:pt x="80" y="38"/>
                      <a:pt x="76" y="34"/>
                    </a:cubicBezTo>
                    <a:cubicBezTo>
                      <a:pt x="59" y="17"/>
                      <a:pt x="39" y="8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67"/>
              <p:cNvSpPr/>
              <p:nvPr/>
            </p:nvSpPr>
            <p:spPr>
              <a:xfrm>
                <a:off x="-4136718" y="-19119"/>
                <a:ext cx="93875" cy="4301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92" extrusionOk="0">
                    <a:moveTo>
                      <a:pt x="17" y="1"/>
                    </a:moveTo>
                    <a:cubicBezTo>
                      <a:pt x="13" y="1"/>
                      <a:pt x="9" y="2"/>
                      <a:pt x="5" y="4"/>
                    </a:cubicBezTo>
                    <a:cubicBezTo>
                      <a:pt x="1" y="8"/>
                      <a:pt x="1" y="16"/>
                      <a:pt x="5" y="21"/>
                    </a:cubicBezTo>
                    <a:cubicBezTo>
                      <a:pt x="114" y="125"/>
                      <a:pt x="255" y="187"/>
                      <a:pt x="406" y="192"/>
                    </a:cubicBezTo>
                    <a:cubicBezTo>
                      <a:pt x="410" y="192"/>
                      <a:pt x="418" y="187"/>
                      <a:pt x="418" y="179"/>
                    </a:cubicBezTo>
                    <a:cubicBezTo>
                      <a:pt x="418" y="171"/>
                      <a:pt x="410" y="167"/>
                      <a:pt x="406" y="167"/>
                    </a:cubicBezTo>
                    <a:cubicBezTo>
                      <a:pt x="264" y="162"/>
                      <a:pt x="126" y="104"/>
                      <a:pt x="26" y="4"/>
                    </a:cubicBez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67"/>
              <p:cNvSpPr/>
              <p:nvPr/>
            </p:nvSpPr>
            <p:spPr>
              <a:xfrm>
                <a:off x="-4109608" y="-9485"/>
                <a:ext cx="36743" cy="2128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95" extrusionOk="0">
                    <a:moveTo>
                      <a:pt x="14" y="0"/>
                    </a:moveTo>
                    <a:cubicBezTo>
                      <a:pt x="10" y="0"/>
                      <a:pt x="7" y="3"/>
                      <a:pt x="5" y="7"/>
                    </a:cubicBezTo>
                    <a:cubicBezTo>
                      <a:pt x="1" y="11"/>
                      <a:pt x="1" y="19"/>
                      <a:pt x="5" y="23"/>
                    </a:cubicBezTo>
                    <a:cubicBezTo>
                      <a:pt x="47" y="53"/>
                      <a:pt x="93" y="78"/>
                      <a:pt x="143" y="94"/>
                    </a:cubicBezTo>
                    <a:lnTo>
                      <a:pt x="147" y="94"/>
                    </a:lnTo>
                    <a:cubicBezTo>
                      <a:pt x="151" y="94"/>
                      <a:pt x="160" y="90"/>
                      <a:pt x="164" y="86"/>
                    </a:cubicBezTo>
                    <a:cubicBezTo>
                      <a:pt x="164" y="82"/>
                      <a:pt x="160" y="74"/>
                      <a:pt x="151" y="69"/>
                    </a:cubicBezTo>
                    <a:cubicBezTo>
                      <a:pt x="105" y="57"/>
                      <a:pt x="63" y="36"/>
                      <a:pt x="26" y="7"/>
                    </a:cubicBezTo>
                    <a:cubicBezTo>
                      <a:pt x="22" y="3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67"/>
              <p:cNvSpPr/>
              <p:nvPr/>
            </p:nvSpPr>
            <p:spPr>
              <a:xfrm>
                <a:off x="-4093701" y="-9709"/>
                <a:ext cx="22853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8" extrusionOk="0">
                    <a:moveTo>
                      <a:pt x="14" y="0"/>
                    </a:moveTo>
                    <a:cubicBezTo>
                      <a:pt x="10" y="0"/>
                      <a:pt x="7" y="1"/>
                      <a:pt x="5" y="4"/>
                    </a:cubicBezTo>
                    <a:cubicBezTo>
                      <a:pt x="1" y="12"/>
                      <a:pt x="1" y="20"/>
                      <a:pt x="5" y="24"/>
                    </a:cubicBezTo>
                    <a:cubicBezTo>
                      <a:pt x="30" y="41"/>
                      <a:pt x="55" y="54"/>
                      <a:pt x="84" y="58"/>
                    </a:cubicBezTo>
                    <a:cubicBezTo>
                      <a:pt x="93" y="58"/>
                      <a:pt x="97" y="54"/>
                      <a:pt x="101" y="49"/>
                    </a:cubicBezTo>
                    <a:cubicBezTo>
                      <a:pt x="101" y="41"/>
                      <a:pt x="97" y="33"/>
                      <a:pt x="89" y="33"/>
                    </a:cubicBezTo>
                    <a:cubicBezTo>
                      <a:pt x="63" y="29"/>
                      <a:pt x="43" y="20"/>
                      <a:pt x="26" y="4"/>
                    </a:cubicBezTo>
                    <a:cubicBezTo>
                      <a:pt x="22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67"/>
              <p:cNvSpPr/>
              <p:nvPr/>
            </p:nvSpPr>
            <p:spPr>
              <a:xfrm>
                <a:off x="-4094597" y="25017"/>
                <a:ext cx="16131" cy="8290"/>
              </a:xfrm>
              <a:custGeom>
                <a:avLst/>
                <a:gdLst/>
                <a:ahLst/>
                <a:cxnLst/>
                <a:rect l="l" t="t" r="r" b="b"/>
                <a:pathLst>
                  <a:path w="72" h="37" extrusionOk="0">
                    <a:moveTo>
                      <a:pt x="15" y="0"/>
                    </a:moveTo>
                    <a:cubicBezTo>
                      <a:pt x="11" y="0"/>
                      <a:pt x="7" y="2"/>
                      <a:pt x="5" y="7"/>
                    </a:cubicBezTo>
                    <a:cubicBezTo>
                      <a:pt x="1" y="11"/>
                      <a:pt x="5" y="20"/>
                      <a:pt x="9" y="24"/>
                    </a:cubicBezTo>
                    <a:cubicBezTo>
                      <a:pt x="22" y="32"/>
                      <a:pt x="38" y="36"/>
                      <a:pt x="51" y="36"/>
                    </a:cubicBezTo>
                    <a:cubicBezTo>
                      <a:pt x="72" y="36"/>
                      <a:pt x="72" y="11"/>
                      <a:pt x="51" y="11"/>
                    </a:cubicBezTo>
                    <a:cubicBezTo>
                      <a:pt x="42" y="11"/>
                      <a:pt x="30" y="7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67"/>
              <p:cNvSpPr/>
              <p:nvPr/>
            </p:nvSpPr>
            <p:spPr>
              <a:xfrm>
                <a:off x="-4037466" y="32635"/>
                <a:ext cx="50634" cy="3607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61" extrusionOk="0">
                    <a:moveTo>
                      <a:pt x="13" y="0"/>
                    </a:moveTo>
                    <a:cubicBezTo>
                      <a:pt x="10" y="0"/>
                      <a:pt x="7" y="2"/>
                      <a:pt x="4" y="7"/>
                    </a:cubicBezTo>
                    <a:cubicBezTo>
                      <a:pt x="0" y="11"/>
                      <a:pt x="0" y="19"/>
                      <a:pt x="4" y="23"/>
                    </a:cubicBezTo>
                    <a:cubicBezTo>
                      <a:pt x="63" y="82"/>
                      <a:pt x="130" y="128"/>
                      <a:pt x="205" y="161"/>
                    </a:cubicBezTo>
                    <a:lnTo>
                      <a:pt x="209" y="161"/>
                    </a:lnTo>
                    <a:cubicBezTo>
                      <a:pt x="213" y="157"/>
                      <a:pt x="217" y="157"/>
                      <a:pt x="222" y="153"/>
                    </a:cubicBezTo>
                    <a:cubicBezTo>
                      <a:pt x="226" y="144"/>
                      <a:pt x="222" y="136"/>
                      <a:pt x="213" y="136"/>
                    </a:cubicBezTo>
                    <a:cubicBezTo>
                      <a:pt x="142" y="107"/>
                      <a:pt x="75" y="61"/>
                      <a:pt x="21" y="7"/>
                    </a:cubicBez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67"/>
              <p:cNvSpPr/>
              <p:nvPr/>
            </p:nvSpPr>
            <p:spPr>
              <a:xfrm>
                <a:off x="-4045532" y="37116"/>
                <a:ext cx="28902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4" extrusionOk="0">
                    <a:moveTo>
                      <a:pt x="17" y="1"/>
                    </a:moveTo>
                    <a:cubicBezTo>
                      <a:pt x="9" y="1"/>
                      <a:pt x="1" y="10"/>
                      <a:pt x="7" y="20"/>
                    </a:cubicBezTo>
                    <a:cubicBezTo>
                      <a:pt x="36" y="53"/>
                      <a:pt x="70" y="83"/>
                      <a:pt x="107" y="103"/>
                    </a:cubicBezTo>
                    <a:lnTo>
                      <a:pt x="116" y="103"/>
                    </a:lnTo>
                    <a:cubicBezTo>
                      <a:pt x="116" y="103"/>
                      <a:pt x="120" y="103"/>
                      <a:pt x="124" y="99"/>
                    </a:cubicBezTo>
                    <a:cubicBezTo>
                      <a:pt x="128" y="95"/>
                      <a:pt x="128" y="87"/>
                      <a:pt x="120" y="83"/>
                    </a:cubicBezTo>
                    <a:cubicBezTo>
                      <a:pt x="86" y="58"/>
                      <a:pt x="53" y="32"/>
                      <a:pt x="24" y="3"/>
                    </a:cubicBezTo>
                    <a:cubicBezTo>
                      <a:pt x="22" y="1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67"/>
              <p:cNvSpPr/>
              <p:nvPr/>
            </p:nvSpPr>
            <p:spPr>
              <a:xfrm>
                <a:off x="-4010357" y="42045"/>
                <a:ext cx="11426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" extrusionOk="0">
                    <a:moveTo>
                      <a:pt x="17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0" y="10"/>
                      <a:pt x="0" y="19"/>
                      <a:pt x="9" y="23"/>
                    </a:cubicBezTo>
                    <a:lnTo>
                      <a:pt x="25" y="36"/>
                    </a:lnTo>
                    <a:cubicBezTo>
                      <a:pt x="25" y="40"/>
                      <a:pt x="30" y="40"/>
                      <a:pt x="34" y="40"/>
                    </a:cubicBezTo>
                    <a:lnTo>
                      <a:pt x="42" y="40"/>
                    </a:lnTo>
                    <a:cubicBezTo>
                      <a:pt x="50" y="31"/>
                      <a:pt x="50" y="23"/>
                      <a:pt x="42" y="19"/>
                    </a:cubicBezTo>
                    <a:lnTo>
                      <a:pt x="25" y="6"/>
                    </a:lnTo>
                    <a:cubicBezTo>
                      <a:pt x="23" y="2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67"/>
              <p:cNvSpPr/>
              <p:nvPr/>
            </p:nvSpPr>
            <p:spPr>
              <a:xfrm>
                <a:off x="-3978542" y="68482"/>
                <a:ext cx="1411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63" h="39" extrusionOk="0">
                    <a:moveTo>
                      <a:pt x="21" y="1"/>
                    </a:moveTo>
                    <a:cubicBezTo>
                      <a:pt x="13" y="1"/>
                      <a:pt x="4" y="5"/>
                      <a:pt x="4" y="9"/>
                    </a:cubicBezTo>
                    <a:cubicBezTo>
                      <a:pt x="0" y="18"/>
                      <a:pt x="4" y="26"/>
                      <a:pt x="13" y="26"/>
                    </a:cubicBezTo>
                    <a:lnTo>
                      <a:pt x="42" y="34"/>
                    </a:lnTo>
                    <a:lnTo>
                      <a:pt x="46" y="34"/>
                    </a:lnTo>
                    <a:lnTo>
                      <a:pt x="46" y="39"/>
                    </a:lnTo>
                    <a:cubicBezTo>
                      <a:pt x="59" y="34"/>
                      <a:pt x="63" y="14"/>
                      <a:pt x="46" y="9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67"/>
              <p:cNvSpPr/>
              <p:nvPr/>
            </p:nvSpPr>
            <p:spPr>
              <a:xfrm>
                <a:off x="-4627599" y="174679"/>
                <a:ext cx="13219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59" h="154" extrusionOk="0">
                    <a:moveTo>
                      <a:pt x="26" y="1"/>
                    </a:moveTo>
                    <a:cubicBezTo>
                      <a:pt x="21" y="1"/>
                      <a:pt x="15" y="4"/>
                      <a:pt x="13" y="11"/>
                    </a:cubicBezTo>
                    <a:cubicBezTo>
                      <a:pt x="0" y="57"/>
                      <a:pt x="9" y="103"/>
                      <a:pt x="34" y="145"/>
                    </a:cubicBezTo>
                    <a:cubicBezTo>
                      <a:pt x="38" y="149"/>
                      <a:pt x="42" y="149"/>
                      <a:pt x="46" y="153"/>
                    </a:cubicBezTo>
                    <a:cubicBezTo>
                      <a:pt x="46" y="153"/>
                      <a:pt x="51" y="149"/>
                      <a:pt x="51" y="149"/>
                    </a:cubicBezTo>
                    <a:cubicBezTo>
                      <a:pt x="59" y="145"/>
                      <a:pt x="59" y="136"/>
                      <a:pt x="55" y="132"/>
                    </a:cubicBezTo>
                    <a:cubicBezTo>
                      <a:pt x="34" y="95"/>
                      <a:pt x="30" y="57"/>
                      <a:pt x="38" y="15"/>
                    </a:cubicBezTo>
                    <a:cubicBezTo>
                      <a:pt x="40" y="6"/>
                      <a:pt x="33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67"/>
              <p:cNvSpPr/>
              <p:nvPr/>
            </p:nvSpPr>
            <p:spPr>
              <a:xfrm>
                <a:off x="-4641713" y="193050"/>
                <a:ext cx="12547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56" h="88" extrusionOk="0">
                    <a:moveTo>
                      <a:pt x="13" y="0"/>
                    </a:moveTo>
                    <a:cubicBezTo>
                      <a:pt x="9" y="0"/>
                      <a:pt x="1" y="4"/>
                      <a:pt x="1" y="13"/>
                    </a:cubicBezTo>
                    <a:cubicBezTo>
                      <a:pt x="1" y="42"/>
                      <a:pt x="9" y="67"/>
                      <a:pt x="34" y="84"/>
                    </a:cubicBezTo>
                    <a:cubicBezTo>
                      <a:pt x="34" y="88"/>
                      <a:pt x="38" y="88"/>
                      <a:pt x="43" y="88"/>
                    </a:cubicBezTo>
                    <a:cubicBezTo>
                      <a:pt x="43" y="88"/>
                      <a:pt x="47" y="84"/>
                      <a:pt x="51" y="84"/>
                    </a:cubicBezTo>
                    <a:cubicBezTo>
                      <a:pt x="55" y="75"/>
                      <a:pt x="55" y="67"/>
                      <a:pt x="51" y="63"/>
                    </a:cubicBezTo>
                    <a:cubicBezTo>
                      <a:pt x="34" y="50"/>
                      <a:pt x="26" y="34"/>
                      <a:pt x="26" y="17"/>
                    </a:cubicBezTo>
                    <a:cubicBezTo>
                      <a:pt x="26" y="8"/>
                      <a:pt x="22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67"/>
              <p:cNvSpPr/>
              <p:nvPr/>
            </p:nvSpPr>
            <p:spPr>
              <a:xfrm>
                <a:off x="-4637008" y="223296"/>
                <a:ext cx="11426" cy="9186"/>
              </a:xfrm>
              <a:custGeom>
                <a:avLst/>
                <a:gdLst/>
                <a:ahLst/>
                <a:cxnLst/>
                <a:rect l="l" t="t" r="r" b="b"/>
                <a:pathLst>
                  <a:path w="51" h="41" extrusionOk="0">
                    <a:moveTo>
                      <a:pt x="14" y="1"/>
                    </a:moveTo>
                    <a:cubicBezTo>
                      <a:pt x="10" y="1"/>
                      <a:pt x="7" y="3"/>
                      <a:pt x="5" y="7"/>
                    </a:cubicBezTo>
                    <a:cubicBezTo>
                      <a:pt x="1" y="11"/>
                      <a:pt x="1" y="20"/>
                      <a:pt x="9" y="24"/>
                    </a:cubicBezTo>
                    <a:lnTo>
                      <a:pt x="30" y="40"/>
                    </a:lnTo>
                    <a:lnTo>
                      <a:pt x="34" y="40"/>
                    </a:lnTo>
                    <a:cubicBezTo>
                      <a:pt x="38" y="40"/>
                      <a:pt x="42" y="40"/>
                      <a:pt x="47" y="36"/>
                    </a:cubicBezTo>
                    <a:cubicBezTo>
                      <a:pt x="51" y="32"/>
                      <a:pt x="51" y="24"/>
                      <a:pt x="42" y="20"/>
                    </a:cubicBezTo>
                    <a:lnTo>
                      <a:pt x="26" y="7"/>
                    </a:lnTo>
                    <a:cubicBezTo>
                      <a:pt x="22" y="3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67"/>
              <p:cNvSpPr/>
              <p:nvPr/>
            </p:nvSpPr>
            <p:spPr>
              <a:xfrm>
                <a:off x="-4382494" y="185433"/>
                <a:ext cx="25317" cy="4324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93" extrusionOk="0">
                    <a:moveTo>
                      <a:pt x="71" y="1"/>
                    </a:moveTo>
                    <a:cubicBezTo>
                      <a:pt x="67" y="5"/>
                      <a:pt x="63" y="13"/>
                      <a:pt x="67" y="17"/>
                    </a:cubicBezTo>
                    <a:cubicBezTo>
                      <a:pt x="88" y="76"/>
                      <a:pt x="63" y="139"/>
                      <a:pt x="8" y="168"/>
                    </a:cubicBezTo>
                    <a:cubicBezTo>
                      <a:pt x="4" y="172"/>
                      <a:pt x="0" y="176"/>
                      <a:pt x="4" y="184"/>
                    </a:cubicBezTo>
                    <a:cubicBezTo>
                      <a:pt x="8" y="189"/>
                      <a:pt x="13" y="193"/>
                      <a:pt x="17" y="193"/>
                    </a:cubicBezTo>
                    <a:lnTo>
                      <a:pt x="21" y="189"/>
                    </a:lnTo>
                    <a:cubicBezTo>
                      <a:pt x="88" y="155"/>
                      <a:pt x="113" y="76"/>
                      <a:pt x="88" y="9"/>
                    </a:cubicBezTo>
                    <a:cubicBezTo>
                      <a:pt x="88" y="1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67"/>
              <p:cNvSpPr/>
              <p:nvPr/>
            </p:nvSpPr>
            <p:spPr>
              <a:xfrm>
                <a:off x="-4364795" y="198651"/>
                <a:ext cx="14115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49" y="1"/>
                    </a:moveTo>
                    <a:cubicBezTo>
                      <a:pt x="42" y="1"/>
                      <a:pt x="36" y="5"/>
                      <a:pt x="34" y="13"/>
                    </a:cubicBezTo>
                    <a:cubicBezTo>
                      <a:pt x="30" y="38"/>
                      <a:pt x="21" y="63"/>
                      <a:pt x="5" y="84"/>
                    </a:cubicBezTo>
                    <a:cubicBezTo>
                      <a:pt x="0" y="88"/>
                      <a:pt x="0" y="96"/>
                      <a:pt x="5" y="100"/>
                    </a:cubicBezTo>
                    <a:cubicBezTo>
                      <a:pt x="9" y="100"/>
                      <a:pt x="9" y="105"/>
                      <a:pt x="13" y="105"/>
                    </a:cubicBezTo>
                    <a:cubicBezTo>
                      <a:pt x="17" y="105"/>
                      <a:pt x="21" y="100"/>
                      <a:pt x="25" y="100"/>
                    </a:cubicBezTo>
                    <a:cubicBezTo>
                      <a:pt x="42" y="75"/>
                      <a:pt x="55" y="46"/>
                      <a:pt x="63" y="17"/>
                    </a:cubicBezTo>
                    <a:cubicBezTo>
                      <a:pt x="63" y="6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67"/>
              <p:cNvSpPr/>
              <p:nvPr/>
            </p:nvSpPr>
            <p:spPr>
              <a:xfrm>
                <a:off x="-4352696" y="214559"/>
                <a:ext cx="9634" cy="145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65" extrusionOk="0">
                    <a:moveTo>
                      <a:pt x="30" y="0"/>
                    </a:moveTo>
                    <a:cubicBezTo>
                      <a:pt x="21" y="0"/>
                      <a:pt x="17" y="4"/>
                      <a:pt x="13" y="9"/>
                    </a:cubicBezTo>
                    <a:lnTo>
                      <a:pt x="1" y="50"/>
                    </a:lnTo>
                    <a:cubicBezTo>
                      <a:pt x="1" y="54"/>
                      <a:pt x="5" y="63"/>
                      <a:pt x="13" y="63"/>
                    </a:cubicBezTo>
                    <a:cubicBezTo>
                      <a:pt x="14" y="64"/>
                      <a:pt x="16" y="64"/>
                      <a:pt x="17" y="64"/>
                    </a:cubicBezTo>
                    <a:cubicBezTo>
                      <a:pt x="21" y="64"/>
                      <a:pt x="26" y="61"/>
                      <a:pt x="26" y="54"/>
                    </a:cubicBezTo>
                    <a:lnTo>
                      <a:pt x="38" y="17"/>
                    </a:lnTo>
                    <a:cubicBezTo>
                      <a:pt x="42" y="9"/>
                      <a:pt x="38" y="4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67"/>
              <p:cNvSpPr/>
              <p:nvPr/>
            </p:nvSpPr>
            <p:spPr>
              <a:xfrm>
                <a:off x="-4456429" y="297455"/>
                <a:ext cx="24421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15" extrusionOk="0">
                    <a:moveTo>
                      <a:pt x="86" y="1"/>
                    </a:moveTo>
                    <a:cubicBezTo>
                      <a:pt x="62" y="1"/>
                      <a:pt x="40" y="10"/>
                      <a:pt x="30" y="31"/>
                    </a:cubicBezTo>
                    <a:cubicBezTo>
                      <a:pt x="13" y="52"/>
                      <a:pt x="4" y="73"/>
                      <a:pt x="0" y="98"/>
                    </a:cubicBezTo>
                    <a:cubicBezTo>
                      <a:pt x="0" y="106"/>
                      <a:pt x="4" y="110"/>
                      <a:pt x="13" y="114"/>
                    </a:cubicBezTo>
                    <a:cubicBezTo>
                      <a:pt x="21" y="114"/>
                      <a:pt x="25" y="110"/>
                      <a:pt x="25" y="102"/>
                    </a:cubicBezTo>
                    <a:cubicBezTo>
                      <a:pt x="30" y="85"/>
                      <a:pt x="38" y="64"/>
                      <a:pt x="50" y="48"/>
                    </a:cubicBezTo>
                    <a:cubicBezTo>
                      <a:pt x="59" y="31"/>
                      <a:pt x="75" y="27"/>
                      <a:pt x="92" y="27"/>
                    </a:cubicBezTo>
                    <a:cubicBezTo>
                      <a:pt x="94" y="28"/>
                      <a:pt x="96" y="28"/>
                      <a:pt x="98" y="28"/>
                    </a:cubicBezTo>
                    <a:cubicBezTo>
                      <a:pt x="103" y="28"/>
                      <a:pt x="106" y="24"/>
                      <a:pt x="109" y="18"/>
                    </a:cubicBezTo>
                    <a:cubicBezTo>
                      <a:pt x="109" y="14"/>
                      <a:pt x="105" y="6"/>
                      <a:pt x="100" y="2"/>
                    </a:cubicBezTo>
                    <a:cubicBezTo>
                      <a:pt x="96" y="1"/>
                      <a:pt x="91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67"/>
              <p:cNvSpPr/>
              <p:nvPr/>
            </p:nvSpPr>
            <p:spPr>
              <a:xfrm>
                <a:off x="-4461134" y="285804"/>
                <a:ext cx="16131" cy="15011"/>
              </a:xfrm>
              <a:custGeom>
                <a:avLst/>
                <a:gdLst/>
                <a:ahLst/>
                <a:cxnLst/>
                <a:rect l="l" t="t" r="r" b="b"/>
                <a:pathLst>
                  <a:path w="72" h="67" extrusionOk="0">
                    <a:moveTo>
                      <a:pt x="59" y="0"/>
                    </a:moveTo>
                    <a:cubicBezTo>
                      <a:pt x="56" y="0"/>
                      <a:pt x="53" y="1"/>
                      <a:pt x="51" y="4"/>
                    </a:cubicBezTo>
                    <a:lnTo>
                      <a:pt x="5" y="45"/>
                    </a:lnTo>
                    <a:cubicBezTo>
                      <a:pt x="0" y="49"/>
                      <a:pt x="0" y="58"/>
                      <a:pt x="5" y="62"/>
                    </a:cubicBezTo>
                    <a:cubicBezTo>
                      <a:pt x="9" y="66"/>
                      <a:pt x="9" y="66"/>
                      <a:pt x="13" y="66"/>
                    </a:cubicBezTo>
                    <a:cubicBezTo>
                      <a:pt x="17" y="66"/>
                      <a:pt x="21" y="66"/>
                      <a:pt x="21" y="62"/>
                    </a:cubicBezTo>
                    <a:lnTo>
                      <a:pt x="67" y="24"/>
                    </a:lnTo>
                    <a:cubicBezTo>
                      <a:pt x="71" y="16"/>
                      <a:pt x="71" y="8"/>
                      <a:pt x="67" y="4"/>
                    </a:cubicBezTo>
                    <a:cubicBezTo>
                      <a:pt x="65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67"/>
              <p:cNvSpPr/>
              <p:nvPr/>
            </p:nvSpPr>
            <p:spPr>
              <a:xfrm>
                <a:off x="-4570467" y="363100"/>
                <a:ext cx="18820" cy="33382"/>
              </a:xfrm>
              <a:custGeom>
                <a:avLst/>
                <a:gdLst/>
                <a:ahLst/>
                <a:cxnLst/>
                <a:rect l="l" t="t" r="r" b="b"/>
                <a:pathLst>
                  <a:path w="84" h="149" extrusionOk="0">
                    <a:moveTo>
                      <a:pt x="71" y="1"/>
                    </a:moveTo>
                    <a:cubicBezTo>
                      <a:pt x="63" y="1"/>
                      <a:pt x="58" y="5"/>
                      <a:pt x="58" y="13"/>
                    </a:cubicBezTo>
                    <a:cubicBezTo>
                      <a:pt x="50" y="55"/>
                      <a:pt x="33" y="97"/>
                      <a:pt x="4" y="130"/>
                    </a:cubicBezTo>
                    <a:cubicBezTo>
                      <a:pt x="0" y="134"/>
                      <a:pt x="0" y="143"/>
                      <a:pt x="4" y="147"/>
                    </a:cubicBezTo>
                    <a:lnTo>
                      <a:pt x="13" y="147"/>
                    </a:lnTo>
                    <a:cubicBezTo>
                      <a:pt x="14" y="148"/>
                      <a:pt x="16" y="149"/>
                      <a:pt x="18" y="149"/>
                    </a:cubicBezTo>
                    <a:cubicBezTo>
                      <a:pt x="22" y="149"/>
                      <a:pt x="26" y="147"/>
                      <a:pt x="29" y="147"/>
                    </a:cubicBezTo>
                    <a:cubicBezTo>
                      <a:pt x="58" y="109"/>
                      <a:pt x="75" y="63"/>
                      <a:pt x="84" y="18"/>
                    </a:cubicBezTo>
                    <a:cubicBezTo>
                      <a:pt x="84" y="9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67"/>
              <p:cNvSpPr/>
              <p:nvPr/>
            </p:nvSpPr>
            <p:spPr>
              <a:xfrm>
                <a:off x="-4547167" y="370493"/>
                <a:ext cx="761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8" extrusionOk="0">
                    <a:moveTo>
                      <a:pt x="19" y="0"/>
                    </a:moveTo>
                    <a:cubicBezTo>
                      <a:pt x="14" y="0"/>
                      <a:pt x="9" y="6"/>
                      <a:pt x="9" y="10"/>
                    </a:cubicBezTo>
                    <a:lnTo>
                      <a:pt x="0" y="64"/>
                    </a:lnTo>
                    <a:cubicBezTo>
                      <a:pt x="0" y="68"/>
                      <a:pt x="5" y="76"/>
                      <a:pt x="13" y="76"/>
                    </a:cubicBezTo>
                    <a:cubicBezTo>
                      <a:pt x="15" y="77"/>
                      <a:pt x="16" y="77"/>
                      <a:pt x="18" y="77"/>
                    </a:cubicBezTo>
                    <a:cubicBezTo>
                      <a:pt x="24" y="77"/>
                      <a:pt x="30" y="71"/>
                      <a:pt x="30" y="68"/>
                    </a:cubicBezTo>
                    <a:lnTo>
                      <a:pt x="34" y="14"/>
                    </a:lnTo>
                    <a:cubicBezTo>
                      <a:pt x="34" y="5"/>
                      <a:pt x="30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67"/>
              <p:cNvSpPr/>
              <p:nvPr/>
            </p:nvSpPr>
            <p:spPr>
              <a:xfrm>
                <a:off x="-4520953" y="503127"/>
                <a:ext cx="28230" cy="445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9" extrusionOk="0">
                    <a:moveTo>
                      <a:pt x="103" y="1"/>
                    </a:moveTo>
                    <a:cubicBezTo>
                      <a:pt x="96" y="1"/>
                      <a:pt x="88" y="7"/>
                      <a:pt x="88" y="19"/>
                    </a:cubicBezTo>
                    <a:cubicBezTo>
                      <a:pt x="100" y="81"/>
                      <a:pt x="67" y="144"/>
                      <a:pt x="9" y="173"/>
                    </a:cubicBezTo>
                    <a:cubicBezTo>
                      <a:pt x="0" y="177"/>
                      <a:pt x="0" y="186"/>
                      <a:pt x="0" y="190"/>
                    </a:cubicBezTo>
                    <a:cubicBezTo>
                      <a:pt x="4" y="194"/>
                      <a:pt x="9" y="198"/>
                      <a:pt x="13" y="198"/>
                    </a:cubicBezTo>
                    <a:lnTo>
                      <a:pt x="21" y="194"/>
                    </a:lnTo>
                    <a:cubicBezTo>
                      <a:pt x="88" y="161"/>
                      <a:pt x="126" y="90"/>
                      <a:pt x="117" y="14"/>
                    </a:cubicBezTo>
                    <a:cubicBezTo>
                      <a:pt x="115" y="5"/>
                      <a:pt x="109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67"/>
              <p:cNvSpPr/>
              <p:nvPr/>
            </p:nvSpPr>
            <p:spPr>
              <a:xfrm>
                <a:off x="-4504150" y="520826"/>
                <a:ext cx="1702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76" h="103" extrusionOk="0">
                    <a:moveTo>
                      <a:pt x="63" y="1"/>
                    </a:moveTo>
                    <a:cubicBezTo>
                      <a:pt x="59" y="1"/>
                      <a:pt x="53" y="3"/>
                      <a:pt x="51" y="6"/>
                    </a:cubicBezTo>
                    <a:lnTo>
                      <a:pt x="0" y="86"/>
                    </a:lnTo>
                    <a:cubicBezTo>
                      <a:pt x="0" y="90"/>
                      <a:pt x="0" y="98"/>
                      <a:pt x="9" y="102"/>
                    </a:cubicBezTo>
                    <a:lnTo>
                      <a:pt x="13" y="102"/>
                    </a:lnTo>
                    <a:cubicBezTo>
                      <a:pt x="17" y="102"/>
                      <a:pt x="21" y="102"/>
                      <a:pt x="25" y="98"/>
                    </a:cubicBezTo>
                    <a:lnTo>
                      <a:pt x="71" y="23"/>
                    </a:lnTo>
                    <a:cubicBezTo>
                      <a:pt x="76" y="15"/>
                      <a:pt x="71" y="6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67"/>
              <p:cNvSpPr/>
              <p:nvPr/>
            </p:nvSpPr>
            <p:spPr>
              <a:xfrm>
                <a:off x="-4492052" y="538526"/>
                <a:ext cx="11426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51" h="70" extrusionOk="0">
                    <a:moveTo>
                      <a:pt x="34" y="1"/>
                    </a:moveTo>
                    <a:cubicBezTo>
                      <a:pt x="30" y="1"/>
                      <a:pt x="26" y="5"/>
                      <a:pt x="26" y="11"/>
                    </a:cubicBezTo>
                    <a:cubicBezTo>
                      <a:pt x="22" y="23"/>
                      <a:pt x="13" y="36"/>
                      <a:pt x="5" y="44"/>
                    </a:cubicBezTo>
                    <a:cubicBezTo>
                      <a:pt x="1" y="53"/>
                      <a:pt x="1" y="57"/>
                      <a:pt x="5" y="65"/>
                    </a:cubicBezTo>
                    <a:cubicBezTo>
                      <a:pt x="9" y="65"/>
                      <a:pt x="9" y="69"/>
                      <a:pt x="13" y="69"/>
                    </a:cubicBezTo>
                    <a:cubicBezTo>
                      <a:pt x="17" y="69"/>
                      <a:pt x="22" y="65"/>
                      <a:pt x="22" y="65"/>
                    </a:cubicBezTo>
                    <a:cubicBezTo>
                      <a:pt x="34" y="53"/>
                      <a:pt x="47" y="36"/>
                      <a:pt x="51" y="19"/>
                    </a:cubicBezTo>
                    <a:cubicBezTo>
                      <a:pt x="51" y="11"/>
                      <a:pt x="47" y="3"/>
                      <a:pt x="38" y="3"/>
                    </a:cubicBezTo>
                    <a:cubicBezTo>
                      <a:pt x="37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67"/>
              <p:cNvSpPr/>
              <p:nvPr/>
            </p:nvSpPr>
            <p:spPr>
              <a:xfrm>
                <a:off x="-4444330" y="590504"/>
                <a:ext cx="11426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42" y="0"/>
                    </a:moveTo>
                    <a:cubicBezTo>
                      <a:pt x="34" y="0"/>
                      <a:pt x="26" y="4"/>
                      <a:pt x="26" y="8"/>
                    </a:cubicBezTo>
                    <a:cubicBezTo>
                      <a:pt x="5" y="71"/>
                      <a:pt x="1" y="134"/>
                      <a:pt x="13" y="200"/>
                    </a:cubicBezTo>
                    <a:cubicBezTo>
                      <a:pt x="13" y="205"/>
                      <a:pt x="21" y="209"/>
                      <a:pt x="26" y="209"/>
                    </a:cubicBezTo>
                    <a:lnTo>
                      <a:pt x="30" y="209"/>
                    </a:lnTo>
                    <a:cubicBezTo>
                      <a:pt x="34" y="209"/>
                      <a:pt x="38" y="200"/>
                      <a:pt x="38" y="192"/>
                    </a:cubicBezTo>
                    <a:cubicBezTo>
                      <a:pt x="26" y="134"/>
                      <a:pt x="30" y="75"/>
                      <a:pt x="51" y="17"/>
                    </a:cubicBezTo>
                    <a:cubicBezTo>
                      <a:pt x="51" y="13"/>
                      <a:pt x="46" y="4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67"/>
              <p:cNvSpPr/>
              <p:nvPr/>
            </p:nvSpPr>
            <p:spPr>
              <a:xfrm>
                <a:off x="-4462030" y="624559"/>
                <a:ext cx="761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8" extrusionOk="0">
                    <a:moveTo>
                      <a:pt x="17" y="1"/>
                    </a:moveTo>
                    <a:cubicBezTo>
                      <a:pt x="13" y="1"/>
                      <a:pt x="7" y="5"/>
                      <a:pt x="4" y="11"/>
                    </a:cubicBezTo>
                    <a:cubicBezTo>
                      <a:pt x="0" y="28"/>
                      <a:pt x="0" y="48"/>
                      <a:pt x="4" y="65"/>
                    </a:cubicBezTo>
                    <a:cubicBezTo>
                      <a:pt x="9" y="74"/>
                      <a:pt x="13" y="78"/>
                      <a:pt x="17" y="78"/>
                    </a:cubicBezTo>
                    <a:lnTo>
                      <a:pt x="21" y="78"/>
                    </a:lnTo>
                    <a:cubicBezTo>
                      <a:pt x="29" y="74"/>
                      <a:pt x="34" y="69"/>
                      <a:pt x="29" y="61"/>
                    </a:cubicBezTo>
                    <a:cubicBezTo>
                      <a:pt x="25" y="48"/>
                      <a:pt x="25" y="32"/>
                      <a:pt x="29" y="19"/>
                    </a:cubicBezTo>
                    <a:cubicBezTo>
                      <a:pt x="34" y="11"/>
                      <a:pt x="29" y="3"/>
                      <a:pt x="21" y="3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67"/>
              <p:cNvSpPr/>
              <p:nvPr/>
            </p:nvSpPr>
            <p:spPr>
              <a:xfrm>
                <a:off x="-4489139" y="640690"/>
                <a:ext cx="11426" cy="13443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14" y="0"/>
                    </a:moveTo>
                    <a:cubicBezTo>
                      <a:pt x="10" y="0"/>
                      <a:pt x="4" y="7"/>
                      <a:pt x="4" y="10"/>
                    </a:cubicBezTo>
                    <a:cubicBezTo>
                      <a:pt x="0" y="31"/>
                      <a:pt x="9" y="52"/>
                      <a:pt x="25" y="60"/>
                    </a:cubicBezTo>
                    <a:lnTo>
                      <a:pt x="34" y="60"/>
                    </a:lnTo>
                    <a:cubicBezTo>
                      <a:pt x="38" y="60"/>
                      <a:pt x="42" y="60"/>
                      <a:pt x="46" y="56"/>
                    </a:cubicBezTo>
                    <a:cubicBezTo>
                      <a:pt x="50" y="52"/>
                      <a:pt x="46" y="43"/>
                      <a:pt x="42" y="39"/>
                    </a:cubicBezTo>
                    <a:cubicBezTo>
                      <a:pt x="34" y="35"/>
                      <a:pt x="29" y="22"/>
                      <a:pt x="29" y="14"/>
                    </a:cubicBezTo>
                    <a:cubicBezTo>
                      <a:pt x="29" y="6"/>
                      <a:pt x="25" y="2"/>
                      <a:pt x="17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67"/>
              <p:cNvSpPr/>
              <p:nvPr/>
            </p:nvSpPr>
            <p:spPr>
              <a:xfrm>
                <a:off x="-4257253" y="592968"/>
                <a:ext cx="22629" cy="4615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6" extrusionOk="0">
                    <a:moveTo>
                      <a:pt x="84" y="1"/>
                    </a:moveTo>
                    <a:cubicBezTo>
                      <a:pt x="78" y="1"/>
                      <a:pt x="75" y="7"/>
                      <a:pt x="71" y="10"/>
                    </a:cubicBezTo>
                    <a:cubicBezTo>
                      <a:pt x="63" y="73"/>
                      <a:pt x="38" y="135"/>
                      <a:pt x="5" y="185"/>
                    </a:cubicBezTo>
                    <a:cubicBezTo>
                      <a:pt x="0" y="194"/>
                      <a:pt x="0" y="198"/>
                      <a:pt x="9" y="202"/>
                    </a:cubicBezTo>
                    <a:cubicBezTo>
                      <a:pt x="9" y="204"/>
                      <a:pt x="10" y="205"/>
                      <a:pt x="11" y="205"/>
                    </a:cubicBezTo>
                    <a:cubicBezTo>
                      <a:pt x="12" y="205"/>
                      <a:pt x="13" y="204"/>
                      <a:pt x="13" y="202"/>
                    </a:cubicBezTo>
                    <a:cubicBezTo>
                      <a:pt x="14" y="203"/>
                      <a:pt x="16" y="204"/>
                      <a:pt x="17" y="204"/>
                    </a:cubicBezTo>
                    <a:cubicBezTo>
                      <a:pt x="20" y="204"/>
                      <a:pt x="23" y="202"/>
                      <a:pt x="25" y="202"/>
                    </a:cubicBezTo>
                    <a:cubicBezTo>
                      <a:pt x="63" y="144"/>
                      <a:pt x="88" y="81"/>
                      <a:pt x="101" y="14"/>
                    </a:cubicBezTo>
                    <a:cubicBezTo>
                      <a:pt x="101" y="10"/>
                      <a:pt x="96" y="2"/>
                      <a:pt x="88" y="2"/>
                    </a:cubicBezTo>
                    <a:cubicBezTo>
                      <a:pt x="86" y="1"/>
                      <a:pt x="85" y="1"/>
                      <a:pt x="84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67"/>
              <p:cNvSpPr/>
              <p:nvPr/>
            </p:nvSpPr>
            <p:spPr>
              <a:xfrm>
                <a:off x="-4241346" y="607307"/>
                <a:ext cx="15459" cy="25317"/>
              </a:xfrm>
              <a:custGeom>
                <a:avLst/>
                <a:gdLst/>
                <a:ahLst/>
                <a:cxnLst/>
                <a:rect l="l" t="t" r="r" b="b"/>
                <a:pathLst>
                  <a:path w="69" h="113" extrusionOk="0">
                    <a:moveTo>
                      <a:pt x="49" y="1"/>
                    </a:moveTo>
                    <a:cubicBezTo>
                      <a:pt x="44" y="1"/>
                      <a:pt x="39" y="3"/>
                      <a:pt x="38" y="9"/>
                    </a:cubicBezTo>
                    <a:lnTo>
                      <a:pt x="0" y="96"/>
                    </a:lnTo>
                    <a:cubicBezTo>
                      <a:pt x="0" y="105"/>
                      <a:pt x="5" y="113"/>
                      <a:pt x="9" y="113"/>
                    </a:cubicBezTo>
                    <a:lnTo>
                      <a:pt x="13" y="113"/>
                    </a:lnTo>
                    <a:cubicBezTo>
                      <a:pt x="17" y="113"/>
                      <a:pt x="25" y="113"/>
                      <a:pt x="25" y="109"/>
                    </a:cubicBezTo>
                    <a:lnTo>
                      <a:pt x="63" y="17"/>
                    </a:lnTo>
                    <a:cubicBezTo>
                      <a:pt x="68" y="9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67"/>
              <p:cNvSpPr/>
              <p:nvPr/>
            </p:nvSpPr>
            <p:spPr>
              <a:xfrm>
                <a:off x="-4225439" y="614029"/>
                <a:ext cx="13219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59" h="79" extrusionOk="0">
                    <a:moveTo>
                      <a:pt x="42" y="1"/>
                    </a:moveTo>
                    <a:cubicBezTo>
                      <a:pt x="39" y="1"/>
                      <a:pt x="36" y="3"/>
                      <a:pt x="34" y="8"/>
                    </a:cubicBezTo>
                    <a:lnTo>
                      <a:pt x="4" y="58"/>
                    </a:lnTo>
                    <a:cubicBezTo>
                      <a:pt x="0" y="66"/>
                      <a:pt x="4" y="75"/>
                      <a:pt x="13" y="79"/>
                    </a:cubicBezTo>
                    <a:lnTo>
                      <a:pt x="17" y="79"/>
                    </a:lnTo>
                    <a:cubicBezTo>
                      <a:pt x="21" y="79"/>
                      <a:pt x="25" y="75"/>
                      <a:pt x="30" y="70"/>
                    </a:cubicBezTo>
                    <a:lnTo>
                      <a:pt x="55" y="20"/>
                    </a:lnTo>
                    <a:cubicBezTo>
                      <a:pt x="59" y="12"/>
                      <a:pt x="55" y="4"/>
                      <a:pt x="50" y="4"/>
                    </a:cubicBezTo>
                    <a:cubicBezTo>
                      <a:pt x="47" y="2"/>
                      <a:pt x="44" y="1"/>
                      <a:pt x="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67"/>
              <p:cNvSpPr/>
              <p:nvPr/>
            </p:nvSpPr>
            <p:spPr>
              <a:xfrm>
                <a:off x="-4305871" y="448236"/>
                <a:ext cx="11426" cy="34951"/>
              </a:xfrm>
              <a:custGeom>
                <a:avLst/>
                <a:gdLst/>
                <a:ahLst/>
                <a:cxnLst/>
                <a:rect l="l" t="t" r="r" b="b"/>
                <a:pathLst>
                  <a:path w="51" h="156" extrusionOk="0">
                    <a:moveTo>
                      <a:pt x="17" y="1"/>
                    </a:moveTo>
                    <a:cubicBezTo>
                      <a:pt x="9" y="1"/>
                      <a:pt x="5" y="5"/>
                      <a:pt x="5" y="13"/>
                    </a:cubicBezTo>
                    <a:cubicBezTo>
                      <a:pt x="0" y="55"/>
                      <a:pt x="9" y="101"/>
                      <a:pt x="21" y="147"/>
                    </a:cubicBezTo>
                    <a:cubicBezTo>
                      <a:pt x="25" y="151"/>
                      <a:pt x="30" y="155"/>
                      <a:pt x="34" y="155"/>
                    </a:cubicBezTo>
                    <a:lnTo>
                      <a:pt x="38" y="155"/>
                    </a:lnTo>
                    <a:cubicBezTo>
                      <a:pt x="46" y="151"/>
                      <a:pt x="50" y="143"/>
                      <a:pt x="46" y="138"/>
                    </a:cubicBezTo>
                    <a:cubicBezTo>
                      <a:pt x="34" y="97"/>
                      <a:pt x="30" y="55"/>
                      <a:pt x="30" y="13"/>
                    </a:cubicBezTo>
                    <a:cubicBezTo>
                      <a:pt x="30" y="5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67"/>
              <p:cNvSpPr/>
              <p:nvPr/>
            </p:nvSpPr>
            <p:spPr>
              <a:xfrm>
                <a:off x="-4325587" y="483411"/>
                <a:ext cx="12322" cy="22180"/>
              </a:xfrm>
              <a:custGeom>
                <a:avLst/>
                <a:gdLst/>
                <a:ahLst/>
                <a:cxnLst/>
                <a:rect l="l" t="t" r="r" b="b"/>
                <a:pathLst>
                  <a:path w="55" h="99" extrusionOk="0">
                    <a:moveTo>
                      <a:pt x="13" y="1"/>
                    </a:moveTo>
                    <a:cubicBezTo>
                      <a:pt x="9" y="1"/>
                      <a:pt x="5" y="5"/>
                      <a:pt x="5" y="11"/>
                    </a:cubicBezTo>
                    <a:cubicBezTo>
                      <a:pt x="1" y="40"/>
                      <a:pt x="9" y="73"/>
                      <a:pt x="30" y="94"/>
                    </a:cubicBezTo>
                    <a:cubicBezTo>
                      <a:pt x="30" y="98"/>
                      <a:pt x="34" y="98"/>
                      <a:pt x="38" y="98"/>
                    </a:cubicBezTo>
                    <a:lnTo>
                      <a:pt x="47" y="98"/>
                    </a:lnTo>
                    <a:cubicBezTo>
                      <a:pt x="55" y="90"/>
                      <a:pt x="55" y="82"/>
                      <a:pt x="47" y="77"/>
                    </a:cubicBezTo>
                    <a:cubicBezTo>
                      <a:pt x="34" y="61"/>
                      <a:pt x="26" y="40"/>
                      <a:pt x="30" y="15"/>
                    </a:cubicBezTo>
                    <a:cubicBezTo>
                      <a:pt x="30" y="11"/>
                      <a:pt x="26" y="2"/>
                      <a:pt x="17" y="2"/>
                    </a:cubicBezTo>
                    <a:cubicBezTo>
                      <a:pt x="16" y="1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67"/>
              <p:cNvSpPr/>
              <p:nvPr/>
            </p:nvSpPr>
            <p:spPr>
              <a:xfrm>
                <a:off x="-4335893" y="507160"/>
                <a:ext cx="12547" cy="14339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 extrusionOk="0">
                    <a:moveTo>
                      <a:pt x="13" y="1"/>
                    </a:moveTo>
                    <a:cubicBezTo>
                      <a:pt x="9" y="1"/>
                      <a:pt x="1" y="9"/>
                      <a:pt x="5" y="13"/>
                    </a:cubicBezTo>
                    <a:cubicBezTo>
                      <a:pt x="5" y="34"/>
                      <a:pt x="17" y="51"/>
                      <a:pt x="34" y="63"/>
                    </a:cubicBezTo>
                    <a:lnTo>
                      <a:pt x="42" y="63"/>
                    </a:lnTo>
                    <a:cubicBezTo>
                      <a:pt x="42" y="63"/>
                      <a:pt x="47" y="63"/>
                      <a:pt x="51" y="59"/>
                    </a:cubicBezTo>
                    <a:cubicBezTo>
                      <a:pt x="55" y="51"/>
                      <a:pt x="55" y="42"/>
                      <a:pt x="47" y="42"/>
                    </a:cubicBezTo>
                    <a:cubicBezTo>
                      <a:pt x="38" y="34"/>
                      <a:pt x="30" y="22"/>
                      <a:pt x="30" y="9"/>
                    </a:cubicBez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67"/>
              <p:cNvSpPr/>
              <p:nvPr/>
            </p:nvSpPr>
            <p:spPr>
              <a:xfrm>
                <a:off x="-4137614" y="472209"/>
                <a:ext cx="2823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8" extrusionOk="0">
                    <a:moveTo>
                      <a:pt x="111" y="1"/>
                    </a:moveTo>
                    <a:cubicBezTo>
                      <a:pt x="105" y="1"/>
                      <a:pt x="101" y="4"/>
                      <a:pt x="101" y="11"/>
                    </a:cubicBezTo>
                    <a:cubicBezTo>
                      <a:pt x="80" y="65"/>
                      <a:pt x="47" y="119"/>
                      <a:pt x="5" y="165"/>
                    </a:cubicBezTo>
                    <a:cubicBezTo>
                      <a:pt x="1" y="169"/>
                      <a:pt x="1" y="178"/>
                      <a:pt x="5" y="186"/>
                    </a:cubicBezTo>
                    <a:lnTo>
                      <a:pt x="13" y="186"/>
                    </a:lnTo>
                    <a:cubicBezTo>
                      <a:pt x="15" y="187"/>
                      <a:pt x="16" y="188"/>
                      <a:pt x="17" y="188"/>
                    </a:cubicBezTo>
                    <a:cubicBezTo>
                      <a:pt x="20" y="188"/>
                      <a:pt x="23" y="186"/>
                      <a:pt x="26" y="186"/>
                    </a:cubicBezTo>
                    <a:cubicBezTo>
                      <a:pt x="67" y="136"/>
                      <a:pt x="101" y="77"/>
                      <a:pt x="122" y="19"/>
                    </a:cubicBezTo>
                    <a:cubicBezTo>
                      <a:pt x="126" y="11"/>
                      <a:pt x="122" y="2"/>
                      <a:pt x="118" y="2"/>
                    </a:cubicBezTo>
                    <a:cubicBezTo>
                      <a:pt x="115" y="1"/>
                      <a:pt x="113" y="1"/>
                      <a:pt x="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67"/>
              <p:cNvSpPr/>
              <p:nvPr/>
            </p:nvSpPr>
            <p:spPr>
              <a:xfrm>
                <a:off x="-4120810" y="495509"/>
                <a:ext cx="14339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64" h="87" extrusionOk="0">
                    <a:moveTo>
                      <a:pt x="48" y="1"/>
                    </a:moveTo>
                    <a:cubicBezTo>
                      <a:pt x="42" y="1"/>
                      <a:pt x="37" y="4"/>
                      <a:pt x="34" y="7"/>
                    </a:cubicBezTo>
                    <a:lnTo>
                      <a:pt x="5" y="69"/>
                    </a:lnTo>
                    <a:cubicBezTo>
                      <a:pt x="1" y="74"/>
                      <a:pt x="5" y="82"/>
                      <a:pt x="9" y="86"/>
                    </a:cubicBezTo>
                    <a:lnTo>
                      <a:pt x="17" y="86"/>
                    </a:lnTo>
                    <a:cubicBezTo>
                      <a:pt x="22" y="86"/>
                      <a:pt x="26" y="82"/>
                      <a:pt x="30" y="82"/>
                    </a:cubicBezTo>
                    <a:lnTo>
                      <a:pt x="59" y="19"/>
                    </a:lnTo>
                    <a:cubicBezTo>
                      <a:pt x="63" y="15"/>
                      <a:pt x="59" y="7"/>
                      <a:pt x="55" y="3"/>
                    </a:cubicBezTo>
                    <a:cubicBezTo>
                      <a:pt x="53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67"/>
              <p:cNvSpPr/>
              <p:nvPr/>
            </p:nvSpPr>
            <p:spPr>
              <a:xfrm>
                <a:off x="-4107592" y="503575"/>
                <a:ext cx="15235" cy="15011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54" y="1"/>
                    </a:moveTo>
                    <a:cubicBezTo>
                      <a:pt x="51" y="1"/>
                      <a:pt x="48" y="2"/>
                      <a:pt x="46" y="4"/>
                    </a:cubicBezTo>
                    <a:lnTo>
                      <a:pt x="4" y="46"/>
                    </a:lnTo>
                    <a:cubicBezTo>
                      <a:pt x="0" y="50"/>
                      <a:pt x="0" y="58"/>
                      <a:pt x="4" y="63"/>
                    </a:cubicBezTo>
                    <a:cubicBezTo>
                      <a:pt x="4" y="67"/>
                      <a:pt x="9" y="67"/>
                      <a:pt x="13" y="67"/>
                    </a:cubicBezTo>
                    <a:cubicBezTo>
                      <a:pt x="17" y="67"/>
                      <a:pt x="21" y="67"/>
                      <a:pt x="21" y="63"/>
                    </a:cubicBezTo>
                    <a:lnTo>
                      <a:pt x="63" y="21"/>
                    </a:lnTo>
                    <a:cubicBezTo>
                      <a:pt x="67" y="17"/>
                      <a:pt x="67" y="8"/>
                      <a:pt x="63" y="4"/>
                    </a:cubicBezTo>
                    <a:cubicBezTo>
                      <a:pt x="61" y="2"/>
                      <a:pt x="58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67"/>
              <p:cNvSpPr/>
              <p:nvPr/>
            </p:nvSpPr>
            <p:spPr>
              <a:xfrm>
                <a:off x="-3961739" y="316498"/>
                <a:ext cx="17027" cy="44136"/>
              </a:xfrm>
              <a:custGeom>
                <a:avLst/>
                <a:gdLst/>
                <a:ahLst/>
                <a:cxnLst/>
                <a:rect l="l" t="t" r="r" b="b"/>
                <a:pathLst>
                  <a:path w="76" h="197" extrusionOk="0">
                    <a:moveTo>
                      <a:pt x="21" y="0"/>
                    </a:moveTo>
                    <a:cubicBezTo>
                      <a:pt x="13" y="0"/>
                      <a:pt x="9" y="4"/>
                      <a:pt x="5" y="13"/>
                    </a:cubicBezTo>
                    <a:cubicBezTo>
                      <a:pt x="0" y="75"/>
                      <a:pt x="17" y="138"/>
                      <a:pt x="46" y="192"/>
                    </a:cubicBezTo>
                    <a:cubicBezTo>
                      <a:pt x="50" y="192"/>
                      <a:pt x="55" y="196"/>
                      <a:pt x="59" y="196"/>
                    </a:cubicBezTo>
                    <a:lnTo>
                      <a:pt x="67" y="196"/>
                    </a:lnTo>
                    <a:cubicBezTo>
                      <a:pt x="71" y="192"/>
                      <a:pt x="76" y="184"/>
                      <a:pt x="71" y="175"/>
                    </a:cubicBezTo>
                    <a:cubicBezTo>
                      <a:pt x="42" y="130"/>
                      <a:pt x="30" y="71"/>
                      <a:pt x="30" y="13"/>
                    </a:cubicBezTo>
                    <a:cubicBezTo>
                      <a:pt x="34" y="8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67"/>
              <p:cNvSpPr/>
              <p:nvPr/>
            </p:nvSpPr>
            <p:spPr>
              <a:xfrm>
                <a:off x="-3969132" y="365340"/>
                <a:ext cx="14115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63" h="58" extrusionOk="0">
                    <a:moveTo>
                      <a:pt x="18" y="1"/>
                    </a:moveTo>
                    <a:cubicBezTo>
                      <a:pt x="15" y="1"/>
                      <a:pt x="12" y="2"/>
                      <a:pt x="8" y="3"/>
                    </a:cubicBezTo>
                    <a:cubicBezTo>
                      <a:pt x="4" y="3"/>
                      <a:pt x="0" y="12"/>
                      <a:pt x="4" y="20"/>
                    </a:cubicBezTo>
                    <a:cubicBezTo>
                      <a:pt x="13" y="33"/>
                      <a:pt x="21" y="45"/>
                      <a:pt x="38" y="53"/>
                    </a:cubicBezTo>
                    <a:lnTo>
                      <a:pt x="42" y="53"/>
                    </a:lnTo>
                    <a:lnTo>
                      <a:pt x="42" y="58"/>
                    </a:lnTo>
                    <a:cubicBezTo>
                      <a:pt x="58" y="58"/>
                      <a:pt x="63" y="37"/>
                      <a:pt x="50" y="33"/>
                    </a:cubicBezTo>
                    <a:cubicBezTo>
                      <a:pt x="42" y="24"/>
                      <a:pt x="33" y="16"/>
                      <a:pt x="25" y="8"/>
                    </a:cubicBezTo>
                    <a:cubicBezTo>
                      <a:pt x="25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67"/>
              <p:cNvSpPr/>
              <p:nvPr/>
            </p:nvSpPr>
            <p:spPr>
              <a:xfrm>
                <a:off x="-3971373" y="383936"/>
                <a:ext cx="14563" cy="20612"/>
              </a:xfrm>
              <a:custGeom>
                <a:avLst/>
                <a:gdLst/>
                <a:ahLst/>
                <a:cxnLst/>
                <a:rect l="l" t="t" r="r" b="b"/>
                <a:pathLst>
                  <a:path w="65" h="92" extrusionOk="0">
                    <a:moveTo>
                      <a:pt x="16" y="0"/>
                    </a:moveTo>
                    <a:cubicBezTo>
                      <a:pt x="8" y="0"/>
                      <a:pt x="0" y="9"/>
                      <a:pt x="6" y="21"/>
                    </a:cubicBezTo>
                    <a:lnTo>
                      <a:pt x="39" y="87"/>
                    </a:lnTo>
                    <a:cubicBezTo>
                      <a:pt x="43" y="87"/>
                      <a:pt x="48" y="91"/>
                      <a:pt x="52" y="91"/>
                    </a:cubicBezTo>
                    <a:lnTo>
                      <a:pt x="56" y="91"/>
                    </a:lnTo>
                    <a:cubicBezTo>
                      <a:pt x="64" y="87"/>
                      <a:pt x="64" y="79"/>
                      <a:pt x="64" y="75"/>
                    </a:cubicBezTo>
                    <a:lnTo>
                      <a:pt x="27" y="8"/>
                    </a:lnTo>
                    <a:cubicBezTo>
                      <a:pt x="24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67"/>
              <p:cNvSpPr/>
              <p:nvPr/>
            </p:nvSpPr>
            <p:spPr>
              <a:xfrm>
                <a:off x="-3981455" y="436586"/>
                <a:ext cx="1523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78" extrusionOk="0">
                    <a:moveTo>
                      <a:pt x="55" y="1"/>
                    </a:moveTo>
                    <a:cubicBezTo>
                      <a:pt x="50" y="1"/>
                      <a:pt x="45" y="4"/>
                      <a:pt x="42" y="7"/>
                    </a:cubicBezTo>
                    <a:lnTo>
                      <a:pt x="5" y="61"/>
                    </a:lnTo>
                    <a:cubicBezTo>
                      <a:pt x="1" y="65"/>
                      <a:pt x="5" y="74"/>
                      <a:pt x="9" y="78"/>
                    </a:cubicBezTo>
                    <a:lnTo>
                      <a:pt x="17" y="78"/>
                    </a:lnTo>
                    <a:cubicBezTo>
                      <a:pt x="22" y="78"/>
                      <a:pt x="26" y="78"/>
                      <a:pt x="30" y="74"/>
                    </a:cubicBezTo>
                    <a:lnTo>
                      <a:pt x="63" y="23"/>
                    </a:lnTo>
                    <a:cubicBezTo>
                      <a:pt x="68" y="15"/>
                      <a:pt x="68" y="7"/>
                      <a:pt x="59" y="3"/>
                    </a:cubicBezTo>
                    <a:cubicBezTo>
                      <a:pt x="58" y="1"/>
                      <a:pt x="56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67"/>
              <p:cNvSpPr/>
              <p:nvPr/>
            </p:nvSpPr>
            <p:spPr>
              <a:xfrm>
                <a:off x="-4060991" y="357050"/>
                <a:ext cx="25317" cy="4010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79" extrusionOk="0">
                    <a:moveTo>
                      <a:pt x="94" y="1"/>
                    </a:moveTo>
                    <a:cubicBezTo>
                      <a:pt x="90" y="1"/>
                      <a:pt x="86" y="3"/>
                      <a:pt x="84" y="7"/>
                    </a:cubicBezTo>
                    <a:cubicBezTo>
                      <a:pt x="64" y="61"/>
                      <a:pt x="39" y="111"/>
                      <a:pt x="5" y="161"/>
                    </a:cubicBezTo>
                    <a:cubicBezTo>
                      <a:pt x="1" y="166"/>
                      <a:pt x="5" y="174"/>
                      <a:pt x="9" y="178"/>
                    </a:cubicBezTo>
                    <a:lnTo>
                      <a:pt x="18" y="178"/>
                    </a:lnTo>
                    <a:cubicBezTo>
                      <a:pt x="22" y="178"/>
                      <a:pt x="26" y="178"/>
                      <a:pt x="26" y="174"/>
                    </a:cubicBezTo>
                    <a:cubicBezTo>
                      <a:pt x="59" y="124"/>
                      <a:pt x="84" y="74"/>
                      <a:pt x="109" y="19"/>
                    </a:cubicBezTo>
                    <a:cubicBezTo>
                      <a:pt x="112" y="8"/>
                      <a:pt x="102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67"/>
              <p:cNvSpPr/>
              <p:nvPr/>
            </p:nvSpPr>
            <p:spPr>
              <a:xfrm>
                <a:off x="-4041275" y="387520"/>
                <a:ext cx="13443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5" extrusionOk="0">
                    <a:moveTo>
                      <a:pt x="51" y="0"/>
                    </a:moveTo>
                    <a:cubicBezTo>
                      <a:pt x="42" y="0"/>
                      <a:pt x="34" y="5"/>
                      <a:pt x="34" y="13"/>
                    </a:cubicBezTo>
                    <a:cubicBezTo>
                      <a:pt x="30" y="38"/>
                      <a:pt x="17" y="63"/>
                      <a:pt x="5" y="84"/>
                    </a:cubicBezTo>
                    <a:cubicBezTo>
                      <a:pt x="1" y="92"/>
                      <a:pt x="1" y="101"/>
                      <a:pt x="9" y="105"/>
                    </a:cubicBezTo>
                    <a:lnTo>
                      <a:pt x="17" y="105"/>
                    </a:lnTo>
                    <a:cubicBezTo>
                      <a:pt x="21" y="105"/>
                      <a:pt x="26" y="101"/>
                      <a:pt x="26" y="96"/>
                    </a:cubicBezTo>
                    <a:cubicBezTo>
                      <a:pt x="42" y="75"/>
                      <a:pt x="55" y="46"/>
                      <a:pt x="59" y="17"/>
                    </a:cubicBezTo>
                    <a:cubicBezTo>
                      <a:pt x="59" y="9"/>
                      <a:pt x="55" y="5"/>
                      <a:pt x="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67"/>
              <p:cNvSpPr/>
              <p:nvPr/>
            </p:nvSpPr>
            <p:spPr>
              <a:xfrm>
                <a:off x="-4143215" y="196187"/>
                <a:ext cx="1814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" extrusionOk="0">
                    <a:moveTo>
                      <a:pt x="60" y="1"/>
                    </a:moveTo>
                    <a:cubicBezTo>
                      <a:pt x="56" y="1"/>
                      <a:pt x="53" y="3"/>
                      <a:pt x="51" y="7"/>
                    </a:cubicBezTo>
                    <a:cubicBezTo>
                      <a:pt x="13" y="53"/>
                      <a:pt x="1" y="116"/>
                      <a:pt x="21" y="174"/>
                    </a:cubicBezTo>
                    <a:cubicBezTo>
                      <a:pt x="21" y="178"/>
                      <a:pt x="30" y="182"/>
                      <a:pt x="34" y="182"/>
                    </a:cubicBezTo>
                    <a:lnTo>
                      <a:pt x="38" y="182"/>
                    </a:lnTo>
                    <a:cubicBezTo>
                      <a:pt x="47" y="178"/>
                      <a:pt x="47" y="170"/>
                      <a:pt x="47" y="166"/>
                    </a:cubicBezTo>
                    <a:cubicBezTo>
                      <a:pt x="30" y="116"/>
                      <a:pt x="38" y="61"/>
                      <a:pt x="72" y="24"/>
                    </a:cubicBezTo>
                    <a:cubicBezTo>
                      <a:pt x="81" y="15"/>
                      <a:pt x="70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67"/>
              <p:cNvSpPr/>
              <p:nvPr/>
            </p:nvSpPr>
            <p:spPr>
              <a:xfrm>
                <a:off x="-4156209" y="219263"/>
                <a:ext cx="7618" cy="2621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7" extrusionOk="0">
                    <a:moveTo>
                      <a:pt x="13" y="0"/>
                    </a:moveTo>
                    <a:cubicBezTo>
                      <a:pt x="9" y="0"/>
                      <a:pt x="0" y="4"/>
                      <a:pt x="0" y="13"/>
                    </a:cubicBezTo>
                    <a:cubicBezTo>
                      <a:pt x="0" y="42"/>
                      <a:pt x="0" y="75"/>
                      <a:pt x="9" y="104"/>
                    </a:cubicBezTo>
                    <a:cubicBezTo>
                      <a:pt x="9" y="113"/>
                      <a:pt x="17" y="117"/>
                      <a:pt x="21" y="117"/>
                    </a:cubicBezTo>
                    <a:lnTo>
                      <a:pt x="25" y="117"/>
                    </a:lnTo>
                    <a:cubicBezTo>
                      <a:pt x="29" y="113"/>
                      <a:pt x="34" y="104"/>
                      <a:pt x="34" y="100"/>
                    </a:cubicBezTo>
                    <a:cubicBezTo>
                      <a:pt x="25" y="71"/>
                      <a:pt x="25" y="42"/>
                      <a:pt x="25" y="13"/>
                    </a:cubicBezTo>
                    <a:cubicBezTo>
                      <a:pt x="25" y="8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67"/>
              <p:cNvSpPr/>
              <p:nvPr/>
            </p:nvSpPr>
            <p:spPr>
              <a:xfrm>
                <a:off x="-4171220" y="246373"/>
                <a:ext cx="5825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13" y="0"/>
                    </a:moveTo>
                    <a:cubicBezTo>
                      <a:pt x="7" y="0"/>
                      <a:pt x="0" y="4"/>
                      <a:pt x="0" y="13"/>
                    </a:cubicBezTo>
                    <a:lnTo>
                      <a:pt x="0" y="33"/>
                    </a:lnTo>
                    <a:cubicBezTo>
                      <a:pt x="0" y="42"/>
                      <a:pt x="5" y="46"/>
                      <a:pt x="13" y="46"/>
                    </a:cubicBezTo>
                    <a:lnTo>
                      <a:pt x="13" y="50"/>
                    </a:lnTo>
                    <a:cubicBezTo>
                      <a:pt x="21" y="50"/>
                      <a:pt x="25" y="42"/>
                      <a:pt x="25" y="33"/>
                    </a:cubicBezTo>
                    <a:lnTo>
                      <a:pt x="25" y="13"/>
                    </a:lnTo>
                    <a:cubicBezTo>
                      <a:pt x="25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67"/>
              <p:cNvSpPr/>
              <p:nvPr/>
            </p:nvSpPr>
            <p:spPr>
              <a:xfrm>
                <a:off x="-3978542" y="157427"/>
                <a:ext cx="23525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1" extrusionOk="0">
                    <a:moveTo>
                      <a:pt x="96" y="1"/>
                    </a:moveTo>
                    <a:cubicBezTo>
                      <a:pt x="92" y="1"/>
                      <a:pt x="84" y="1"/>
                      <a:pt x="80" y="9"/>
                    </a:cubicBezTo>
                    <a:lnTo>
                      <a:pt x="0" y="163"/>
                    </a:lnTo>
                    <a:cubicBezTo>
                      <a:pt x="0" y="172"/>
                      <a:pt x="0" y="180"/>
                      <a:pt x="9" y="180"/>
                    </a:cubicBezTo>
                    <a:lnTo>
                      <a:pt x="13" y="180"/>
                    </a:lnTo>
                    <a:cubicBezTo>
                      <a:pt x="17" y="180"/>
                      <a:pt x="21" y="180"/>
                      <a:pt x="25" y="176"/>
                    </a:cubicBezTo>
                    <a:lnTo>
                      <a:pt x="105" y="17"/>
                    </a:lnTo>
                    <a:cubicBezTo>
                      <a:pt x="105" y="13"/>
                      <a:pt x="105" y="5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67"/>
              <p:cNvSpPr/>
              <p:nvPr/>
            </p:nvSpPr>
            <p:spPr>
              <a:xfrm>
                <a:off x="-3959947" y="184089"/>
                <a:ext cx="1209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8" extrusionOk="0">
                    <a:moveTo>
                      <a:pt x="37" y="1"/>
                    </a:moveTo>
                    <a:cubicBezTo>
                      <a:pt x="33" y="1"/>
                      <a:pt x="29" y="3"/>
                      <a:pt x="26" y="7"/>
                    </a:cubicBezTo>
                    <a:lnTo>
                      <a:pt x="1" y="61"/>
                    </a:lnTo>
                    <a:cubicBezTo>
                      <a:pt x="1" y="65"/>
                      <a:pt x="1" y="74"/>
                      <a:pt x="9" y="78"/>
                    </a:cubicBezTo>
                    <a:lnTo>
                      <a:pt x="13" y="78"/>
                    </a:lnTo>
                    <a:cubicBezTo>
                      <a:pt x="17" y="78"/>
                      <a:pt x="22" y="74"/>
                      <a:pt x="26" y="74"/>
                    </a:cubicBezTo>
                    <a:lnTo>
                      <a:pt x="51" y="19"/>
                    </a:lnTo>
                    <a:cubicBezTo>
                      <a:pt x="54" y="8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67"/>
              <p:cNvSpPr/>
              <p:nvPr/>
            </p:nvSpPr>
            <p:spPr>
              <a:xfrm>
                <a:off x="-3949641" y="187673"/>
                <a:ext cx="13443" cy="14787"/>
              </a:xfrm>
              <a:custGeom>
                <a:avLst/>
                <a:gdLst/>
                <a:ahLst/>
                <a:cxnLst/>
                <a:rect l="l" t="t" r="r" b="b"/>
                <a:pathLst>
                  <a:path w="60" h="66" extrusionOk="0">
                    <a:moveTo>
                      <a:pt x="40" y="0"/>
                    </a:moveTo>
                    <a:cubicBezTo>
                      <a:pt x="36" y="0"/>
                      <a:pt x="32" y="2"/>
                      <a:pt x="30" y="7"/>
                    </a:cubicBezTo>
                    <a:lnTo>
                      <a:pt x="5" y="49"/>
                    </a:lnTo>
                    <a:cubicBezTo>
                      <a:pt x="1" y="53"/>
                      <a:pt x="5" y="62"/>
                      <a:pt x="9" y="66"/>
                    </a:cubicBezTo>
                    <a:lnTo>
                      <a:pt x="17" y="66"/>
                    </a:lnTo>
                    <a:cubicBezTo>
                      <a:pt x="22" y="66"/>
                      <a:pt x="26" y="66"/>
                      <a:pt x="26" y="62"/>
                    </a:cubicBezTo>
                    <a:lnTo>
                      <a:pt x="51" y="20"/>
                    </a:lnTo>
                    <a:cubicBezTo>
                      <a:pt x="60" y="11"/>
                      <a:pt x="50" y="0"/>
                      <a:pt x="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67"/>
              <p:cNvSpPr/>
              <p:nvPr/>
            </p:nvSpPr>
            <p:spPr>
              <a:xfrm>
                <a:off x="-4147920" y="70722"/>
                <a:ext cx="19940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89" h="200" extrusionOk="0">
                    <a:moveTo>
                      <a:pt x="13" y="0"/>
                    </a:moveTo>
                    <a:cubicBezTo>
                      <a:pt x="10" y="0"/>
                      <a:pt x="7" y="1"/>
                      <a:pt x="5" y="4"/>
                    </a:cubicBezTo>
                    <a:cubicBezTo>
                      <a:pt x="1" y="12"/>
                      <a:pt x="1" y="20"/>
                      <a:pt x="5" y="24"/>
                    </a:cubicBezTo>
                    <a:cubicBezTo>
                      <a:pt x="26" y="45"/>
                      <a:pt x="38" y="70"/>
                      <a:pt x="51" y="100"/>
                    </a:cubicBezTo>
                    <a:cubicBezTo>
                      <a:pt x="59" y="125"/>
                      <a:pt x="55" y="154"/>
                      <a:pt x="38" y="175"/>
                    </a:cubicBezTo>
                    <a:cubicBezTo>
                      <a:pt x="30" y="179"/>
                      <a:pt x="30" y="187"/>
                      <a:pt x="38" y="196"/>
                    </a:cubicBezTo>
                    <a:cubicBezTo>
                      <a:pt x="38" y="196"/>
                      <a:pt x="42" y="200"/>
                      <a:pt x="47" y="200"/>
                    </a:cubicBezTo>
                    <a:cubicBezTo>
                      <a:pt x="51" y="196"/>
                      <a:pt x="51" y="196"/>
                      <a:pt x="55" y="196"/>
                    </a:cubicBezTo>
                    <a:cubicBezTo>
                      <a:pt x="80" y="166"/>
                      <a:pt x="88" y="125"/>
                      <a:pt x="76" y="91"/>
                    </a:cubicBezTo>
                    <a:cubicBezTo>
                      <a:pt x="63" y="58"/>
                      <a:pt x="42" y="29"/>
                      <a:pt x="22" y="4"/>
                    </a:cubicBezTo>
                    <a:cubicBezTo>
                      <a:pt x="20" y="1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67"/>
              <p:cNvSpPr/>
              <p:nvPr/>
            </p:nvSpPr>
            <p:spPr>
              <a:xfrm>
                <a:off x="-4126412" y="77892"/>
                <a:ext cx="1053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0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7"/>
                    </a:cubicBezTo>
                    <a:lnTo>
                      <a:pt x="22" y="97"/>
                    </a:lnTo>
                    <a:cubicBezTo>
                      <a:pt x="22" y="105"/>
                      <a:pt x="26" y="109"/>
                      <a:pt x="34" y="109"/>
                    </a:cubicBezTo>
                    <a:cubicBezTo>
                      <a:pt x="42" y="105"/>
                      <a:pt x="47" y="101"/>
                      <a:pt x="47" y="93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67"/>
              <p:cNvSpPr/>
              <p:nvPr/>
            </p:nvSpPr>
            <p:spPr>
              <a:xfrm>
                <a:off x="-4117002" y="88198"/>
                <a:ext cx="11426" cy="22628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1" extrusionOk="0">
                    <a:moveTo>
                      <a:pt x="30" y="1"/>
                    </a:moveTo>
                    <a:cubicBezTo>
                      <a:pt x="21" y="1"/>
                      <a:pt x="17" y="9"/>
                      <a:pt x="21" y="17"/>
                    </a:cubicBezTo>
                    <a:cubicBezTo>
                      <a:pt x="21" y="38"/>
                      <a:pt x="17" y="63"/>
                      <a:pt x="5" y="80"/>
                    </a:cubicBezTo>
                    <a:cubicBezTo>
                      <a:pt x="0" y="88"/>
                      <a:pt x="0" y="97"/>
                      <a:pt x="9" y="101"/>
                    </a:cubicBezTo>
                    <a:lnTo>
                      <a:pt x="17" y="101"/>
                    </a:lnTo>
                    <a:cubicBezTo>
                      <a:pt x="21" y="101"/>
                      <a:pt x="21" y="101"/>
                      <a:pt x="26" y="97"/>
                    </a:cubicBezTo>
                    <a:cubicBezTo>
                      <a:pt x="42" y="72"/>
                      <a:pt x="51" y="42"/>
                      <a:pt x="46" y="13"/>
                    </a:cubicBezTo>
                    <a:cubicBezTo>
                      <a:pt x="42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67"/>
              <p:cNvSpPr/>
              <p:nvPr/>
            </p:nvSpPr>
            <p:spPr>
              <a:xfrm>
                <a:off x="-4358297" y="37788"/>
                <a:ext cx="38536" cy="5063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6" extrusionOk="0">
                    <a:moveTo>
                      <a:pt x="151" y="0"/>
                    </a:moveTo>
                    <a:cubicBezTo>
                      <a:pt x="59" y="25"/>
                      <a:pt x="1" y="121"/>
                      <a:pt x="26" y="217"/>
                    </a:cubicBezTo>
                    <a:cubicBezTo>
                      <a:pt x="26" y="221"/>
                      <a:pt x="30" y="226"/>
                      <a:pt x="38" y="226"/>
                    </a:cubicBezTo>
                    <a:cubicBezTo>
                      <a:pt x="46" y="226"/>
                      <a:pt x="51" y="217"/>
                      <a:pt x="51" y="209"/>
                    </a:cubicBezTo>
                    <a:cubicBezTo>
                      <a:pt x="30" y="130"/>
                      <a:pt x="80" y="46"/>
                      <a:pt x="159" y="25"/>
                    </a:cubicBezTo>
                    <a:cubicBezTo>
                      <a:pt x="168" y="25"/>
                      <a:pt x="172" y="17"/>
                      <a:pt x="168" y="9"/>
                    </a:cubicBezTo>
                    <a:cubicBezTo>
                      <a:pt x="168" y="4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67"/>
              <p:cNvSpPr/>
              <p:nvPr/>
            </p:nvSpPr>
            <p:spPr>
              <a:xfrm>
                <a:off x="-4364795" y="31067"/>
                <a:ext cx="19492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87" h="70" extrusionOk="0">
                    <a:moveTo>
                      <a:pt x="67" y="1"/>
                    </a:moveTo>
                    <a:cubicBezTo>
                      <a:pt x="66" y="1"/>
                      <a:pt x="65" y="1"/>
                      <a:pt x="63" y="1"/>
                    </a:cubicBezTo>
                    <a:cubicBezTo>
                      <a:pt x="38" y="5"/>
                      <a:pt x="13" y="26"/>
                      <a:pt x="5" y="51"/>
                    </a:cubicBezTo>
                    <a:cubicBezTo>
                      <a:pt x="0" y="59"/>
                      <a:pt x="5" y="68"/>
                      <a:pt x="13" y="68"/>
                    </a:cubicBezTo>
                    <a:cubicBezTo>
                      <a:pt x="15" y="69"/>
                      <a:pt x="17" y="70"/>
                      <a:pt x="19" y="70"/>
                    </a:cubicBezTo>
                    <a:cubicBezTo>
                      <a:pt x="24" y="70"/>
                      <a:pt x="27" y="67"/>
                      <a:pt x="30" y="64"/>
                    </a:cubicBezTo>
                    <a:cubicBezTo>
                      <a:pt x="34" y="43"/>
                      <a:pt x="50" y="30"/>
                      <a:pt x="71" y="26"/>
                    </a:cubicBezTo>
                    <a:cubicBezTo>
                      <a:pt x="87" y="22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67"/>
              <p:cNvSpPr/>
              <p:nvPr/>
            </p:nvSpPr>
            <p:spPr>
              <a:xfrm>
                <a:off x="-4362106" y="20313"/>
                <a:ext cx="15235" cy="112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0" extrusionOk="0">
                    <a:moveTo>
                      <a:pt x="55" y="0"/>
                    </a:moveTo>
                    <a:cubicBezTo>
                      <a:pt x="53" y="0"/>
                      <a:pt x="50" y="1"/>
                      <a:pt x="47" y="3"/>
                    </a:cubicBezTo>
                    <a:lnTo>
                      <a:pt x="9" y="24"/>
                    </a:lnTo>
                    <a:cubicBezTo>
                      <a:pt x="5" y="28"/>
                      <a:pt x="1" y="32"/>
                      <a:pt x="5" y="41"/>
                    </a:cubicBezTo>
                    <a:cubicBezTo>
                      <a:pt x="9" y="45"/>
                      <a:pt x="13" y="45"/>
                      <a:pt x="18" y="49"/>
                    </a:cubicBezTo>
                    <a:cubicBezTo>
                      <a:pt x="18" y="49"/>
                      <a:pt x="22" y="45"/>
                      <a:pt x="22" y="45"/>
                    </a:cubicBezTo>
                    <a:lnTo>
                      <a:pt x="59" y="24"/>
                    </a:lnTo>
                    <a:cubicBezTo>
                      <a:pt x="68" y="20"/>
                      <a:pt x="68" y="11"/>
                      <a:pt x="63" y="7"/>
                    </a:cubicBezTo>
                    <a:cubicBezTo>
                      <a:pt x="61" y="2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67"/>
              <p:cNvSpPr/>
              <p:nvPr/>
            </p:nvSpPr>
            <p:spPr>
              <a:xfrm>
                <a:off x="-4487347" y="34203"/>
                <a:ext cx="36743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3" extrusionOk="0">
                    <a:moveTo>
                      <a:pt x="110" y="1"/>
                    </a:moveTo>
                    <a:cubicBezTo>
                      <a:pt x="72" y="1"/>
                      <a:pt x="34" y="15"/>
                      <a:pt x="5" y="41"/>
                    </a:cubicBezTo>
                    <a:cubicBezTo>
                      <a:pt x="1" y="45"/>
                      <a:pt x="1" y="54"/>
                      <a:pt x="5" y="58"/>
                    </a:cubicBezTo>
                    <a:cubicBezTo>
                      <a:pt x="9" y="62"/>
                      <a:pt x="13" y="62"/>
                      <a:pt x="17" y="62"/>
                    </a:cubicBezTo>
                    <a:lnTo>
                      <a:pt x="26" y="62"/>
                    </a:lnTo>
                    <a:cubicBezTo>
                      <a:pt x="49" y="39"/>
                      <a:pt x="79" y="27"/>
                      <a:pt x="109" y="27"/>
                    </a:cubicBezTo>
                    <a:cubicBezTo>
                      <a:pt x="122" y="27"/>
                      <a:pt x="134" y="29"/>
                      <a:pt x="147" y="33"/>
                    </a:cubicBezTo>
                    <a:cubicBezTo>
                      <a:pt x="148" y="34"/>
                      <a:pt x="149" y="35"/>
                      <a:pt x="151" y="35"/>
                    </a:cubicBezTo>
                    <a:cubicBezTo>
                      <a:pt x="155" y="35"/>
                      <a:pt x="160" y="31"/>
                      <a:pt x="163" y="25"/>
                    </a:cubicBezTo>
                    <a:cubicBezTo>
                      <a:pt x="163" y="20"/>
                      <a:pt x="159" y="12"/>
                      <a:pt x="155" y="8"/>
                    </a:cubicBezTo>
                    <a:cubicBezTo>
                      <a:pt x="140" y="3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67"/>
              <p:cNvSpPr/>
              <p:nvPr/>
            </p:nvSpPr>
            <p:spPr>
              <a:xfrm>
                <a:off x="-4478833" y="18072"/>
                <a:ext cx="22629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1" extrusionOk="0">
                    <a:moveTo>
                      <a:pt x="13" y="1"/>
                    </a:moveTo>
                    <a:cubicBezTo>
                      <a:pt x="4" y="5"/>
                      <a:pt x="0" y="9"/>
                      <a:pt x="0" y="17"/>
                    </a:cubicBezTo>
                    <a:cubicBezTo>
                      <a:pt x="0" y="26"/>
                      <a:pt x="8" y="30"/>
                      <a:pt x="17" y="30"/>
                    </a:cubicBezTo>
                    <a:cubicBezTo>
                      <a:pt x="21" y="29"/>
                      <a:pt x="24" y="29"/>
                      <a:pt x="28" y="29"/>
                    </a:cubicBezTo>
                    <a:cubicBezTo>
                      <a:pt x="45" y="29"/>
                      <a:pt x="62" y="36"/>
                      <a:pt x="79" y="47"/>
                    </a:cubicBezTo>
                    <a:cubicBezTo>
                      <a:pt x="79" y="47"/>
                      <a:pt x="84" y="51"/>
                      <a:pt x="84" y="51"/>
                    </a:cubicBezTo>
                    <a:cubicBezTo>
                      <a:pt x="88" y="51"/>
                      <a:pt x="92" y="47"/>
                      <a:pt x="96" y="42"/>
                    </a:cubicBezTo>
                    <a:cubicBezTo>
                      <a:pt x="100" y="38"/>
                      <a:pt x="100" y="30"/>
                      <a:pt x="92" y="26"/>
                    </a:cubicBezTo>
                    <a:cubicBezTo>
                      <a:pt x="71" y="9"/>
                      <a:pt x="4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67"/>
              <p:cNvSpPr/>
              <p:nvPr/>
            </p:nvSpPr>
            <p:spPr>
              <a:xfrm>
                <a:off x="-4465839" y="13367"/>
                <a:ext cx="17027" cy="9634"/>
              </a:xfrm>
              <a:custGeom>
                <a:avLst/>
                <a:gdLst/>
                <a:ahLst/>
                <a:cxnLst/>
                <a:rect l="l" t="t" r="r" b="b"/>
                <a:pathLst>
                  <a:path w="76" h="43" extrusionOk="0">
                    <a:moveTo>
                      <a:pt x="21" y="1"/>
                    </a:moveTo>
                    <a:cubicBezTo>
                      <a:pt x="13" y="1"/>
                      <a:pt x="5" y="1"/>
                      <a:pt x="5" y="9"/>
                    </a:cubicBezTo>
                    <a:cubicBezTo>
                      <a:pt x="1" y="17"/>
                      <a:pt x="5" y="22"/>
                      <a:pt x="13" y="26"/>
                    </a:cubicBezTo>
                    <a:lnTo>
                      <a:pt x="55" y="42"/>
                    </a:lnTo>
                    <a:lnTo>
                      <a:pt x="59" y="42"/>
                    </a:lnTo>
                    <a:cubicBezTo>
                      <a:pt x="63" y="42"/>
                      <a:pt x="67" y="42"/>
                      <a:pt x="72" y="38"/>
                    </a:cubicBezTo>
                    <a:cubicBezTo>
                      <a:pt x="76" y="30"/>
                      <a:pt x="72" y="22"/>
                      <a:pt x="63" y="17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67"/>
              <p:cNvSpPr/>
              <p:nvPr/>
            </p:nvSpPr>
            <p:spPr>
              <a:xfrm>
                <a:off x="-4557473" y="-66840"/>
                <a:ext cx="17027" cy="4503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01" extrusionOk="0">
                    <a:moveTo>
                      <a:pt x="63" y="1"/>
                    </a:moveTo>
                    <a:cubicBezTo>
                      <a:pt x="60" y="1"/>
                      <a:pt x="57" y="2"/>
                      <a:pt x="55" y="4"/>
                    </a:cubicBezTo>
                    <a:cubicBezTo>
                      <a:pt x="13" y="58"/>
                      <a:pt x="0" y="129"/>
                      <a:pt x="26" y="192"/>
                    </a:cubicBezTo>
                    <a:cubicBezTo>
                      <a:pt x="30" y="196"/>
                      <a:pt x="34" y="200"/>
                      <a:pt x="38" y="200"/>
                    </a:cubicBezTo>
                    <a:lnTo>
                      <a:pt x="42" y="200"/>
                    </a:lnTo>
                    <a:cubicBezTo>
                      <a:pt x="46" y="196"/>
                      <a:pt x="51" y="188"/>
                      <a:pt x="46" y="183"/>
                    </a:cubicBezTo>
                    <a:cubicBezTo>
                      <a:pt x="26" y="129"/>
                      <a:pt x="38" y="67"/>
                      <a:pt x="71" y="25"/>
                    </a:cubicBezTo>
                    <a:cubicBezTo>
                      <a:pt x="76" y="16"/>
                      <a:pt x="76" y="8"/>
                      <a:pt x="71" y="4"/>
                    </a:cubicBezTo>
                    <a:cubicBezTo>
                      <a:pt x="69" y="2"/>
                      <a:pt x="66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67"/>
              <p:cNvSpPr/>
              <p:nvPr/>
            </p:nvSpPr>
            <p:spPr>
              <a:xfrm>
                <a:off x="-4568675" y="-30545"/>
                <a:ext cx="9634" cy="14339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9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5" y="13"/>
                      <a:pt x="0" y="21"/>
                      <a:pt x="0" y="34"/>
                    </a:cubicBezTo>
                    <a:cubicBezTo>
                      <a:pt x="5" y="46"/>
                      <a:pt x="9" y="55"/>
                      <a:pt x="17" y="63"/>
                    </a:cubicBezTo>
                    <a:lnTo>
                      <a:pt x="25" y="63"/>
                    </a:lnTo>
                    <a:cubicBezTo>
                      <a:pt x="30" y="63"/>
                      <a:pt x="34" y="59"/>
                      <a:pt x="38" y="59"/>
                    </a:cubicBezTo>
                    <a:cubicBezTo>
                      <a:pt x="42" y="51"/>
                      <a:pt x="38" y="42"/>
                      <a:pt x="34" y="38"/>
                    </a:cubicBezTo>
                    <a:cubicBezTo>
                      <a:pt x="30" y="38"/>
                      <a:pt x="30" y="34"/>
                      <a:pt x="30" y="30"/>
                    </a:cubicBezTo>
                    <a:cubicBezTo>
                      <a:pt x="25" y="26"/>
                      <a:pt x="30" y="26"/>
                      <a:pt x="30" y="21"/>
                    </a:cubicBezTo>
                    <a:cubicBezTo>
                      <a:pt x="39" y="12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67"/>
              <p:cNvSpPr/>
              <p:nvPr/>
            </p:nvSpPr>
            <p:spPr>
              <a:xfrm>
                <a:off x="-4581893" y="-26737"/>
                <a:ext cx="6945" cy="17251"/>
              </a:xfrm>
              <a:custGeom>
                <a:avLst/>
                <a:gdLst/>
                <a:ahLst/>
                <a:cxnLst/>
                <a:rect l="l" t="t" r="r" b="b"/>
                <a:pathLst>
                  <a:path w="31" h="77" extrusionOk="0">
                    <a:moveTo>
                      <a:pt x="18" y="0"/>
                    </a:moveTo>
                    <a:cubicBezTo>
                      <a:pt x="13" y="0"/>
                      <a:pt x="5" y="4"/>
                      <a:pt x="5" y="13"/>
                    </a:cubicBezTo>
                    <a:lnTo>
                      <a:pt x="1" y="63"/>
                    </a:lnTo>
                    <a:cubicBezTo>
                      <a:pt x="1" y="71"/>
                      <a:pt x="9" y="75"/>
                      <a:pt x="13" y="75"/>
                    </a:cubicBezTo>
                    <a:cubicBezTo>
                      <a:pt x="15" y="76"/>
                      <a:pt x="17" y="77"/>
                      <a:pt x="18" y="77"/>
                    </a:cubicBezTo>
                    <a:cubicBezTo>
                      <a:pt x="23" y="77"/>
                      <a:pt x="27" y="70"/>
                      <a:pt x="30" y="67"/>
                    </a:cubicBezTo>
                    <a:lnTo>
                      <a:pt x="30" y="13"/>
                    </a:lnTo>
                    <a:cubicBezTo>
                      <a:pt x="30" y="4"/>
                      <a:pt x="26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67"/>
              <p:cNvSpPr/>
              <p:nvPr/>
            </p:nvSpPr>
            <p:spPr>
              <a:xfrm>
                <a:off x="-4593992" y="-1644"/>
                <a:ext cx="8738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39" h="68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8"/>
                    </a:cubicBezTo>
                    <a:lnTo>
                      <a:pt x="9" y="59"/>
                    </a:lnTo>
                    <a:cubicBezTo>
                      <a:pt x="13" y="64"/>
                      <a:pt x="17" y="68"/>
                      <a:pt x="22" y="68"/>
                    </a:cubicBezTo>
                    <a:lnTo>
                      <a:pt x="26" y="68"/>
                    </a:lnTo>
                    <a:cubicBezTo>
                      <a:pt x="34" y="68"/>
                      <a:pt x="38" y="59"/>
                      <a:pt x="38" y="55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67"/>
              <p:cNvSpPr/>
              <p:nvPr/>
            </p:nvSpPr>
            <p:spPr>
              <a:xfrm>
                <a:off x="-4438729" y="-102015"/>
                <a:ext cx="17924" cy="19268"/>
              </a:xfrm>
              <a:custGeom>
                <a:avLst/>
                <a:gdLst/>
                <a:ahLst/>
                <a:cxnLst/>
                <a:rect l="l" t="t" r="r" b="b"/>
                <a:pathLst>
                  <a:path w="80" h="86" extrusionOk="0">
                    <a:moveTo>
                      <a:pt x="17" y="1"/>
                    </a:moveTo>
                    <a:cubicBezTo>
                      <a:pt x="13" y="1"/>
                      <a:pt x="8" y="4"/>
                      <a:pt x="5" y="6"/>
                    </a:cubicBezTo>
                    <a:cubicBezTo>
                      <a:pt x="1" y="15"/>
                      <a:pt x="5" y="23"/>
                      <a:pt x="9" y="27"/>
                    </a:cubicBezTo>
                    <a:cubicBezTo>
                      <a:pt x="30" y="40"/>
                      <a:pt x="47" y="57"/>
                      <a:pt x="55" y="77"/>
                    </a:cubicBezTo>
                    <a:cubicBezTo>
                      <a:pt x="55" y="82"/>
                      <a:pt x="59" y="86"/>
                      <a:pt x="67" y="86"/>
                    </a:cubicBezTo>
                    <a:cubicBezTo>
                      <a:pt x="67" y="86"/>
                      <a:pt x="72" y="82"/>
                      <a:pt x="72" y="82"/>
                    </a:cubicBezTo>
                    <a:cubicBezTo>
                      <a:pt x="80" y="77"/>
                      <a:pt x="80" y="69"/>
                      <a:pt x="80" y="65"/>
                    </a:cubicBezTo>
                    <a:cubicBezTo>
                      <a:pt x="67" y="40"/>
                      <a:pt x="47" y="19"/>
                      <a:pt x="21" y="2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67"/>
              <p:cNvSpPr/>
              <p:nvPr/>
            </p:nvSpPr>
            <p:spPr>
              <a:xfrm>
                <a:off x="-4425735" y="-103808"/>
                <a:ext cx="13443" cy="10754"/>
              </a:xfrm>
              <a:custGeom>
                <a:avLst/>
                <a:gdLst/>
                <a:ahLst/>
                <a:cxnLst/>
                <a:rect l="l" t="t" r="r" b="b"/>
                <a:pathLst>
                  <a:path w="60" h="48" extrusionOk="0">
                    <a:moveTo>
                      <a:pt x="21" y="1"/>
                    </a:moveTo>
                    <a:cubicBezTo>
                      <a:pt x="10" y="1"/>
                      <a:pt x="1" y="17"/>
                      <a:pt x="14" y="27"/>
                    </a:cubicBezTo>
                    <a:lnTo>
                      <a:pt x="39" y="44"/>
                    </a:lnTo>
                    <a:cubicBezTo>
                      <a:pt x="43" y="48"/>
                      <a:pt x="43" y="48"/>
                      <a:pt x="47" y="48"/>
                    </a:cubicBezTo>
                    <a:cubicBezTo>
                      <a:pt x="51" y="48"/>
                      <a:pt x="55" y="48"/>
                      <a:pt x="55" y="44"/>
                    </a:cubicBezTo>
                    <a:cubicBezTo>
                      <a:pt x="59" y="40"/>
                      <a:pt x="59" y="31"/>
                      <a:pt x="55" y="27"/>
                    </a:cubicBezTo>
                    <a:lnTo>
                      <a:pt x="30" y="6"/>
                    </a:lnTo>
                    <a:cubicBezTo>
                      <a:pt x="27" y="2"/>
                      <a:pt x="24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67"/>
              <p:cNvSpPr/>
              <p:nvPr/>
            </p:nvSpPr>
            <p:spPr>
              <a:xfrm>
                <a:off x="-4415429" y="-109857"/>
                <a:ext cx="17251" cy="15907"/>
              </a:xfrm>
              <a:custGeom>
                <a:avLst/>
                <a:gdLst/>
                <a:ahLst/>
                <a:cxnLst/>
                <a:rect l="l" t="t" r="r" b="b"/>
                <a:pathLst>
                  <a:path w="77" h="71" extrusionOk="0">
                    <a:moveTo>
                      <a:pt x="18" y="1"/>
                    </a:moveTo>
                    <a:cubicBezTo>
                      <a:pt x="15" y="1"/>
                      <a:pt x="11" y="2"/>
                      <a:pt x="9" y="4"/>
                    </a:cubicBezTo>
                    <a:cubicBezTo>
                      <a:pt x="1" y="12"/>
                      <a:pt x="1" y="21"/>
                      <a:pt x="9" y="25"/>
                    </a:cubicBezTo>
                    <a:lnTo>
                      <a:pt x="51" y="67"/>
                    </a:lnTo>
                    <a:cubicBezTo>
                      <a:pt x="55" y="71"/>
                      <a:pt x="59" y="71"/>
                      <a:pt x="59" y="71"/>
                    </a:cubicBezTo>
                    <a:cubicBezTo>
                      <a:pt x="64" y="71"/>
                      <a:pt x="68" y="71"/>
                      <a:pt x="72" y="67"/>
                    </a:cubicBezTo>
                    <a:cubicBezTo>
                      <a:pt x="76" y="62"/>
                      <a:pt x="76" y="54"/>
                      <a:pt x="72" y="50"/>
                    </a:cubicBezTo>
                    <a:lnTo>
                      <a:pt x="26" y="4"/>
                    </a:lnTo>
                    <a:cubicBezTo>
                      <a:pt x="24" y="2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67"/>
              <p:cNvSpPr/>
              <p:nvPr/>
            </p:nvSpPr>
            <p:spPr>
              <a:xfrm>
                <a:off x="-4259046" y="146449"/>
                <a:ext cx="12322" cy="25317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3" extrusionOk="0">
                    <a:moveTo>
                      <a:pt x="15" y="0"/>
                    </a:moveTo>
                    <a:cubicBezTo>
                      <a:pt x="12" y="0"/>
                      <a:pt x="8" y="2"/>
                      <a:pt x="4" y="4"/>
                    </a:cubicBezTo>
                    <a:cubicBezTo>
                      <a:pt x="0" y="8"/>
                      <a:pt x="0" y="16"/>
                      <a:pt x="4" y="24"/>
                    </a:cubicBezTo>
                    <a:cubicBezTo>
                      <a:pt x="21" y="41"/>
                      <a:pt x="29" y="70"/>
                      <a:pt x="21" y="95"/>
                    </a:cubicBezTo>
                    <a:cubicBezTo>
                      <a:pt x="17" y="100"/>
                      <a:pt x="21" y="108"/>
                      <a:pt x="29" y="112"/>
                    </a:cubicBezTo>
                    <a:lnTo>
                      <a:pt x="33" y="112"/>
                    </a:lnTo>
                    <a:cubicBezTo>
                      <a:pt x="38" y="112"/>
                      <a:pt x="42" y="108"/>
                      <a:pt x="46" y="104"/>
                    </a:cubicBezTo>
                    <a:cubicBezTo>
                      <a:pt x="54" y="70"/>
                      <a:pt x="46" y="33"/>
                      <a:pt x="25" y="4"/>
                    </a:cubicBezTo>
                    <a:cubicBezTo>
                      <a:pt x="21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67"/>
              <p:cNvSpPr/>
              <p:nvPr/>
            </p:nvSpPr>
            <p:spPr>
              <a:xfrm>
                <a:off x="-4238658" y="148018"/>
                <a:ext cx="873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0" extrusionOk="0">
                    <a:moveTo>
                      <a:pt x="26" y="1"/>
                    </a:moveTo>
                    <a:cubicBezTo>
                      <a:pt x="18" y="1"/>
                      <a:pt x="9" y="5"/>
                      <a:pt x="9" y="13"/>
                    </a:cubicBezTo>
                    <a:lnTo>
                      <a:pt x="1" y="97"/>
                    </a:lnTo>
                    <a:cubicBezTo>
                      <a:pt x="1" y="101"/>
                      <a:pt x="5" y="109"/>
                      <a:pt x="13" y="109"/>
                    </a:cubicBezTo>
                    <a:cubicBezTo>
                      <a:pt x="22" y="109"/>
                      <a:pt x="26" y="105"/>
                      <a:pt x="30" y="97"/>
                    </a:cubicBezTo>
                    <a:lnTo>
                      <a:pt x="34" y="13"/>
                    </a:lnTo>
                    <a:cubicBezTo>
                      <a:pt x="38" y="9"/>
                      <a:pt x="30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67"/>
              <p:cNvSpPr/>
              <p:nvPr/>
            </p:nvSpPr>
            <p:spPr>
              <a:xfrm>
                <a:off x="-4225439" y="162580"/>
                <a:ext cx="10530" cy="25989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6" extrusionOk="0">
                    <a:moveTo>
                      <a:pt x="27" y="1"/>
                    </a:moveTo>
                    <a:cubicBezTo>
                      <a:pt x="21" y="1"/>
                      <a:pt x="17" y="5"/>
                      <a:pt x="17" y="11"/>
                    </a:cubicBezTo>
                    <a:lnTo>
                      <a:pt x="0" y="99"/>
                    </a:lnTo>
                    <a:cubicBezTo>
                      <a:pt x="0" y="107"/>
                      <a:pt x="4" y="111"/>
                      <a:pt x="13" y="115"/>
                    </a:cubicBezTo>
                    <a:cubicBezTo>
                      <a:pt x="21" y="115"/>
                      <a:pt x="25" y="111"/>
                      <a:pt x="25" y="103"/>
                    </a:cubicBezTo>
                    <a:lnTo>
                      <a:pt x="42" y="15"/>
                    </a:lnTo>
                    <a:cubicBezTo>
                      <a:pt x="46" y="11"/>
                      <a:pt x="38" y="3"/>
                      <a:pt x="34" y="3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67"/>
              <p:cNvSpPr/>
              <p:nvPr/>
            </p:nvSpPr>
            <p:spPr>
              <a:xfrm>
                <a:off x="-4222751" y="176695"/>
                <a:ext cx="19044" cy="29574"/>
              </a:xfrm>
              <a:custGeom>
                <a:avLst/>
                <a:gdLst/>
                <a:ahLst/>
                <a:cxnLst/>
                <a:rect l="l" t="t" r="r" b="b"/>
                <a:pathLst>
                  <a:path w="85" h="132" extrusionOk="0">
                    <a:moveTo>
                      <a:pt x="67" y="0"/>
                    </a:moveTo>
                    <a:cubicBezTo>
                      <a:pt x="63" y="0"/>
                      <a:pt x="58" y="3"/>
                      <a:pt x="55" y="6"/>
                    </a:cubicBezTo>
                    <a:lnTo>
                      <a:pt x="5" y="115"/>
                    </a:lnTo>
                    <a:cubicBezTo>
                      <a:pt x="1" y="119"/>
                      <a:pt x="5" y="127"/>
                      <a:pt x="9" y="132"/>
                    </a:cubicBezTo>
                    <a:lnTo>
                      <a:pt x="18" y="132"/>
                    </a:lnTo>
                    <a:cubicBezTo>
                      <a:pt x="22" y="132"/>
                      <a:pt x="26" y="132"/>
                      <a:pt x="26" y="127"/>
                    </a:cubicBezTo>
                    <a:lnTo>
                      <a:pt x="80" y="19"/>
                    </a:lnTo>
                    <a:cubicBezTo>
                      <a:pt x="84" y="11"/>
                      <a:pt x="80" y="2"/>
                      <a:pt x="72" y="2"/>
                    </a:cubicBezTo>
                    <a:cubicBezTo>
                      <a:pt x="71" y="1"/>
                      <a:pt x="69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67"/>
              <p:cNvSpPr/>
              <p:nvPr/>
            </p:nvSpPr>
            <p:spPr>
              <a:xfrm>
                <a:off x="-4530363" y="199548"/>
                <a:ext cx="8738" cy="2554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4" extrusionOk="0">
                    <a:moveTo>
                      <a:pt x="13" y="0"/>
                    </a:moveTo>
                    <a:cubicBezTo>
                      <a:pt x="5" y="5"/>
                      <a:pt x="1" y="9"/>
                      <a:pt x="1" y="17"/>
                    </a:cubicBezTo>
                    <a:lnTo>
                      <a:pt x="13" y="101"/>
                    </a:lnTo>
                    <a:cubicBezTo>
                      <a:pt x="13" y="109"/>
                      <a:pt x="17" y="113"/>
                      <a:pt x="26" y="113"/>
                    </a:cubicBezTo>
                    <a:cubicBezTo>
                      <a:pt x="34" y="113"/>
                      <a:pt x="38" y="105"/>
                      <a:pt x="38" y="101"/>
                    </a:cubicBezTo>
                    <a:lnTo>
                      <a:pt x="30" y="13"/>
                    </a:lnTo>
                    <a:cubicBezTo>
                      <a:pt x="26" y="5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67"/>
              <p:cNvSpPr/>
              <p:nvPr/>
            </p:nvSpPr>
            <p:spPr>
              <a:xfrm>
                <a:off x="-4518265" y="192602"/>
                <a:ext cx="13443" cy="36071"/>
              </a:xfrm>
              <a:custGeom>
                <a:avLst/>
                <a:gdLst/>
                <a:ahLst/>
                <a:cxnLst/>
                <a:rect l="l" t="t" r="r" b="b"/>
                <a:pathLst>
                  <a:path w="60" h="161" extrusionOk="0">
                    <a:moveTo>
                      <a:pt x="18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5" y="10"/>
                      <a:pt x="1" y="19"/>
                      <a:pt x="5" y="23"/>
                    </a:cubicBezTo>
                    <a:cubicBezTo>
                      <a:pt x="30" y="56"/>
                      <a:pt x="34" y="102"/>
                      <a:pt x="13" y="144"/>
                    </a:cubicBezTo>
                    <a:cubicBezTo>
                      <a:pt x="9" y="148"/>
                      <a:pt x="13" y="157"/>
                      <a:pt x="22" y="161"/>
                    </a:cubicBezTo>
                    <a:lnTo>
                      <a:pt x="26" y="161"/>
                    </a:lnTo>
                    <a:cubicBezTo>
                      <a:pt x="30" y="161"/>
                      <a:pt x="34" y="157"/>
                      <a:pt x="38" y="152"/>
                    </a:cubicBezTo>
                    <a:cubicBezTo>
                      <a:pt x="59" y="102"/>
                      <a:pt x="59" y="48"/>
                      <a:pt x="26" y="6"/>
                    </a:cubicBezTo>
                    <a:cubicBezTo>
                      <a:pt x="24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67"/>
              <p:cNvSpPr/>
              <p:nvPr/>
            </p:nvSpPr>
            <p:spPr>
              <a:xfrm>
                <a:off x="-4501462" y="205597"/>
                <a:ext cx="10530" cy="250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2" extrusionOk="0">
                    <a:moveTo>
                      <a:pt x="28" y="1"/>
                    </a:moveTo>
                    <a:cubicBezTo>
                      <a:pt x="26" y="1"/>
                      <a:pt x="24" y="1"/>
                      <a:pt x="22" y="3"/>
                    </a:cubicBezTo>
                    <a:cubicBezTo>
                      <a:pt x="18" y="3"/>
                      <a:pt x="13" y="11"/>
                      <a:pt x="13" y="19"/>
                    </a:cubicBezTo>
                    <a:cubicBezTo>
                      <a:pt x="22" y="44"/>
                      <a:pt x="18" y="69"/>
                      <a:pt x="5" y="94"/>
                    </a:cubicBezTo>
                    <a:cubicBezTo>
                      <a:pt x="1" y="99"/>
                      <a:pt x="1" y="107"/>
                      <a:pt x="9" y="111"/>
                    </a:cubicBezTo>
                    <a:lnTo>
                      <a:pt x="13" y="111"/>
                    </a:lnTo>
                    <a:cubicBezTo>
                      <a:pt x="22" y="111"/>
                      <a:pt x="26" y="107"/>
                      <a:pt x="26" y="107"/>
                    </a:cubicBezTo>
                    <a:cubicBezTo>
                      <a:pt x="43" y="78"/>
                      <a:pt x="47" y="44"/>
                      <a:pt x="39" y="11"/>
                    </a:cubicBezTo>
                    <a:cubicBezTo>
                      <a:pt x="39" y="5"/>
                      <a:pt x="34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67"/>
              <p:cNvSpPr/>
              <p:nvPr/>
            </p:nvSpPr>
            <p:spPr>
              <a:xfrm>
                <a:off x="-4481746" y="225313"/>
                <a:ext cx="10530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32" y="1"/>
                    </a:moveTo>
                    <a:cubicBezTo>
                      <a:pt x="27" y="1"/>
                      <a:pt x="24" y="3"/>
                      <a:pt x="21" y="6"/>
                    </a:cubicBezTo>
                    <a:lnTo>
                      <a:pt x="5" y="52"/>
                    </a:lnTo>
                    <a:cubicBezTo>
                      <a:pt x="1" y="57"/>
                      <a:pt x="5" y="65"/>
                      <a:pt x="13" y="69"/>
                    </a:cubicBezTo>
                    <a:lnTo>
                      <a:pt x="17" y="69"/>
                    </a:lnTo>
                    <a:cubicBezTo>
                      <a:pt x="21" y="69"/>
                      <a:pt x="26" y="65"/>
                      <a:pt x="30" y="61"/>
                    </a:cubicBezTo>
                    <a:lnTo>
                      <a:pt x="47" y="19"/>
                    </a:lnTo>
                    <a:cubicBezTo>
                      <a:pt x="47" y="11"/>
                      <a:pt x="47" y="2"/>
                      <a:pt x="38" y="2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67"/>
              <p:cNvSpPr/>
              <p:nvPr/>
            </p:nvSpPr>
            <p:spPr>
              <a:xfrm>
                <a:off x="-4633200" y="59072"/>
                <a:ext cx="12771" cy="27557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3" extrusionOk="0">
                    <a:moveTo>
                      <a:pt x="39" y="0"/>
                    </a:moveTo>
                    <a:cubicBezTo>
                      <a:pt x="35" y="0"/>
                      <a:pt x="32" y="2"/>
                      <a:pt x="30" y="5"/>
                    </a:cubicBezTo>
                    <a:cubicBezTo>
                      <a:pt x="9" y="39"/>
                      <a:pt x="0" y="76"/>
                      <a:pt x="9" y="114"/>
                    </a:cubicBezTo>
                    <a:cubicBezTo>
                      <a:pt x="13" y="118"/>
                      <a:pt x="17" y="122"/>
                      <a:pt x="21" y="122"/>
                    </a:cubicBezTo>
                    <a:lnTo>
                      <a:pt x="25" y="122"/>
                    </a:lnTo>
                    <a:cubicBezTo>
                      <a:pt x="34" y="122"/>
                      <a:pt x="38" y="114"/>
                      <a:pt x="34" y="106"/>
                    </a:cubicBezTo>
                    <a:cubicBezTo>
                      <a:pt x="30" y="76"/>
                      <a:pt x="34" y="47"/>
                      <a:pt x="50" y="22"/>
                    </a:cubicBezTo>
                    <a:cubicBezTo>
                      <a:pt x="56" y="10"/>
                      <a:pt x="47" y="0"/>
                      <a:pt x="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67"/>
              <p:cNvSpPr/>
              <p:nvPr/>
            </p:nvSpPr>
            <p:spPr>
              <a:xfrm>
                <a:off x="-4622894" y="74307"/>
                <a:ext cx="17924" cy="18820"/>
              </a:xfrm>
              <a:custGeom>
                <a:avLst/>
                <a:gdLst/>
                <a:ahLst/>
                <a:cxnLst/>
                <a:rect l="l" t="t" r="r" b="b"/>
                <a:pathLst>
                  <a:path w="80" h="84" extrusionOk="0">
                    <a:moveTo>
                      <a:pt x="63" y="0"/>
                    </a:moveTo>
                    <a:cubicBezTo>
                      <a:pt x="46" y="0"/>
                      <a:pt x="30" y="13"/>
                      <a:pt x="17" y="25"/>
                    </a:cubicBezTo>
                    <a:cubicBezTo>
                      <a:pt x="9" y="38"/>
                      <a:pt x="0" y="54"/>
                      <a:pt x="4" y="75"/>
                    </a:cubicBezTo>
                    <a:cubicBezTo>
                      <a:pt x="4" y="79"/>
                      <a:pt x="9" y="84"/>
                      <a:pt x="17" y="84"/>
                    </a:cubicBezTo>
                    <a:cubicBezTo>
                      <a:pt x="25" y="84"/>
                      <a:pt x="30" y="75"/>
                      <a:pt x="30" y="71"/>
                    </a:cubicBezTo>
                    <a:cubicBezTo>
                      <a:pt x="25" y="46"/>
                      <a:pt x="42" y="29"/>
                      <a:pt x="63" y="25"/>
                    </a:cubicBezTo>
                    <a:cubicBezTo>
                      <a:pt x="80" y="25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67"/>
              <p:cNvSpPr/>
              <p:nvPr/>
            </p:nvSpPr>
            <p:spPr>
              <a:xfrm>
                <a:off x="-4604298" y="99848"/>
                <a:ext cx="12098" cy="18596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38" y="1"/>
                    </a:moveTo>
                    <a:cubicBezTo>
                      <a:pt x="33" y="1"/>
                      <a:pt x="29" y="3"/>
                      <a:pt x="26" y="7"/>
                    </a:cubicBezTo>
                    <a:lnTo>
                      <a:pt x="5" y="61"/>
                    </a:lnTo>
                    <a:cubicBezTo>
                      <a:pt x="1" y="70"/>
                      <a:pt x="5" y="78"/>
                      <a:pt x="13" y="82"/>
                    </a:cubicBezTo>
                    <a:lnTo>
                      <a:pt x="17" y="82"/>
                    </a:lnTo>
                    <a:cubicBezTo>
                      <a:pt x="22" y="82"/>
                      <a:pt x="26" y="78"/>
                      <a:pt x="30" y="74"/>
                    </a:cubicBezTo>
                    <a:lnTo>
                      <a:pt x="51" y="15"/>
                    </a:lnTo>
                    <a:cubicBezTo>
                      <a:pt x="54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67"/>
              <p:cNvSpPr/>
              <p:nvPr/>
            </p:nvSpPr>
            <p:spPr>
              <a:xfrm>
                <a:off x="-4332084" y="340695"/>
                <a:ext cx="20836" cy="2173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7" extrusionOk="0">
                    <a:moveTo>
                      <a:pt x="80" y="1"/>
                    </a:moveTo>
                    <a:cubicBezTo>
                      <a:pt x="76" y="1"/>
                      <a:pt x="67" y="5"/>
                      <a:pt x="67" y="9"/>
                    </a:cubicBezTo>
                    <a:cubicBezTo>
                      <a:pt x="55" y="38"/>
                      <a:pt x="34" y="59"/>
                      <a:pt x="9" y="76"/>
                    </a:cubicBezTo>
                    <a:cubicBezTo>
                      <a:pt x="0" y="76"/>
                      <a:pt x="0" y="84"/>
                      <a:pt x="0" y="92"/>
                    </a:cubicBezTo>
                    <a:cubicBezTo>
                      <a:pt x="5" y="97"/>
                      <a:pt x="9" y="97"/>
                      <a:pt x="13" y="97"/>
                    </a:cubicBezTo>
                    <a:lnTo>
                      <a:pt x="21" y="97"/>
                    </a:lnTo>
                    <a:cubicBezTo>
                      <a:pt x="51" y="80"/>
                      <a:pt x="76" y="51"/>
                      <a:pt x="88" y="17"/>
                    </a:cubicBezTo>
                    <a:cubicBezTo>
                      <a:pt x="92" y="9"/>
                      <a:pt x="88" y="5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67"/>
              <p:cNvSpPr/>
              <p:nvPr/>
            </p:nvSpPr>
            <p:spPr>
              <a:xfrm>
                <a:off x="-4316177" y="361083"/>
                <a:ext cx="17700" cy="18147"/>
              </a:xfrm>
              <a:custGeom>
                <a:avLst/>
                <a:gdLst/>
                <a:ahLst/>
                <a:cxnLst/>
                <a:rect l="l" t="t" r="r" b="b"/>
                <a:pathLst>
                  <a:path w="79" h="81" extrusionOk="0">
                    <a:moveTo>
                      <a:pt x="62" y="1"/>
                    </a:moveTo>
                    <a:cubicBezTo>
                      <a:pt x="58" y="1"/>
                      <a:pt x="54" y="2"/>
                      <a:pt x="51" y="6"/>
                    </a:cubicBezTo>
                    <a:cubicBezTo>
                      <a:pt x="42" y="27"/>
                      <a:pt x="25" y="43"/>
                      <a:pt x="9" y="56"/>
                    </a:cubicBezTo>
                    <a:cubicBezTo>
                      <a:pt x="0" y="60"/>
                      <a:pt x="0" y="68"/>
                      <a:pt x="5" y="72"/>
                    </a:cubicBezTo>
                    <a:cubicBezTo>
                      <a:pt x="5" y="77"/>
                      <a:pt x="9" y="81"/>
                      <a:pt x="13" y="81"/>
                    </a:cubicBezTo>
                    <a:cubicBezTo>
                      <a:pt x="17" y="81"/>
                      <a:pt x="21" y="77"/>
                      <a:pt x="21" y="77"/>
                    </a:cubicBezTo>
                    <a:cubicBezTo>
                      <a:pt x="46" y="64"/>
                      <a:pt x="63" y="43"/>
                      <a:pt x="76" y="22"/>
                    </a:cubicBezTo>
                    <a:cubicBezTo>
                      <a:pt x="7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67"/>
              <p:cNvSpPr/>
              <p:nvPr/>
            </p:nvSpPr>
            <p:spPr>
              <a:xfrm>
                <a:off x="-4286379" y="384608"/>
                <a:ext cx="11650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8" extrusionOk="0">
                    <a:moveTo>
                      <a:pt x="43" y="1"/>
                    </a:moveTo>
                    <a:cubicBezTo>
                      <a:pt x="34" y="1"/>
                      <a:pt x="30" y="1"/>
                      <a:pt x="26" y="9"/>
                    </a:cubicBezTo>
                    <a:lnTo>
                      <a:pt x="5" y="51"/>
                    </a:lnTo>
                    <a:cubicBezTo>
                      <a:pt x="1" y="55"/>
                      <a:pt x="5" y="63"/>
                      <a:pt x="9" y="68"/>
                    </a:cubicBezTo>
                    <a:lnTo>
                      <a:pt x="18" y="68"/>
                    </a:lnTo>
                    <a:cubicBezTo>
                      <a:pt x="22" y="68"/>
                      <a:pt x="26" y="63"/>
                      <a:pt x="30" y="63"/>
                    </a:cubicBezTo>
                    <a:lnTo>
                      <a:pt x="47" y="18"/>
                    </a:lnTo>
                    <a:cubicBezTo>
                      <a:pt x="51" y="13"/>
                      <a:pt x="47" y="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67"/>
              <p:cNvSpPr/>
              <p:nvPr/>
            </p:nvSpPr>
            <p:spPr>
              <a:xfrm>
                <a:off x="-4170324" y="374526"/>
                <a:ext cx="16131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2" h="96" extrusionOk="0">
                    <a:moveTo>
                      <a:pt x="55" y="1"/>
                    </a:moveTo>
                    <a:cubicBezTo>
                      <a:pt x="52" y="1"/>
                      <a:pt x="49" y="2"/>
                      <a:pt x="46" y="4"/>
                    </a:cubicBezTo>
                    <a:cubicBezTo>
                      <a:pt x="30" y="25"/>
                      <a:pt x="13" y="50"/>
                      <a:pt x="1" y="79"/>
                    </a:cubicBezTo>
                    <a:cubicBezTo>
                      <a:pt x="1" y="83"/>
                      <a:pt x="5" y="92"/>
                      <a:pt x="9" y="96"/>
                    </a:cubicBezTo>
                    <a:lnTo>
                      <a:pt x="13" y="96"/>
                    </a:lnTo>
                    <a:cubicBezTo>
                      <a:pt x="17" y="96"/>
                      <a:pt x="21" y="92"/>
                      <a:pt x="26" y="88"/>
                    </a:cubicBezTo>
                    <a:cubicBezTo>
                      <a:pt x="34" y="63"/>
                      <a:pt x="46" y="42"/>
                      <a:pt x="67" y="21"/>
                    </a:cubicBezTo>
                    <a:cubicBezTo>
                      <a:pt x="72" y="17"/>
                      <a:pt x="72" y="8"/>
                      <a:pt x="67" y="4"/>
                    </a:cubicBezTo>
                    <a:cubicBezTo>
                      <a:pt x="63" y="2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67"/>
              <p:cNvSpPr/>
              <p:nvPr/>
            </p:nvSpPr>
            <p:spPr>
              <a:xfrm>
                <a:off x="-4150608" y="380351"/>
                <a:ext cx="14563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78" extrusionOk="0">
                    <a:moveTo>
                      <a:pt x="48" y="0"/>
                    </a:moveTo>
                    <a:cubicBezTo>
                      <a:pt x="44" y="0"/>
                      <a:pt x="40" y="2"/>
                      <a:pt x="38" y="7"/>
                    </a:cubicBezTo>
                    <a:lnTo>
                      <a:pt x="4" y="57"/>
                    </a:lnTo>
                    <a:cubicBezTo>
                      <a:pt x="0" y="62"/>
                      <a:pt x="0" y="70"/>
                      <a:pt x="9" y="74"/>
                    </a:cubicBezTo>
                    <a:cubicBezTo>
                      <a:pt x="9" y="76"/>
                      <a:pt x="10" y="77"/>
                      <a:pt x="11" y="77"/>
                    </a:cubicBezTo>
                    <a:cubicBezTo>
                      <a:pt x="12" y="77"/>
                      <a:pt x="13" y="76"/>
                      <a:pt x="13" y="74"/>
                    </a:cubicBezTo>
                    <a:cubicBezTo>
                      <a:pt x="14" y="75"/>
                      <a:pt x="16" y="76"/>
                      <a:pt x="17" y="76"/>
                    </a:cubicBezTo>
                    <a:cubicBezTo>
                      <a:pt x="20" y="76"/>
                      <a:pt x="22" y="74"/>
                      <a:pt x="25" y="74"/>
                    </a:cubicBezTo>
                    <a:lnTo>
                      <a:pt x="59" y="20"/>
                    </a:lnTo>
                    <a:cubicBezTo>
                      <a:pt x="65" y="11"/>
                      <a:pt x="56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67"/>
              <p:cNvSpPr/>
              <p:nvPr/>
            </p:nvSpPr>
            <p:spPr>
              <a:xfrm>
                <a:off x="-4118794" y="406116"/>
                <a:ext cx="9410" cy="18147"/>
              </a:xfrm>
              <a:custGeom>
                <a:avLst/>
                <a:gdLst/>
                <a:ahLst/>
                <a:cxnLst/>
                <a:rect l="l" t="t" r="r" b="b"/>
                <a:pathLst>
                  <a:path w="42" h="81" extrusionOk="0">
                    <a:moveTo>
                      <a:pt x="29" y="1"/>
                    </a:moveTo>
                    <a:cubicBezTo>
                      <a:pt x="21" y="1"/>
                      <a:pt x="17" y="5"/>
                      <a:pt x="17" y="13"/>
                    </a:cubicBezTo>
                    <a:cubicBezTo>
                      <a:pt x="17" y="30"/>
                      <a:pt x="13" y="47"/>
                      <a:pt x="4" y="59"/>
                    </a:cubicBezTo>
                    <a:cubicBezTo>
                      <a:pt x="0" y="68"/>
                      <a:pt x="4" y="76"/>
                      <a:pt x="8" y="80"/>
                    </a:cubicBezTo>
                    <a:lnTo>
                      <a:pt x="17" y="80"/>
                    </a:lnTo>
                    <a:cubicBezTo>
                      <a:pt x="21" y="80"/>
                      <a:pt x="25" y="76"/>
                      <a:pt x="25" y="72"/>
                    </a:cubicBezTo>
                    <a:cubicBezTo>
                      <a:pt x="38" y="55"/>
                      <a:pt x="42" y="34"/>
                      <a:pt x="42" y="13"/>
                    </a:cubicBezTo>
                    <a:cubicBezTo>
                      <a:pt x="42" y="5"/>
                      <a:pt x="38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67"/>
              <p:cNvSpPr/>
              <p:nvPr/>
            </p:nvSpPr>
            <p:spPr>
              <a:xfrm>
                <a:off x="-4202138" y="528444"/>
                <a:ext cx="10530" cy="13667"/>
              </a:xfrm>
              <a:custGeom>
                <a:avLst/>
                <a:gdLst/>
                <a:ahLst/>
                <a:cxnLst/>
                <a:rect l="l" t="t" r="r" b="b"/>
                <a:pathLst>
                  <a:path w="47" h="61" extrusionOk="0">
                    <a:moveTo>
                      <a:pt x="30" y="0"/>
                    </a:moveTo>
                    <a:cubicBezTo>
                      <a:pt x="26" y="0"/>
                      <a:pt x="20" y="4"/>
                      <a:pt x="17" y="10"/>
                    </a:cubicBezTo>
                    <a:lnTo>
                      <a:pt x="5" y="43"/>
                    </a:lnTo>
                    <a:cubicBezTo>
                      <a:pt x="1" y="48"/>
                      <a:pt x="5" y="56"/>
                      <a:pt x="13" y="60"/>
                    </a:cubicBezTo>
                    <a:lnTo>
                      <a:pt x="17" y="60"/>
                    </a:lnTo>
                    <a:cubicBezTo>
                      <a:pt x="22" y="60"/>
                      <a:pt x="26" y="56"/>
                      <a:pt x="30" y="52"/>
                    </a:cubicBezTo>
                    <a:lnTo>
                      <a:pt x="42" y="18"/>
                    </a:lnTo>
                    <a:cubicBezTo>
                      <a:pt x="47" y="10"/>
                      <a:pt x="42" y="2"/>
                      <a:pt x="34" y="2"/>
                    </a:cubicBezTo>
                    <a:cubicBezTo>
                      <a:pt x="33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67"/>
              <p:cNvSpPr/>
              <p:nvPr/>
            </p:nvSpPr>
            <p:spPr>
              <a:xfrm>
                <a:off x="-4586374" y="453837"/>
                <a:ext cx="8514" cy="22628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1" extrusionOk="0">
                    <a:moveTo>
                      <a:pt x="17" y="1"/>
                    </a:moveTo>
                    <a:cubicBezTo>
                      <a:pt x="8" y="1"/>
                      <a:pt x="0" y="5"/>
                      <a:pt x="0" y="13"/>
                    </a:cubicBezTo>
                    <a:cubicBezTo>
                      <a:pt x="0" y="38"/>
                      <a:pt x="0" y="68"/>
                      <a:pt x="13" y="93"/>
                    </a:cubicBezTo>
                    <a:cubicBezTo>
                      <a:pt x="13" y="97"/>
                      <a:pt x="17" y="101"/>
                      <a:pt x="25" y="101"/>
                    </a:cubicBezTo>
                    <a:lnTo>
                      <a:pt x="29" y="97"/>
                    </a:lnTo>
                    <a:cubicBezTo>
                      <a:pt x="38" y="97"/>
                      <a:pt x="38" y="88"/>
                      <a:pt x="38" y="80"/>
                    </a:cubicBezTo>
                    <a:cubicBezTo>
                      <a:pt x="29" y="59"/>
                      <a:pt x="25" y="38"/>
                      <a:pt x="25" y="13"/>
                    </a:cubicBezTo>
                    <a:cubicBezTo>
                      <a:pt x="25" y="9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67"/>
              <p:cNvSpPr/>
              <p:nvPr/>
            </p:nvSpPr>
            <p:spPr>
              <a:xfrm>
                <a:off x="-4565986" y="457646"/>
                <a:ext cx="10530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47" h="51" extrusionOk="0">
                    <a:moveTo>
                      <a:pt x="26" y="0"/>
                    </a:moveTo>
                    <a:cubicBezTo>
                      <a:pt x="18" y="0"/>
                      <a:pt x="9" y="0"/>
                      <a:pt x="5" y="9"/>
                    </a:cubicBezTo>
                    <a:cubicBezTo>
                      <a:pt x="1" y="17"/>
                      <a:pt x="5" y="30"/>
                      <a:pt x="9" y="38"/>
                    </a:cubicBezTo>
                    <a:cubicBezTo>
                      <a:pt x="13" y="46"/>
                      <a:pt x="26" y="51"/>
                      <a:pt x="34" y="51"/>
                    </a:cubicBezTo>
                    <a:cubicBezTo>
                      <a:pt x="43" y="51"/>
                      <a:pt x="47" y="42"/>
                      <a:pt x="47" y="34"/>
                    </a:cubicBezTo>
                    <a:cubicBezTo>
                      <a:pt x="47" y="30"/>
                      <a:pt x="44" y="24"/>
                      <a:pt x="39" y="24"/>
                    </a:cubicBezTo>
                    <a:cubicBezTo>
                      <a:pt x="37" y="24"/>
                      <a:pt x="36" y="25"/>
                      <a:pt x="34" y="25"/>
                    </a:cubicBezTo>
                    <a:lnTo>
                      <a:pt x="30" y="25"/>
                    </a:ln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3"/>
                      <a:pt x="30" y="5"/>
                      <a:pt x="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67"/>
              <p:cNvSpPr/>
              <p:nvPr/>
            </p:nvSpPr>
            <p:spPr>
              <a:xfrm>
                <a:off x="-4355385" y="654356"/>
                <a:ext cx="21732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97" h="87" extrusionOk="0">
                    <a:moveTo>
                      <a:pt x="79" y="0"/>
                    </a:moveTo>
                    <a:cubicBezTo>
                      <a:pt x="76" y="0"/>
                      <a:pt x="73" y="1"/>
                      <a:pt x="71" y="3"/>
                    </a:cubicBezTo>
                    <a:lnTo>
                      <a:pt x="4" y="62"/>
                    </a:lnTo>
                    <a:cubicBezTo>
                      <a:pt x="0" y="66"/>
                      <a:pt x="0" y="74"/>
                      <a:pt x="4" y="82"/>
                    </a:cubicBezTo>
                    <a:cubicBezTo>
                      <a:pt x="4" y="82"/>
                      <a:pt x="8" y="82"/>
                      <a:pt x="13" y="87"/>
                    </a:cubicBezTo>
                    <a:cubicBezTo>
                      <a:pt x="17" y="82"/>
                      <a:pt x="21" y="82"/>
                      <a:pt x="21" y="82"/>
                    </a:cubicBezTo>
                    <a:lnTo>
                      <a:pt x="88" y="20"/>
                    </a:lnTo>
                    <a:cubicBezTo>
                      <a:pt x="96" y="16"/>
                      <a:pt x="96" y="7"/>
                      <a:pt x="88" y="3"/>
                    </a:cubicBezTo>
                    <a:cubicBezTo>
                      <a:pt x="86" y="1"/>
                      <a:pt x="83" y="0"/>
                      <a:pt x="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67"/>
              <p:cNvSpPr/>
              <p:nvPr/>
            </p:nvSpPr>
            <p:spPr>
              <a:xfrm>
                <a:off x="-4335893" y="665783"/>
                <a:ext cx="15235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0" extrusionOk="0">
                    <a:moveTo>
                      <a:pt x="51" y="0"/>
                    </a:moveTo>
                    <a:cubicBezTo>
                      <a:pt x="48" y="0"/>
                      <a:pt x="45" y="2"/>
                      <a:pt x="42" y="6"/>
                    </a:cubicBezTo>
                    <a:lnTo>
                      <a:pt x="9" y="48"/>
                    </a:lnTo>
                    <a:cubicBezTo>
                      <a:pt x="1" y="52"/>
                      <a:pt x="1" y="61"/>
                      <a:pt x="9" y="65"/>
                    </a:cubicBezTo>
                    <a:cubicBezTo>
                      <a:pt x="9" y="69"/>
                      <a:pt x="13" y="69"/>
                      <a:pt x="17" y="69"/>
                    </a:cubicBezTo>
                    <a:lnTo>
                      <a:pt x="26" y="69"/>
                    </a:lnTo>
                    <a:lnTo>
                      <a:pt x="59" y="23"/>
                    </a:lnTo>
                    <a:cubicBezTo>
                      <a:pt x="68" y="19"/>
                      <a:pt x="68" y="11"/>
                      <a:pt x="59" y="6"/>
                    </a:cubicBezTo>
                    <a:cubicBezTo>
                      <a:pt x="57" y="2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67"/>
              <p:cNvSpPr/>
              <p:nvPr/>
            </p:nvSpPr>
            <p:spPr>
              <a:xfrm>
                <a:off x="-4419909" y="440843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0" y="38"/>
                      <a:pt x="104" y="38"/>
                      <a:pt x="109" y="42"/>
                    </a:cubicBezTo>
                    <a:cubicBezTo>
                      <a:pt x="113" y="46"/>
                      <a:pt x="117" y="50"/>
                      <a:pt x="117" y="55"/>
                    </a:cubicBezTo>
                    <a:cubicBezTo>
                      <a:pt x="117" y="63"/>
                      <a:pt x="113" y="71"/>
                      <a:pt x="104" y="80"/>
                    </a:cubicBezTo>
                    <a:cubicBezTo>
                      <a:pt x="100" y="88"/>
                      <a:pt x="92" y="96"/>
                      <a:pt x="84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4" y="126"/>
                      <a:pt x="46" y="130"/>
                      <a:pt x="42" y="134"/>
                    </a:cubicBezTo>
                    <a:cubicBezTo>
                      <a:pt x="46" y="109"/>
                      <a:pt x="54" y="88"/>
                      <a:pt x="63" y="67"/>
                    </a:cubicBezTo>
                    <a:cubicBezTo>
                      <a:pt x="67" y="50"/>
                      <a:pt x="79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5" y="50"/>
                    </a:cubicBezTo>
                    <a:cubicBezTo>
                      <a:pt x="13" y="84"/>
                      <a:pt x="0" y="121"/>
                      <a:pt x="0" y="163"/>
                    </a:cubicBezTo>
                    <a:cubicBezTo>
                      <a:pt x="0" y="171"/>
                      <a:pt x="4" y="180"/>
                      <a:pt x="17" y="180"/>
                    </a:cubicBezTo>
                    <a:lnTo>
                      <a:pt x="25" y="180"/>
                    </a:lnTo>
                    <a:cubicBezTo>
                      <a:pt x="50" y="176"/>
                      <a:pt x="71" y="167"/>
                      <a:pt x="84" y="151"/>
                    </a:cubicBezTo>
                    <a:lnTo>
                      <a:pt x="92" y="146"/>
                    </a:lnTo>
                    <a:lnTo>
                      <a:pt x="104" y="134"/>
                    </a:lnTo>
                    <a:cubicBezTo>
                      <a:pt x="117" y="126"/>
                      <a:pt x="129" y="113"/>
                      <a:pt x="138" y="100"/>
                    </a:cubicBezTo>
                    <a:cubicBezTo>
                      <a:pt x="150" y="88"/>
                      <a:pt x="155" y="67"/>
                      <a:pt x="155" y="50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4"/>
                      <a:pt x="104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67"/>
              <p:cNvSpPr/>
              <p:nvPr/>
            </p:nvSpPr>
            <p:spPr>
              <a:xfrm>
                <a:off x="-4600489" y="349209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1" y="38"/>
                      <a:pt x="105" y="38"/>
                      <a:pt x="109" y="42"/>
                    </a:cubicBezTo>
                    <a:cubicBezTo>
                      <a:pt x="113" y="46"/>
                      <a:pt x="117" y="50"/>
                      <a:pt x="117" y="54"/>
                    </a:cubicBezTo>
                    <a:cubicBezTo>
                      <a:pt x="117" y="63"/>
                      <a:pt x="113" y="71"/>
                      <a:pt x="105" y="80"/>
                    </a:cubicBezTo>
                    <a:cubicBezTo>
                      <a:pt x="96" y="88"/>
                      <a:pt x="92" y="96"/>
                      <a:pt x="80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5" y="125"/>
                      <a:pt x="51" y="130"/>
                      <a:pt x="42" y="134"/>
                    </a:cubicBezTo>
                    <a:cubicBezTo>
                      <a:pt x="46" y="113"/>
                      <a:pt x="51" y="88"/>
                      <a:pt x="63" y="67"/>
                    </a:cubicBezTo>
                    <a:cubicBezTo>
                      <a:pt x="67" y="50"/>
                      <a:pt x="80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6" y="50"/>
                    </a:cubicBezTo>
                    <a:cubicBezTo>
                      <a:pt x="13" y="84"/>
                      <a:pt x="0" y="121"/>
                      <a:pt x="0" y="163"/>
                    </a:cubicBezTo>
                    <a:cubicBezTo>
                      <a:pt x="0" y="171"/>
                      <a:pt x="5" y="180"/>
                      <a:pt x="13" y="180"/>
                    </a:cubicBezTo>
                    <a:lnTo>
                      <a:pt x="26" y="180"/>
                    </a:lnTo>
                    <a:cubicBezTo>
                      <a:pt x="51" y="176"/>
                      <a:pt x="71" y="167"/>
                      <a:pt x="84" y="150"/>
                    </a:cubicBezTo>
                    <a:lnTo>
                      <a:pt x="92" y="142"/>
                    </a:lnTo>
                    <a:cubicBezTo>
                      <a:pt x="96" y="138"/>
                      <a:pt x="101" y="138"/>
                      <a:pt x="105" y="134"/>
                    </a:cubicBezTo>
                    <a:cubicBezTo>
                      <a:pt x="117" y="125"/>
                      <a:pt x="130" y="113"/>
                      <a:pt x="138" y="100"/>
                    </a:cubicBezTo>
                    <a:cubicBezTo>
                      <a:pt x="151" y="88"/>
                      <a:pt x="155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4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67"/>
              <p:cNvSpPr/>
              <p:nvPr/>
            </p:nvSpPr>
            <p:spPr>
              <a:xfrm>
                <a:off x="-4543358" y="504471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0" y="38"/>
                      <a:pt x="104" y="38"/>
                      <a:pt x="109" y="42"/>
                    </a:cubicBezTo>
                    <a:cubicBezTo>
                      <a:pt x="113" y="46"/>
                      <a:pt x="117" y="46"/>
                      <a:pt x="117" y="50"/>
                    </a:cubicBezTo>
                    <a:cubicBezTo>
                      <a:pt x="117" y="63"/>
                      <a:pt x="113" y="71"/>
                      <a:pt x="104" y="79"/>
                    </a:cubicBezTo>
                    <a:cubicBezTo>
                      <a:pt x="100" y="88"/>
                      <a:pt x="92" y="96"/>
                      <a:pt x="84" y="100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4" y="125"/>
                      <a:pt x="50" y="130"/>
                      <a:pt x="42" y="134"/>
                    </a:cubicBezTo>
                    <a:cubicBezTo>
                      <a:pt x="46" y="109"/>
                      <a:pt x="54" y="88"/>
                      <a:pt x="63" y="67"/>
                    </a:cubicBezTo>
                    <a:cubicBezTo>
                      <a:pt x="67" y="50"/>
                      <a:pt x="79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8"/>
                      <a:pt x="38" y="25"/>
                      <a:pt x="29" y="50"/>
                    </a:cubicBezTo>
                    <a:cubicBezTo>
                      <a:pt x="13" y="84"/>
                      <a:pt x="4" y="121"/>
                      <a:pt x="0" y="163"/>
                    </a:cubicBezTo>
                    <a:cubicBezTo>
                      <a:pt x="0" y="171"/>
                      <a:pt x="8" y="180"/>
                      <a:pt x="17" y="180"/>
                    </a:cubicBezTo>
                    <a:lnTo>
                      <a:pt x="29" y="180"/>
                    </a:lnTo>
                    <a:cubicBezTo>
                      <a:pt x="50" y="175"/>
                      <a:pt x="71" y="167"/>
                      <a:pt x="84" y="150"/>
                    </a:cubicBezTo>
                    <a:lnTo>
                      <a:pt x="92" y="142"/>
                    </a:lnTo>
                    <a:cubicBezTo>
                      <a:pt x="96" y="138"/>
                      <a:pt x="100" y="138"/>
                      <a:pt x="104" y="134"/>
                    </a:cubicBezTo>
                    <a:cubicBezTo>
                      <a:pt x="117" y="125"/>
                      <a:pt x="130" y="113"/>
                      <a:pt x="138" y="100"/>
                    </a:cubicBezTo>
                    <a:cubicBezTo>
                      <a:pt x="150" y="88"/>
                      <a:pt x="155" y="67"/>
                      <a:pt x="155" y="50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4"/>
                      <a:pt x="104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67"/>
              <p:cNvSpPr/>
              <p:nvPr/>
            </p:nvSpPr>
            <p:spPr>
              <a:xfrm>
                <a:off x="-4433128" y="595209"/>
                <a:ext cx="29350" cy="45929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5" extrusionOk="0">
                    <a:moveTo>
                      <a:pt x="59" y="33"/>
                    </a:moveTo>
                    <a:cubicBezTo>
                      <a:pt x="67" y="38"/>
                      <a:pt x="72" y="38"/>
                      <a:pt x="76" y="42"/>
                    </a:cubicBezTo>
                    <a:cubicBezTo>
                      <a:pt x="84" y="54"/>
                      <a:pt x="84" y="71"/>
                      <a:pt x="80" y="83"/>
                    </a:cubicBezTo>
                    <a:cubicBezTo>
                      <a:pt x="72" y="109"/>
                      <a:pt x="63" y="129"/>
                      <a:pt x="47" y="146"/>
                    </a:cubicBezTo>
                    <a:cubicBezTo>
                      <a:pt x="47" y="142"/>
                      <a:pt x="47" y="134"/>
                      <a:pt x="47" y="125"/>
                    </a:cubicBezTo>
                    <a:lnTo>
                      <a:pt x="47" y="117"/>
                    </a:lnTo>
                    <a:cubicBezTo>
                      <a:pt x="42" y="109"/>
                      <a:pt x="42" y="104"/>
                      <a:pt x="42" y="96"/>
                    </a:cubicBezTo>
                    <a:cubicBezTo>
                      <a:pt x="38" y="88"/>
                      <a:pt x="38" y="75"/>
                      <a:pt x="42" y="67"/>
                    </a:cubicBezTo>
                    <a:cubicBezTo>
                      <a:pt x="42" y="54"/>
                      <a:pt x="47" y="46"/>
                      <a:pt x="51" y="38"/>
                    </a:cubicBezTo>
                    <a:lnTo>
                      <a:pt x="59" y="38"/>
                    </a:lnTo>
                    <a:lnTo>
                      <a:pt x="59" y="33"/>
                    </a:lnTo>
                    <a:close/>
                    <a:moveTo>
                      <a:pt x="67" y="0"/>
                    </a:moveTo>
                    <a:cubicBezTo>
                      <a:pt x="55" y="0"/>
                      <a:pt x="38" y="4"/>
                      <a:pt x="30" y="13"/>
                    </a:cubicBezTo>
                    <a:cubicBezTo>
                      <a:pt x="13" y="25"/>
                      <a:pt x="5" y="46"/>
                      <a:pt x="5" y="63"/>
                    </a:cubicBezTo>
                    <a:cubicBezTo>
                      <a:pt x="1" y="79"/>
                      <a:pt x="1" y="96"/>
                      <a:pt x="5" y="109"/>
                    </a:cubicBezTo>
                    <a:cubicBezTo>
                      <a:pt x="5" y="117"/>
                      <a:pt x="9" y="121"/>
                      <a:pt x="9" y="125"/>
                    </a:cubicBezTo>
                    <a:lnTo>
                      <a:pt x="9" y="134"/>
                    </a:lnTo>
                    <a:cubicBezTo>
                      <a:pt x="9" y="159"/>
                      <a:pt x="13" y="192"/>
                      <a:pt x="38" y="205"/>
                    </a:cubicBezTo>
                    <a:lnTo>
                      <a:pt x="47" y="205"/>
                    </a:lnTo>
                    <a:cubicBezTo>
                      <a:pt x="55" y="205"/>
                      <a:pt x="59" y="205"/>
                      <a:pt x="63" y="200"/>
                    </a:cubicBezTo>
                    <a:cubicBezTo>
                      <a:pt x="88" y="171"/>
                      <a:pt x="109" y="138"/>
                      <a:pt x="122" y="100"/>
                    </a:cubicBezTo>
                    <a:cubicBezTo>
                      <a:pt x="130" y="75"/>
                      <a:pt x="126" y="46"/>
                      <a:pt x="113" y="25"/>
                    </a:cubicBezTo>
                    <a:cubicBezTo>
                      <a:pt x="101" y="13"/>
                      <a:pt x="84" y="4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67"/>
              <p:cNvSpPr/>
              <p:nvPr/>
            </p:nvSpPr>
            <p:spPr>
              <a:xfrm>
                <a:off x="-4277865" y="587143"/>
                <a:ext cx="29126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59" y="36"/>
                    </a:moveTo>
                    <a:cubicBezTo>
                      <a:pt x="63" y="40"/>
                      <a:pt x="67" y="40"/>
                      <a:pt x="72" y="44"/>
                    </a:cubicBezTo>
                    <a:cubicBezTo>
                      <a:pt x="80" y="57"/>
                      <a:pt x="80" y="74"/>
                      <a:pt x="76" y="86"/>
                    </a:cubicBezTo>
                    <a:cubicBezTo>
                      <a:pt x="67" y="111"/>
                      <a:pt x="59" y="132"/>
                      <a:pt x="42" y="153"/>
                    </a:cubicBezTo>
                    <a:cubicBezTo>
                      <a:pt x="42" y="145"/>
                      <a:pt x="42" y="136"/>
                      <a:pt x="42" y="128"/>
                    </a:cubicBezTo>
                    <a:lnTo>
                      <a:pt x="42" y="119"/>
                    </a:lnTo>
                    <a:cubicBezTo>
                      <a:pt x="42" y="111"/>
                      <a:pt x="42" y="107"/>
                      <a:pt x="42" y="103"/>
                    </a:cubicBezTo>
                    <a:cubicBezTo>
                      <a:pt x="38" y="90"/>
                      <a:pt x="38" y="78"/>
                      <a:pt x="42" y="69"/>
                    </a:cubicBezTo>
                    <a:cubicBezTo>
                      <a:pt x="42" y="57"/>
                      <a:pt x="46" y="49"/>
                      <a:pt x="51" y="40"/>
                    </a:cubicBezTo>
                    <a:cubicBezTo>
                      <a:pt x="53" y="40"/>
                      <a:pt x="54" y="38"/>
                      <a:pt x="56" y="38"/>
                    </a:cubicBezTo>
                    <a:cubicBezTo>
                      <a:pt x="57" y="38"/>
                      <a:pt x="58" y="39"/>
                      <a:pt x="59" y="40"/>
                    </a:cubicBezTo>
                    <a:lnTo>
                      <a:pt x="59" y="36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5"/>
                      <a:pt x="26" y="11"/>
                    </a:cubicBezTo>
                    <a:cubicBezTo>
                      <a:pt x="13" y="28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9" y="157"/>
                      <a:pt x="13" y="190"/>
                      <a:pt x="38" y="207"/>
                    </a:cubicBezTo>
                    <a:lnTo>
                      <a:pt x="46" y="207"/>
                    </a:lnTo>
                    <a:cubicBezTo>
                      <a:pt x="51" y="207"/>
                      <a:pt x="59" y="203"/>
                      <a:pt x="63" y="199"/>
                    </a:cubicBezTo>
                    <a:cubicBezTo>
                      <a:pt x="88" y="170"/>
                      <a:pt x="109" y="136"/>
                      <a:pt x="122" y="103"/>
                    </a:cubicBezTo>
                    <a:cubicBezTo>
                      <a:pt x="130" y="78"/>
                      <a:pt x="126" y="49"/>
                      <a:pt x="109" y="23"/>
                    </a:cubicBezTo>
                    <a:cubicBezTo>
                      <a:pt x="101" y="11"/>
                      <a:pt x="84" y="3"/>
                      <a:pt x="67" y="3"/>
                    </a:cubicBezTo>
                    <a:cubicBezTo>
                      <a:pt x="64" y="1"/>
                      <a:pt x="60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67"/>
              <p:cNvSpPr/>
              <p:nvPr/>
            </p:nvSpPr>
            <p:spPr>
              <a:xfrm>
                <a:off x="-4289964" y="442411"/>
                <a:ext cx="29126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7" extrusionOk="0">
                    <a:moveTo>
                      <a:pt x="59" y="35"/>
                    </a:moveTo>
                    <a:cubicBezTo>
                      <a:pt x="63" y="35"/>
                      <a:pt x="67" y="39"/>
                      <a:pt x="71" y="43"/>
                    </a:cubicBezTo>
                    <a:cubicBezTo>
                      <a:pt x="80" y="56"/>
                      <a:pt x="84" y="73"/>
                      <a:pt x="75" y="85"/>
                    </a:cubicBezTo>
                    <a:cubicBezTo>
                      <a:pt x="67" y="106"/>
                      <a:pt x="59" y="131"/>
                      <a:pt x="42" y="148"/>
                    </a:cubicBezTo>
                    <a:cubicBezTo>
                      <a:pt x="42" y="139"/>
                      <a:pt x="42" y="135"/>
                      <a:pt x="42" y="127"/>
                    </a:cubicBezTo>
                    <a:lnTo>
                      <a:pt x="42" y="119"/>
                    </a:lnTo>
                    <a:cubicBezTo>
                      <a:pt x="38" y="110"/>
                      <a:pt x="38" y="106"/>
                      <a:pt x="38" y="98"/>
                    </a:cubicBezTo>
                    <a:cubicBezTo>
                      <a:pt x="38" y="89"/>
                      <a:pt x="38" y="77"/>
                      <a:pt x="38" y="68"/>
                    </a:cubicBezTo>
                    <a:cubicBezTo>
                      <a:pt x="38" y="56"/>
                      <a:pt x="42" y="48"/>
                      <a:pt x="50" y="39"/>
                    </a:cubicBezTo>
                    <a:lnTo>
                      <a:pt x="59" y="39"/>
                    </a:lnTo>
                    <a:lnTo>
                      <a:pt x="59" y="35"/>
                    </a:lnTo>
                    <a:close/>
                    <a:moveTo>
                      <a:pt x="55" y="0"/>
                    </a:moveTo>
                    <a:cubicBezTo>
                      <a:pt x="44" y="0"/>
                      <a:pt x="35" y="5"/>
                      <a:pt x="25" y="14"/>
                    </a:cubicBezTo>
                    <a:cubicBezTo>
                      <a:pt x="13" y="27"/>
                      <a:pt x="4" y="43"/>
                      <a:pt x="0" y="64"/>
                    </a:cubicBezTo>
                    <a:cubicBezTo>
                      <a:pt x="0" y="81"/>
                      <a:pt x="0" y="93"/>
                      <a:pt x="0" y="110"/>
                    </a:cubicBezTo>
                    <a:cubicBezTo>
                      <a:pt x="4" y="114"/>
                      <a:pt x="4" y="123"/>
                      <a:pt x="4" y="127"/>
                    </a:cubicBezTo>
                    <a:lnTo>
                      <a:pt x="4" y="135"/>
                    </a:lnTo>
                    <a:cubicBezTo>
                      <a:pt x="4" y="160"/>
                      <a:pt x="9" y="194"/>
                      <a:pt x="34" y="206"/>
                    </a:cubicBezTo>
                    <a:lnTo>
                      <a:pt x="46" y="206"/>
                    </a:lnTo>
                    <a:cubicBezTo>
                      <a:pt x="50" y="206"/>
                      <a:pt x="55" y="206"/>
                      <a:pt x="63" y="202"/>
                    </a:cubicBezTo>
                    <a:cubicBezTo>
                      <a:pt x="84" y="173"/>
                      <a:pt x="105" y="139"/>
                      <a:pt x="117" y="102"/>
                    </a:cubicBezTo>
                    <a:cubicBezTo>
                      <a:pt x="130" y="77"/>
                      <a:pt x="126" y="48"/>
                      <a:pt x="109" y="27"/>
                    </a:cubicBezTo>
                    <a:cubicBezTo>
                      <a:pt x="96" y="10"/>
                      <a:pt x="84" y="2"/>
                      <a:pt x="67" y="2"/>
                    </a:cubicBez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67"/>
              <p:cNvSpPr/>
              <p:nvPr/>
            </p:nvSpPr>
            <p:spPr>
              <a:xfrm>
                <a:off x="-4620417" y="155196"/>
                <a:ext cx="35623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2" extrusionOk="0">
                    <a:moveTo>
                      <a:pt x="96" y="40"/>
                    </a:moveTo>
                    <a:cubicBezTo>
                      <a:pt x="101" y="40"/>
                      <a:pt x="109" y="40"/>
                      <a:pt x="113" y="44"/>
                    </a:cubicBezTo>
                    <a:cubicBezTo>
                      <a:pt x="117" y="48"/>
                      <a:pt x="117" y="48"/>
                      <a:pt x="117" y="52"/>
                    </a:cubicBezTo>
                    <a:cubicBezTo>
                      <a:pt x="117" y="65"/>
                      <a:pt x="113" y="73"/>
                      <a:pt x="109" y="82"/>
                    </a:cubicBezTo>
                    <a:cubicBezTo>
                      <a:pt x="101" y="90"/>
                      <a:pt x="92" y="98"/>
                      <a:pt x="84" y="103"/>
                    </a:cubicBezTo>
                    <a:cubicBezTo>
                      <a:pt x="80" y="107"/>
                      <a:pt x="75" y="111"/>
                      <a:pt x="71" y="115"/>
                    </a:cubicBezTo>
                    <a:lnTo>
                      <a:pt x="63" y="123"/>
                    </a:lnTo>
                    <a:cubicBezTo>
                      <a:pt x="55" y="128"/>
                      <a:pt x="50" y="132"/>
                      <a:pt x="46" y="136"/>
                    </a:cubicBezTo>
                    <a:cubicBezTo>
                      <a:pt x="46" y="111"/>
                      <a:pt x="55" y="90"/>
                      <a:pt x="63" y="65"/>
                    </a:cubicBezTo>
                    <a:cubicBezTo>
                      <a:pt x="71" y="52"/>
                      <a:pt x="80" y="44"/>
                      <a:pt x="96" y="40"/>
                    </a:cubicBezTo>
                    <a:close/>
                    <a:moveTo>
                      <a:pt x="101" y="1"/>
                    </a:moveTo>
                    <a:cubicBezTo>
                      <a:pt x="96" y="1"/>
                      <a:pt x="92" y="1"/>
                      <a:pt x="88" y="2"/>
                    </a:cubicBezTo>
                    <a:cubicBezTo>
                      <a:pt x="63" y="7"/>
                      <a:pt x="38" y="27"/>
                      <a:pt x="30" y="52"/>
                    </a:cubicBezTo>
                    <a:cubicBezTo>
                      <a:pt x="13" y="86"/>
                      <a:pt x="5" y="123"/>
                      <a:pt x="5" y="161"/>
                    </a:cubicBezTo>
                    <a:cubicBezTo>
                      <a:pt x="0" y="169"/>
                      <a:pt x="9" y="178"/>
                      <a:pt x="17" y="182"/>
                    </a:cubicBezTo>
                    <a:lnTo>
                      <a:pt x="30" y="182"/>
                    </a:lnTo>
                    <a:cubicBezTo>
                      <a:pt x="50" y="178"/>
                      <a:pt x="71" y="169"/>
                      <a:pt x="88" y="153"/>
                    </a:cubicBezTo>
                    <a:lnTo>
                      <a:pt x="92" y="144"/>
                    </a:lnTo>
                    <a:lnTo>
                      <a:pt x="109" y="136"/>
                    </a:lnTo>
                    <a:cubicBezTo>
                      <a:pt x="121" y="128"/>
                      <a:pt x="130" y="115"/>
                      <a:pt x="138" y="103"/>
                    </a:cubicBezTo>
                    <a:cubicBezTo>
                      <a:pt x="151" y="86"/>
                      <a:pt x="159" y="69"/>
                      <a:pt x="159" y="52"/>
                    </a:cubicBezTo>
                    <a:cubicBezTo>
                      <a:pt x="155" y="36"/>
                      <a:pt x="146" y="23"/>
                      <a:pt x="138" y="15"/>
                    </a:cubicBezTo>
                    <a:cubicBezTo>
                      <a:pt x="126" y="5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67"/>
              <p:cNvSpPr/>
              <p:nvPr/>
            </p:nvSpPr>
            <p:spPr>
              <a:xfrm>
                <a:off x="-4406019" y="183640"/>
                <a:ext cx="3584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0" extrusionOk="0">
                    <a:moveTo>
                      <a:pt x="97" y="38"/>
                    </a:moveTo>
                    <a:cubicBezTo>
                      <a:pt x="101" y="38"/>
                      <a:pt x="109" y="42"/>
                      <a:pt x="113" y="42"/>
                    </a:cubicBezTo>
                    <a:cubicBezTo>
                      <a:pt x="118" y="46"/>
                      <a:pt x="118" y="50"/>
                      <a:pt x="118" y="55"/>
                    </a:cubicBezTo>
                    <a:cubicBezTo>
                      <a:pt x="118" y="63"/>
                      <a:pt x="113" y="71"/>
                      <a:pt x="105" y="80"/>
                    </a:cubicBezTo>
                    <a:cubicBezTo>
                      <a:pt x="101" y="88"/>
                      <a:pt x="93" y="96"/>
                      <a:pt x="84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5" y="126"/>
                      <a:pt x="51" y="130"/>
                      <a:pt x="42" y="134"/>
                    </a:cubicBezTo>
                    <a:cubicBezTo>
                      <a:pt x="47" y="113"/>
                      <a:pt x="55" y="88"/>
                      <a:pt x="63" y="67"/>
                    </a:cubicBezTo>
                    <a:cubicBezTo>
                      <a:pt x="67" y="55"/>
                      <a:pt x="80" y="42"/>
                      <a:pt x="97" y="38"/>
                    </a:cubicBezTo>
                    <a:close/>
                    <a:moveTo>
                      <a:pt x="88" y="0"/>
                    </a:moveTo>
                    <a:cubicBezTo>
                      <a:pt x="63" y="9"/>
                      <a:pt x="38" y="25"/>
                      <a:pt x="30" y="50"/>
                    </a:cubicBezTo>
                    <a:cubicBezTo>
                      <a:pt x="13" y="88"/>
                      <a:pt x="5" y="126"/>
                      <a:pt x="1" y="163"/>
                    </a:cubicBezTo>
                    <a:cubicBezTo>
                      <a:pt x="1" y="172"/>
                      <a:pt x="9" y="180"/>
                      <a:pt x="17" y="180"/>
                    </a:cubicBezTo>
                    <a:lnTo>
                      <a:pt x="30" y="180"/>
                    </a:lnTo>
                    <a:cubicBezTo>
                      <a:pt x="51" y="180"/>
                      <a:pt x="72" y="167"/>
                      <a:pt x="88" y="151"/>
                    </a:cubicBezTo>
                    <a:lnTo>
                      <a:pt x="93" y="147"/>
                    </a:lnTo>
                    <a:cubicBezTo>
                      <a:pt x="97" y="142"/>
                      <a:pt x="101" y="138"/>
                      <a:pt x="105" y="134"/>
                    </a:cubicBezTo>
                    <a:cubicBezTo>
                      <a:pt x="118" y="126"/>
                      <a:pt x="130" y="113"/>
                      <a:pt x="138" y="101"/>
                    </a:cubicBezTo>
                    <a:cubicBezTo>
                      <a:pt x="151" y="88"/>
                      <a:pt x="159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5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67"/>
              <p:cNvSpPr/>
              <p:nvPr/>
            </p:nvSpPr>
            <p:spPr>
              <a:xfrm>
                <a:off x="-4454636" y="308657"/>
                <a:ext cx="35847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2" extrusionOk="0">
                    <a:moveTo>
                      <a:pt x="97" y="35"/>
                    </a:moveTo>
                    <a:cubicBezTo>
                      <a:pt x="101" y="35"/>
                      <a:pt x="109" y="39"/>
                      <a:pt x="113" y="43"/>
                    </a:cubicBezTo>
                    <a:cubicBezTo>
                      <a:pt x="118" y="43"/>
                      <a:pt x="118" y="48"/>
                      <a:pt x="118" y="52"/>
                    </a:cubicBezTo>
                    <a:cubicBezTo>
                      <a:pt x="118" y="60"/>
                      <a:pt x="113" y="69"/>
                      <a:pt x="105" y="77"/>
                    </a:cubicBezTo>
                    <a:cubicBezTo>
                      <a:pt x="101" y="89"/>
                      <a:pt x="92" y="94"/>
                      <a:pt x="84" y="102"/>
                    </a:cubicBezTo>
                    <a:lnTo>
                      <a:pt x="67" y="114"/>
                    </a:lnTo>
                    <a:lnTo>
                      <a:pt x="63" y="119"/>
                    </a:lnTo>
                    <a:cubicBezTo>
                      <a:pt x="55" y="123"/>
                      <a:pt x="51" y="127"/>
                      <a:pt x="42" y="131"/>
                    </a:cubicBezTo>
                    <a:cubicBezTo>
                      <a:pt x="47" y="110"/>
                      <a:pt x="55" y="85"/>
                      <a:pt x="63" y="64"/>
                    </a:cubicBezTo>
                    <a:cubicBezTo>
                      <a:pt x="72" y="52"/>
                      <a:pt x="80" y="39"/>
                      <a:pt x="97" y="35"/>
                    </a:cubicBezTo>
                    <a:close/>
                    <a:moveTo>
                      <a:pt x="101" y="0"/>
                    </a:moveTo>
                    <a:cubicBezTo>
                      <a:pt x="97" y="0"/>
                      <a:pt x="92" y="1"/>
                      <a:pt x="88" y="2"/>
                    </a:cubicBezTo>
                    <a:cubicBezTo>
                      <a:pt x="63" y="6"/>
                      <a:pt x="38" y="23"/>
                      <a:pt x="30" y="48"/>
                    </a:cubicBezTo>
                    <a:cubicBezTo>
                      <a:pt x="13" y="85"/>
                      <a:pt x="5" y="123"/>
                      <a:pt x="1" y="160"/>
                    </a:cubicBezTo>
                    <a:cubicBezTo>
                      <a:pt x="1" y="169"/>
                      <a:pt x="9" y="177"/>
                      <a:pt x="17" y="181"/>
                    </a:cubicBezTo>
                    <a:lnTo>
                      <a:pt x="30" y="181"/>
                    </a:lnTo>
                    <a:cubicBezTo>
                      <a:pt x="51" y="177"/>
                      <a:pt x="72" y="165"/>
                      <a:pt x="88" y="148"/>
                    </a:cubicBezTo>
                    <a:lnTo>
                      <a:pt x="92" y="144"/>
                    </a:lnTo>
                    <a:cubicBezTo>
                      <a:pt x="97" y="139"/>
                      <a:pt x="101" y="135"/>
                      <a:pt x="105" y="131"/>
                    </a:cubicBezTo>
                    <a:cubicBezTo>
                      <a:pt x="118" y="123"/>
                      <a:pt x="130" y="114"/>
                      <a:pt x="138" y="102"/>
                    </a:cubicBezTo>
                    <a:cubicBezTo>
                      <a:pt x="151" y="85"/>
                      <a:pt x="159" y="69"/>
                      <a:pt x="159" y="48"/>
                    </a:cubicBezTo>
                    <a:cubicBezTo>
                      <a:pt x="155" y="35"/>
                      <a:pt x="147" y="23"/>
                      <a:pt x="138" y="14"/>
                    </a:cubicBezTo>
                    <a:cubicBezTo>
                      <a:pt x="126" y="5"/>
                      <a:pt x="113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67"/>
              <p:cNvSpPr/>
              <p:nvPr/>
            </p:nvSpPr>
            <p:spPr>
              <a:xfrm>
                <a:off x="-4076898" y="338455"/>
                <a:ext cx="28454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7" extrusionOk="0">
                    <a:moveTo>
                      <a:pt x="55" y="40"/>
                    </a:moveTo>
                    <a:cubicBezTo>
                      <a:pt x="59" y="40"/>
                      <a:pt x="68" y="44"/>
                      <a:pt x="72" y="48"/>
                    </a:cubicBezTo>
                    <a:cubicBezTo>
                      <a:pt x="76" y="61"/>
                      <a:pt x="80" y="73"/>
                      <a:pt x="76" y="90"/>
                    </a:cubicBezTo>
                    <a:cubicBezTo>
                      <a:pt x="68" y="111"/>
                      <a:pt x="55" y="132"/>
                      <a:pt x="43" y="153"/>
                    </a:cubicBezTo>
                    <a:cubicBezTo>
                      <a:pt x="39" y="144"/>
                      <a:pt x="39" y="136"/>
                      <a:pt x="39" y="128"/>
                    </a:cubicBezTo>
                    <a:lnTo>
                      <a:pt x="39" y="119"/>
                    </a:lnTo>
                    <a:cubicBezTo>
                      <a:pt x="39" y="115"/>
                      <a:pt x="39" y="107"/>
                      <a:pt x="39" y="102"/>
                    </a:cubicBezTo>
                    <a:cubicBezTo>
                      <a:pt x="34" y="90"/>
                      <a:pt x="34" y="82"/>
                      <a:pt x="39" y="69"/>
                    </a:cubicBezTo>
                    <a:cubicBezTo>
                      <a:pt x="39" y="61"/>
                      <a:pt x="43" y="48"/>
                      <a:pt x="51" y="40"/>
                    </a:cubicBezTo>
                    <a:close/>
                    <a:moveTo>
                      <a:pt x="54" y="1"/>
                    </a:moveTo>
                    <a:cubicBezTo>
                      <a:pt x="45" y="1"/>
                      <a:pt x="35" y="5"/>
                      <a:pt x="26" y="15"/>
                    </a:cubicBezTo>
                    <a:cubicBezTo>
                      <a:pt x="14" y="27"/>
                      <a:pt x="5" y="44"/>
                      <a:pt x="1" y="65"/>
                    </a:cubicBezTo>
                    <a:cubicBezTo>
                      <a:pt x="1" y="82"/>
                      <a:pt x="1" y="94"/>
                      <a:pt x="1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5" y="203"/>
                      <a:pt x="59" y="203"/>
                    </a:cubicBezTo>
                    <a:cubicBezTo>
                      <a:pt x="84" y="173"/>
                      <a:pt x="105" y="140"/>
                      <a:pt x="118" y="102"/>
                    </a:cubicBezTo>
                    <a:cubicBezTo>
                      <a:pt x="126" y="77"/>
                      <a:pt x="126" y="48"/>
                      <a:pt x="110" y="23"/>
                    </a:cubicBezTo>
                    <a:cubicBezTo>
                      <a:pt x="97" y="11"/>
                      <a:pt x="84" y="2"/>
                      <a:pt x="64" y="2"/>
                    </a:cubicBezTo>
                    <a:cubicBezTo>
                      <a:pt x="60" y="1"/>
                      <a:pt x="57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67"/>
              <p:cNvSpPr/>
              <p:nvPr/>
            </p:nvSpPr>
            <p:spPr>
              <a:xfrm>
                <a:off x="-4149712" y="452493"/>
                <a:ext cx="29126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59" y="40"/>
                    </a:moveTo>
                    <a:cubicBezTo>
                      <a:pt x="63" y="40"/>
                      <a:pt x="67" y="44"/>
                      <a:pt x="71" y="48"/>
                    </a:cubicBezTo>
                    <a:cubicBezTo>
                      <a:pt x="80" y="61"/>
                      <a:pt x="80" y="74"/>
                      <a:pt x="76" y="90"/>
                    </a:cubicBezTo>
                    <a:cubicBezTo>
                      <a:pt x="67" y="111"/>
                      <a:pt x="59" y="132"/>
                      <a:pt x="42" y="153"/>
                    </a:cubicBezTo>
                    <a:cubicBezTo>
                      <a:pt x="42" y="144"/>
                      <a:pt x="42" y="136"/>
                      <a:pt x="42" y="128"/>
                    </a:cubicBezTo>
                    <a:lnTo>
                      <a:pt x="42" y="119"/>
                    </a:lnTo>
                    <a:cubicBezTo>
                      <a:pt x="38" y="115"/>
                      <a:pt x="38" y="107"/>
                      <a:pt x="38" y="103"/>
                    </a:cubicBezTo>
                    <a:cubicBezTo>
                      <a:pt x="38" y="90"/>
                      <a:pt x="38" y="82"/>
                      <a:pt x="38" y="69"/>
                    </a:cubicBezTo>
                    <a:cubicBezTo>
                      <a:pt x="38" y="61"/>
                      <a:pt x="42" y="48"/>
                      <a:pt x="50" y="40"/>
                    </a:cubicBezTo>
                    <a:close/>
                    <a:moveTo>
                      <a:pt x="55" y="1"/>
                    </a:moveTo>
                    <a:cubicBezTo>
                      <a:pt x="44" y="1"/>
                      <a:pt x="35" y="5"/>
                      <a:pt x="25" y="11"/>
                    </a:cubicBezTo>
                    <a:cubicBezTo>
                      <a:pt x="13" y="28"/>
                      <a:pt x="5" y="44"/>
                      <a:pt x="0" y="65"/>
                    </a:cubicBezTo>
                    <a:cubicBezTo>
                      <a:pt x="0" y="82"/>
                      <a:pt x="0" y="94"/>
                      <a:pt x="0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9" y="157"/>
                      <a:pt x="9" y="190"/>
                      <a:pt x="34" y="207"/>
                    </a:cubicBezTo>
                    <a:lnTo>
                      <a:pt x="46" y="207"/>
                    </a:lnTo>
                    <a:cubicBezTo>
                      <a:pt x="50" y="207"/>
                      <a:pt x="55" y="203"/>
                      <a:pt x="59" y="199"/>
                    </a:cubicBezTo>
                    <a:cubicBezTo>
                      <a:pt x="88" y="170"/>
                      <a:pt x="105" y="136"/>
                      <a:pt x="117" y="103"/>
                    </a:cubicBezTo>
                    <a:cubicBezTo>
                      <a:pt x="130" y="78"/>
                      <a:pt x="126" y="48"/>
                      <a:pt x="109" y="23"/>
                    </a:cubicBezTo>
                    <a:cubicBezTo>
                      <a:pt x="96" y="11"/>
                      <a:pt x="84" y="3"/>
                      <a:pt x="67" y="3"/>
                    </a:cubicBez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67"/>
              <p:cNvSpPr/>
              <p:nvPr/>
            </p:nvSpPr>
            <p:spPr>
              <a:xfrm>
                <a:off x="-4248964" y="279531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5" y="38"/>
                    </a:moveTo>
                    <a:cubicBezTo>
                      <a:pt x="57" y="38"/>
                      <a:pt x="58" y="39"/>
                      <a:pt x="59" y="40"/>
                    </a:cubicBezTo>
                    <a:cubicBezTo>
                      <a:pt x="64" y="40"/>
                      <a:pt x="68" y="40"/>
                      <a:pt x="72" y="44"/>
                    </a:cubicBezTo>
                    <a:cubicBezTo>
                      <a:pt x="80" y="57"/>
                      <a:pt x="84" y="73"/>
                      <a:pt x="76" y="86"/>
                    </a:cubicBezTo>
                    <a:cubicBezTo>
                      <a:pt x="68" y="111"/>
                      <a:pt x="59" y="132"/>
                      <a:pt x="43" y="153"/>
                    </a:cubicBezTo>
                    <a:cubicBezTo>
                      <a:pt x="43" y="144"/>
                      <a:pt x="43" y="136"/>
                      <a:pt x="43" y="128"/>
                    </a:cubicBezTo>
                    <a:lnTo>
                      <a:pt x="43" y="119"/>
                    </a:lnTo>
                    <a:cubicBezTo>
                      <a:pt x="39" y="111"/>
                      <a:pt x="39" y="107"/>
                      <a:pt x="39" y="103"/>
                    </a:cubicBezTo>
                    <a:cubicBezTo>
                      <a:pt x="34" y="90"/>
                      <a:pt x="34" y="77"/>
                      <a:pt x="39" y="69"/>
                    </a:cubicBezTo>
                    <a:cubicBezTo>
                      <a:pt x="39" y="57"/>
                      <a:pt x="43" y="48"/>
                      <a:pt x="51" y="40"/>
                    </a:cubicBezTo>
                    <a:cubicBezTo>
                      <a:pt x="51" y="40"/>
                      <a:pt x="53" y="38"/>
                      <a:pt x="55" y="38"/>
                    </a:cubicBezTo>
                    <a:close/>
                    <a:moveTo>
                      <a:pt x="57" y="1"/>
                    </a:moveTo>
                    <a:cubicBezTo>
                      <a:pt x="47" y="1"/>
                      <a:pt x="36" y="5"/>
                      <a:pt x="30" y="11"/>
                    </a:cubicBezTo>
                    <a:cubicBezTo>
                      <a:pt x="13" y="27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9" y="203"/>
                      <a:pt x="64" y="199"/>
                    </a:cubicBezTo>
                    <a:cubicBezTo>
                      <a:pt x="89" y="169"/>
                      <a:pt x="109" y="136"/>
                      <a:pt x="122" y="103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101" y="11"/>
                      <a:pt x="84" y="2"/>
                      <a:pt x="68" y="2"/>
                    </a:cubicBez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67"/>
              <p:cNvSpPr/>
              <p:nvPr/>
            </p:nvSpPr>
            <p:spPr>
              <a:xfrm>
                <a:off x="-4537757" y="-67961"/>
                <a:ext cx="34727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92" y="38"/>
                    </a:moveTo>
                    <a:cubicBezTo>
                      <a:pt x="100" y="38"/>
                      <a:pt x="105" y="38"/>
                      <a:pt x="109" y="42"/>
                    </a:cubicBezTo>
                    <a:cubicBezTo>
                      <a:pt x="113" y="46"/>
                      <a:pt x="117" y="51"/>
                      <a:pt x="117" y="51"/>
                    </a:cubicBezTo>
                    <a:cubicBezTo>
                      <a:pt x="113" y="63"/>
                      <a:pt x="109" y="72"/>
                      <a:pt x="105" y="80"/>
                    </a:cubicBezTo>
                    <a:cubicBezTo>
                      <a:pt x="96" y="88"/>
                      <a:pt x="88" y="97"/>
                      <a:pt x="79" y="105"/>
                    </a:cubicBezTo>
                    <a:lnTo>
                      <a:pt x="67" y="113"/>
                    </a:lnTo>
                    <a:lnTo>
                      <a:pt x="59" y="122"/>
                    </a:lnTo>
                    <a:lnTo>
                      <a:pt x="42" y="134"/>
                    </a:lnTo>
                    <a:cubicBezTo>
                      <a:pt x="46" y="113"/>
                      <a:pt x="50" y="88"/>
                      <a:pt x="63" y="67"/>
                    </a:cubicBezTo>
                    <a:cubicBezTo>
                      <a:pt x="67" y="55"/>
                      <a:pt x="79" y="42"/>
                      <a:pt x="92" y="38"/>
                    </a:cubicBezTo>
                    <a:close/>
                    <a:moveTo>
                      <a:pt x="88" y="1"/>
                    </a:moveTo>
                    <a:cubicBezTo>
                      <a:pt x="59" y="9"/>
                      <a:pt x="38" y="26"/>
                      <a:pt x="25" y="51"/>
                    </a:cubicBezTo>
                    <a:cubicBezTo>
                      <a:pt x="9" y="84"/>
                      <a:pt x="0" y="122"/>
                      <a:pt x="0" y="163"/>
                    </a:cubicBezTo>
                    <a:cubicBezTo>
                      <a:pt x="0" y="172"/>
                      <a:pt x="4" y="180"/>
                      <a:pt x="13" y="180"/>
                    </a:cubicBezTo>
                    <a:lnTo>
                      <a:pt x="25" y="180"/>
                    </a:lnTo>
                    <a:cubicBezTo>
                      <a:pt x="50" y="180"/>
                      <a:pt x="67" y="168"/>
                      <a:pt x="84" y="151"/>
                    </a:cubicBezTo>
                    <a:lnTo>
                      <a:pt x="92" y="147"/>
                    </a:lnTo>
                    <a:cubicBezTo>
                      <a:pt x="96" y="143"/>
                      <a:pt x="100" y="138"/>
                      <a:pt x="105" y="134"/>
                    </a:cubicBezTo>
                    <a:cubicBezTo>
                      <a:pt x="117" y="126"/>
                      <a:pt x="130" y="113"/>
                      <a:pt x="138" y="101"/>
                    </a:cubicBezTo>
                    <a:cubicBezTo>
                      <a:pt x="146" y="88"/>
                      <a:pt x="155" y="67"/>
                      <a:pt x="155" y="51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5"/>
                      <a:pt x="105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67"/>
              <p:cNvSpPr/>
              <p:nvPr/>
            </p:nvSpPr>
            <p:spPr>
              <a:xfrm>
                <a:off x="-4484987" y="49428"/>
                <a:ext cx="34951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0" extrusionOk="0">
                    <a:moveTo>
                      <a:pt x="93" y="38"/>
                    </a:moveTo>
                    <a:cubicBezTo>
                      <a:pt x="101" y="38"/>
                      <a:pt x="105" y="42"/>
                      <a:pt x="109" y="42"/>
                    </a:cubicBezTo>
                    <a:cubicBezTo>
                      <a:pt x="113" y="46"/>
                      <a:pt x="118" y="50"/>
                      <a:pt x="118" y="55"/>
                    </a:cubicBezTo>
                    <a:cubicBezTo>
                      <a:pt x="118" y="63"/>
                      <a:pt x="113" y="71"/>
                      <a:pt x="105" y="80"/>
                    </a:cubicBezTo>
                    <a:cubicBezTo>
                      <a:pt x="97" y="88"/>
                      <a:pt x="93" y="96"/>
                      <a:pt x="80" y="105"/>
                    </a:cubicBezTo>
                    <a:lnTo>
                      <a:pt x="68" y="113"/>
                    </a:lnTo>
                    <a:lnTo>
                      <a:pt x="59" y="121"/>
                    </a:lnTo>
                    <a:cubicBezTo>
                      <a:pt x="55" y="126"/>
                      <a:pt x="47" y="130"/>
                      <a:pt x="43" y="134"/>
                    </a:cubicBezTo>
                    <a:cubicBezTo>
                      <a:pt x="47" y="113"/>
                      <a:pt x="51" y="88"/>
                      <a:pt x="63" y="67"/>
                    </a:cubicBezTo>
                    <a:cubicBezTo>
                      <a:pt x="68" y="55"/>
                      <a:pt x="80" y="42"/>
                      <a:pt x="93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6" y="50"/>
                    </a:cubicBezTo>
                    <a:cubicBezTo>
                      <a:pt x="9" y="88"/>
                      <a:pt x="1" y="126"/>
                      <a:pt x="1" y="163"/>
                    </a:cubicBezTo>
                    <a:cubicBezTo>
                      <a:pt x="1" y="171"/>
                      <a:pt x="5" y="180"/>
                      <a:pt x="13" y="180"/>
                    </a:cubicBezTo>
                    <a:lnTo>
                      <a:pt x="26" y="180"/>
                    </a:lnTo>
                    <a:cubicBezTo>
                      <a:pt x="51" y="180"/>
                      <a:pt x="72" y="167"/>
                      <a:pt x="84" y="151"/>
                    </a:cubicBezTo>
                    <a:lnTo>
                      <a:pt x="93" y="146"/>
                    </a:lnTo>
                    <a:lnTo>
                      <a:pt x="105" y="134"/>
                    </a:lnTo>
                    <a:cubicBezTo>
                      <a:pt x="118" y="126"/>
                      <a:pt x="130" y="113"/>
                      <a:pt x="139" y="101"/>
                    </a:cubicBezTo>
                    <a:cubicBezTo>
                      <a:pt x="151" y="88"/>
                      <a:pt x="155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5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67"/>
              <p:cNvSpPr/>
              <p:nvPr/>
            </p:nvSpPr>
            <p:spPr>
              <a:xfrm>
                <a:off x="-4341494" y="49438"/>
                <a:ext cx="34951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2" extrusionOk="0">
                    <a:moveTo>
                      <a:pt x="93" y="40"/>
                    </a:moveTo>
                    <a:cubicBezTo>
                      <a:pt x="97" y="40"/>
                      <a:pt x="105" y="40"/>
                      <a:pt x="109" y="44"/>
                    </a:cubicBezTo>
                    <a:cubicBezTo>
                      <a:pt x="113" y="48"/>
                      <a:pt x="113" y="48"/>
                      <a:pt x="118" y="53"/>
                    </a:cubicBezTo>
                    <a:cubicBezTo>
                      <a:pt x="113" y="65"/>
                      <a:pt x="109" y="73"/>
                      <a:pt x="105" y="82"/>
                    </a:cubicBezTo>
                    <a:cubicBezTo>
                      <a:pt x="97" y="90"/>
                      <a:pt x="88" y="99"/>
                      <a:pt x="80" y="103"/>
                    </a:cubicBezTo>
                    <a:lnTo>
                      <a:pt x="67" y="115"/>
                    </a:lnTo>
                    <a:lnTo>
                      <a:pt x="59" y="124"/>
                    </a:lnTo>
                    <a:cubicBezTo>
                      <a:pt x="55" y="128"/>
                      <a:pt x="47" y="132"/>
                      <a:pt x="42" y="136"/>
                    </a:cubicBezTo>
                    <a:cubicBezTo>
                      <a:pt x="47" y="111"/>
                      <a:pt x="51" y="90"/>
                      <a:pt x="63" y="65"/>
                    </a:cubicBezTo>
                    <a:cubicBezTo>
                      <a:pt x="67" y="53"/>
                      <a:pt x="80" y="44"/>
                      <a:pt x="93" y="40"/>
                    </a:cubicBezTo>
                    <a:close/>
                    <a:moveTo>
                      <a:pt x="101" y="1"/>
                    </a:moveTo>
                    <a:cubicBezTo>
                      <a:pt x="97" y="1"/>
                      <a:pt x="93" y="1"/>
                      <a:pt x="88" y="3"/>
                    </a:cubicBezTo>
                    <a:cubicBezTo>
                      <a:pt x="59" y="7"/>
                      <a:pt x="38" y="28"/>
                      <a:pt x="26" y="53"/>
                    </a:cubicBezTo>
                    <a:cubicBezTo>
                      <a:pt x="9" y="86"/>
                      <a:pt x="1" y="124"/>
                      <a:pt x="1" y="161"/>
                    </a:cubicBezTo>
                    <a:cubicBezTo>
                      <a:pt x="1" y="169"/>
                      <a:pt x="5" y="178"/>
                      <a:pt x="13" y="182"/>
                    </a:cubicBezTo>
                    <a:lnTo>
                      <a:pt x="26" y="182"/>
                    </a:lnTo>
                    <a:cubicBezTo>
                      <a:pt x="51" y="178"/>
                      <a:pt x="67" y="169"/>
                      <a:pt x="84" y="153"/>
                    </a:cubicBezTo>
                    <a:lnTo>
                      <a:pt x="93" y="144"/>
                    </a:lnTo>
                    <a:lnTo>
                      <a:pt x="105" y="136"/>
                    </a:lnTo>
                    <a:cubicBezTo>
                      <a:pt x="118" y="128"/>
                      <a:pt x="130" y="115"/>
                      <a:pt x="138" y="103"/>
                    </a:cubicBezTo>
                    <a:cubicBezTo>
                      <a:pt x="147" y="86"/>
                      <a:pt x="155" y="69"/>
                      <a:pt x="155" y="53"/>
                    </a:cubicBezTo>
                    <a:cubicBezTo>
                      <a:pt x="151" y="36"/>
                      <a:pt x="147" y="23"/>
                      <a:pt x="134" y="15"/>
                    </a:cubicBezTo>
                    <a:cubicBezTo>
                      <a:pt x="125" y="6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67"/>
              <p:cNvSpPr/>
              <p:nvPr/>
            </p:nvSpPr>
            <p:spPr>
              <a:xfrm>
                <a:off x="-3996466" y="134575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9" y="40"/>
                    </a:moveTo>
                    <a:cubicBezTo>
                      <a:pt x="68" y="40"/>
                      <a:pt x="72" y="40"/>
                      <a:pt x="76" y="48"/>
                    </a:cubicBezTo>
                    <a:cubicBezTo>
                      <a:pt x="84" y="61"/>
                      <a:pt x="84" y="73"/>
                      <a:pt x="80" y="86"/>
                    </a:cubicBezTo>
                    <a:cubicBezTo>
                      <a:pt x="72" y="111"/>
                      <a:pt x="64" y="132"/>
                      <a:pt x="47" y="153"/>
                    </a:cubicBezTo>
                    <a:cubicBezTo>
                      <a:pt x="47" y="144"/>
                      <a:pt x="47" y="136"/>
                      <a:pt x="47" y="128"/>
                    </a:cubicBezTo>
                    <a:lnTo>
                      <a:pt x="47" y="119"/>
                    </a:lnTo>
                    <a:cubicBezTo>
                      <a:pt x="43" y="111"/>
                      <a:pt x="43" y="107"/>
                      <a:pt x="43" y="103"/>
                    </a:cubicBezTo>
                    <a:cubicBezTo>
                      <a:pt x="39" y="90"/>
                      <a:pt x="39" y="77"/>
                      <a:pt x="43" y="69"/>
                    </a:cubicBezTo>
                    <a:cubicBezTo>
                      <a:pt x="43" y="57"/>
                      <a:pt x="47" y="48"/>
                      <a:pt x="51" y="40"/>
                    </a:cubicBezTo>
                    <a:close/>
                    <a:moveTo>
                      <a:pt x="57" y="1"/>
                    </a:moveTo>
                    <a:cubicBezTo>
                      <a:pt x="47" y="1"/>
                      <a:pt x="36" y="5"/>
                      <a:pt x="30" y="11"/>
                    </a:cubicBezTo>
                    <a:cubicBezTo>
                      <a:pt x="13" y="27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9" y="119"/>
                      <a:pt x="9" y="128"/>
                    </a:cubicBezTo>
                    <a:lnTo>
                      <a:pt x="9" y="136"/>
                    </a:lnTo>
                    <a:cubicBezTo>
                      <a:pt x="9" y="161"/>
                      <a:pt x="13" y="190"/>
                      <a:pt x="39" y="207"/>
                    </a:cubicBezTo>
                    <a:lnTo>
                      <a:pt x="47" y="207"/>
                    </a:lnTo>
                    <a:cubicBezTo>
                      <a:pt x="55" y="207"/>
                      <a:pt x="59" y="207"/>
                      <a:pt x="64" y="199"/>
                    </a:cubicBezTo>
                    <a:cubicBezTo>
                      <a:pt x="89" y="169"/>
                      <a:pt x="109" y="136"/>
                      <a:pt x="122" y="103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101" y="11"/>
                      <a:pt x="84" y="2"/>
                      <a:pt x="68" y="2"/>
                    </a:cubicBez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67"/>
              <p:cNvSpPr/>
              <p:nvPr/>
            </p:nvSpPr>
            <p:spPr>
              <a:xfrm>
                <a:off x="-4125515" y="205597"/>
                <a:ext cx="29350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8" extrusionOk="0">
                    <a:moveTo>
                      <a:pt x="59" y="36"/>
                    </a:moveTo>
                    <a:cubicBezTo>
                      <a:pt x="64" y="36"/>
                      <a:pt x="72" y="40"/>
                      <a:pt x="76" y="44"/>
                    </a:cubicBezTo>
                    <a:cubicBezTo>
                      <a:pt x="80" y="57"/>
                      <a:pt x="84" y="74"/>
                      <a:pt x="76" y="86"/>
                    </a:cubicBezTo>
                    <a:cubicBezTo>
                      <a:pt x="68" y="107"/>
                      <a:pt x="59" y="132"/>
                      <a:pt x="47" y="149"/>
                    </a:cubicBezTo>
                    <a:cubicBezTo>
                      <a:pt x="43" y="140"/>
                      <a:pt x="43" y="136"/>
                      <a:pt x="43" y="128"/>
                    </a:cubicBezTo>
                    <a:lnTo>
                      <a:pt x="43" y="119"/>
                    </a:lnTo>
                    <a:cubicBezTo>
                      <a:pt x="38" y="111"/>
                      <a:pt x="38" y="103"/>
                      <a:pt x="38" y="99"/>
                    </a:cubicBezTo>
                    <a:cubicBezTo>
                      <a:pt x="38" y="90"/>
                      <a:pt x="38" y="78"/>
                      <a:pt x="38" y="69"/>
                    </a:cubicBezTo>
                    <a:cubicBezTo>
                      <a:pt x="38" y="57"/>
                      <a:pt x="43" y="49"/>
                      <a:pt x="51" y="40"/>
                    </a:cubicBezTo>
                    <a:cubicBezTo>
                      <a:pt x="51" y="38"/>
                      <a:pt x="52" y="37"/>
                      <a:pt x="54" y="37"/>
                    </a:cubicBezTo>
                    <a:cubicBezTo>
                      <a:pt x="55" y="37"/>
                      <a:pt x="57" y="38"/>
                      <a:pt x="59" y="40"/>
                    </a:cubicBezTo>
                    <a:lnTo>
                      <a:pt x="59" y="36"/>
                    </a:lnTo>
                    <a:close/>
                    <a:moveTo>
                      <a:pt x="55" y="1"/>
                    </a:moveTo>
                    <a:cubicBezTo>
                      <a:pt x="44" y="1"/>
                      <a:pt x="35" y="5"/>
                      <a:pt x="26" y="11"/>
                    </a:cubicBezTo>
                    <a:cubicBezTo>
                      <a:pt x="13" y="28"/>
                      <a:pt x="5" y="44"/>
                      <a:pt x="1" y="65"/>
                    </a:cubicBezTo>
                    <a:cubicBezTo>
                      <a:pt x="1" y="82"/>
                      <a:pt x="1" y="94"/>
                      <a:pt x="1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9" y="203"/>
                      <a:pt x="64" y="199"/>
                    </a:cubicBezTo>
                    <a:cubicBezTo>
                      <a:pt x="89" y="170"/>
                      <a:pt x="105" y="136"/>
                      <a:pt x="118" y="103"/>
                    </a:cubicBezTo>
                    <a:cubicBezTo>
                      <a:pt x="130" y="78"/>
                      <a:pt x="126" y="49"/>
                      <a:pt x="109" y="23"/>
                    </a:cubicBezTo>
                    <a:cubicBezTo>
                      <a:pt x="97" y="11"/>
                      <a:pt x="84" y="3"/>
                      <a:pt x="68" y="3"/>
                    </a:cubicBez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67"/>
              <p:cNvSpPr/>
              <p:nvPr/>
            </p:nvSpPr>
            <p:spPr>
              <a:xfrm>
                <a:off x="-4167412" y="76099"/>
                <a:ext cx="29126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7" extrusionOk="0">
                    <a:moveTo>
                      <a:pt x="54" y="38"/>
                    </a:moveTo>
                    <a:cubicBezTo>
                      <a:pt x="63" y="38"/>
                      <a:pt x="67" y="42"/>
                      <a:pt x="71" y="46"/>
                    </a:cubicBezTo>
                    <a:cubicBezTo>
                      <a:pt x="79" y="59"/>
                      <a:pt x="79" y="71"/>
                      <a:pt x="75" y="84"/>
                    </a:cubicBezTo>
                    <a:cubicBezTo>
                      <a:pt x="67" y="109"/>
                      <a:pt x="54" y="130"/>
                      <a:pt x="42" y="151"/>
                    </a:cubicBezTo>
                    <a:cubicBezTo>
                      <a:pt x="42" y="142"/>
                      <a:pt x="42" y="134"/>
                      <a:pt x="42" y="126"/>
                    </a:cubicBezTo>
                    <a:lnTo>
                      <a:pt x="42" y="117"/>
                    </a:lnTo>
                    <a:cubicBezTo>
                      <a:pt x="38" y="109"/>
                      <a:pt x="38" y="105"/>
                      <a:pt x="38" y="101"/>
                    </a:cubicBezTo>
                    <a:cubicBezTo>
                      <a:pt x="33" y="88"/>
                      <a:pt x="33" y="80"/>
                      <a:pt x="38" y="67"/>
                    </a:cubicBezTo>
                    <a:cubicBezTo>
                      <a:pt x="38" y="59"/>
                      <a:pt x="42" y="46"/>
                      <a:pt x="46" y="38"/>
                    </a:cubicBezTo>
                    <a:close/>
                    <a:moveTo>
                      <a:pt x="67" y="0"/>
                    </a:moveTo>
                    <a:cubicBezTo>
                      <a:pt x="54" y="0"/>
                      <a:pt x="38" y="5"/>
                      <a:pt x="25" y="13"/>
                    </a:cubicBezTo>
                    <a:cubicBezTo>
                      <a:pt x="13" y="25"/>
                      <a:pt x="4" y="46"/>
                      <a:pt x="4" y="63"/>
                    </a:cubicBezTo>
                    <a:cubicBezTo>
                      <a:pt x="0" y="80"/>
                      <a:pt x="0" y="96"/>
                      <a:pt x="4" y="113"/>
                    </a:cubicBezTo>
                    <a:lnTo>
                      <a:pt x="4" y="126"/>
                    </a:lnTo>
                    <a:lnTo>
                      <a:pt x="4" y="138"/>
                    </a:lnTo>
                    <a:cubicBezTo>
                      <a:pt x="4" y="159"/>
                      <a:pt x="8" y="192"/>
                      <a:pt x="33" y="205"/>
                    </a:cubicBezTo>
                    <a:lnTo>
                      <a:pt x="42" y="205"/>
                    </a:lnTo>
                    <a:cubicBezTo>
                      <a:pt x="44" y="206"/>
                      <a:pt x="47" y="207"/>
                      <a:pt x="49" y="207"/>
                    </a:cubicBezTo>
                    <a:cubicBezTo>
                      <a:pt x="55" y="207"/>
                      <a:pt x="60" y="204"/>
                      <a:pt x="63" y="201"/>
                    </a:cubicBezTo>
                    <a:cubicBezTo>
                      <a:pt x="88" y="172"/>
                      <a:pt x="109" y="138"/>
                      <a:pt x="121" y="101"/>
                    </a:cubicBezTo>
                    <a:cubicBezTo>
                      <a:pt x="129" y="76"/>
                      <a:pt x="125" y="46"/>
                      <a:pt x="109" y="25"/>
                    </a:cubicBezTo>
                    <a:cubicBezTo>
                      <a:pt x="100" y="13"/>
                      <a:pt x="84" y="5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67"/>
              <p:cNvSpPr/>
              <p:nvPr/>
            </p:nvSpPr>
            <p:spPr>
              <a:xfrm>
                <a:off x="-3948744" y="303952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9" y="39"/>
                    </a:moveTo>
                    <a:cubicBezTo>
                      <a:pt x="63" y="39"/>
                      <a:pt x="72" y="39"/>
                      <a:pt x="76" y="48"/>
                    </a:cubicBezTo>
                    <a:cubicBezTo>
                      <a:pt x="80" y="60"/>
                      <a:pt x="84" y="73"/>
                      <a:pt x="76" y="85"/>
                    </a:cubicBezTo>
                    <a:cubicBezTo>
                      <a:pt x="68" y="110"/>
                      <a:pt x="59" y="131"/>
                      <a:pt x="47" y="152"/>
                    </a:cubicBezTo>
                    <a:cubicBezTo>
                      <a:pt x="43" y="144"/>
                      <a:pt x="43" y="135"/>
                      <a:pt x="43" y="127"/>
                    </a:cubicBezTo>
                    <a:lnTo>
                      <a:pt x="43" y="119"/>
                    </a:lnTo>
                    <a:cubicBezTo>
                      <a:pt x="43" y="115"/>
                      <a:pt x="38" y="106"/>
                      <a:pt x="38" y="102"/>
                    </a:cubicBezTo>
                    <a:cubicBezTo>
                      <a:pt x="38" y="90"/>
                      <a:pt x="38" y="77"/>
                      <a:pt x="38" y="69"/>
                    </a:cubicBezTo>
                    <a:cubicBezTo>
                      <a:pt x="38" y="56"/>
                      <a:pt x="43" y="48"/>
                      <a:pt x="51" y="39"/>
                    </a:cubicBezTo>
                    <a:close/>
                    <a:moveTo>
                      <a:pt x="55" y="0"/>
                    </a:moveTo>
                    <a:cubicBezTo>
                      <a:pt x="44" y="0"/>
                      <a:pt x="35" y="4"/>
                      <a:pt x="26" y="10"/>
                    </a:cubicBezTo>
                    <a:cubicBezTo>
                      <a:pt x="13" y="27"/>
                      <a:pt x="5" y="44"/>
                      <a:pt x="1" y="64"/>
                    </a:cubicBezTo>
                    <a:cubicBezTo>
                      <a:pt x="1" y="81"/>
                      <a:pt x="1" y="94"/>
                      <a:pt x="1" y="110"/>
                    </a:cubicBezTo>
                    <a:cubicBezTo>
                      <a:pt x="5" y="115"/>
                      <a:pt x="5" y="119"/>
                      <a:pt x="5" y="127"/>
                    </a:cubicBezTo>
                    <a:lnTo>
                      <a:pt x="5" y="135"/>
                    </a:lnTo>
                    <a:cubicBezTo>
                      <a:pt x="9" y="160"/>
                      <a:pt x="9" y="190"/>
                      <a:pt x="38" y="206"/>
                    </a:cubicBezTo>
                    <a:lnTo>
                      <a:pt x="47" y="206"/>
                    </a:lnTo>
                    <a:cubicBezTo>
                      <a:pt x="51" y="206"/>
                      <a:pt x="59" y="206"/>
                      <a:pt x="63" y="198"/>
                    </a:cubicBezTo>
                    <a:cubicBezTo>
                      <a:pt x="88" y="169"/>
                      <a:pt x="105" y="135"/>
                      <a:pt x="118" y="102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97" y="10"/>
                      <a:pt x="84" y="2"/>
                      <a:pt x="68" y="2"/>
                    </a:cubicBez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34" name="Google Shape;4134;p67"/>
          <p:cNvSpPr/>
          <p:nvPr/>
        </p:nvSpPr>
        <p:spPr>
          <a:xfrm>
            <a:off x="1786137" y="1697953"/>
            <a:ext cx="1056133" cy="843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nchers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372022"/>
            <a:ext cx="5237212" cy="2582619"/>
          </a:xfrm>
        </p:spPr>
        <p:txBody>
          <a:bodyPr/>
          <a:lstStyle/>
          <a:p>
            <a:r>
              <a:rPr lang="vi-VN" sz="2000" dirty="0"/>
              <a:t>Trong thơ ca: Chuối đi vào thơ ca một cách thân thuộc và dân dã.</a:t>
            </a:r>
          </a:p>
          <a:p>
            <a:r>
              <a:rPr lang="vi-VN" sz="2000" dirty="0"/>
              <a:t>Trong thi ca: Trong các bức họa đồng quê bên cạnh các con sông luôn gắn với cây chuối.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Những bài văn tả cây chuối chọn lọc đặc sắc nhấ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6" b="97283" l="9939" r="92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32" y="339502"/>
            <a:ext cx="62293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 dir="lu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Google Shape;4827;p7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4831" name="Google Shape;4831;p76"/>
          <p:cNvGrpSpPr/>
          <p:nvPr/>
        </p:nvGrpSpPr>
        <p:grpSpPr>
          <a:xfrm>
            <a:off x="5113447" y="1079960"/>
            <a:ext cx="435445" cy="431748"/>
            <a:chOff x="3302118" y="3783419"/>
            <a:chExt cx="372558" cy="369394"/>
          </a:xfrm>
        </p:grpSpPr>
        <p:sp>
          <p:nvSpPr>
            <p:cNvPr id="4832" name="Google Shape;4832;p76"/>
            <p:cNvSpPr/>
            <p:nvPr/>
          </p:nvSpPr>
          <p:spPr>
            <a:xfrm>
              <a:off x="3326480" y="378341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6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76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6"/>
            <p:cNvSpPr/>
            <p:nvPr/>
          </p:nvSpPr>
          <p:spPr>
            <a:xfrm>
              <a:off x="3302118" y="3799203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6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76"/>
            <p:cNvSpPr/>
            <p:nvPr/>
          </p:nvSpPr>
          <p:spPr>
            <a:xfrm>
              <a:off x="3434546" y="3915506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6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9" name="Google Shape;4839;p76"/>
          <p:cNvGrpSpPr/>
          <p:nvPr/>
        </p:nvGrpSpPr>
        <p:grpSpPr>
          <a:xfrm>
            <a:off x="6375268" y="1079949"/>
            <a:ext cx="400340" cy="400218"/>
            <a:chOff x="3768713" y="3783410"/>
            <a:chExt cx="342522" cy="342418"/>
          </a:xfrm>
        </p:grpSpPr>
        <p:sp>
          <p:nvSpPr>
            <p:cNvPr id="4840" name="Google Shape;4840;p76"/>
            <p:cNvSpPr/>
            <p:nvPr/>
          </p:nvSpPr>
          <p:spPr>
            <a:xfrm>
              <a:off x="3768713" y="3783410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76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6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76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76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76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76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7" name="Google Shape;4847;p76"/>
          <p:cNvGrpSpPr/>
          <p:nvPr/>
        </p:nvGrpSpPr>
        <p:grpSpPr>
          <a:xfrm>
            <a:off x="5726926" y="1079949"/>
            <a:ext cx="388014" cy="388014"/>
            <a:chOff x="2887575" y="1254702"/>
            <a:chExt cx="3622913" cy="3622913"/>
          </a:xfrm>
        </p:grpSpPr>
        <p:sp>
          <p:nvSpPr>
            <p:cNvPr id="4848" name="Google Shape;4848;p76"/>
            <p:cNvSpPr/>
            <p:nvPr/>
          </p:nvSpPr>
          <p:spPr>
            <a:xfrm>
              <a:off x="2887575" y="1254702"/>
              <a:ext cx="3622913" cy="3622913"/>
            </a:xfrm>
            <a:custGeom>
              <a:avLst/>
              <a:gdLst/>
              <a:ahLst/>
              <a:cxnLst/>
              <a:rect l="l" t="t" r="r" b="b"/>
              <a:pathLst>
                <a:path w="208483" h="208483" extrusionOk="0">
                  <a:moveTo>
                    <a:pt x="104241" y="0"/>
                  </a:moveTo>
                  <a:cubicBezTo>
                    <a:pt x="46667" y="0"/>
                    <a:pt x="0" y="46667"/>
                    <a:pt x="0" y="104241"/>
                  </a:cubicBezTo>
                  <a:cubicBezTo>
                    <a:pt x="0" y="161816"/>
                    <a:pt x="46667" y="208483"/>
                    <a:pt x="104241" y="208483"/>
                  </a:cubicBezTo>
                  <a:cubicBezTo>
                    <a:pt x="161816" y="208483"/>
                    <a:pt x="208482" y="161816"/>
                    <a:pt x="208482" y="104241"/>
                  </a:cubicBezTo>
                  <a:cubicBezTo>
                    <a:pt x="208482" y="46667"/>
                    <a:pt x="161816" y="0"/>
                    <a:pt x="10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9" name="Google Shape;4849;p76"/>
            <p:cNvGrpSpPr/>
            <p:nvPr/>
          </p:nvGrpSpPr>
          <p:grpSpPr>
            <a:xfrm>
              <a:off x="3503656" y="1972170"/>
              <a:ext cx="2391038" cy="2719924"/>
              <a:chOff x="1512725" y="258500"/>
              <a:chExt cx="4570900" cy="5199625"/>
            </a:xfrm>
          </p:grpSpPr>
          <p:sp>
            <p:nvSpPr>
              <p:cNvPr id="4850" name="Google Shape;4850;p76"/>
              <p:cNvSpPr/>
              <p:nvPr/>
            </p:nvSpPr>
            <p:spPr>
              <a:xfrm>
                <a:off x="1616300" y="358975"/>
                <a:ext cx="4365375" cy="4995600"/>
              </a:xfrm>
              <a:custGeom>
                <a:avLst/>
                <a:gdLst/>
                <a:ahLst/>
                <a:cxnLst/>
                <a:rect l="l" t="t" r="r" b="b"/>
                <a:pathLst>
                  <a:path w="174615" h="199824" extrusionOk="0">
                    <a:moveTo>
                      <a:pt x="119585" y="1"/>
                    </a:moveTo>
                    <a:cubicBezTo>
                      <a:pt x="114366" y="1"/>
                      <a:pt x="106537" y="59"/>
                      <a:pt x="106537" y="59"/>
                    </a:cubicBezTo>
                    <a:lnTo>
                      <a:pt x="91858" y="59"/>
                    </a:lnTo>
                    <a:lnTo>
                      <a:pt x="91858" y="89209"/>
                    </a:lnTo>
                    <a:lnTo>
                      <a:pt x="91793" y="138041"/>
                    </a:lnTo>
                    <a:cubicBezTo>
                      <a:pt x="91793" y="151089"/>
                      <a:pt x="83279" y="162180"/>
                      <a:pt x="71438" y="166061"/>
                    </a:cubicBezTo>
                    <a:cubicBezTo>
                      <a:pt x="68466" y="167014"/>
                      <a:pt x="65290" y="167557"/>
                      <a:pt x="61932" y="167557"/>
                    </a:cubicBezTo>
                    <a:cubicBezTo>
                      <a:pt x="61494" y="167557"/>
                      <a:pt x="61053" y="167548"/>
                      <a:pt x="60608" y="167529"/>
                    </a:cubicBezTo>
                    <a:cubicBezTo>
                      <a:pt x="45114" y="166746"/>
                      <a:pt x="32620" y="154025"/>
                      <a:pt x="32425" y="138498"/>
                    </a:cubicBezTo>
                    <a:cubicBezTo>
                      <a:pt x="32196" y="121992"/>
                      <a:pt x="45571" y="108520"/>
                      <a:pt x="62109" y="108520"/>
                    </a:cubicBezTo>
                    <a:cubicBezTo>
                      <a:pt x="65371" y="108520"/>
                      <a:pt x="68502" y="109042"/>
                      <a:pt x="71438" y="110021"/>
                    </a:cubicBezTo>
                    <a:lnTo>
                      <a:pt x="71438" y="77009"/>
                    </a:lnTo>
                    <a:cubicBezTo>
                      <a:pt x="68404" y="76553"/>
                      <a:pt x="65273" y="76324"/>
                      <a:pt x="62109" y="76324"/>
                    </a:cubicBezTo>
                    <a:cubicBezTo>
                      <a:pt x="47952" y="76324"/>
                      <a:pt x="34545" y="80956"/>
                      <a:pt x="23650" y="89568"/>
                    </a:cubicBezTo>
                    <a:cubicBezTo>
                      <a:pt x="21758" y="91068"/>
                      <a:pt x="19899" y="92667"/>
                      <a:pt x="18202" y="94428"/>
                    </a:cubicBezTo>
                    <a:cubicBezTo>
                      <a:pt x="6590" y="105943"/>
                      <a:pt x="1" y="121731"/>
                      <a:pt x="66" y="138074"/>
                    </a:cubicBezTo>
                    <a:cubicBezTo>
                      <a:pt x="66" y="154547"/>
                      <a:pt x="6525" y="170041"/>
                      <a:pt x="18235" y="181719"/>
                    </a:cubicBezTo>
                    <a:cubicBezTo>
                      <a:pt x="29978" y="193364"/>
                      <a:pt x="45571" y="199823"/>
                      <a:pt x="62174" y="199823"/>
                    </a:cubicBezTo>
                    <a:cubicBezTo>
                      <a:pt x="65306" y="199823"/>
                      <a:pt x="68437" y="199562"/>
                      <a:pt x="71503" y="199138"/>
                    </a:cubicBezTo>
                    <a:cubicBezTo>
                      <a:pt x="84551" y="197181"/>
                      <a:pt x="96588" y="191179"/>
                      <a:pt x="106080" y="181719"/>
                    </a:cubicBezTo>
                    <a:cubicBezTo>
                      <a:pt x="117726" y="170106"/>
                      <a:pt x="124184" y="154710"/>
                      <a:pt x="124250" y="138335"/>
                    </a:cubicBezTo>
                    <a:lnTo>
                      <a:pt x="124054" y="65233"/>
                    </a:lnTo>
                    <a:lnTo>
                      <a:pt x="124054" y="65233"/>
                    </a:lnTo>
                    <a:cubicBezTo>
                      <a:pt x="129697" y="69539"/>
                      <a:pt x="135797" y="73127"/>
                      <a:pt x="142354" y="75900"/>
                    </a:cubicBezTo>
                    <a:cubicBezTo>
                      <a:pt x="152596" y="80239"/>
                      <a:pt x="161762" y="82424"/>
                      <a:pt x="172951" y="82424"/>
                    </a:cubicBezTo>
                    <a:lnTo>
                      <a:pt x="174615" y="81576"/>
                    </a:lnTo>
                    <a:cubicBezTo>
                      <a:pt x="174615" y="81576"/>
                      <a:pt x="174549" y="50000"/>
                      <a:pt x="174484" y="50000"/>
                    </a:cubicBezTo>
                    <a:cubicBezTo>
                      <a:pt x="146790" y="50000"/>
                      <a:pt x="124380" y="27721"/>
                      <a:pt x="124152" y="59"/>
                    </a:cubicBezTo>
                    <a:cubicBezTo>
                      <a:pt x="124152" y="15"/>
                      <a:pt x="122195" y="1"/>
                      <a:pt x="119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76"/>
              <p:cNvSpPr/>
              <p:nvPr/>
            </p:nvSpPr>
            <p:spPr>
              <a:xfrm>
                <a:off x="2197750" y="2419075"/>
                <a:ext cx="229175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8178" extrusionOk="0">
                    <a:moveTo>
                      <a:pt x="4579" y="0"/>
                    </a:moveTo>
                    <a:cubicBezTo>
                      <a:pt x="3823" y="0"/>
                      <a:pt x="3059" y="217"/>
                      <a:pt x="2382" y="673"/>
                    </a:cubicBezTo>
                    <a:cubicBezTo>
                      <a:pt x="2317" y="673"/>
                      <a:pt x="2317" y="705"/>
                      <a:pt x="2284" y="705"/>
                    </a:cubicBezTo>
                    <a:cubicBezTo>
                      <a:pt x="490" y="1912"/>
                      <a:pt x="1" y="4293"/>
                      <a:pt x="1142" y="6087"/>
                    </a:cubicBezTo>
                    <a:cubicBezTo>
                      <a:pt x="1175" y="6153"/>
                      <a:pt x="1240" y="6218"/>
                      <a:pt x="1273" y="6316"/>
                    </a:cubicBezTo>
                    <a:cubicBezTo>
                      <a:pt x="2026" y="7508"/>
                      <a:pt x="3315" y="8177"/>
                      <a:pt x="4642" y="8177"/>
                    </a:cubicBezTo>
                    <a:cubicBezTo>
                      <a:pt x="5385" y="8177"/>
                      <a:pt x="6139" y="7967"/>
                      <a:pt x="6818" y="7523"/>
                    </a:cubicBezTo>
                    <a:cubicBezTo>
                      <a:pt x="6851" y="7523"/>
                      <a:pt x="6851" y="7490"/>
                      <a:pt x="6883" y="7490"/>
                    </a:cubicBezTo>
                    <a:cubicBezTo>
                      <a:pt x="8612" y="6348"/>
                      <a:pt x="9167" y="4032"/>
                      <a:pt x="8123" y="2173"/>
                    </a:cubicBezTo>
                    <a:cubicBezTo>
                      <a:pt x="8090" y="2108"/>
                      <a:pt x="8025" y="2075"/>
                      <a:pt x="7992" y="1977"/>
                    </a:cubicBezTo>
                    <a:cubicBezTo>
                      <a:pt x="7259" y="700"/>
                      <a:pt x="5934" y="0"/>
                      <a:pt x="45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76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76"/>
              <p:cNvSpPr/>
              <p:nvPr/>
            </p:nvSpPr>
            <p:spPr>
              <a:xfrm>
                <a:off x="4254425" y="4678500"/>
                <a:ext cx="2381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8489" extrusionOk="0">
                    <a:moveTo>
                      <a:pt x="4871" y="1"/>
                    </a:moveTo>
                    <a:cubicBezTo>
                      <a:pt x="3710" y="1"/>
                      <a:pt x="2556" y="505"/>
                      <a:pt x="1762" y="1468"/>
                    </a:cubicBezTo>
                    <a:cubicBezTo>
                      <a:pt x="1632" y="1599"/>
                      <a:pt x="1567" y="1729"/>
                      <a:pt x="1436" y="1892"/>
                    </a:cubicBezTo>
                    <a:cubicBezTo>
                      <a:pt x="1" y="3588"/>
                      <a:pt x="294" y="6165"/>
                      <a:pt x="2056" y="7535"/>
                    </a:cubicBezTo>
                    <a:cubicBezTo>
                      <a:pt x="2089" y="7601"/>
                      <a:pt x="2121" y="7633"/>
                      <a:pt x="2186" y="7633"/>
                    </a:cubicBezTo>
                    <a:cubicBezTo>
                      <a:pt x="2903" y="8212"/>
                      <a:pt x="3766" y="8488"/>
                      <a:pt x="4627" y="8488"/>
                    </a:cubicBezTo>
                    <a:cubicBezTo>
                      <a:pt x="5802" y="8488"/>
                      <a:pt x="6974" y="7974"/>
                      <a:pt x="7764" y="7013"/>
                    </a:cubicBezTo>
                    <a:cubicBezTo>
                      <a:pt x="7895" y="6883"/>
                      <a:pt x="7960" y="6752"/>
                      <a:pt x="8091" y="6589"/>
                    </a:cubicBezTo>
                    <a:cubicBezTo>
                      <a:pt x="9526" y="4828"/>
                      <a:pt x="9200" y="2186"/>
                      <a:pt x="7340" y="848"/>
                    </a:cubicBezTo>
                    <a:cubicBezTo>
                      <a:pt x="7340" y="848"/>
                      <a:pt x="7308" y="816"/>
                      <a:pt x="7275" y="816"/>
                    </a:cubicBezTo>
                    <a:cubicBezTo>
                      <a:pt x="6561" y="267"/>
                      <a:pt x="5715" y="1"/>
                      <a:pt x="4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76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55" name="Google Shape;4855;p76"/>
          <p:cNvGrpSpPr/>
          <p:nvPr/>
        </p:nvGrpSpPr>
        <p:grpSpPr>
          <a:xfrm rot="1091165">
            <a:off x="2580572" y="3275183"/>
            <a:ext cx="1206257" cy="1479732"/>
            <a:chOff x="10673219" y="792853"/>
            <a:chExt cx="998086" cy="1224462"/>
          </a:xfrm>
        </p:grpSpPr>
        <p:sp>
          <p:nvSpPr>
            <p:cNvPr id="4856" name="Google Shape;4856;p76"/>
            <p:cNvSpPr/>
            <p:nvPr/>
          </p:nvSpPr>
          <p:spPr>
            <a:xfrm>
              <a:off x="10836078" y="822425"/>
              <a:ext cx="835227" cy="264772"/>
            </a:xfrm>
            <a:custGeom>
              <a:avLst/>
              <a:gdLst/>
              <a:ahLst/>
              <a:cxnLst/>
              <a:rect l="l" t="t" r="r" b="b"/>
              <a:pathLst>
                <a:path w="6918" h="2193" extrusionOk="0">
                  <a:moveTo>
                    <a:pt x="2286" y="0"/>
                  </a:moveTo>
                  <a:cubicBezTo>
                    <a:pt x="1026" y="0"/>
                    <a:pt x="116" y="207"/>
                    <a:pt x="84" y="544"/>
                  </a:cubicBezTo>
                  <a:lnTo>
                    <a:pt x="43" y="1007"/>
                  </a:lnTo>
                  <a:cubicBezTo>
                    <a:pt x="1" y="1449"/>
                    <a:pt x="1487" y="1950"/>
                    <a:pt x="3361" y="2130"/>
                  </a:cubicBezTo>
                  <a:cubicBezTo>
                    <a:pt x="3808" y="2173"/>
                    <a:pt x="4237" y="2193"/>
                    <a:pt x="4632" y="2193"/>
                  </a:cubicBezTo>
                  <a:cubicBezTo>
                    <a:pt x="5892" y="2193"/>
                    <a:pt x="6802" y="1987"/>
                    <a:pt x="6834" y="1650"/>
                  </a:cubicBezTo>
                  <a:lnTo>
                    <a:pt x="6876" y="1186"/>
                  </a:lnTo>
                  <a:cubicBezTo>
                    <a:pt x="6917" y="744"/>
                    <a:pt x="5431" y="243"/>
                    <a:pt x="3557" y="64"/>
                  </a:cubicBezTo>
                  <a:cubicBezTo>
                    <a:pt x="3110" y="21"/>
                    <a:pt x="2681" y="0"/>
                    <a:pt x="2286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76"/>
            <p:cNvSpPr/>
            <p:nvPr/>
          </p:nvSpPr>
          <p:spPr>
            <a:xfrm>
              <a:off x="10829075" y="1114969"/>
              <a:ext cx="814944" cy="860358"/>
            </a:xfrm>
            <a:custGeom>
              <a:avLst/>
              <a:gdLst/>
              <a:ahLst/>
              <a:cxnLst/>
              <a:rect l="l" t="t" r="r" b="b"/>
              <a:pathLst>
                <a:path w="6750" h="7126" extrusionOk="0">
                  <a:moveTo>
                    <a:pt x="2795" y="1"/>
                  </a:moveTo>
                  <a:cubicBezTo>
                    <a:pt x="2735" y="1"/>
                    <a:pt x="2687" y="70"/>
                    <a:pt x="2604" y="70"/>
                  </a:cubicBezTo>
                  <a:cubicBezTo>
                    <a:pt x="2600" y="70"/>
                    <a:pt x="2597" y="70"/>
                    <a:pt x="2592" y="70"/>
                  </a:cubicBezTo>
                  <a:cubicBezTo>
                    <a:pt x="2484" y="61"/>
                    <a:pt x="2513" y="41"/>
                    <a:pt x="2400" y="16"/>
                  </a:cubicBezTo>
                  <a:cubicBezTo>
                    <a:pt x="2384" y="13"/>
                    <a:pt x="2370" y="11"/>
                    <a:pt x="2356" y="11"/>
                  </a:cubicBezTo>
                  <a:cubicBezTo>
                    <a:pt x="2269" y="11"/>
                    <a:pt x="2221" y="62"/>
                    <a:pt x="2142" y="91"/>
                  </a:cubicBezTo>
                  <a:cubicBezTo>
                    <a:pt x="2124" y="94"/>
                    <a:pt x="2104" y="97"/>
                    <a:pt x="2085" y="97"/>
                  </a:cubicBezTo>
                  <a:cubicBezTo>
                    <a:pt x="2077" y="97"/>
                    <a:pt x="2070" y="96"/>
                    <a:pt x="2062" y="95"/>
                  </a:cubicBezTo>
                  <a:cubicBezTo>
                    <a:pt x="2054" y="95"/>
                    <a:pt x="2050" y="91"/>
                    <a:pt x="2041" y="91"/>
                  </a:cubicBezTo>
                  <a:cubicBezTo>
                    <a:pt x="2019" y="81"/>
                    <a:pt x="2001" y="78"/>
                    <a:pt x="1987" y="78"/>
                  </a:cubicBezTo>
                  <a:cubicBezTo>
                    <a:pt x="1958" y="78"/>
                    <a:pt x="1945" y="91"/>
                    <a:pt x="1945" y="91"/>
                  </a:cubicBezTo>
                  <a:lnTo>
                    <a:pt x="1925" y="103"/>
                  </a:lnTo>
                  <a:cubicBezTo>
                    <a:pt x="1905" y="113"/>
                    <a:pt x="1890" y="116"/>
                    <a:pt x="1877" y="116"/>
                  </a:cubicBezTo>
                  <a:cubicBezTo>
                    <a:pt x="1856" y="116"/>
                    <a:pt x="1838" y="108"/>
                    <a:pt x="1808" y="103"/>
                  </a:cubicBezTo>
                  <a:cubicBezTo>
                    <a:pt x="1774" y="97"/>
                    <a:pt x="1739" y="92"/>
                    <a:pt x="1697" y="92"/>
                  </a:cubicBezTo>
                  <a:cubicBezTo>
                    <a:pt x="1586" y="92"/>
                    <a:pt x="1426" y="129"/>
                    <a:pt x="1115" y="295"/>
                  </a:cubicBezTo>
                  <a:cubicBezTo>
                    <a:pt x="977" y="379"/>
                    <a:pt x="869" y="496"/>
                    <a:pt x="793" y="638"/>
                  </a:cubicBezTo>
                  <a:lnTo>
                    <a:pt x="781" y="638"/>
                  </a:lnTo>
                  <a:cubicBezTo>
                    <a:pt x="130" y="742"/>
                    <a:pt x="9" y="1118"/>
                    <a:pt x="9" y="1118"/>
                  </a:cubicBezTo>
                  <a:lnTo>
                    <a:pt x="0" y="1155"/>
                  </a:lnTo>
                  <a:lnTo>
                    <a:pt x="13" y="1184"/>
                  </a:lnTo>
                  <a:lnTo>
                    <a:pt x="468" y="5859"/>
                  </a:lnTo>
                  <a:cubicBezTo>
                    <a:pt x="468" y="5859"/>
                    <a:pt x="722" y="6899"/>
                    <a:pt x="2826" y="7099"/>
                  </a:cubicBezTo>
                  <a:cubicBezTo>
                    <a:pt x="3019" y="7117"/>
                    <a:pt x="3198" y="7125"/>
                    <a:pt x="3365" y="7125"/>
                  </a:cubicBezTo>
                  <a:cubicBezTo>
                    <a:pt x="5004" y="7125"/>
                    <a:pt x="5372" y="6327"/>
                    <a:pt x="5372" y="6327"/>
                  </a:cubicBezTo>
                  <a:lnTo>
                    <a:pt x="6604" y="2132"/>
                  </a:lnTo>
                  <a:lnTo>
                    <a:pt x="6750" y="1748"/>
                  </a:lnTo>
                  <a:lnTo>
                    <a:pt x="6700" y="1706"/>
                  </a:lnTo>
                  <a:cubicBezTo>
                    <a:pt x="6671" y="1602"/>
                    <a:pt x="6558" y="1364"/>
                    <a:pt x="6178" y="1188"/>
                  </a:cubicBezTo>
                  <a:lnTo>
                    <a:pt x="6174" y="1184"/>
                  </a:lnTo>
                  <a:lnTo>
                    <a:pt x="6157" y="1180"/>
                  </a:lnTo>
                  <a:cubicBezTo>
                    <a:pt x="6124" y="1163"/>
                    <a:pt x="6090" y="1151"/>
                    <a:pt x="6053" y="1138"/>
                  </a:cubicBezTo>
                  <a:cubicBezTo>
                    <a:pt x="5859" y="645"/>
                    <a:pt x="5395" y="597"/>
                    <a:pt x="5166" y="597"/>
                  </a:cubicBezTo>
                  <a:cubicBezTo>
                    <a:pt x="5112" y="597"/>
                    <a:pt x="5071" y="600"/>
                    <a:pt x="5050" y="600"/>
                  </a:cubicBezTo>
                  <a:cubicBezTo>
                    <a:pt x="5047" y="600"/>
                    <a:pt x="5045" y="600"/>
                    <a:pt x="5043" y="600"/>
                  </a:cubicBezTo>
                  <a:cubicBezTo>
                    <a:pt x="5032" y="599"/>
                    <a:pt x="5022" y="599"/>
                    <a:pt x="5012" y="599"/>
                  </a:cubicBezTo>
                  <a:cubicBezTo>
                    <a:pt x="4893" y="599"/>
                    <a:pt x="4813" y="635"/>
                    <a:pt x="4739" y="635"/>
                  </a:cubicBezTo>
                  <a:cubicBezTo>
                    <a:pt x="4675" y="635"/>
                    <a:pt x="4615" y="608"/>
                    <a:pt x="4538" y="508"/>
                  </a:cubicBezTo>
                  <a:cubicBezTo>
                    <a:pt x="4487" y="441"/>
                    <a:pt x="4436" y="422"/>
                    <a:pt x="4384" y="422"/>
                  </a:cubicBezTo>
                  <a:cubicBezTo>
                    <a:pt x="4314" y="422"/>
                    <a:pt x="4241" y="456"/>
                    <a:pt x="4162" y="456"/>
                  </a:cubicBezTo>
                  <a:cubicBezTo>
                    <a:pt x="4100" y="456"/>
                    <a:pt x="4034" y="435"/>
                    <a:pt x="3962" y="362"/>
                  </a:cubicBezTo>
                  <a:cubicBezTo>
                    <a:pt x="3874" y="272"/>
                    <a:pt x="3781" y="245"/>
                    <a:pt x="3699" y="245"/>
                  </a:cubicBezTo>
                  <a:cubicBezTo>
                    <a:pt x="3569" y="245"/>
                    <a:pt x="3469" y="316"/>
                    <a:pt x="3469" y="316"/>
                  </a:cubicBezTo>
                  <a:cubicBezTo>
                    <a:pt x="3444" y="295"/>
                    <a:pt x="3423" y="279"/>
                    <a:pt x="3402" y="258"/>
                  </a:cubicBezTo>
                  <a:cubicBezTo>
                    <a:pt x="3319" y="187"/>
                    <a:pt x="3227" y="120"/>
                    <a:pt x="3131" y="70"/>
                  </a:cubicBezTo>
                  <a:cubicBezTo>
                    <a:pt x="3018" y="7"/>
                    <a:pt x="2910" y="41"/>
                    <a:pt x="2826" y="7"/>
                  </a:cubicBezTo>
                  <a:cubicBezTo>
                    <a:pt x="2815" y="3"/>
                    <a:pt x="2805" y="1"/>
                    <a:pt x="2795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76"/>
            <p:cNvSpPr/>
            <p:nvPr/>
          </p:nvSpPr>
          <p:spPr>
            <a:xfrm>
              <a:off x="10682699" y="792853"/>
              <a:ext cx="880264" cy="279043"/>
            </a:xfrm>
            <a:custGeom>
              <a:avLst/>
              <a:gdLst/>
              <a:ahLst/>
              <a:cxnLst/>
              <a:rect l="l" t="t" r="r" b="b"/>
              <a:pathLst>
                <a:path w="6918" h="2193" extrusionOk="0">
                  <a:moveTo>
                    <a:pt x="2286" y="0"/>
                  </a:moveTo>
                  <a:cubicBezTo>
                    <a:pt x="1026" y="0"/>
                    <a:pt x="116" y="207"/>
                    <a:pt x="84" y="544"/>
                  </a:cubicBezTo>
                  <a:lnTo>
                    <a:pt x="43" y="1007"/>
                  </a:lnTo>
                  <a:cubicBezTo>
                    <a:pt x="1" y="1449"/>
                    <a:pt x="1487" y="1950"/>
                    <a:pt x="3361" y="2130"/>
                  </a:cubicBezTo>
                  <a:cubicBezTo>
                    <a:pt x="3808" y="2173"/>
                    <a:pt x="4237" y="2193"/>
                    <a:pt x="4632" y="2193"/>
                  </a:cubicBezTo>
                  <a:cubicBezTo>
                    <a:pt x="5892" y="2193"/>
                    <a:pt x="6802" y="1987"/>
                    <a:pt x="6834" y="1650"/>
                  </a:cubicBezTo>
                  <a:lnTo>
                    <a:pt x="6876" y="1186"/>
                  </a:lnTo>
                  <a:cubicBezTo>
                    <a:pt x="6917" y="744"/>
                    <a:pt x="5431" y="243"/>
                    <a:pt x="3557" y="64"/>
                  </a:cubicBezTo>
                  <a:cubicBezTo>
                    <a:pt x="3110" y="21"/>
                    <a:pt x="2681" y="0"/>
                    <a:pt x="2286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76"/>
            <p:cNvSpPr/>
            <p:nvPr/>
          </p:nvSpPr>
          <p:spPr>
            <a:xfrm>
              <a:off x="10675319" y="1101165"/>
              <a:ext cx="858887" cy="906730"/>
            </a:xfrm>
            <a:custGeom>
              <a:avLst/>
              <a:gdLst/>
              <a:ahLst/>
              <a:cxnLst/>
              <a:rect l="l" t="t" r="r" b="b"/>
              <a:pathLst>
                <a:path w="6750" h="7126" extrusionOk="0">
                  <a:moveTo>
                    <a:pt x="2795" y="1"/>
                  </a:moveTo>
                  <a:cubicBezTo>
                    <a:pt x="2735" y="1"/>
                    <a:pt x="2687" y="70"/>
                    <a:pt x="2604" y="70"/>
                  </a:cubicBezTo>
                  <a:cubicBezTo>
                    <a:pt x="2600" y="70"/>
                    <a:pt x="2597" y="70"/>
                    <a:pt x="2592" y="70"/>
                  </a:cubicBezTo>
                  <a:cubicBezTo>
                    <a:pt x="2484" y="61"/>
                    <a:pt x="2513" y="41"/>
                    <a:pt x="2400" y="16"/>
                  </a:cubicBezTo>
                  <a:cubicBezTo>
                    <a:pt x="2384" y="13"/>
                    <a:pt x="2370" y="11"/>
                    <a:pt x="2356" y="11"/>
                  </a:cubicBezTo>
                  <a:cubicBezTo>
                    <a:pt x="2269" y="11"/>
                    <a:pt x="2221" y="62"/>
                    <a:pt x="2142" y="91"/>
                  </a:cubicBezTo>
                  <a:cubicBezTo>
                    <a:pt x="2124" y="94"/>
                    <a:pt x="2104" y="97"/>
                    <a:pt x="2085" y="97"/>
                  </a:cubicBezTo>
                  <a:cubicBezTo>
                    <a:pt x="2077" y="97"/>
                    <a:pt x="2070" y="96"/>
                    <a:pt x="2062" y="95"/>
                  </a:cubicBezTo>
                  <a:cubicBezTo>
                    <a:pt x="2054" y="95"/>
                    <a:pt x="2050" y="91"/>
                    <a:pt x="2041" y="91"/>
                  </a:cubicBezTo>
                  <a:cubicBezTo>
                    <a:pt x="2019" y="81"/>
                    <a:pt x="2001" y="78"/>
                    <a:pt x="1987" y="78"/>
                  </a:cubicBezTo>
                  <a:cubicBezTo>
                    <a:pt x="1958" y="78"/>
                    <a:pt x="1945" y="91"/>
                    <a:pt x="1945" y="91"/>
                  </a:cubicBezTo>
                  <a:lnTo>
                    <a:pt x="1925" y="103"/>
                  </a:lnTo>
                  <a:cubicBezTo>
                    <a:pt x="1905" y="113"/>
                    <a:pt x="1890" y="116"/>
                    <a:pt x="1877" y="116"/>
                  </a:cubicBezTo>
                  <a:cubicBezTo>
                    <a:pt x="1856" y="116"/>
                    <a:pt x="1838" y="108"/>
                    <a:pt x="1808" y="103"/>
                  </a:cubicBezTo>
                  <a:cubicBezTo>
                    <a:pt x="1774" y="97"/>
                    <a:pt x="1739" y="92"/>
                    <a:pt x="1697" y="92"/>
                  </a:cubicBezTo>
                  <a:cubicBezTo>
                    <a:pt x="1586" y="92"/>
                    <a:pt x="1426" y="129"/>
                    <a:pt x="1115" y="295"/>
                  </a:cubicBezTo>
                  <a:cubicBezTo>
                    <a:pt x="977" y="379"/>
                    <a:pt x="869" y="496"/>
                    <a:pt x="793" y="638"/>
                  </a:cubicBezTo>
                  <a:lnTo>
                    <a:pt x="781" y="638"/>
                  </a:lnTo>
                  <a:cubicBezTo>
                    <a:pt x="130" y="742"/>
                    <a:pt x="9" y="1118"/>
                    <a:pt x="9" y="1118"/>
                  </a:cubicBezTo>
                  <a:lnTo>
                    <a:pt x="0" y="1155"/>
                  </a:lnTo>
                  <a:lnTo>
                    <a:pt x="13" y="1184"/>
                  </a:lnTo>
                  <a:lnTo>
                    <a:pt x="468" y="5859"/>
                  </a:lnTo>
                  <a:cubicBezTo>
                    <a:pt x="468" y="5859"/>
                    <a:pt x="722" y="6899"/>
                    <a:pt x="2826" y="7099"/>
                  </a:cubicBezTo>
                  <a:cubicBezTo>
                    <a:pt x="3019" y="7117"/>
                    <a:pt x="3198" y="7125"/>
                    <a:pt x="3365" y="7125"/>
                  </a:cubicBezTo>
                  <a:cubicBezTo>
                    <a:pt x="5004" y="7125"/>
                    <a:pt x="5372" y="6327"/>
                    <a:pt x="5372" y="6327"/>
                  </a:cubicBezTo>
                  <a:lnTo>
                    <a:pt x="6604" y="2132"/>
                  </a:lnTo>
                  <a:lnTo>
                    <a:pt x="6750" y="1748"/>
                  </a:lnTo>
                  <a:lnTo>
                    <a:pt x="6700" y="1706"/>
                  </a:lnTo>
                  <a:cubicBezTo>
                    <a:pt x="6671" y="1602"/>
                    <a:pt x="6558" y="1364"/>
                    <a:pt x="6178" y="1188"/>
                  </a:cubicBezTo>
                  <a:lnTo>
                    <a:pt x="6174" y="1184"/>
                  </a:lnTo>
                  <a:lnTo>
                    <a:pt x="6157" y="1180"/>
                  </a:lnTo>
                  <a:cubicBezTo>
                    <a:pt x="6124" y="1163"/>
                    <a:pt x="6090" y="1151"/>
                    <a:pt x="6053" y="1138"/>
                  </a:cubicBezTo>
                  <a:cubicBezTo>
                    <a:pt x="5859" y="645"/>
                    <a:pt x="5395" y="597"/>
                    <a:pt x="5166" y="597"/>
                  </a:cubicBezTo>
                  <a:cubicBezTo>
                    <a:pt x="5112" y="597"/>
                    <a:pt x="5071" y="600"/>
                    <a:pt x="5050" y="600"/>
                  </a:cubicBezTo>
                  <a:cubicBezTo>
                    <a:pt x="5047" y="600"/>
                    <a:pt x="5045" y="600"/>
                    <a:pt x="5043" y="600"/>
                  </a:cubicBezTo>
                  <a:cubicBezTo>
                    <a:pt x="5032" y="599"/>
                    <a:pt x="5022" y="599"/>
                    <a:pt x="5012" y="599"/>
                  </a:cubicBezTo>
                  <a:cubicBezTo>
                    <a:pt x="4893" y="599"/>
                    <a:pt x="4813" y="635"/>
                    <a:pt x="4739" y="635"/>
                  </a:cubicBezTo>
                  <a:cubicBezTo>
                    <a:pt x="4675" y="635"/>
                    <a:pt x="4615" y="608"/>
                    <a:pt x="4538" y="508"/>
                  </a:cubicBezTo>
                  <a:cubicBezTo>
                    <a:pt x="4487" y="441"/>
                    <a:pt x="4436" y="422"/>
                    <a:pt x="4384" y="422"/>
                  </a:cubicBezTo>
                  <a:cubicBezTo>
                    <a:pt x="4314" y="422"/>
                    <a:pt x="4241" y="456"/>
                    <a:pt x="4162" y="456"/>
                  </a:cubicBezTo>
                  <a:cubicBezTo>
                    <a:pt x="4100" y="456"/>
                    <a:pt x="4034" y="435"/>
                    <a:pt x="3962" y="362"/>
                  </a:cubicBezTo>
                  <a:cubicBezTo>
                    <a:pt x="3874" y="272"/>
                    <a:pt x="3781" y="245"/>
                    <a:pt x="3699" y="245"/>
                  </a:cubicBezTo>
                  <a:cubicBezTo>
                    <a:pt x="3569" y="245"/>
                    <a:pt x="3469" y="316"/>
                    <a:pt x="3469" y="316"/>
                  </a:cubicBezTo>
                  <a:cubicBezTo>
                    <a:pt x="3444" y="295"/>
                    <a:pt x="3423" y="279"/>
                    <a:pt x="3402" y="258"/>
                  </a:cubicBezTo>
                  <a:cubicBezTo>
                    <a:pt x="3319" y="187"/>
                    <a:pt x="3227" y="120"/>
                    <a:pt x="3131" y="70"/>
                  </a:cubicBezTo>
                  <a:cubicBezTo>
                    <a:pt x="3018" y="7"/>
                    <a:pt x="2910" y="41"/>
                    <a:pt x="2826" y="7"/>
                  </a:cubicBezTo>
                  <a:cubicBezTo>
                    <a:pt x="2815" y="3"/>
                    <a:pt x="2805" y="1"/>
                    <a:pt x="2795" y="1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0" name="Google Shape;4860;p76"/>
            <p:cNvGrpSpPr/>
            <p:nvPr/>
          </p:nvGrpSpPr>
          <p:grpSpPr>
            <a:xfrm>
              <a:off x="10673219" y="795397"/>
              <a:ext cx="891843" cy="1221917"/>
              <a:chOff x="10673219" y="795397"/>
              <a:chExt cx="891843" cy="1221917"/>
            </a:xfrm>
          </p:grpSpPr>
          <p:sp>
            <p:nvSpPr>
              <p:cNvPr id="4861" name="Google Shape;4861;p76"/>
              <p:cNvSpPr/>
              <p:nvPr/>
            </p:nvSpPr>
            <p:spPr>
              <a:xfrm>
                <a:off x="11120992" y="1139720"/>
                <a:ext cx="335793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1717" extrusionOk="0">
                    <a:moveTo>
                      <a:pt x="397" y="326"/>
                    </a:moveTo>
                    <a:cubicBezTo>
                      <a:pt x="434" y="372"/>
                      <a:pt x="488" y="397"/>
                      <a:pt x="547" y="397"/>
                    </a:cubicBezTo>
                    <a:lnTo>
                      <a:pt x="651" y="397"/>
                    </a:lnTo>
                    <a:cubicBezTo>
                      <a:pt x="676" y="397"/>
                      <a:pt x="701" y="397"/>
                      <a:pt x="726" y="401"/>
                    </a:cubicBezTo>
                    <a:cubicBezTo>
                      <a:pt x="781" y="414"/>
                      <a:pt x="843" y="456"/>
                      <a:pt x="843" y="518"/>
                    </a:cubicBezTo>
                    <a:cubicBezTo>
                      <a:pt x="831" y="460"/>
                      <a:pt x="785" y="414"/>
                      <a:pt x="726" y="410"/>
                    </a:cubicBezTo>
                    <a:cubicBezTo>
                      <a:pt x="701" y="401"/>
                      <a:pt x="676" y="401"/>
                      <a:pt x="655" y="401"/>
                    </a:cubicBezTo>
                    <a:lnTo>
                      <a:pt x="547" y="401"/>
                    </a:lnTo>
                    <a:cubicBezTo>
                      <a:pt x="543" y="402"/>
                      <a:pt x="539" y="402"/>
                      <a:pt x="536" y="402"/>
                    </a:cubicBezTo>
                    <a:cubicBezTo>
                      <a:pt x="481" y="402"/>
                      <a:pt x="428" y="373"/>
                      <a:pt x="397" y="326"/>
                    </a:cubicBezTo>
                    <a:close/>
                    <a:moveTo>
                      <a:pt x="442" y="547"/>
                    </a:moveTo>
                    <a:cubicBezTo>
                      <a:pt x="493" y="581"/>
                      <a:pt x="547" y="597"/>
                      <a:pt x="605" y="602"/>
                    </a:cubicBezTo>
                    <a:cubicBezTo>
                      <a:pt x="547" y="602"/>
                      <a:pt x="488" y="581"/>
                      <a:pt x="442" y="547"/>
                    </a:cubicBezTo>
                    <a:close/>
                    <a:moveTo>
                      <a:pt x="705" y="794"/>
                    </a:moveTo>
                    <a:lnTo>
                      <a:pt x="735" y="827"/>
                    </a:lnTo>
                    <a:lnTo>
                      <a:pt x="701" y="794"/>
                    </a:lnTo>
                    <a:close/>
                    <a:moveTo>
                      <a:pt x="2016" y="831"/>
                    </a:moveTo>
                    <a:cubicBezTo>
                      <a:pt x="2083" y="873"/>
                      <a:pt x="2125" y="952"/>
                      <a:pt x="2112" y="1036"/>
                    </a:cubicBezTo>
                    <a:cubicBezTo>
                      <a:pt x="2116" y="956"/>
                      <a:pt x="2083" y="877"/>
                      <a:pt x="2016" y="831"/>
                    </a:cubicBezTo>
                    <a:close/>
                    <a:moveTo>
                      <a:pt x="2120" y="662"/>
                    </a:moveTo>
                    <a:cubicBezTo>
                      <a:pt x="2272" y="779"/>
                      <a:pt x="2355" y="970"/>
                      <a:pt x="2330" y="1169"/>
                    </a:cubicBezTo>
                    <a:lnTo>
                      <a:pt x="2329" y="1169"/>
                    </a:lnTo>
                    <a:cubicBezTo>
                      <a:pt x="2346" y="1040"/>
                      <a:pt x="2317" y="906"/>
                      <a:pt x="2242" y="794"/>
                    </a:cubicBezTo>
                    <a:cubicBezTo>
                      <a:pt x="2207" y="743"/>
                      <a:pt x="2166" y="698"/>
                      <a:pt x="2120" y="662"/>
                    </a:cubicBezTo>
                    <a:close/>
                    <a:moveTo>
                      <a:pt x="1870" y="1153"/>
                    </a:moveTo>
                    <a:lnTo>
                      <a:pt x="1891" y="1232"/>
                    </a:lnTo>
                    <a:lnTo>
                      <a:pt x="1887" y="1236"/>
                    </a:lnTo>
                    <a:lnTo>
                      <a:pt x="1870" y="1153"/>
                    </a:lnTo>
                    <a:close/>
                    <a:moveTo>
                      <a:pt x="205" y="1"/>
                    </a:moveTo>
                    <a:cubicBezTo>
                      <a:pt x="138" y="5"/>
                      <a:pt x="71" y="21"/>
                      <a:pt x="17" y="55"/>
                    </a:cubicBezTo>
                    <a:lnTo>
                      <a:pt x="0" y="59"/>
                    </a:lnTo>
                    <a:lnTo>
                      <a:pt x="13" y="72"/>
                    </a:lnTo>
                    <a:cubicBezTo>
                      <a:pt x="138" y="172"/>
                      <a:pt x="221" y="309"/>
                      <a:pt x="255" y="464"/>
                    </a:cubicBezTo>
                    <a:cubicBezTo>
                      <a:pt x="292" y="602"/>
                      <a:pt x="326" y="744"/>
                      <a:pt x="351" y="885"/>
                    </a:cubicBezTo>
                    <a:cubicBezTo>
                      <a:pt x="351" y="906"/>
                      <a:pt x="355" y="923"/>
                      <a:pt x="359" y="944"/>
                    </a:cubicBezTo>
                    <a:cubicBezTo>
                      <a:pt x="363" y="986"/>
                      <a:pt x="380" y="1023"/>
                      <a:pt x="405" y="1057"/>
                    </a:cubicBezTo>
                    <a:cubicBezTo>
                      <a:pt x="438" y="1094"/>
                      <a:pt x="455" y="1144"/>
                      <a:pt x="455" y="1194"/>
                    </a:cubicBezTo>
                    <a:lnTo>
                      <a:pt x="455" y="1203"/>
                    </a:lnTo>
                    <a:lnTo>
                      <a:pt x="468" y="1203"/>
                    </a:lnTo>
                    <a:cubicBezTo>
                      <a:pt x="484" y="1203"/>
                      <a:pt x="501" y="1199"/>
                      <a:pt x="522" y="1199"/>
                    </a:cubicBezTo>
                    <a:cubicBezTo>
                      <a:pt x="543" y="1199"/>
                      <a:pt x="568" y="1203"/>
                      <a:pt x="589" y="1215"/>
                    </a:cubicBezTo>
                    <a:cubicBezTo>
                      <a:pt x="609" y="1224"/>
                      <a:pt x="634" y="1232"/>
                      <a:pt x="660" y="1244"/>
                    </a:cubicBezTo>
                    <a:cubicBezTo>
                      <a:pt x="751" y="1278"/>
                      <a:pt x="860" y="1320"/>
                      <a:pt x="914" y="1407"/>
                    </a:cubicBezTo>
                    <a:cubicBezTo>
                      <a:pt x="948" y="1453"/>
                      <a:pt x="989" y="1491"/>
                      <a:pt x="1035" y="1520"/>
                    </a:cubicBezTo>
                    <a:cubicBezTo>
                      <a:pt x="1102" y="1570"/>
                      <a:pt x="1177" y="1624"/>
                      <a:pt x="1198" y="1708"/>
                    </a:cubicBezTo>
                    <a:lnTo>
                      <a:pt x="1198" y="1716"/>
                    </a:lnTo>
                    <a:lnTo>
                      <a:pt x="1206" y="1716"/>
                    </a:lnTo>
                    <a:cubicBezTo>
                      <a:pt x="1557" y="1712"/>
                      <a:pt x="1903" y="1670"/>
                      <a:pt x="2246" y="1595"/>
                    </a:cubicBezTo>
                    <a:cubicBezTo>
                      <a:pt x="2375" y="1566"/>
                      <a:pt x="2504" y="1520"/>
                      <a:pt x="2626" y="1466"/>
                    </a:cubicBezTo>
                    <a:lnTo>
                      <a:pt x="2630" y="1462"/>
                    </a:lnTo>
                    <a:lnTo>
                      <a:pt x="2630" y="1453"/>
                    </a:lnTo>
                    <a:cubicBezTo>
                      <a:pt x="2638" y="1261"/>
                      <a:pt x="2609" y="1069"/>
                      <a:pt x="2542" y="890"/>
                    </a:cubicBezTo>
                    <a:cubicBezTo>
                      <a:pt x="2538" y="885"/>
                      <a:pt x="2534" y="877"/>
                      <a:pt x="2538" y="873"/>
                    </a:cubicBezTo>
                    <a:cubicBezTo>
                      <a:pt x="2496" y="769"/>
                      <a:pt x="2434" y="677"/>
                      <a:pt x="2358" y="597"/>
                    </a:cubicBezTo>
                    <a:cubicBezTo>
                      <a:pt x="2196" y="439"/>
                      <a:pt x="1966" y="355"/>
                      <a:pt x="1678" y="355"/>
                    </a:cubicBezTo>
                    <a:lnTo>
                      <a:pt x="1515" y="355"/>
                    </a:lnTo>
                    <a:cubicBezTo>
                      <a:pt x="1457" y="360"/>
                      <a:pt x="1403" y="364"/>
                      <a:pt x="1348" y="376"/>
                    </a:cubicBezTo>
                    <a:cubicBezTo>
                      <a:pt x="1315" y="385"/>
                      <a:pt x="1281" y="389"/>
                      <a:pt x="1244" y="393"/>
                    </a:cubicBezTo>
                    <a:cubicBezTo>
                      <a:pt x="1190" y="393"/>
                      <a:pt x="1123" y="376"/>
                      <a:pt x="1031" y="259"/>
                    </a:cubicBezTo>
                    <a:cubicBezTo>
                      <a:pt x="1002" y="209"/>
                      <a:pt x="948" y="180"/>
                      <a:pt x="889" y="180"/>
                    </a:cubicBezTo>
                    <a:cubicBezTo>
                      <a:pt x="852" y="180"/>
                      <a:pt x="818" y="184"/>
                      <a:pt x="785" y="197"/>
                    </a:cubicBezTo>
                    <a:cubicBezTo>
                      <a:pt x="747" y="205"/>
                      <a:pt x="705" y="209"/>
                      <a:pt x="668" y="213"/>
                    </a:cubicBezTo>
                    <a:cubicBezTo>
                      <a:pt x="584" y="209"/>
                      <a:pt x="509" y="176"/>
                      <a:pt x="459" y="117"/>
                    </a:cubicBezTo>
                    <a:cubicBezTo>
                      <a:pt x="392" y="42"/>
                      <a:pt x="301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76"/>
              <p:cNvSpPr/>
              <p:nvPr/>
            </p:nvSpPr>
            <p:spPr>
              <a:xfrm>
                <a:off x="10688616" y="882178"/>
                <a:ext cx="866903" cy="193409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1520" extrusionOk="0">
                    <a:moveTo>
                      <a:pt x="55" y="0"/>
                    </a:moveTo>
                    <a:lnTo>
                      <a:pt x="21" y="351"/>
                    </a:lnTo>
                    <a:cubicBezTo>
                      <a:pt x="0" y="555"/>
                      <a:pt x="338" y="789"/>
                      <a:pt x="948" y="998"/>
                    </a:cubicBezTo>
                    <a:cubicBezTo>
                      <a:pt x="1069" y="1035"/>
                      <a:pt x="1194" y="1077"/>
                      <a:pt x="1328" y="1110"/>
                    </a:cubicBezTo>
                    <a:cubicBezTo>
                      <a:pt x="1983" y="1282"/>
                      <a:pt x="2651" y="1398"/>
                      <a:pt x="3323" y="1457"/>
                    </a:cubicBezTo>
                    <a:cubicBezTo>
                      <a:pt x="3761" y="1499"/>
                      <a:pt x="4191" y="1520"/>
                      <a:pt x="4596" y="1520"/>
                    </a:cubicBezTo>
                    <a:cubicBezTo>
                      <a:pt x="4624" y="1520"/>
                      <a:pt x="4651" y="1520"/>
                      <a:pt x="4679" y="1520"/>
                    </a:cubicBezTo>
                    <a:cubicBezTo>
                      <a:pt x="5035" y="1520"/>
                      <a:pt x="5391" y="1495"/>
                      <a:pt x="5744" y="1453"/>
                    </a:cubicBezTo>
                    <a:cubicBezTo>
                      <a:pt x="5844" y="1436"/>
                      <a:pt x="5936" y="1424"/>
                      <a:pt x="6024" y="1407"/>
                    </a:cubicBezTo>
                    <a:cubicBezTo>
                      <a:pt x="6491" y="1311"/>
                      <a:pt x="6762" y="1165"/>
                      <a:pt x="6779" y="994"/>
                    </a:cubicBezTo>
                    <a:lnTo>
                      <a:pt x="6812" y="643"/>
                    </a:lnTo>
                    <a:lnTo>
                      <a:pt x="6792" y="672"/>
                    </a:lnTo>
                    <a:cubicBezTo>
                      <a:pt x="6675" y="806"/>
                      <a:pt x="6408" y="914"/>
                      <a:pt x="6024" y="985"/>
                    </a:cubicBezTo>
                    <a:cubicBezTo>
                      <a:pt x="5594" y="1056"/>
                      <a:pt x="5160" y="1090"/>
                      <a:pt x="4727" y="1090"/>
                    </a:cubicBezTo>
                    <a:cubicBezTo>
                      <a:pt x="4701" y="1090"/>
                      <a:pt x="4676" y="1090"/>
                      <a:pt x="4650" y="1090"/>
                    </a:cubicBezTo>
                    <a:cubicBezTo>
                      <a:pt x="4245" y="1090"/>
                      <a:pt x="3811" y="1069"/>
                      <a:pt x="3365" y="1027"/>
                    </a:cubicBezTo>
                    <a:cubicBezTo>
                      <a:pt x="2701" y="964"/>
                      <a:pt x="2041" y="852"/>
                      <a:pt x="1394" y="685"/>
                    </a:cubicBezTo>
                    <a:cubicBezTo>
                      <a:pt x="693" y="497"/>
                      <a:pt x="205" y="263"/>
                      <a:pt x="67" y="29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76"/>
              <p:cNvSpPr/>
              <p:nvPr/>
            </p:nvSpPr>
            <p:spPr>
              <a:xfrm>
                <a:off x="10693324" y="801378"/>
                <a:ext cx="866394" cy="215422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693" extrusionOk="0">
                    <a:moveTo>
                      <a:pt x="1658" y="184"/>
                    </a:moveTo>
                    <a:cubicBezTo>
                      <a:pt x="1746" y="184"/>
                      <a:pt x="1829" y="189"/>
                      <a:pt x="1913" y="197"/>
                    </a:cubicBezTo>
                    <a:cubicBezTo>
                      <a:pt x="1829" y="193"/>
                      <a:pt x="1746" y="189"/>
                      <a:pt x="1658" y="189"/>
                    </a:cubicBezTo>
                    <a:lnTo>
                      <a:pt x="1537" y="189"/>
                    </a:lnTo>
                    <a:cubicBezTo>
                      <a:pt x="1107" y="205"/>
                      <a:pt x="685" y="301"/>
                      <a:pt x="293" y="477"/>
                    </a:cubicBezTo>
                    <a:cubicBezTo>
                      <a:pt x="690" y="297"/>
                      <a:pt x="1111" y="197"/>
                      <a:pt x="1545" y="184"/>
                    </a:cubicBezTo>
                    <a:close/>
                    <a:moveTo>
                      <a:pt x="1362" y="326"/>
                    </a:moveTo>
                    <a:lnTo>
                      <a:pt x="1362" y="330"/>
                    </a:lnTo>
                    <a:lnTo>
                      <a:pt x="1303" y="339"/>
                    </a:lnTo>
                    <a:cubicBezTo>
                      <a:pt x="1103" y="368"/>
                      <a:pt x="907" y="410"/>
                      <a:pt x="710" y="477"/>
                    </a:cubicBezTo>
                    <a:lnTo>
                      <a:pt x="710" y="472"/>
                    </a:lnTo>
                    <a:cubicBezTo>
                      <a:pt x="907" y="406"/>
                      <a:pt x="1111" y="360"/>
                      <a:pt x="1316" y="335"/>
                    </a:cubicBezTo>
                    <a:cubicBezTo>
                      <a:pt x="1332" y="335"/>
                      <a:pt x="1345" y="330"/>
                      <a:pt x="1362" y="326"/>
                    </a:cubicBezTo>
                    <a:close/>
                    <a:moveTo>
                      <a:pt x="1220" y="510"/>
                    </a:moveTo>
                    <a:lnTo>
                      <a:pt x="1220" y="514"/>
                    </a:lnTo>
                    <a:lnTo>
                      <a:pt x="1099" y="539"/>
                    </a:lnTo>
                    <a:lnTo>
                      <a:pt x="936" y="573"/>
                    </a:lnTo>
                    <a:lnTo>
                      <a:pt x="936" y="573"/>
                    </a:lnTo>
                    <a:lnTo>
                      <a:pt x="1099" y="535"/>
                    </a:lnTo>
                    <a:lnTo>
                      <a:pt x="1220" y="510"/>
                    </a:lnTo>
                    <a:close/>
                    <a:moveTo>
                      <a:pt x="5987" y="806"/>
                    </a:moveTo>
                    <a:cubicBezTo>
                      <a:pt x="6195" y="844"/>
                      <a:pt x="6387" y="944"/>
                      <a:pt x="6538" y="1098"/>
                    </a:cubicBezTo>
                    <a:lnTo>
                      <a:pt x="6533" y="1098"/>
                    </a:lnTo>
                    <a:cubicBezTo>
                      <a:pt x="6383" y="948"/>
                      <a:pt x="6191" y="844"/>
                      <a:pt x="5982" y="806"/>
                    </a:cubicBezTo>
                    <a:close/>
                    <a:moveTo>
                      <a:pt x="6078" y="1140"/>
                    </a:moveTo>
                    <a:lnTo>
                      <a:pt x="6187" y="1211"/>
                    </a:lnTo>
                    <a:lnTo>
                      <a:pt x="6187" y="1215"/>
                    </a:lnTo>
                    <a:lnTo>
                      <a:pt x="6078" y="1140"/>
                    </a:lnTo>
                    <a:close/>
                    <a:moveTo>
                      <a:pt x="2142" y="1"/>
                    </a:moveTo>
                    <a:cubicBezTo>
                      <a:pt x="902" y="9"/>
                      <a:pt x="55" y="218"/>
                      <a:pt x="26" y="527"/>
                    </a:cubicBezTo>
                    <a:cubicBezTo>
                      <a:pt x="1" y="777"/>
                      <a:pt x="518" y="1057"/>
                      <a:pt x="1320" y="1278"/>
                    </a:cubicBezTo>
                    <a:cubicBezTo>
                      <a:pt x="1979" y="1453"/>
                      <a:pt x="2651" y="1570"/>
                      <a:pt x="3332" y="1633"/>
                    </a:cubicBezTo>
                    <a:cubicBezTo>
                      <a:pt x="3758" y="1670"/>
                      <a:pt x="4183" y="1691"/>
                      <a:pt x="4584" y="1691"/>
                    </a:cubicBezTo>
                    <a:cubicBezTo>
                      <a:pt x="4628" y="1692"/>
                      <a:pt x="4671" y="1692"/>
                      <a:pt x="4715" y="1692"/>
                    </a:cubicBezTo>
                    <a:cubicBezTo>
                      <a:pt x="5151" y="1692"/>
                      <a:pt x="5587" y="1654"/>
                      <a:pt x="6016" y="1578"/>
                    </a:cubicBezTo>
                    <a:cubicBezTo>
                      <a:pt x="6066" y="1566"/>
                      <a:pt x="6112" y="1558"/>
                      <a:pt x="6154" y="1549"/>
                    </a:cubicBezTo>
                    <a:cubicBezTo>
                      <a:pt x="6542" y="1457"/>
                      <a:pt x="6767" y="1324"/>
                      <a:pt x="6784" y="1165"/>
                    </a:cubicBezTo>
                    <a:cubicBezTo>
                      <a:pt x="6809" y="961"/>
                      <a:pt x="6467" y="727"/>
                      <a:pt x="5857" y="518"/>
                    </a:cubicBezTo>
                    <a:cubicBezTo>
                      <a:pt x="5690" y="464"/>
                      <a:pt x="5507" y="410"/>
                      <a:pt x="5310" y="364"/>
                    </a:cubicBezTo>
                    <a:lnTo>
                      <a:pt x="5306" y="364"/>
                    </a:lnTo>
                    <a:cubicBezTo>
                      <a:pt x="4705" y="218"/>
                      <a:pt x="4096" y="118"/>
                      <a:pt x="3482" y="63"/>
                    </a:cubicBezTo>
                    <a:cubicBezTo>
                      <a:pt x="3052" y="22"/>
                      <a:pt x="2631" y="1"/>
                      <a:pt x="22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76"/>
              <p:cNvSpPr/>
              <p:nvPr/>
            </p:nvSpPr>
            <p:spPr>
              <a:xfrm>
                <a:off x="10755037" y="1108927"/>
                <a:ext cx="419646" cy="228019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1792" extrusionOk="0">
                    <a:moveTo>
                      <a:pt x="572" y="635"/>
                    </a:moveTo>
                    <a:lnTo>
                      <a:pt x="572" y="639"/>
                    </a:lnTo>
                    <a:lnTo>
                      <a:pt x="555" y="639"/>
                    </a:lnTo>
                    <a:cubicBezTo>
                      <a:pt x="488" y="643"/>
                      <a:pt x="434" y="689"/>
                      <a:pt x="417" y="756"/>
                    </a:cubicBezTo>
                    <a:cubicBezTo>
                      <a:pt x="430" y="685"/>
                      <a:pt x="488" y="635"/>
                      <a:pt x="559" y="635"/>
                    </a:cubicBezTo>
                    <a:close/>
                    <a:moveTo>
                      <a:pt x="760" y="775"/>
                    </a:moveTo>
                    <a:cubicBezTo>
                      <a:pt x="764" y="775"/>
                      <a:pt x="769" y="778"/>
                      <a:pt x="772" y="781"/>
                    </a:cubicBezTo>
                    <a:lnTo>
                      <a:pt x="756" y="781"/>
                    </a:lnTo>
                    <a:cubicBezTo>
                      <a:pt x="731" y="781"/>
                      <a:pt x="710" y="785"/>
                      <a:pt x="693" y="802"/>
                    </a:cubicBezTo>
                    <a:lnTo>
                      <a:pt x="689" y="798"/>
                    </a:lnTo>
                    <a:cubicBezTo>
                      <a:pt x="710" y="781"/>
                      <a:pt x="731" y="777"/>
                      <a:pt x="756" y="777"/>
                    </a:cubicBezTo>
                    <a:cubicBezTo>
                      <a:pt x="757" y="776"/>
                      <a:pt x="758" y="775"/>
                      <a:pt x="760" y="775"/>
                    </a:cubicBezTo>
                    <a:close/>
                    <a:moveTo>
                      <a:pt x="2292" y="685"/>
                    </a:moveTo>
                    <a:cubicBezTo>
                      <a:pt x="2354" y="723"/>
                      <a:pt x="2396" y="785"/>
                      <a:pt x="2413" y="856"/>
                    </a:cubicBezTo>
                    <a:cubicBezTo>
                      <a:pt x="2396" y="785"/>
                      <a:pt x="2350" y="727"/>
                      <a:pt x="2292" y="685"/>
                    </a:cubicBezTo>
                    <a:close/>
                    <a:moveTo>
                      <a:pt x="2125" y="443"/>
                    </a:moveTo>
                    <a:cubicBezTo>
                      <a:pt x="2237" y="447"/>
                      <a:pt x="2346" y="497"/>
                      <a:pt x="2429" y="577"/>
                    </a:cubicBezTo>
                    <a:cubicBezTo>
                      <a:pt x="2517" y="668"/>
                      <a:pt x="2592" y="769"/>
                      <a:pt x="2651" y="881"/>
                    </a:cubicBezTo>
                    <a:lnTo>
                      <a:pt x="2642" y="881"/>
                    </a:lnTo>
                    <a:cubicBezTo>
                      <a:pt x="2584" y="769"/>
                      <a:pt x="2509" y="668"/>
                      <a:pt x="2421" y="577"/>
                    </a:cubicBezTo>
                    <a:cubicBezTo>
                      <a:pt x="2342" y="497"/>
                      <a:pt x="2233" y="451"/>
                      <a:pt x="2121" y="447"/>
                    </a:cubicBezTo>
                    <a:lnTo>
                      <a:pt x="2112" y="447"/>
                    </a:lnTo>
                    <a:cubicBezTo>
                      <a:pt x="2104" y="447"/>
                      <a:pt x="2095" y="447"/>
                      <a:pt x="2087" y="443"/>
                    </a:cubicBezTo>
                    <a:close/>
                    <a:moveTo>
                      <a:pt x="622" y="430"/>
                    </a:moveTo>
                    <a:lnTo>
                      <a:pt x="622" y="439"/>
                    </a:lnTo>
                    <a:cubicBezTo>
                      <a:pt x="384" y="514"/>
                      <a:pt x="217" y="731"/>
                      <a:pt x="209" y="981"/>
                    </a:cubicBezTo>
                    <a:lnTo>
                      <a:pt x="205" y="981"/>
                    </a:lnTo>
                    <a:cubicBezTo>
                      <a:pt x="213" y="731"/>
                      <a:pt x="380" y="510"/>
                      <a:pt x="622" y="430"/>
                    </a:cubicBezTo>
                    <a:close/>
                    <a:moveTo>
                      <a:pt x="2204" y="902"/>
                    </a:moveTo>
                    <a:lnTo>
                      <a:pt x="2237" y="986"/>
                    </a:lnTo>
                    <a:lnTo>
                      <a:pt x="2237" y="990"/>
                    </a:lnTo>
                    <a:lnTo>
                      <a:pt x="2200" y="902"/>
                    </a:lnTo>
                    <a:close/>
                    <a:moveTo>
                      <a:pt x="1094" y="1261"/>
                    </a:moveTo>
                    <a:cubicBezTo>
                      <a:pt x="1140" y="1261"/>
                      <a:pt x="1186" y="1274"/>
                      <a:pt x="1227" y="1294"/>
                    </a:cubicBezTo>
                    <a:cubicBezTo>
                      <a:pt x="1186" y="1278"/>
                      <a:pt x="1140" y="1265"/>
                      <a:pt x="1094" y="1265"/>
                    </a:cubicBezTo>
                    <a:cubicBezTo>
                      <a:pt x="1031" y="1265"/>
                      <a:pt x="968" y="1286"/>
                      <a:pt x="914" y="1319"/>
                    </a:cubicBezTo>
                    <a:lnTo>
                      <a:pt x="914" y="1315"/>
                    </a:lnTo>
                    <a:cubicBezTo>
                      <a:pt x="964" y="1282"/>
                      <a:pt x="1027" y="1261"/>
                      <a:pt x="1094" y="1261"/>
                    </a:cubicBezTo>
                    <a:close/>
                    <a:moveTo>
                      <a:pt x="2175" y="0"/>
                    </a:moveTo>
                    <a:cubicBezTo>
                      <a:pt x="2150" y="5"/>
                      <a:pt x="2125" y="13"/>
                      <a:pt x="2104" y="30"/>
                    </a:cubicBezTo>
                    <a:cubicBezTo>
                      <a:pt x="2066" y="55"/>
                      <a:pt x="2025" y="67"/>
                      <a:pt x="1983" y="71"/>
                    </a:cubicBezTo>
                    <a:lnTo>
                      <a:pt x="1970" y="71"/>
                    </a:lnTo>
                    <a:cubicBezTo>
                      <a:pt x="1933" y="71"/>
                      <a:pt x="1899" y="63"/>
                      <a:pt x="1866" y="46"/>
                    </a:cubicBezTo>
                    <a:cubicBezTo>
                      <a:pt x="1837" y="34"/>
                      <a:pt x="1807" y="21"/>
                      <a:pt x="1774" y="17"/>
                    </a:cubicBezTo>
                    <a:cubicBezTo>
                      <a:pt x="1762" y="13"/>
                      <a:pt x="1745" y="13"/>
                      <a:pt x="1732" y="13"/>
                    </a:cubicBezTo>
                    <a:cubicBezTo>
                      <a:pt x="1686" y="13"/>
                      <a:pt x="1645" y="30"/>
                      <a:pt x="1607" y="51"/>
                    </a:cubicBezTo>
                    <a:cubicBezTo>
                      <a:pt x="1582" y="67"/>
                      <a:pt x="1553" y="80"/>
                      <a:pt x="1528" y="88"/>
                    </a:cubicBezTo>
                    <a:cubicBezTo>
                      <a:pt x="1507" y="96"/>
                      <a:pt x="1490" y="96"/>
                      <a:pt x="1469" y="96"/>
                    </a:cubicBezTo>
                    <a:lnTo>
                      <a:pt x="1440" y="96"/>
                    </a:lnTo>
                    <a:cubicBezTo>
                      <a:pt x="1432" y="96"/>
                      <a:pt x="1423" y="92"/>
                      <a:pt x="1415" y="92"/>
                    </a:cubicBezTo>
                    <a:cubicBezTo>
                      <a:pt x="1403" y="84"/>
                      <a:pt x="1386" y="80"/>
                      <a:pt x="1369" y="80"/>
                    </a:cubicBezTo>
                    <a:cubicBezTo>
                      <a:pt x="1357" y="80"/>
                      <a:pt x="1344" y="84"/>
                      <a:pt x="1332" y="92"/>
                    </a:cubicBezTo>
                    <a:lnTo>
                      <a:pt x="1315" y="101"/>
                    </a:lnTo>
                    <a:cubicBezTo>
                      <a:pt x="1298" y="113"/>
                      <a:pt x="1277" y="117"/>
                      <a:pt x="1256" y="117"/>
                    </a:cubicBezTo>
                    <a:cubicBezTo>
                      <a:pt x="1244" y="117"/>
                      <a:pt x="1227" y="113"/>
                      <a:pt x="1215" y="113"/>
                    </a:cubicBezTo>
                    <a:lnTo>
                      <a:pt x="1181" y="105"/>
                    </a:lnTo>
                    <a:cubicBezTo>
                      <a:pt x="1148" y="96"/>
                      <a:pt x="1115" y="92"/>
                      <a:pt x="1077" y="92"/>
                    </a:cubicBezTo>
                    <a:cubicBezTo>
                      <a:pt x="994" y="92"/>
                      <a:pt x="843" y="113"/>
                      <a:pt x="505" y="297"/>
                    </a:cubicBezTo>
                    <a:cubicBezTo>
                      <a:pt x="125" y="506"/>
                      <a:pt x="17" y="1077"/>
                      <a:pt x="0" y="1190"/>
                    </a:cubicBezTo>
                    <a:lnTo>
                      <a:pt x="0" y="1194"/>
                    </a:lnTo>
                    <a:lnTo>
                      <a:pt x="8" y="1198"/>
                    </a:lnTo>
                    <a:cubicBezTo>
                      <a:pt x="171" y="1311"/>
                      <a:pt x="347" y="1399"/>
                      <a:pt x="534" y="1466"/>
                    </a:cubicBezTo>
                    <a:cubicBezTo>
                      <a:pt x="952" y="1620"/>
                      <a:pt x="1382" y="1729"/>
                      <a:pt x="1824" y="1791"/>
                    </a:cubicBezTo>
                    <a:lnTo>
                      <a:pt x="1833" y="1791"/>
                    </a:lnTo>
                    <a:lnTo>
                      <a:pt x="1837" y="1783"/>
                    </a:lnTo>
                    <a:cubicBezTo>
                      <a:pt x="1874" y="1691"/>
                      <a:pt x="2033" y="1386"/>
                      <a:pt x="2484" y="1386"/>
                    </a:cubicBezTo>
                    <a:lnTo>
                      <a:pt x="2567" y="1386"/>
                    </a:lnTo>
                    <a:cubicBezTo>
                      <a:pt x="2588" y="1378"/>
                      <a:pt x="2609" y="1374"/>
                      <a:pt x="2634" y="1374"/>
                    </a:cubicBezTo>
                    <a:cubicBezTo>
                      <a:pt x="2655" y="1374"/>
                      <a:pt x="2680" y="1378"/>
                      <a:pt x="2701" y="1382"/>
                    </a:cubicBezTo>
                    <a:lnTo>
                      <a:pt x="2722" y="1382"/>
                    </a:lnTo>
                    <a:cubicBezTo>
                      <a:pt x="2755" y="1382"/>
                      <a:pt x="2784" y="1374"/>
                      <a:pt x="2809" y="1361"/>
                    </a:cubicBezTo>
                    <a:cubicBezTo>
                      <a:pt x="2838" y="1349"/>
                      <a:pt x="2872" y="1340"/>
                      <a:pt x="2905" y="1336"/>
                    </a:cubicBezTo>
                    <a:cubicBezTo>
                      <a:pt x="2930" y="1336"/>
                      <a:pt x="2951" y="1345"/>
                      <a:pt x="2972" y="1357"/>
                    </a:cubicBezTo>
                    <a:cubicBezTo>
                      <a:pt x="3018" y="1382"/>
                      <a:pt x="3064" y="1403"/>
                      <a:pt x="3118" y="1411"/>
                    </a:cubicBezTo>
                    <a:cubicBezTo>
                      <a:pt x="3152" y="1420"/>
                      <a:pt x="3185" y="1432"/>
                      <a:pt x="3214" y="1449"/>
                    </a:cubicBezTo>
                    <a:cubicBezTo>
                      <a:pt x="3222" y="1457"/>
                      <a:pt x="3235" y="1457"/>
                      <a:pt x="3248" y="1457"/>
                    </a:cubicBezTo>
                    <a:cubicBezTo>
                      <a:pt x="3260" y="1457"/>
                      <a:pt x="3277" y="1457"/>
                      <a:pt x="3289" y="1453"/>
                    </a:cubicBezTo>
                    <a:lnTo>
                      <a:pt x="3298" y="1453"/>
                    </a:lnTo>
                    <a:lnTo>
                      <a:pt x="3298" y="1441"/>
                    </a:lnTo>
                    <a:cubicBezTo>
                      <a:pt x="3298" y="1399"/>
                      <a:pt x="3281" y="1353"/>
                      <a:pt x="3256" y="1319"/>
                    </a:cubicBezTo>
                    <a:cubicBezTo>
                      <a:pt x="3227" y="1282"/>
                      <a:pt x="3206" y="1236"/>
                      <a:pt x="3202" y="1190"/>
                    </a:cubicBezTo>
                    <a:cubicBezTo>
                      <a:pt x="3197" y="1173"/>
                      <a:pt x="3197" y="1153"/>
                      <a:pt x="3193" y="1132"/>
                    </a:cubicBezTo>
                    <a:cubicBezTo>
                      <a:pt x="3168" y="990"/>
                      <a:pt x="3139" y="852"/>
                      <a:pt x="3097" y="714"/>
                    </a:cubicBezTo>
                    <a:cubicBezTo>
                      <a:pt x="3064" y="551"/>
                      <a:pt x="2972" y="410"/>
                      <a:pt x="2838" y="314"/>
                    </a:cubicBezTo>
                    <a:cubicBezTo>
                      <a:pt x="2813" y="293"/>
                      <a:pt x="2793" y="272"/>
                      <a:pt x="2772" y="255"/>
                    </a:cubicBezTo>
                    <a:cubicBezTo>
                      <a:pt x="2688" y="184"/>
                      <a:pt x="2601" y="122"/>
                      <a:pt x="2505" y="67"/>
                    </a:cubicBezTo>
                    <a:cubicBezTo>
                      <a:pt x="2450" y="42"/>
                      <a:pt x="2388" y="30"/>
                      <a:pt x="2325" y="30"/>
                    </a:cubicBezTo>
                    <a:cubicBezTo>
                      <a:pt x="2283" y="30"/>
                      <a:pt x="2242" y="21"/>
                      <a:pt x="2200" y="9"/>
                    </a:cubicBezTo>
                    <a:cubicBezTo>
                      <a:pt x="2191" y="5"/>
                      <a:pt x="2183" y="0"/>
                      <a:pt x="2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76"/>
              <p:cNvSpPr/>
              <p:nvPr/>
            </p:nvSpPr>
            <p:spPr>
              <a:xfrm>
                <a:off x="10743840" y="1234263"/>
                <a:ext cx="12343" cy="24049"/>
              </a:xfrm>
              <a:custGeom>
                <a:avLst/>
                <a:gdLst/>
                <a:ahLst/>
                <a:cxnLst/>
                <a:rect l="l" t="t" r="r" b="b"/>
                <a:pathLst>
                  <a:path w="97" h="189" extrusionOk="0">
                    <a:moveTo>
                      <a:pt x="96" y="1"/>
                    </a:moveTo>
                    <a:lnTo>
                      <a:pt x="71" y="21"/>
                    </a:lnTo>
                    <a:cubicBezTo>
                      <a:pt x="46" y="42"/>
                      <a:pt x="25" y="67"/>
                      <a:pt x="9" y="97"/>
                    </a:cubicBezTo>
                    <a:cubicBezTo>
                      <a:pt x="0" y="117"/>
                      <a:pt x="5" y="147"/>
                      <a:pt x="25" y="159"/>
                    </a:cubicBezTo>
                    <a:lnTo>
                      <a:pt x="59" y="188"/>
                    </a:lnTo>
                    <a:lnTo>
                      <a:pt x="63" y="168"/>
                    </a:lnTo>
                    <a:cubicBezTo>
                      <a:pt x="67" y="138"/>
                      <a:pt x="76" y="92"/>
                      <a:pt x="88" y="34"/>
                    </a:cubicBez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76"/>
              <p:cNvSpPr/>
              <p:nvPr/>
            </p:nvSpPr>
            <p:spPr>
              <a:xfrm>
                <a:off x="10680600" y="1264038"/>
                <a:ext cx="844127" cy="747422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5874" extrusionOk="0">
                    <a:moveTo>
                      <a:pt x="5448" y="2405"/>
                    </a:moveTo>
                    <a:lnTo>
                      <a:pt x="5419" y="2522"/>
                    </a:lnTo>
                    <a:lnTo>
                      <a:pt x="5444" y="2405"/>
                    </a:lnTo>
                    <a:close/>
                    <a:moveTo>
                      <a:pt x="5397" y="2627"/>
                    </a:moveTo>
                    <a:lnTo>
                      <a:pt x="5402" y="2630"/>
                    </a:lnTo>
                    <a:lnTo>
                      <a:pt x="5352" y="2839"/>
                    </a:lnTo>
                    <a:lnTo>
                      <a:pt x="5389" y="2668"/>
                    </a:lnTo>
                    <a:lnTo>
                      <a:pt x="5389" y="2663"/>
                    </a:lnTo>
                    <a:lnTo>
                      <a:pt x="5397" y="2627"/>
                    </a:lnTo>
                    <a:close/>
                    <a:moveTo>
                      <a:pt x="5060" y="2576"/>
                    </a:moveTo>
                    <a:cubicBezTo>
                      <a:pt x="5022" y="2663"/>
                      <a:pt x="4997" y="2755"/>
                      <a:pt x="4993" y="2851"/>
                    </a:cubicBezTo>
                    <a:lnTo>
                      <a:pt x="4985" y="2851"/>
                    </a:lnTo>
                    <a:cubicBezTo>
                      <a:pt x="4993" y="2755"/>
                      <a:pt x="5018" y="2663"/>
                      <a:pt x="5060" y="2576"/>
                    </a:cubicBezTo>
                    <a:close/>
                    <a:moveTo>
                      <a:pt x="5757" y="2217"/>
                    </a:moveTo>
                    <a:lnTo>
                      <a:pt x="5519" y="3123"/>
                    </a:lnTo>
                    <a:lnTo>
                      <a:pt x="5511" y="3123"/>
                    </a:lnTo>
                    <a:lnTo>
                      <a:pt x="5753" y="2217"/>
                    </a:lnTo>
                    <a:close/>
                    <a:moveTo>
                      <a:pt x="6066" y="1758"/>
                    </a:moveTo>
                    <a:cubicBezTo>
                      <a:pt x="5915" y="2409"/>
                      <a:pt x="5728" y="3056"/>
                      <a:pt x="5511" y="3686"/>
                    </a:cubicBezTo>
                    <a:lnTo>
                      <a:pt x="5511" y="3682"/>
                    </a:lnTo>
                    <a:cubicBezTo>
                      <a:pt x="5723" y="3052"/>
                      <a:pt x="5911" y="2405"/>
                      <a:pt x="6066" y="1758"/>
                    </a:cubicBezTo>
                    <a:close/>
                    <a:moveTo>
                      <a:pt x="848" y="3384"/>
                    </a:moveTo>
                    <a:cubicBezTo>
                      <a:pt x="869" y="3567"/>
                      <a:pt x="877" y="3749"/>
                      <a:pt x="877" y="3932"/>
                    </a:cubicBezTo>
                    <a:lnTo>
                      <a:pt x="873" y="3936"/>
                    </a:lnTo>
                    <a:cubicBezTo>
                      <a:pt x="877" y="3754"/>
                      <a:pt x="869" y="3567"/>
                      <a:pt x="848" y="3384"/>
                    </a:cubicBezTo>
                    <a:close/>
                    <a:moveTo>
                      <a:pt x="439" y="2513"/>
                    </a:moveTo>
                    <a:lnTo>
                      <a:pt x="585" y="4529"/>
                    </a:lnTo>
                    <a:lnTo>
                      <a:pt x="581" y="4529"/>
                    </a:lnTo>
                    <a:lnTo>
                      <a:pt x="439" y="2513"/>
                    </a:lnTo>
                    <a:close/>
                    <a:moveTo>
                      <a:pt x="1" y="0"/>
                    </a:moveTo>
                    <a:lnTo>
                      <a:pt x="452" y="4625"/>
                    </a:lnTo>
                    <a:cubicBezTo>
                      <a:pt x="460" y="4659"/>
                      <a:pt x="648" y="5268"/>
                      <a:pt x="1695" y="5627"/>
                    </a:cubicBezTo>
                    <a:cubicBezTo>
                      <a:pt x="2050" y="5740"/>
                      <a:pt x="2418" y="5815"/>
                      <a:pt x="2793" y="5848"/>
                    </a:cubicBezTo>
                    <a:cubicBezTo>
                      <a:pt x="2977" y="5865"/>
                      <a:pt x="3161" y="5873"/>
                      <a:pt x="3332" y="5873"/>
                    </a:cubicBezTo>
                    <a:cubicBezTo>
                      <a:pt x="3532" y="5873"/>
                      <a:pt x="3732" y="5861"/>
                      <a:pt x="3933" y="5831"/>
                    </a:cubicBezTo>
                    <a:cubicBezTo>
                      <a:pt x="5035" y="5673"/>
                      <a:pt x="5323" y="5093"/>
                      <a:pt x="5323" y="5084"/>
                    </a:cubicBezTo>
                    <a:lnTo>
                      <a:pt x="6633" y="631"/>
                    </a:lnTo>
                    <a:lnTo>
                      <a:pt x="6604" y="656"/>
                    </a:lnTo>
                    <a:cubicBezTo>
                      <a:pt x="6508" y="752"/>
                      <a:pt x="6299" y="881"/>
                      <a:pt x="5869" y="977"/>
                    </a:cubicBezTo>
                    <a:cubicBezTo>
                      <a:pt x="5527" y="1056"/>
                      <a:pt x="5035" y="1111"/>
                      <a:pt x="4342" y="1111"/>
                    </a:cubicBezTo>
                    <a:cubicBezTo>
                      <a:pt x="4008" y="1111"/>
                      <a:pt x="3641" y="1098"/>
                      <a:pt x="3244" y="1073"/>
                    </a:cubicBezTo>
                    <a:cubicBezTo>
                      <a:pt x="2259" y="952"/>
                      <a:pt x="1566" y="793"/>
                      <a:pt x="1082" y="635"/>
                    </a:cubicBezTo>
                    <a:cubicBezTo>
                      <a:pt x="406" y="414"/>
                      <a:pt x="134" y="184"/>
                      <a:pt x="26" y="3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76"/>
              <p:cNvSpPr/>
              <p:nvPr/>
            </p:nvSpPr>
            <p:spPr>
              <a:xfrm>
                <a:off x="10679582" y="1190745"/>
                <a:ext cx="849344" cy="210968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1658" extrusionOk="0">
                    <a:moveTo>
                      <a:pt x="735" y="0"/>
                    </a:moveTo>
                    <a:lnTo>
                      <a:pt x="714" y="4"/>
                    </a:lnTo>
                    <a:cubicBezTo>
                      <a:pt x="155" y="109"/>
                      <a:pt x="13" y="426"/>
                      <a:pt x="0" y="459"/>
                    </a:cubicBezTo>
                    <a:lnTo>
                      <a:pt x="0" y="464"/>
                    </a:lnTo>
                    <a:cubicBezTo>
                      <a:pt x="9" y="514"/>
                      <a:pt x="101" y="843"/>
                      <a:pt x="1061" y="1169"/>
                    </a:cubicBezTo>
                    <a:cubicBezTo>
                      <a:pt x="1545" y="1332"/>
                      <a:pt x="2242" y="1490"/>
                      <a:pt x="3256" y="1616"/>
                    </a:cubicBezTo>
                    <a:cubicBezTo>
                      <a:pt x="3644" y="1641"/>
                      <a:pt x="4012" y="1657"/>
                      <a:pt x="4341" y="1657"/>
                    </a:cubicBezTo>
                    <a:cubicBezTo>
                      <a:pt x="5055" y="1657"/>
                      <a:pt x="5552" y="1595"/>
                      <a:pt x="5898" y="1515"/>
                    </a:cubicBezTo>
                    <a:cubicBezTo>
                      <a:pt x="6550" y="1361"/>
                      <a:pt x="6658" y="1136"/>
                      <a:pt x="6675" y="1098"/>
                    </a:cubicBezTo>
                    <a:lnTo>
                      <a:pt x="6675" y="1094"/>
                    </a:lnTo>
                    <a:cubicBezTo>
                      <a:pt x="6666" y="1056"/>
                      <a:pt x="6591" y="727"/>
                      <a:pt x="6074" y="518"/>
                    </a:cubicBezTo>
                    <a:lnTo>
                      <a:pt x="6053" y="510"/>
                    </a:lnTo>
                    <a:lnTo>
                      <a:pt x="6061" y="530"/>
                    </a:lnTo>
                    <a:cubicBezTo>
                      <a:pt x="6095" y="639"/>
                      <a:pt x="6115" y="752"/>
                      <a:pt x="6124" y="864"/>
                    </a:cubicBezTo>
                    <a:lnTo>
                      <a:pt x="6124" y="873"/>
                    </a:lnTo>
                    <a:lnTo>
                      <a:pt x="6128" y="873"/>
                    </a:lnTo>
                    <a:cubicBezTo>
                      <a:pt x="6211" y="919"/>
                      <a:pt x="6216" y="969"/>
                      <a:pt x="6211" y="998"/>
                    </a:cubicBezTo>
                    <a:cubicBezTo>
                      <a:pt x="6207" y="1023"/>
                      <a:pt x="6195" y="1040"/>
                      <a:pt x="6174" y="1056"/>
                    </a:cubicBezTo>
                    <a:cubicBezTo>
                      <a:pt x="6040" y="1127"/>
                      <a:pt x="5898" y="1186"/>
                      <a:pt x="5748" y="1215"/>
                    </a:cubicBezTo>
                    <a:cubicBezTo>
                      <a:pt x="5393" y="1298"/>
                      <a:pt x="5026" y="1340"/>
                      <a:pt x="4659" y="1344"/>
                    </a:cubicBezTo>
                    <a:lnTo>
                      <a:pt x="4654" y="1344"/>
                    </a:lnTo>
                    <a:cubicBezTo>
                      <a:pt x="4579" y="1349"/>
                      <a:pt x="4504" y="1349"/>
                      <a:pt x="4421" y="1349"/>
                    </a:cubicBezTo>
                    <a:cubicBezTo>
                      <a:pt x="4078" y="1349"/>
                      <a:pt x="3694" y="1328"/>
                      <a:pt x="3290" y="1290"/>
                    </a:cubicBezTo>
                    <a:cubicBezTo>
                      <a:pt x="2200" y="1186"/>
                      <a:pt x="1516" y="1006"/>
                      <a:pt x="1094" y="843"/>
                    </a:cubicBezTo>
                    <a:cubicBezTo>
                      <a:pt x="748" y="710"/>
                      <a:pt x="581" y="585"/>
                      <a:pt x="510" y="526"/>
                    </a:cubicBezTo>
                    <a:cubicBezTo>
                      <a:pt x="485" y="501"/>
                      <a:pt x="472" y="464"/>
                      <a:pt x="489" y="426"/>
                    </a:cubicBezTo>
                    <a:cubicBezTo>
                      <a:pt x="514" y="376"/>
                      <a:pt x="560" y="330"/>
                      <a:pt x="614" y="305"/>
                    </a:cubicBezTo>
                    <a:lnTo>
                      <a:pt x="614" y="301"/>
                    </a:lnTo>
                    <a:cubicBezTo>
                      <a:pt x="643" y="205"/>
                      <a:pt x="681" y="109"/>
                      <a:pt x="727" y="17"/>
                    </a:cubicBez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76"/>
              <p:cNvSpPr/>
              <p:nvPr/>
            </p:nvSpPr>
            <p:spPr>
              <a:xfrm>
                <a:off x="11459843" y="1305392"/>
                <a:ext cx="6998" cy="1819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114"/>
                    </a:lnTo>
                    <a:lnTo>
                      <a:pt x="0" y="143"/>
                    </a:lnTo>
                    <a:lnTo>
                      <a:pt x="25" y="126"/>
                    </a:lnTo>
                    <a:cubicBezTo>
                      <a:pt x="38" y="118"/>
                      <a:pt x="46" y="105"/>
                      <a:pt x="50" y="89"/>
                    </a:cubicBezTo>
                    <a:cubicBezTo>
                      <a:pt x="54" y="59"/>
                      <a:pt x="42" y="34"/>
                      <a:pt x="17" y="1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76"/>
              <p:cNvSpPr/>
              <p:nvPr/>
            </p:nvSpPr>
            <p:spPr>
              <a:xfrm>
                <a:off x="10991839" y="1283506"/>
                <a:ext cx="277898" cy="74691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587" extrusionOk="0">
                    <a:moveTo>
                      <a:pt x="1503" y="394"/>
                    </a:moveTo>
                    <a:lnTo>
                      <a:pt x="1612" y="478"/>
                    </a:lnTo>
                    <a:lnTo>
                      <a:pt x="1612" y="482"/>
                    </a:lnTo>
                    <a:lnTo>
                      <a:pt x="1503" y="394"/>
                    </a:lnTo>
                    <a:close/>
                    <a:moveTo>
                      <a:pt x="1199" y="473"/>
                    </a:moveTo>
                    <a:cubicBezTo>
                      <a:pt x="1203" y="478"/>
                      <a:pt x="1211" y="482"/>
                      <a:pt x="1220" y="482"/>
                    </a:cubicBezTo>
                    <a:cubicBezTo>
                      <a:pt x="1228" y="482"/>
                      <a:pt x="1232" y="482"/>
                      <a:pt x="1240" y="478"/>
                    </a:cubicBezTo>
                    <a:lnTo>
                      <a:pt x="1240" y="482"/>
                    </a:lnTo>
                    <a:cubicBezTo>
                      <a:pt x="1236" y="486"/>
                      <a:pt x="1228" y="486"/>
                      <a:pt x="1220" y="490"/>
                    </a:cubicBezTo>
                    <a:cubicBezTo>
                      <a:pt x="1211" y="486"/>
                      <a:pt x="1203" y="482"/>
                      <a:pt x="1199" y="473"/>
                    </a:cubicBezTo>
                    <a:close/>
                    <a:moveTo>
                      <a:pt x="1443" y="262"/>
                    </a:moveTo>
                    <a:cubicBezTo>
                      <a:pt x="1450" y="262"/>
                      <a:pt x="1457" y="263"/>
                      <a:pt x="1466" y="265"/>
                    </a:cubicBezTo>
                    <a:cubicBezTo>
                      <a:pt x="1615" y="265"/>
                      <a:pt x="1755" y="351"/>
                      <a:pt x="1823" y="490"/>
                    </a:cubicBezTo>
                    <a:lnTo>
                      <a:pt x="1823" y="490"/>
                    </a:lnTo>
                    <a:cubicBezTo>
                      <a:pt x="1755" y="351"/>
                      <a:pt x="1615" y="265"/>
                      <a:pt x="1462" y="265"/>
                    </a:cubicBezTo>
                    <a:lnTo>
                      <a:pt x="1420" y="265"/>
                    </a:lnTo>
                    <a:cubicBezTo>
                      <a:pt x="1428" y="263"/>
                      <a:pt x="1436" y="262"/>
                      <a:pt x="1443" y="262"/>
                    </a:cubicBezTo>
                    <a:close/>
                    <a:moveTo>
                      <a:pt x="1054" y="1"/>
                    </a:moveTo>
                    <a:cubicBezTo>
                      <a:pt x="1051" y="1"/>
                      <a:pt x="1047" y="1"/>
                      <a:pt x="1044" y="2"/>
                    </a:cubicBezTo>
                    <a:cubicBezTo>
                      <a:pt x="1015" y="2"/>
                      <a:pt x="986" y="10"/>
                      <a:pt x="961" y="23"/>
                    </a:cubicBezTo>
                    <a:cubicBezTo>
                      <a:pt x="927" y="35"/>
                      <a:pt x="894" y="43"/>
                      <a:pt x="861" y="43"/>
                    </a:cubicBezTo>
                    <a:lnTo>
                      <a:pt x="831" y="43"/>
                    </a:lnTo>
                    <a:cubicBezTo>
                      <a:pt x="815" y="35"/>
                      <a:pt x="794" y="35"/>
                      <a:pt x="773" y="35"/>
                    </a:cubicBezTo>
                    <a:cubicBezTo>
                      <a:pt x="752" y="35"/>
                      <a:pt x="731" y="39"/>
                      <a:pt x="715" y="48"/>
                    </a:cubicBezTo>
                    <a:lnTo>
                      <a:pt x="623" y="48"/>
                    </a:lnTo>
                    <a:cubicBezTo>
                      <a:pt x="197" y="48"/>
                      <a:pt x="42" y="327"/>
                      <a:pt x="5" y="415"/>
                    </a:cubicBezTo>
                    <a:lnTo>
                      <a:pt x="1" y="428"/>
                    </a:lnTo>
                    <a:lnTo>
                      <a:pt x="13" y="428"/>
                    </a:lnTo>
                    <a:cubicBezTo>
                      <a:pt x="118" y="444"/>
                      <a:pt x="230" y="461"/>
                      <a:pt x="343" y="473"/>
                    </a:cubicBezTo>
                    <a:cubicBezTo>
                      <a:pt x="502" y="494"/>
                      <a:pt x="664" y="515"/>
                      <a:pt x="836" y="532"/>
                    </a:cubicBezTo>
                    <a:cubicBezTo>
                      <a:pt x="1199" y="565"/>
                      <a:pt x="1537" y="582"/>
                      <a:pt x="1850" y="586"/>
                    </a:cubicBezTo>
                    <a:lnTo>
                      <a:pt x="2184" y="586"/>
                    </a:lnTo>
                    <a:lnTo>
                      <a:pt x="2180" y="574"/>
                    </a:lnTo>
                    <a:cubicBezTo>
                      <a:pt x="2171" y="553"/>
                      <a:pt x="2163" y="536"/>
                      <a:pt x="2150" y="524"/>
                    </a:cubicBezTo>
                    <a:cubicBezTo>
                      <a:pt x="2134" y="503"/>
                      <a:pt x="2117" y="486"/>
                      <a:pt x="2100" y="469"/>
                    </a:cubicBezTo>
                    <a:cubicBezTo>
                      <a:pt x="2079" y="453"/>
                      <a:pt x="2054" y="436"/>
                      <a:pt x="2034" y="419"/>
                    </a:cubicBezTo>
                    <a:cubicBezTo>
                      <a:pt x="1983" y="386"/>
                      <a:pt x="1938" y="344"/>
                      <a:pt x="1904" y="298"/>
                    </a:cubicBezTo>
                    <a:cubicBezTo>
                      <a:pt x="1854" y="219"/>
                      <a:pt x="1750" y="177"/>
                      <a:pt x="1666" y="144"/>
                    </a:cubicBezTo>
                    <a:cubicBezTo>
                      <a:pt x="1637" y="135"/>
                      <a:pt x="1612" y="123"/>
                      <a:pt x="1591" y="114"/>
                    </a:cubicBezTo>
                    <a:cubicBezTo>
                      <a:pt x="1574" y="106"/>
                      <a:pt x="1553" y="102"/>
                      <a:pt x="1537" y="102"/>
                    </a:cubicBezTo>
                    <a:cubicBezTo>
                      <a:pt x="1508" y="106"/>
                      <a:pt x="1483" y="106"/>
                      <a:pt x="1457" y="114"/>
                    </a:cubicBezTo>
                    <a:lnTo>
                      <a:pt x="1445" y="114"/>
                    </a:lnTo>
                    <a:cubicBezTo>
                      <a:pt x="1428" y="119"/>
                      <a:pt x="1407" y="119"/>
                      <a:pt x="1387" y="119"/>
                    </a:cubicBezTo>
                    <a:cubicBezTo>
                      <a:pt x="1383" y="119"/>
                      <a:pt x="1380" y="120"/>
                      <a:pt x="1377" y="120"/>
                    </a:cubicBezTo>
                    <a:cubicBezTo>
                      <a:pt x="1364" y="120"/>
                      <a:pt x="1350" y="113"/>
                      <a:pt x="1336" y="106"/>
                    </a:cubicBezTo>
                    <a:cubicBezTo>
                      <a:pt x="1311" y="94"/>
                      <a:pt x="1278" y="81"/>
                      <a:pt x="1249" y="73"/>
                    </a:cubicBezTo>
                    <a:cubicBezTo>
                      <a:pt x="1195" y="64"/>
                      <a:pt x="1144" y="43"/>
                      <a:pt x="1094" y="14"/>
                    </a:cubicBezTo>
                    <a:cubicBezTo>
                      <a:pt x="1084" y="7"/>
                      <a:pt x="1068" y="1"/>
                      <a:pt x="10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76"/>
              <p:cNvSpPr/>
              <p:nvPr/>
            </p:nvSpPr>
            <p:spPr>
              <a:xfrm>
                <a:off x="11459843" y="1305392"/>
                <a:ext cx="6998" cy="1819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114"/>
                    </a:lnTo>
                    <a:lnTo>
                      <a:pt x="0" y="143"/>
                    </a:lnTo>
                    <a:lnTo>
                      <a:pt x="25" y="126"/>
                    </a:lnTo>
                    <a:cubicBezTo>
                      <a:pt x="38" y="118"/>
                      <a:pt x="46" y="105"/>
                      <a:pt x="50" y="89"/>
                    </a:cubicBezTo>
                    <a:cubicBezTo>
                      <a:pt x="54" y="59"/>
                      <a:pt x="42" y="30"/>
                      <a:pt x="17" y="1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76"/>
              <p:cNvSpPr/>
              <p:nvPr/>
            </p:nvSpPr>
            <p:spPr>
              <a:xfrm>
                <a:off x="10673728" y="1245842"/>
                <a:ext cx="424863" cy="767654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6033" extrusionOk="0">
                    <a:moveTo>
                      <a:pt x="32" y="1"/>
                    </a:moveTo>
                    <a:cubicBezTo>
                      <a:pt x="30" y="1"/>
                      <a:pt x="28" y="1"/>
                      <a:pt x="25" y="1"/>
                    </a:cubicBezTo>
                    <a:cubicBezTo>
                      <a:pt x="13" y="1"/>
                      <a:pt x="0" y="14"/>
                      <a:pt x="0" y="26"/>
                    </a:cubicBezTo>
                    <a:cubicBezTo>
                      <a:pt x="0" y="31"/>
                      <a:pt x="0" y="35"/>
                      <a:pt x="0" y="35"/>
                    </a:cubicBezTo>
                    <a:lnTo>
                      <a:pt x="460" y="4777"/>
                    </a:lnTo>
                    <a:cubicBezTo>
                      <a:pt x="472" y="4818"/>
                      <a:pt x="748" y="5833"/>
                      <a:pt x="2843" y="6033"/>
                    </a:cubicBezTo>
                    <a:cubicBezTo>
                      <a:pt x="2856" y="6033"/>
                      <a:pt x="2868" y="6025"/>
                      <a:pt x="2868" y="6012"/>
                    </a:cubicBezTo>
                    <a:cubicBezTo>
                      <a:pt x="2872" y="5995"/>
                      <a:pt x="2860" y="5983"/>
                      <a:pt x="2847" y="5983"/>
                    </a:cubicBezTo>
                    <a:cubicBezTo>
                      <a:pt x="794" y="5787"/>
                      <a:pt x="514" y="4777"/>
                      <a:pt x="514" y="4768"/>
                    </a:cubicBezTo>
                    <a:lnTo>
                      <a:pt x="71" y="185"/>
                    </a:lnTo>
                    <a:lnTo>
                      <a:pt x="71" y="185"/>
                    </a:lnTo>
                    <a:cubicBezTo>
                      <a:pt x="247" y="435"/>
                      <a:pt x="902" y="932"/>
                      <a:pt x="3298" y="1229"/>
                    </a:cubicBezTo>
                    <a:cubicBezTo>
                      <a:pt x="3299" y="1229"/>
                      <a:pt x="3300" y="1229"/>
                      <a:pt x="3302" y="1229"/>
                    </a:cubicBezTo>
                    <a:cubicBezTo>
                      <a:pt x="3332" y="1229"/>
                      <a:pt x="3338" y="1178"/>
                      <a:pt x="3302" y="1174"/>
                    </a:cubicBezTo>
                    <a:cubicBezTo>
                      <a:pt x="222" y="794"/>
                      <a:pt x="63" y="77"/>
                      <a:pt x="55" y="26"/>
                    </a:cubicBezTo>
                    <a:lnTo>
                      <a:pt x="55" y="22"/>
                    </a:lnTo>
                    <a:cubicBezTo>
                      <a:pt x="55" y="11"/>
                      <a:pt x="4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76"/>
              <p:cNvSpPr/>
              <p:nvPr/>
            </p:nvSpPr>
            <p:spPr>
              <a:xfrm>
                <a:off x="10673219" y="1184765"/>
                <a:ext cx="107138" cy="6769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532" extrusionOk="0">
                    <a:moveTo>
                      <a:pt x="808" y="1"/>
                    </a:moveTo>
                    <a:cubicBezTo>
                      <a:pt x="806" y="1"/>
                      <a:pt x="804" y="1"/>
                      <a:pt x="802" y="1"/>
                    </a:cubicBezTo>
                    <a:cubicBezTo>
                      <a:pt x="142" y="106"/>
                      <a:pt x="13" y="481"/>
                      <a:pt x="9" y="498"/>
                    </a:cubicBezTo>
                    <a:cubicBezTo>
                      <a:pt x="0" y="511"/>
                      <a:pt x="9" y="527"/>
                      <a:pt x="25" y="531"/>
                    </a:cubicBezTo>
                    <a:lnTo>
                      <a:pt x="29" y="531"/>
                    </a:lnTo>
                    <a:cubicBezTo>
                      <a:pt x="42" y="531"/>
                      <a:pt x="50" y="523"/>
                      <a:pt x="55" y="515"/>
                    </a:cubicBezTo>
                    <a:cubicBezTo>
                      <a:pt x="59" y="511"/>
                      <a:pt x="184" y="152"/>
                      <a:pt x="810" y="51"/>
                    </a:cubicBezTo>
                    <a:cubicBezTo>
                      <a:pt x="841" y="48"/>
                      <a:pt x="836" y="1"/>
                      <a:pt x="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76"/>
              <p:cNvSpPr/>
              <p:nvPr/>
            </p:nvSpPr>
            <p:spPr>
              <a:xfrm>
                <a:off x="10738496" y="1226755"/>
                <a:ext cx="364550" cy="129787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1020" extrusionOk="0">
                    <a:moveTo>
                      <a:pt x="170" y="0"/>
                    </a:moveTo>
                    <a:cubicBezTo>
                      <a:pt x="165" y="0"/>
                      <a:pt x="160" y="2"/>
                      <a:pt x="155" y="5"/>
                    </a:cubicBezTo>
                    <a:cubicBezTo>
                      <a:pt x="97" y="35"/>
                      <a:pt x="47" y="80"/>
                      <a:pt x="17" y="139"/>
                    </a:cubicBezTo>
                    <a:cubicBezTo>
                      <a:pt x="1" y="181"/>
                      <a:pt x="9" y="222"/>
                      <a:pt x="42" y="252"/>
                    </a:cubicBezTo>
                    <a:cubicBezTo>
                      <a:pt x="193" y="381"/>
                      <a:pt x="840" y="828"/>
                      <a:pt x="2827" y="1015"/>
                    </a:cubicBezTo>
                    <a:lnTo>
                      <a:pt x="2827" y="1020"/>
                    </a:lnTo>
                    <a:cubicBezTo>
                      <a:pt x="2860" y="1020"/>
                      <a:pt x="2864" y="970"/>
                      <a:pt x="2831" y="965"/>
                    </a:cubicBezTo>
                    <a:cubicBezTo>
                      <a:pt x="861" y="778"/>
                      <a:pt x="226" y="343"/>
                      <a:pt x="76" y="214"/>
                    </a:cubicBezTo>
                    <a:cubicBezTo>
                      <a:pt x="59" y="201"/>
                      <a:pt x="55" y="176"/>
                      <a:pt x="63" y="160"/>
                    </a:cubicBezTo>
                    <a:cubicBezTo>
                      <a:pt x="88" y="114"/>
                      <a:pt x="130" y="72"/>
                      <a:pt x="180" y="51"/>
                    </a:cubicBezTo>
                    <a:cubicBezTo>
                      <a:pt x="208" y="37"/>
                      <a:pt x="19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76"/>
              <p:cNvSpPr/>
              <p:nvPr/>
            </p:nvSpPr>
            <p:spPr>
              <a:xfrm>
                <a:off x="11032175" y="1327024"/>
                <a:ext cx="502099" cy="690291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5425" extrusionOk="0">
                    <a:moveTo>
                      <a:pt x="3915" y="1"/>
                    </a:moveTo>
                    <a:cubicBezTo>
                      <a:pt x="3905" y="1"/>
                      <a:pt x="3894" y="6"/>
                      <a:pt x="3891" y="19"/>
                    </a:cubicBezTo>
                    <a:cubicBezTo>
                      <a:pt x="3877" y="59"/>
                      <a:pt x="3661" y="576"/>
                      <a:pt x="1576" y="576"/>
                    </a:cubicBezTo>
                    <a:cubicBezTo>
                      <a:pt x="1258" y="576"/>
                      <a:pt x="896" y="564"/>
                      <a:pt x="485" y="536"/>
                    </a:cubicBezTo>
                    <a:cubicBezTo>
                      <a:pt x="468" y="536"/>
                      <a:pt x="460" y="545"/>
                      <a:pt x="456" y="561"/>
                    </a:cubicBezTo>
                    <a:cubicBezTo>
                      <a:pt x="456" y="574"/>
                      <a:pt x="468" y="586"/>
                      <a:pt x="481" y="586"/>
                    </a:cubicBezTo>
                    <a:cubicBezTo>
                      <a:pt x="897" y="615"/>
                      <a:pt x="1263" y="627"/>
                      <a:pt x="1586" y="627"/>
                    </a:cubicBezTo>
                    <a:cubicBezTo>
                      <a:pt x="3128" y="627"/>
                      <a:pt x="3663" y="345"/>
                      <a:pt x="3849" y="169"/>
                    </a:cubicBezTo>
                    <a:lnTo>
                      <a:pt x="3849" y="169"/>
                    </a:lnTo>
                    <a:lnTo>
                      <a:pt x="2551" y="4585"/>
                    </a:lnTo>
                    <a:cubicBezTo>
                      <a:pt x="2548" y="4597"/>
                      <a:pt x="2166" y="5371"/>
                      <a:pt x="561" y="5371"/>
                    </a:cubicBezTo>
                    <a:cubicBezTo>
                      <a:pt x="397" y="5371"/>
                      <a:pt x="221" y="5363"/>
                      <a:pt x="30" y="5345"/>
                    </a:cubicBezTo>
                    <a:cubicBezTo>
                      <a:pt x="28" y="5344"/>
                      <a:pt x="26" y="5344"/>
                      <a:pt x="24" y="5344"/>
                    </a:cubicBezTo>
                    <a:cubicBezTo>
                      <a:pt x="10" y="5344"/>
                      <a:pt x="1" y="5355"/>
                      <a:pt x="1" y="5366"/>
                    </a:cubicBezTo>
                    <a:cubicBezTo>
                      <a:pt x="1" y="5382"/>
                      <a:pt x="9" y="5395"/>
                      <a:pt x="26" y="5395"/>
                    </a:cubicBezTo>
                    <a:cubicBezTo>
                      <a:pt x="222" y="5416"/>
                      <a:pt x="410" y="5424"/>
                      <a:pt x="581" y="5424"/>
                    </a:cubicBezTo>
                    <a:cubicBezTo>
                      <a:pt x="2205" y="5424"/>
                      <a:pt x="2585" y="4644"/>
                      <a:pt x="2601" y="4606"/>
                    </a:cubicBezTo>
                    <a:lnTo>
                      <a:pt x="3941" y="40"/>
                    </a:lnTo>
                    <a:cubicBezTo>
                      <a:pt x="3941" y="35"/>
                      <a:pt x="3941" y="31"/>
                      <a:pt x="3941" y="31"/>
                    </a:cubicBezTo>
                    <a:cubicBezTo>
                      <a:pt x="3945" y="19"/>
                      <a:pt x="3937" y="2"/>
                      <a:pt x="3925" y="2"/>
                    </a:cubicBezTo>
                    <a:cubicBezTo>
                      <a:pt x="3922" y="1"/>
                      <a:pt x="3918" y="1"/>
                      <a:pt x="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76"/>
              <p:cNvSpPr/>
              <p:nvPr/>
            </p:nvSpPr>
            <p:spPr>
              <a:xfrm>
                <a:off x="11441774" y="1248005"/>
                <a:ext cx="92505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9" extrusionOk="0">
                    <a:moveTo>
                      <a:pt x="33" y="0"/>
                    </a:moveTo>
                    <a:cubicBezTo>
                      <a:pt x="21" y="0"/>
                      <a:pt x="12" y="7"/>
                      <a:pt x="9" y="18"/>
                    </a:cubicBezTo>
                    <a:cubicBezTo>
                      <a:pt x="0" y="30"/>
                      <a:pt x="9" y="47"/>
                      <a:pt x="21" y="51"/>
                    </a:cubicBezTo>
                    <a:cubicBezTo>
                      <a:pt x="618" y="264"/>
                      <a:pt x="672" y="644"/>
                      <a:pt x="672" y="648"/>
                    </a:cubicBezTo>
                    <a:cubicBezTo>
                      <a:pt x="676" y="661"/>
                      <a:pt x="685" y="669"/>
                      <a:pt x="701" y="669"/>
                    </a:cubicBezTo>
                    <a:cubicBezTo>
                      <a:pt x="718" y="665"/>
                      <a:pt x="726" y="652"/>
                      <a:pt x="726" y="640"/>
                    </a:cubicBezTo>
                    <a:cubicBezTo>
                      <a:pt x="722" y="623"/>
                      <a:pt x="668" y="226"/>
                      <a:pt x="42" y="1"/>
                    </a:cubicBezTo>
                    <a:cubicBezTo>
                      <a:pt x="39" y="0"/>
                      <a:pt x="36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76"/>
              <p:cNvSpPr/>
              <p:nvPr/>
            </p:nvSpPr>
            <p:spPr>
              <a:xfrm>
                <a:off x="11094398" y="1298775"/>
                <a:ext cx="377783" cy="6463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08" extrusionOk="0">
                    <a:moveTo>
                      <a:pt x="2853" y="1"/>
                    </a:moveTo>
                    <a:cubicBezTo>
                      <a:pt x="2826" y="1"/>
                      <a:pt x="2813" y="38"/>
                      <a:pt x="2839" y="53"/>
                    </a:cubicBezTo>
                    <a:cubicBezTo>
                      <a:pt x="2876" y="70"/>
                      <a:pt x="2918" y="99"/>
                      <a:pt x="2910" y="141"/>
                    </a:cubicBezTo>
                    <a:cubicBezTo>
                      <a:pt x="2910" y="153"/>
                      <a:pt x="2901" y="161"/>
                      <a:pt x="2889" y="170"/>
                    </a:cubicBezTo>
                    <a:cubicBezTo>
                      <a:pt x="2800" y="226"/>
                      <a:pt x="2356" y="458"/>
                      <a:pt x="1163" y="458"/>
                    </a:cubicBezTo>
                    <a:cubicBezTo>
                      <a:pt x="842" y="458"/>
                      <a:pt x="467" y="441"/>
                      <a:pt x="30" y="399"/>
                    </a:cubicBezTo>
                    <a:cubicBezTo>
                      <a:pt x="17" y="399"/>
                      <a:pt x="5" y="408"/>
                      <a:pt x="5" y="424"/>
                    </a:cubicBezTo>
                    <a:cubicBezTo>
                      <a:pt x="0" y="437"/>
                      <a:pt x="13" y="449"/>
                      <a:pt x="25" y="449"/>
                    </a:cubicBezTo>
                    <a:cubicBezTo>
                      <a:pt x="464" y="491"/>
                      <a:pt x="839" y="508"/>
                      <a:pt x="1161" y="508"/>
                    </a:cubicBezTo>
                    <a:cubicBezTo>
                      <a:pt x="2371" y="508"/>
                      <a:pt x="2826" y="270"/>
                      <a:pt x="2918" y="212"/>
                    </a:cubicBezTo>
                    <a:cubicBezTo>
                      <a:pt x="2943" y="199"/>
                      <a:pt x="2956" y="174"/>
                      <a:pt x="2964" y="149"/>
                    </a:cubicBezTo>
                    <a:cubicBezTo>
                      <a:pt x="2968" y="115"/>
                      <a:pt x="2964" y="57"/>
                      <a:pt x="2864" y="3"/>
                    </a:cubicBezTo>
                    <a:cubicBezTo>
                      <a:pt x="2860" y="1"/>
                      <a:pt x="2856" y="1"/>
                      <a:pt x="2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76"/>
              <p:cNvSpPr/>
              <p:nvPr/>
            </p:nvSpPr>
            <p:spPr>
              <a:xfrm>
                <a:off x="10749439" y="1103965"/>
                <a:ext cx="431098" cy="194681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530" extrusionOk="0">
                    <a:moveTo>
                      <a:pt x="2220" y="0"/>
                    </a:moveTo>
                    <a:cubicBezTo>
                      <a:pt x="2186" y="0"/>
                      <a:pt x="2153" y="11"/>
                      <a:pt x="2127" y="31"/>
                    </a:cubicBezTo>
                    <a:cubicBezTo>
                      <a:pt x="2094" y="56"/>
                      <a:pt x="2056" y="69"/>
                      <a:pt x="2018" y="69"/>
                    </a:cubicBezTo>
                    <a:cubicBezTo>
                      <a:pt x="1985" y="69"/>
                      <a:pt x="1956" y="60"/>
                      <a:pt x="1931" y="48"/>
                    </a:cubicBezTo>
                    <a:cubicBezTo>
                      <a:pt x="1897" y="31"/>
                      <a:pt x="1864" y="19"/>
                      <a:pt x="1831" y="14"/>
                    </a:cubicBezTo>
                    <a:cubicBezTo>
                      <a:pt x="1813" y="11"/>
                      <a:pt x="1795" y="10"/>
                      <a:pt x="1778" y="10"/>
                    </a:cubicBezTo>
                    <a:cubicBezTo>
                      <a:pt x="1725" y="10"/>
                      <a:pt x="1674" y="24"/>
                      <a:pt x="1630" y="52"/>
                    </a:cubicBezTo>
                    <a:cubicBezTo>
                      <a:pt x="1609" y="69"/>
                      <a:pt x="1584" y="77"/>
                      <a:pt x="1559" y="90"/>
                    </a:cubicBezTo>
                    <a:cubicBezTo>
                      <a:pt x="1534" y="94"/>
                      <a:pt x="1513" y="94"/>
                      <a:pt x="1488" y="94"/>
                    </a:cubicBezTo>
                    <a:lnTo>
                      <a:pt x="1476" y="90"/>
                    </a:lnTo>
                    <a:cubicBezTo>
                      <a:pt x="1459" y="78"/>
                      <a:pt x="1440" y="73"/>
                      <a:pt x="1420" y="73"/>
                    </a:cubicBezTo>
                    <a:cubicBezTo>
                      <a:pt x="1398" y="73"/>
                      <a:pt x="1375" y="80"/>
                      <a:pt x="1355" y="94"/>
                    </a:cubicBezTo>
                    <a:lnTo>
                      <a:pt x="1338" y="102"/>
                    </a:lnTo>
                    <a:cubicBezTo>
                      <a:pt x="1327" y="109"/>
                      <a:pt x="1314" y="112"/>
                      <a:pt x="1301" y="112"/>
                    </a:cubicBezTo>
                    <a:cubicBezTo>
                      <a:pt x="1291" y="112"/>
                      <a:pt x="1281" y="110"/>
                      <a:pt x="1271" y="106"/>
                    </a:cubicBezTo>
                    <a:cubicBezTo>
                      <a:pt x="1259" y="102"/>
                      <a:pt x="1246" y="102"/>
                      <a:pt x="1238" y="98"/>
                    </a:cubicBezTo>
                    <a:cubicBezTo>
                      <a:pt x="1204" y="93"/>
                      <a:pt x="1170" y="89"/>
                      <a:pt x="1130" y="89"/>
                    </a:cubicBezTo>
                    <a:cubicBezTo>
                      <a:pt x="1009" y="89"/>
                      <a:pt x="844" y="128"/>
                      <a:pt x="528" y="298"/>
                    </a:cubicBezTo>
                    <a:cubicBezTo>
                      <a:pt x="94" y="532"/>
                      <a:pt x="7" y="1208"/>
                      <a:pt x="2" y="1237"/>
                    </a:cubicBezTo>
                    <a:cubicBezTo>
                      <a:pt x="0" y="1255"/>
                      <a:pt x="13" y="1265"/>
                      <a:pt x="27" y="1265"/>
                    </a:cubicBezTo>
                    <a:cubicBezTo>
                      <a:pt x="38" y="1265"/>
                      <a:pt x="50" y="1257"/>
                      <a:pt x="52" y="1242"/>
                    </a:cubicBezTo>
                    <a:cubicBezTo>
                      <a:pt x="57" y="1237"/>
                      <a:pt x="144" y="565"/>
                      <a:pt x="553" y="340"/>
                    </a:cubicBezTo>
                    <a:cubicBezTo>
                      <a:pt x="858" y="176"/>
                      <a:pt x="1017" y="139"/>
                      <a:pt x="1119" y="139"/>
                    </a:cubicBezTo>
                    <a:cubicBezTo>
                      <a:pt x="1162" y="139"/>
                      <a:pt x="1195" y="146"/>
                      <a:pt x="1225" y="152"/>
                    </a:cubicBezTo>
                    <a:cubicBezTo>
                      <a:pt x="1238" y="152"/>
                      <a:pt x="1250" y="156"/>
                      <a:pt x="1259" y="156"/>
                    </a:cubicBezTo>
                    <a:cubicBezTo>
                      <a:pt x="1272" y="161"/>
                      <a:pt x="1286" y="164"/>
                      <a:pt x="1300" y="164"/>
                    </a:cubicBezTo>
                    <a:cubicBezTo>
                      <a:pt x="1321" y="164"/>
                      <a:pt x="1343" y="158"/>
                      <a:pt x="1363" y="148"/>
                    </a:cubicBezTo>
                    <a:lnTo>
                      <a:pt x="1384" y="135"/>
                    </a:lnTo>
                    <a:lnTo>
                      <a:pt x="1388" y="131"/>
                    </a:lnTo>
                    <a:cubicBezTo>
                      <a:pt x="1388" y="131"/>
                      <a:pt x="1396" y="125"/>
                      <a:pt x="1413" y="125"/>
                    </a:cubicBezTo>
                    <a:cubicBezTo>
                      <a:pt x="1423" y="125"/>
                      <a:pt x="1437" y="127"/>
                      <a:pt x="1455" y="135"/>
                    </a:cubicBezTo>
                    <a:cubicBezTo>
                      <a:pt x="1463" y="140"/>
                      <a:pt x="1472" y="144"/>
                      <a:pt x="1484" y="144"/>
                    </a:cubicBezTo>
                    <a:cubicBezTo>
                      <a:pt x="1492" y="145"/>
                      <a:pt x="1500" y="145"/>
                      <a:pt x="1508" y="145"/>
                    </a:cubicBezTo>
                    <a:cubicBezTo>
                      <a:pt x="1529" y="145"/>
                      <a:pt x="1552" y="142"/>
                      <a:pt x="1576" y="135"/>
                    </a:cubicBezTo>
                    <a:cubicBezTo>
                      <a:pt x="1601" y="127"/>
                      <a:pt x="1630" y="115"/>
                      <a:pt x="1655" y="98"/>
                    </a:cubicBezTo>
                    <a:cubicBezTo>
                      <a:pt x="1689" y="73"/>
                      <a:pt x="1731" y="60"/>
                      <a:pt x="1774" y="60"/>
                    </a:cubicBezTo>
                    <a:cubicBezTo>
                      <a:pt x="1788" y="60"/>
                      <a:pt x="1803" y="61"/>
                      <a:pt x="1818" y="65"/>
                    </a:cubicBezTo>
                    <a:cubicBezTo>
                      <a:pt x="1847" y="69"/>
                      <a:pt x="1877" y="81"/>
                      <a:pt x="1906" y="94"/>
                    </a:cubicBezTo>
                    <a:cubicBezTo>
                      <a:pt x="1939" y="110"/>
                      <a:pt x="1977" y="119"/>
                      <a:pt x="2014" y="119"/>
                    </a:cubicBezTo>
                    <a:cubicBezTo>
                      <a:pt x="2064" y="119"/>
                      <a:pt x="2110" y="106"/>
                      <a:pt x="2152" y="77"/>
                    </a:cubicBezTo>
                    <a:cubicBezTo>
                      <a:pt x="2179" y="62"/>
                      <a:pt x="2200" y="51"/>
                      <a:pt x="2220" y="51"/>
                    </a:cubicBezTo>
                    <a:cubicBezTo>
                      <a:pt x="2228" y="51"/>
                      <a:pt x="2236" y="53"/>
                      <a:pt x="2244" y="56"/>
                    </a:cubicBezTo>
                    <a:cubicBezTo>
                      <a:pt x="2281" y="69"/>
                      <a:pt x="2323" y="77"/>
                      <a:pt x="2369" y="77"/>
                    </a:cubicBezTo>
                    <a:cubicBezTo>
                      <a:pt x="2427" y="77"/>
                      <a:pt x="2490" y="90"/>
                      <a:pt x="2544" y="115"/>
                    </a:cubicBezTo>
                    <a:cubicBezTo>
                      <a:pt x="2636" y="169"/>
                      <a:pt x="2724" y="227"/>
                      <a:pt x="2807" y="298"/>
                    </a:cubicBezTo>
                    <a:cubicBezTo>
                      <a:pt x="2828" y="319"/>
                      <a:pt x="2853" y="340"/>
                      <a:pt x="2874" y="361"/>
                    </a:cubicBezTo>
                    <a:cubicBezTo>
                      <a:pt x="3008" y="457"/>
                      <a:pt x="3100" y="595"/>
                      <a:pt x="3133" y="753"/>
                    </a:cubicBezTo>
                    <a:cubicBezTo>
                      <a:pt x="3170" y="891"/>
                      <a:pt x="3200" y="1029"/>
                      <a:pt x="3225" y="1171"/>
                    </a:cubicBezTo>
                    <a:cubicBezTo>
                      <a:pt x="3229" y="1192"/>
                      <a:pt x="3233" y="1212"/>
                      <a:pt x="3237" y="1233"/>
                    </a:cubicBezTo>
                    <a:cubicBezTo>
                      <a:pt x="3241" y="1279"/>
                      <a:pt x="3258" y="1325"/>
                      <a:pt x="3292" y="1363"/>
                    </a:cubicBezTo>
                    <a:cubicBezTo>
                      <a:pt x="3308" y="1388"/>
                      <a:pt x="3325" y="1404"/>
                      <a:pt x="3333" y="1505"/>
                    </a:cubicBezTo>
                    <a:cubicBezTo>
                      <a:pt x="3333" y="1517"/>
                      <a:pt x="3346" y="1530"/>
                      <a:pt x="3358" y="1530"/>
                    </a:cubicBezTo>
                    <a:lnTo>
                      <a:pt x="3362" y="1530"/>
                    </a:lnTo>
                    <a:cubicBezTo>
                      <a:pt x="3379" y="1530"/>
                      <a:pt x="3388" y="1517"/>
                      <a:pt x="3388" y="1500"/>
                    </a:cubicBezTo>
                    <a:cubicBezTo>
                      <a:pt x="3375" y="1392"/>
                      <a:pt x="3358" y="1363"/>
                      <a:pt x="3333" y="1333"/>
                    </a:cubicBezTo>
                    <a:cubicBezTo>
                      <a:pt x="3308" y="1300"/>
                      <a:pt x="3292" y="1262"/>
                      <a:pt x="3287" y="1221"/>
                    </a:cubicBezTo>
                    <a:cubicBezTo>
                      <a:pt x="3283" y="1204"/>
                      <a:pt x="3283" y="1183"/>
                      <a:pt x="3279" y="1162"/>
                    </a:cubicBezTo>
                    <a:cubicBezTo>
                      <a:pt x="3254" y="1020"/>
                      <a:pt x="3221" y="878"/>
                      <a:pt x="3183" y="741"/>
                    </a:cubicBezTo>
                    <a:cubicBezTo>
                      <a:pt x="3145" y="574"/>
                      <a:pt x="3049" y="423"/>
                      <a:pt x="2912" y="319"/>
                    </a:cubicBezTo>
                    <a:cubicBezTo>
                      <a:pt x="2887" y="302"/>
                      <a:pt x="2866" y="282"/>
                      <a:pt x="2845" y="261"/>
                    </a:cubicBezTo>
                    <a:cubicBezTo>
                      <a:pt x="2761" y="190"/>
                      <a:pt x="2670" y="123"/>
                      <a:pt x="2569" y="69"/>
                    </a:cubicBezTo>
                    <a:cubicBezTo>
                      <a:pt x="2507" y="39"/>
                      <a:pt x="2440" y="27"/>
                      <a:pt x="2373" y="27"/>
                    </a:cubicBezTo>
                    <a:cubicBezTo>
                      <a:pt x="2336" y="27"/>
                      <a:pt x="2298" y="19"/>
                      <a:pt x="2265" y="6"/>
                    </a:cubicBezTo>
                    <a:cubicBezTo>
                      <a:pt x="2250" y="2"/>
                      <a:pt x="2235" y="0"/>
                      <a:pt x="2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76"/>
              <p:cNvSpPr/>
              <p:nvPr/>
            </p:nvSpPr>
            <p:spPr>
              <a:xfrm>
                <a:off x="10984840" y="1278162"/>
                <a:ext cx="290240" cy="85252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70" extrusionOk="0">
                    <a:moveTo>
                      <a:pt x="1083" y="1"/>
                    </a:moveTo>
                    <a:cubicBezTo>
                      <a:pt x="1053" y="1"/>
                      <a:pt x="1024" y="8"/>
                      <a:pt x="999" y="23"/>
                    </a:cubicBezTo>
                    <a:cubicBezTo>
                      <a:pt x="974" y="36"/>
                      <a:pt x="946" y="41"/>
                      <a:pt x="919" y="41"/>
                    </a:cubicBezTo>
                    <a:cubicBezTo>
                      <a:pt x="911" y="41"/>
                      <a:pt x="903" y="41"/>
                      <a:pt x="895" y="40"/>
                    </a:cubicBezTo>
                    <a:cubicBezTo>
                      <a:pt x="875" y="35"/>
                      <a:pt x="855" y="32"/>
                      <a:pt x="836" y="32"/>
                    </a:cubicBezTo>
                    <a:cubicBezTo>
                      <a:pt x="806" y="32"/>
                      <a:pt x="778" y="38"/>
                      <a:pt x="753" y="48"/>
                    </a:cubicBezTo>
                    <a:cubicBezTo>
                      <a:pt x="724" y="46"/>
                      <a:pt x="697" y="45"/>
                      <a:pt x="671" y="45"/>
                    </a:cubicBezTo>
                    <a:cubicBezTo>
                      <a:pt x="138" y="45"/>
                      <a:pt x="6" y="466"/>
                      <a:pt x="6" y="474"/>
                    </a:cubicBezTo>
                    <a:cubicBezTo>
                      <a:pt x="1" y="493"/>
                      <a:pt x="16" y="506"/>
                      <a:pt x="31" y="506"/>
                    </a:cubicBezTo>
                    <a:cubicBezTo>
                      <a:pt x="42" y="506"/>
                      <a:pt x="52" y="500"/>
                      <a:pt x="56" y="486"/>
                    </a:cubicBezTo>
                    <a:cubicBezTo>
                      <a:pt x="60" y="482"/>
                      <a:pt x="180" y="95"/>
                      <a:pt x="675" y="95"/>
                    </a:cubicBezTo>
                    <a:cubicBezTo>
                      <a:pt x="701" y="95"/>
                      <a:pt x="728" y="96"/>
                      <a:pt x="757" y="98"/>
                    </a:cubicBezTo>
                    <a:cubicBezTo>
                      <a:pt x="761" y="98"/>
                      <a:pt x="770" y="98"/>
                      <a:pt x="774" y="94"/>
                    </a:cubicBezTo>
                    <a:cubicBezTo>
                      <a:pt x="790" y="88"/>
                      <a:pt x="809" y="84"/>
                      <a:pt x="828" y="84"/>
                    </a:cubicBezTo>
                    <a:cubicBezTo>
                      <a:pt x="848" y="84"/>
                      <a:pt x="868" y="88"/>
                      <a:pt x="886" y="94"/>
                    </a:cubicBezTo>
                    <a:cubicBezTo>
                      <a:pt x="894" y="95"/>
                      <a:pt x="901" y="95"/>
                      <a:pt x="908" y="95"/>
                    </a:cubicBezTo>
                    <a:cubicBezTo>
                      <a:pt x="944" y="95"/>
                      <a:pt x="981" y="87"/>
                      <a:pt x="1016" y="73"/>
                    </a:cubicBezTo>
                    <a:cubicBezTo>
                      <a:pt x="1049" y="60"/>
                      <a:pt x="1074" y="51"/>
                      <a:pt x="1097" y="51"/>
                    </a:cubicBezTo>
                    <a:cubicBezTo>
                      <a:pt x="1112" y="51"/>
                      <a:pt x="1126" y="55"/>
                      <a:pt x="1141" y="65"/>
                    </a:cubicBezTo>
                    <a:cubicBezTo>
                      <a:pt x="1191" y="94"/>
                      <a:pt x="1245" y="111"/>
                      <a:pt x="1300" y="123"/>
                    </a:cubicBezTo>
                    <a:cubicBezTo>
                      <a:pt x="1329" y="131"/>
                      <a:pt x="1358" y="140"/>
                      <a:pt x="1387" y="156"/>
                    </a:cubicBezTo>
                    <a:cubicBezTo>
                      <a:pt x="1408" y="166"/>
                      <a:pt x="1432" y="171"/>
                      <a:pt x="1456" y="171"/>
                    </a:cubicBezTo>
                    <a:cubicBezTo>
                      <a:pt x="1475" y="171"/>
                      <a:pt x="1494" y="168"/>
                      <a:pt x="1512" y="161"/>
                    </a:cubicBezTo>
                    <a:cubicBezTo>
                      <a:pt x="1533" y="154"/>
                      <a:pt x="1554" y="151"/>
                      <a:pt x="1575" y="151"/>
                    </a:cubicBezTo>
                    <a:cubicBezTo>
                      <a:pt x="1596" y="151"/>
                      <a:pt x="1617" y="154"/>
                      <a:pt x="1638" y="161"/>
                    </a:cubicBezTo>
                    <a:cubicBezTo>
                      <a:pt x="1663" y="173"/>
                      <a:pt x="1688" y="181"/>
                      <a:pt x="1713" y="194"/>
                    </a:cubicBezTo>
                    <a:cubicBezTo>
                      <a:pt x="1796" y="223"/>
                      <a:pt x="1901" y="265"/>
                      <a:pt x="1947" y="340"/>
                    </a:cubicBezTo>
                    <a:cubicBezTo>
                      <a:pt x="1984" y="390"/>
                      <a:pt x="2026" y="432"/>
                      <a:pt x="2080" y="465"/>
                    </a:cubicBezTo>
                    <a:cubicBezTo>
                      <a:pt x="2151" y="515"/>
                      <a:pt x="2218" y="570"/>
                      <a:pt x="2230" y="645"/>
                    </a:cubicBezTo>
                    <a:cubicBezTo>
                      <a:pt x="2230" y="657"/>
                      <a:pt x="2243" y="670"/>
                      <a:pt x="2255" y="670"/>
                    </a:cubicBezTo>
                    <a:lnTo>
                      <a:pt x="2260" y="670"/>
                    </a:lnTo>
                    <a:cubicBezTo>
                      <a:pt x="2272" y="670"/>
                      <a:pt x="2281" y="657"/>
                      <a:pt x="2281" y="641"/>
                    </a:cubicBezTo>
                    <a:cubicBezTo>
                      <a:pt x="2264" y="540"/>
                      <a:pt x="2185" y="478"/>
                      <a:pt x="2109" y="424"/>
                    </a:cubicBezTo>
                    <a:cubicBezTo>
                      <a:pt x="2063" y="394"/>
                      <a:pt x="2022" y="357"/>
                      <a:pt x="1993" y="315"/>
                    </a:cubicBezTo>
                    <a:cubicBezTo>
                      <a:pt x="1934" y="223"/>
                      <a:pt x="1821" y="181"/>
                      <a:pt x="1730" y="148"/>
                    </a:cubicBezTo>
                    <a:cubicBezTo>
                      <a:pt x="1704" y="136"/>
                      <a:pt x="1679" y="127"/>
                      <a:pt x="1659" y="119"/>
                    </a:cubicBezTo>
                    <a:cubicBezTo>
                      <a:pt x="1630" y="107"/>
                      <a:pt x="1599" y="102"/>
                      <a:pt x="1569" y="102"/>
                    </a:cubicBezTo>
                    <a:cubicBezTo>
                      <a:pt x="1545" y="102"/>
                      <a:pt x="1522" y="105"/>
                      <a:pt x="1500" y="111"/>
                    </a:cubicBezTo>
                    <a:cubicBezTo>
                      <a:pt x="1485" y="115"/>
                      <a:pt x="1470" y="117"/>
                      <a:pt x="1455" y="117"/>
                    </a:cubicBezTo>
                    <a:cubicBezTo>
                      <a:pt x="1439" y="117"/>
                      <a:pt x="1425" y="115"/>
                      <a:pt x="1412" y="111"/>
                    </a:cubicBezTo>
                    <a:cubicBezTo>
                      <a:pt x="1379" y="94"/>
                      <a:pt x="1346" y="81"/>
                      <a:pt x="1308" y="73"/>
                    </a:cubicBezTo>
                    <a:cubicBezTo>
                      <a:pt x="1258" y="65"/>
                      <a:pt x="1212" y="48"/>
                      <a:pt x="1170" y="23"/>
                    </a:cubicBezTo>
                    <a:cubicBezTo>
                      <a:pt x="1143" y="8"/>
                      <a:pt x="1113" y="1"/>
                      <a:pt x="10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76"/>
              <p:cNvSpPr/>
              <p:nvPr/>
            </p:nvSpPr>
            <p:spPr>
              <a:xfrm>
                <a:off x="11112593" y="1134885"/>
                <a:ext cx="349408" cy="195063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533" extrusionOk="0">
                    <a:moveTo>
                      <a:pt x="272" y="0"/>
                    </a:moveTo>
                    <a:cubicBezTo>
                      <a:pt x="134" y="0"/>
                      <a:pt x="27" y="76"/>
                      <a:pt x="24" y="76"/>
                    </a:cubicBezTo>
                    <a:cubicBezTo>
                      <a:pt x="1" y="93"/>
                      <a:pt x="18" y="124"/>
                      <a:pt x="39" y="124"/>
                    </a:cubicBezTo>
                    <a:cubicBezTo>
                      <a:pt x="44" y="124"/>
                      <a:pt x="49" y="122"/>
                      <a:pt x="54" y="118"/>
                    </a:cubicBezTo>
                    <a:cubicBezTo>
                      <a:pt x="115" y="73"/>
                      <a:pt x="186" y="51"/>
                      <a:pt x="258" y="51"/>
                    </a:cubicBezTo>
                    <a:cubicBezTo>
                      <a:pt x="351" y="51"/>
                      <a:pt x="444" y="89"/>
                      <a:pt x="513" y="160"/>
                    </a:cubicBezTo>
                    <a:cubicBezTo>
                      <a:pt x="590" y="240"/>
                      <a:pt x="666" y="261"/>
                      <a:pt x="733" y="261"/>
                    </a:cubicBezTo>
                    <a:cubicBezTo>
                      <a:pt x="779" y="261"/>
                      <a:pt x="820" y="251"/>
                      <a:pt x="855" y="243"/>
                    </a:cubicBezTo>
                    <a:cubicBezTo>
                      <a:pt x="890" y="235"/>
                      <a:pt x="922" y="227"/>
                      <a:pt x="952" y="227"/>
                    </a:cubicBezTo>
                    <a:cubicBezTo>
                      <a:pt x="999" y="227"/>
                      <a:pt x="1043" y="245"/>
                      <a:pt x="1089" y="306"/>
                    </a:cubicBezTo>
                    <a:cubicBezTo>
                      <a:pt x="1173" y="413"/>
                      <a:pt x="1242" y="440"/>
                      <a:pt x="1313" y="440"/>
                    </a:cubicBezTo>
                    <a:cubicBezTo>
                      <a:pt x="1347" y="440"/>
                      <a:pt x="1382" y="434"/>
                      <a:pt x="1418" y="427"/>
                    </a:cubicBezTo>
                    <a:cubicBezTo>
                      <a:pt x="1481" y="410"/>
                      <a:pt x="1548" y="406"/>
                      <a:pt x="1610" y="406"/>
                    </a:cubicBezTo>
                    <a:lnTo>
                      <a:pt x="1656" y="406"/>
                    </a:lnTo>
                    <a:cubicBezTo>
                      <a:pt x="1678" y="405"/>
                      <a:pt x="1705" y="404"/>
                      <a:pt x="1737" y="404"/>
                    </a:cubicBezTo>
                    <a:cubicBezTo>
                      <a:pt x="1906" y="404"/>
                      <a:pt x="2198" y="429"/>
                      <a:pt x="2416" y="644"/>
                    </a:cubicBezTo>
                    <a:cubicBezTo>
                      <a:pt x="2604" y="827"/>
                      <a:pt x="2696" y="1120"/>
                      <a:pt x="2687" y="1508"/>
                    </a:cubicBezTo>
                    <a:cubicBezTo>
                      <a:pt x="2687" y="1520"/>
                      <a:pt x="2696" y="1533"/>
                      <a:pt x="2712" y="1533"/>
                    </a:cubicBezTo>
                    <a:cubicBezTo>
                      <a:pt x="2725" y="1533"/>
                      <a:pt x="2737" y="1525"/>
                      <a:pt x="2737" y="1512"/>
                    </a:cubicBezTo>
                    <a:cubicBezTo>
                      <a:pt x="2746" y="1107"/>
                      <a:pt x="2650" y="807"/>
                      <a:pt x="2454" y="610"/>
                    </a:cubicBezTo>
                    <a:cubicBezTo>
                      <a:pt x="2224" y="384"/>
                      <a:pt x="1910" y="358"/>
                      <a:pt x="1737" y="358"/>
                    </a:cubicBezTo>
                    <a:cubicBezTo>
                      <a:pt x="1703" y="358"/>
                      <a:pt x="1674" y="359"/>
                      <a:pt x="1652" y="360"/>
                    </a:cubicBezTo>
                    <a:lnTo>
                      <a:pt x="1615" y="360"/>
                    </a:lnTo>
                    <a:cubicBezTo>
                      <a:pt x="1602" y="359"/>
                      <a:pt x="1590" y="359"/>
                      <a:pt x="1577" y="359"/>
                    </a:cubicBezTo>
                    <a:cubicBezTo>
                      <a:pt x="1520" y="359"/>
                      <a:pt x="1464" y="366"/>
                      <a:pt x="1406" y="377"/>
                    </a:cubicBezTo>
                    <a:cubicBezTo>
                      <a:pt x="1370" y="384"/>
                      <a:pt x="1339" y="390"/>
                      <a:pt x="1311" y="390"/>
                    </a:cubicBezTo>
                    <a:cubicBezTo>
                      <a:pt x="1252" y="390"/>
                      <a:pt x="1200" y="365"/>
                      <a:pt x="1130" y="272"/>
                    </a:cubicBezTo>
                    <a:cubicBezTo>
                      <a:pt x="1073" y="199"/>
                      <a:pt x="1015" y="178"/>
                      <a:pt x="957" y="178"/>
                    </a:cubicBezTo>
                    <a:cubicBezTo>
                      <a:pt x="919" y="178"/>
                      <a:pt x="881" y="187"/>
                      <a:pt x="842" y="197"/>
                    </a:cubicBezTo>
                    <a:cubicBezTo>
                      <a:pt x="804" y="205"/>
                      <a:pt x="768" y="214"/>
                      <a:pt x="731" y="214"/>
                    </a:cubicBezTo>
                    <a:cubicBezTo>
                      <a:pt x="674" y="214"/>
                      <a:pt x="616" y="194"/>
                      <a:pt x="550" y="126"/>
                    </a:cubicBezTo>
                    <a:cubicBezTo>
                      <a:pt x="457" y="30"/>
                      <a:pt x="358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76"/>
              <p:cNvSpPr/>
              <p:nvPr/>
            </p:nvSpPr>
            <p:spPr>
              <a:xfrm>
                <a:off x="10680091" y="863982"/>
                <a:ext cx="882299" cy="216948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705" extrusionOk="0">
                    <a:moveTo>
                      <a:pt x="116" y="0"/>
                    </a:moveTo>
                    <a:cubicBezTo>
                      <a:pt x="103" y="0"/>
                      <a:pt x="90" y="9"/>
                      <a:pt x="88" y="26"/>
                    </a:cubicBezTo>
                    <a:lnTo>
                      <a:pt x="46" y="490"/>
                    </a:lnTo>
                    <a:cubicBezTo>
                      <a:pt x="1" y="953"/>
                      <a:pt x="1470" y="1458"/>
                      <a:pt x="3390" y="1642"/>
                    </a:cubicBezTo>
                    <a:cubicBezTo>
                      <a:pt x="3832" y="1683"/>
                      <a:pt x="4262" y="1704"/>
                      <a:pt x="4667" y="1704"/>
                    </a:cubicBezTo>
                    <a:cubicBezTo>
                      <a:pt x="4695" y="1705"/>
                      <a:pt x="4722" y="1705"/>
                      <a:pt x="4750" y="1705"/>
                    </a:cubicBezTo>
                    <a:cubicBezTo>
                      <a:pt x="5106" y="1705"/>
                      <a:pt x="5463" y="1680"/>
                      <a:pt x="5819" y="1633"/>
                    </a:cubicBezTo>
                    <a:cubicBezTo>
                      <a:pt x="6487" y="1541"/>
                      <a:pt x="6867" y="1366"/>
                      <a:pt x="6888" y="1141"/>
                    </a:cubicBezTo>
                    <a:lnTo>
                      <a:pt x="6934" y="673"/>
                    </a:lnTo>
                    <a:cubicBezTo>
                      <a:pt x="6934" y="661"/>
                      <a:pt x="6925" y="648"/>
                      <a:pt x="6909" y="648"/>
                    </a:cubicBezTo>
                    <a:cubicBezTo>
                      <a:pt x="6907" y="648"/>
                      <a:pt x="6905" y="647"/>
                      <a:pt x="6904" y="647"/>
                    </a:cubicBezTo>
                    <a:cubicBezTo>
                      <a:pt x="6893" y="647"/>
                      <a:pt x="6883" y="658"/>
                      <a:pt x="6879" y="669"/>
                    </a:cubicBezTo>
                    <a:lnTo>
                      <a:pt x="6838" y="1137"/>
                    </a:lnTo>
                    <a:cubicBezTo>
                      <a:pt x="6817" y="1333"/>
                      <a:pt x="6445" y="1496"/>
                      <a:pt x="5811" y="1583"/>
                    </a:cubicBezTo>
                    <a:cubicBezTo>
                      <a:pt x="5475" y="1630"/>
                      <a:pt x="5087" y="1653"/>
                      <a:pt x="4667" y="1653"/>
                    </a:cubicBezTo>
                    <a:cubicBezTo>
                      <a:pt x="4266" y="1653"/>
                      <a:pt x="3836" y="1632"/>
                      <a:pt x="3394" y="1592"/>
                    </a:cubicBezTo>
                    <a:cubicBezTo>
                      <a:pt x="1566" y="1416"/>
                      <a:pt x="59" y="915"/>
                      <a:pt x="97" y="494"/>
                    </a:cubicBezTo>
                    <a:lnTo>
                      <a:pt x="142" y="30"/>
                    </a:lnTo>
                    <a:cubicBezTo>
                      <a:pt x="145" y="11"/>
                      <a:pt x="131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76"/>
              <p:cNvSpPr/>
              <p:nvPr/>
            </p:nvSpPr>
            <p:spPr>
              <a:xfrm>
                <a:off x="10685944" y="795397"/>
                <a:ext cx="879118" cy="226619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1781" extrusionOk="0">
                    <a:moveTo>
                      <a:pt x="2184" y="51"/>
                    </a:moveTo>
                    <a:cubicBezTo>
                      <a:pt x="2212" y="51"/>
                      <a:pt x="2239" y="52"/>
                      <a:pt x="2267" y="52"/>
                    </a:cubicBezTo>
                    <a:cubicBezTo>
                      <a:pt x="2668" y="52"/>
                      <a:pt x="3098" y="73"/>
                      <a:pt x="3540" y="114"/>
                    </a:cubicBezTo>
                    <a:cubicBezTo>
                      <a:pt x="4446" y="202"/>
                      <a:pt x="5285" y="369"/>
                      <a:pt x="5911" y="578"/>
                    </a:cubicBezTo>
                    <a:cubicBezTo>
                      <a:pt x="6516" y="782"/>
                      <a:pt x="6854" y="1012"/>
                      <a:pt x="6833" y="1212"/>
                    </a:cubicBezTo>
                    <a:cubicBezTo>
                      <a:pt x="6817" y="1408"/>
                      <a:pt x="6441" y="1571"/>
                      <a:pt x="5811" y="1659"/>
                    </a:cubicBezTo>
                    <a:cubicBezTo>
                      <a:pt x="5475" y="1704"/>
                      <a:pt x="5086" y="1727"/>
                      <a:pt x="4665" y="1727"/>
                    </a:cubicBezTo>
                    <a:cubicBezTo>
                      <a:pt x="4264" y="1727"/>
                      <a:pt x="3834" y="1706"/>
                      <a:pt x="3394" y="1663"/>
                    </a:cubicBezTo>
                    <a:cubicBezTo>
                      <a:pt x="1566" y="1492"/>
                      <a:pt x="55" y="991"/>
                      <a:pt x="96" y="569"/>
                    </a:cubicBezTo>
                    <a:cubicBezTo>
                      <a:pt x="113" y="373"/>
                      <a:pt x="489" y="210"/>
                      <a:pt x="1123" y="123"/>
                    </a:cubicBezTo>
                    <a:cubicBezTo>
                      <a:pt x="1476" y="76"/>
                      <a:pt x="1828" y="51"/>
                      <a:pt x="2184" y="51"/>
                    </a:cubicBezTo>
                    <a:close/>
                    <a:moveTo>
                      <a:pt x="2265" y="1"/>
                    </a:moveTo>
                    <a:cubicBezTo>
                      <a:pt x="1843" y="1"/>
                      <a:pt x="1453" y="24"/>
                      <a:pt x="1115" y="69"/>
                    </a:cubicBezTo>
                    <a:cubicBezTo>
                      <a:pt x="447" y="160"/>
                      <a:pt x="67" y="340"/>
                      <a:pt x="42" y="565"/>
                    </a:cubicBezTo>
                    <a:cubicBezTo>
                      <a:pt x="0" y="1029"/>
                      <a:pt x="1470" y="1534"/>
                      <a:pt x="3386" y="1717"/>
                    </a:cubicBezTo>
                    <a:cubicBezTo>
                      <a:pt x="3828" y="1759"/>
                      <a:pt x="4262" y="1780"/>
                      <a:pt x="4663" y="1780"/>
                    </a:cubicBezTo>
                    <a:cubicBezTo>
                      <a:pt x="4691" y="1780"/>
                      <a:pt x="4719" y="1780"/>
                      <a:pt x="4746" y="1780"/>
                    </a:cubicBezTo>
                    <a:cubicBezTo>
                      <a:pt x="5106" y="1780"/>
                      <a:pt x="5462" y="1755"/>
                      <a:pt x="5815" y="1709"/>
                    </a:cubicBezTo>
                    <a:cubicBezTo>
                      <a:pt x="6487" y="1617"/>
                      <a:pt x="6867" y="1442"/>
                      <a:pt x="6888" y="1216"/>
                    </a:cubicBezTo>
                    <a:cubicBezTo>
                      <a:pt x="6909" y="987"/>
                      <a:pt x="6566" y="745"/>
                      <a:pt x="5928" y="528"/>
                    </a:cubicBezTo>
                    <a:cubicBezTo>
                      <a:pt x="5302" y="315"/>
                      <a:pt x="4454" y="148"/>
                      <a:pt x="3544" y="64"/>
                    </a:cubicBezTo>
                    <a:cubicBezTo>
                      <a:pt x="3100" y="22"/>
                      <a:pt x="2668" y="1"/>
                      <a:pt x="2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76"/>
              <p:cNvSpPr/>
              <p:nvPr/>
            </p:nvSpPr>
            <p:spPr>
              <a:xfrm>
                <a:off x="10734297" y="1582148"/>
                <a:ext cx="22395" cy="259829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42" extrusionOk="0">
                    <a:moveTo>
                      <a:pt x="13" y="1"/>
                    </a:moveTo>
                    <a:cubicBezTo>
                      <a:pt x="9" y="1"/>
                      <a:pt x="0" y="9"/>
                      <a:pt x="0" y="13"/>
                    </a:cubicBezTo>
                    <a:lnTo>
                      <a:pt x="151" y="2029"/>
                    </a:lnTo>
                    <a:cubicBezTo>
                      <a:pt x="151" y="2038"/>
                      <a:pt x="155" y="2042"/>
                      <a:pt x="163" y="2042"/>
                    </a:cubicBezTo>
                    <a:cubicBezTo>
                      <a:pt x="171" y="2042"/>
                      <a:pt x="176" y="2038"/>
                      <a:pt x="176" y="2029"/>
                    </a:cubicBezTo>
                    <a:lnTo>
                      <a:pt x="30" y="13"/>
                    </a:lnTo>
                    <a:cubicBezTo>
                      <a:pt x="30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76"/>
              <p:cNvSpPr/>
              <p:nvPr/>
            </p:nvSpPr>
            <p:spPr>
              <a:xfrm>
                <a:off x="10760254" y="1646788"/>
                <a:ext cx="16160" cy="16019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59" extrusionOk="0">
                    <a:moveTo>
                      <a:pt x="20" y="1"/>
                    </a:moveTo>
                    <a:cubicBezTo>
                      <a:pt x="19" y="1"/>
                      <a:pt x="18" y="1"/>
                      <a:pt x="18" y="2"/>
                    </a:cubicBezTo>
                    <a:cubicBezTo>
                      <a:pt x="9" y="2"/>
                      <a:pt x="1" y="6"/>
                      <a:pt x="5" y="14"/>
                    </a:cubicBezTo>
                    <a:lnTo>
                      <a:pt x="101" y="1246"/>
                    </a:lnTo>
                    <a:cubicBezTo>
                      <a:pt x="101" y="1250"/>
                      <a:pt x="105" y="1258"/>
                      <a:pt x="114" y="1258"/>
                    </a:cubicBezTo>
                    <a:cubicBezTo>
                      <a:pt x="122" y="1254"/>
                      <a:pt x="126" y="1250"/>
                      <a:pt x="126" y="1242"/>
                    </a:cubicBezTo>
                    <a:lnTo>
                      <a:pt x="30" y="14"/>
                    </a:lnTo>
                    <a:cubicBezTo>
                      <a:pt x="30" y="8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76"/>
              <p:cNvSpPr/>
              <p:nvPr/>
            </p:nvSpPr>
            <p:spPr>
              <a:xfrm>
                <a:off x="10786848" y="1693105"/>
                <a:ext cx="7507" cy="74055"/>
              </a:xfrm>
              <a:custGeom>
                <a:avLst/>
                <a:gdLst/>
                <a:ahLst/>
                <a:cxnLst/>
                <a:rect l="l" t="t" r="r" b="b"/>
                <a:pathLst>
                  <a:path w="59" h="582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8"/>
                    </a:cubicBezTo>
                    <a:cubicBezTo>
                      <a:pt x="21" y="197"/>
                      <a:pt x="30" y="381"/>
                      <a:pt x="30" y="569"/>
                    </a:cubicBezTo>
                    <a:cubicBezTo>
                      <a:pt x="30" y="573"/>
                      <a:pt x="34" y="581"/>
                      <a:pt x="42" y="581"/>
                    </a:cubicBezTo>
                    <a:cubicBezTo>
                      <a:pt x="51" y="581"/>
                      <a:pt x="55" y="573"/>
                      <a:pt x="55" y="569"/>
                    </a:cubicBezTo>
                    <a:cubicBezTo>
                      <a:pt x="59" y="381"/>
                      <a:pt x="46" y="197"/>
                      <a:pt x="26" y="13"/>
                    </a:cubicBezTo>
                    <a:cubicBezTo>
                      <a:pt x="26" y="5"/>
                      <a:pt x="21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76"/>
              <p:cNvSpPr/>
              <p:nvPr/>
            </p:nvSpPr>
            <p:spPr>
              <a:xfrm>
                <a:off x="11380061" y="1486461"/>
                <a:ext cx="74564" cy="2482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951" extrusionOk="0">
                    <a:moveTo>
                      <a:pt x="572" y="0"/>
                    </a:moveTo>
                    <a:cubicBezTo>
                      <a:pt x="566" y="0"/>
                      <a:pt x="560" y="6"/>
                      <a:pt x="560" y="10"/>
                    </a:cubicBezTo>
                    <a:cubicBezTo>
                      <a:pt x="406" y="657"/>
                      <a:pt x="218" y="1304"/>
                      <a:pt x="5" y="1934"/>
                    </a:cubicBezTo>
                    <a:cubicBezTo>
                      <a:pt x="1" y="1942"/>
                      <a:pt x="5" y="1951"/>
                      <a:pt x="14" y="1951"/>
                    </a:cubicBezTo>
                    <a:lnTo>
                      <a:pt x="18" y="1951"/>
                    </a:lnTo>
                    <a:cubicBezTo>
                      <a:pt x="22" y="1951"/>
                      <a:pt x="26" y="1951"/>
                      <a:pt x="30" y="1942"/>
                    </a:cubicBezTo>
                    <a:cubicBezTo>
                      <a:pt x="243" y="1312"/>
                      <a:pt x="427" y="665"/>
                      <a:pt x="585" y="18"/>
                    </a:cubicBezTo>
                    <a:cubicBezTo>
                      <a:pt x="585" y="10"/>
                      <a:pt x="581" y="1"/>
                      <a:pt x="577" y="1"/>
                    </a:cubicBezTo>
                    <a:cubicBezTo>
                      <a:pt x="575" y="0"/>
                      <a:pt x="574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76"/>
              <p:cNvSpPr/>
              <p:nvPr/>
            </p:nvSpPr>
            <p:spPr>
              <a:xfrm>
                <a:off x="11380697" y="1544484"/>
                <a:ext cx="34101" cy="11859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932" extrusionOk="0">
                    <a:moveTo>
                      <a:pt x="255" y="0"/>
                    </a:moveTo>
                    <a:cubicBezTo>
                      <a:pt x="251" y="0"/>
                      <a:pt x="242" y="4"/>
                      <a:pt x="242" y="9"/>
                    </a:cubicBezTo>
                    <a:lnTo>
                      <a:pt x="0" y="914"/>
                    </a:lnTo>
                    <a:cubicBezTo>
                      <a:pt x="0" y="923"/>
                      <a:pt x="4" y="931"/>
                      <a:pt x="9" y="931"/>
                    </a:cubicBezTo>
                    <a:lnTo>
                      <a:pt x="13" y="931"/>
                    </a:lnTo>
                    <a:cubicBezTo>
                      <a:pt x="17" y="931"/>
                      <a:pt x="25" y="927"/>
                      <a:pt x="25" y="923"/>
                    </a:cubicBezTo>
                    <a:lnTo>
                      <a:pt x="267" y="17"/>
                    </a:lnTo>
                    <a:cubicBezTo>
                      <a:pt x="267" y="9"/>
                      <a:pt x="263" y="4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76"/>
              <p:cNvSpPr/>
              <p:nvPr/>
            </p:nvSpPr>
            <p:spPr>
              <a:xfrm>
                <a:off x="11359956" y="1569042"/>
                <a:ext cx="16160" cy="58404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59" extrusionOk="0">
                    <a:moveTo>
                      <a:pt x="107" y="0"/>
                    </a:moveTo>
                    <a:cubicBezTo>
                      <a:pt x="102" y="0"/>
                      <a:pt x="96" y="3"/>
                      <a:pt x="96" y="8"/>
                    </a:cubicBezTo>
                    <a:lnTo>
                      <a:pt x="5" y="442"/>
                    </a:lnTo>
                    <a:cubicBezTo>
                      <a:pt x="0" y="450"/>
                      <a:pt x="5" y="458"/>
                      <a:pt x="13" y="458"/>
                    </a:cubicBezTo>
                    <a:lnTo>
                      <a:pt x="17" y="458"/>
                    </a:lnTo>
                    <a:cubicBezTo>
                      <a:pt x="21" y="458"/>
                      <a:pt x="25" y="454"/>
                      <a:pt x="30" y="450"/>
                    </a:cubicBezTo>
                    <a:lnTo>
                      <a:pt x="121" y="16"/>
                    </a:lnTo>
                    <a:cubicBezTo>
                      <a:pt x="126" y="6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76"/>
              <p:cNvSpPr/>
              <p:nvPr/>
            </p:nvSpPr>
            <p:spPr>
              <a:xfrm>
                <a:off x="11314275" y="1589910"/>
                <a:ext cx="12851" cy="3855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03" extrusionOk="0">
                    <a:moveTo>
                      <a:pt x="84" y="1"/>
                    </a:moveTo>
                    <a:cubicBezTo>
                      <a:pt x="80" y="1"/>
                      <a:pt x="74" y="4"/>
                      <a:pt x="71" y="11"/>
                    </a:cubicBezTo>
                    <a:cubicBezTo>
                      <a:pt x="34" y="98"/>
                      <a:pt x="9" y="194"/>
                      <a:pt x="0" y="290"/>
                    </a:cubicBezTo>
                    <a:cubicBezTo>
                      <a:pt x="0" y="299"/>
                      <a:pt x="5" y="303"/>
                      <a:pt x="13" y="303"/>
                    </a:cubicBezTo>
                    <a:cubicBezTo>
                      <a:pt x="21" y="303"/>
                      <a:pt x="25" y="299"/>
                      <a:pt x="25" y="294"/>
                    </a:cubicBezTo>
                    <a:cubicBezTo>
                      <a:pt x="34" y="198"/>
                      <a:pt x="59" y="107"/>
                      <a:pt x="96" y="19"/>
                    </a:cubicBezTo>
                    <a:cubicBezTo>
                      <a:pt x="101" y="15"/>
                      <a:pt x="96" y="6"/>
                      <a:pt x="88" y="2"/>
                    </a:cubicBezTo>
                    <a:cubicBezTo>
                      <a:pt x="87" y="1"/>
                      <a:pt x="86" y="1"/>
                      <a:pt x="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76"/>
              <p:cNvSpPr/>
              <p:nvPr/>
            </p:nvSpPr>
            <p:spPr>
              <a:xfrm>
                <a:off x="10779468" y="1162497"/>
                <a:ext cx="57259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73" extrusionOk="0">
                    <a:moveTo>
                      <a:pt x="430" y="1"/>
                    </a:moveTo>
                    <a:cubicBezTo>
                      <a:pt x="428" y="1"/>
                      <a:pt x="427" y="1"/>
                      <a:pt x="426" y="1"/>
                    </a:cubicBezTo>
                    <a:cubicBezTo>
                      <a:pt x="180" y="80"/>
                      <a:pt x="13" y="306"/>
                      <a:pt x="0" y="560"/>
                    </a:cubicBezTo>
                    <a:cubicBezTo>
                      <a:pt x="0" y="569"/>
                      <a:pt x="8" y="573"/>
                      <a:pt x="13" y="573"/>
                    </a:cubicBezTo>
                    <a:cubicBezTo>
                      <a:pt x="21" y="573"/>
                      <a:pt x="25" y="569"/>
                      <a:pt x="25" y="560"/>
                    </a:cubicBezTo>
                    <a:cubicBezTo>
                      <a:pt x="38" y="314"/>
                      <a:pt x="196" y="101"/>
                      <a:pt x="434" y="26"/>
                    </a:cubicBezTo>
                    <a:cubicBezTo>
                      <a:pt x="450" y="22"/>
                      <a:pt x="444" y="1"/>
                      <a:pt x="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76"/>
              <p:cNvSpPr/>
              <p:nvPr/>
            </p:nvSpPr>
            <p:spPr>
              <a:xfrm>
                <a:off x="10807080" y="1188964"/>
                <a:ext cx="22904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44" extrusionOk="0">
                    <a:moveTo>
                      <a:pt x="151" y="1"/>
                    </a:moveTo>
                    <a:cubicBezTo>
                      <a:pt x="78" y="1"/>
                      <a:pt x="16" y="53"/>
                      <a:pt x="0" y="127"/>
                    </a:cubicBezTo>
                    <a:cubicBezTo>
                      <a:pt x="0" y="135"/>
                      <a:pt x="4" y="140"/>
                      <a:pt x="13" y="144"/>
                    </a:cubicBezTo>
                    <a:cubicBezTo>
                      <a:pt x="17" y="144"/>
                      <a:pt x="25" y="135"/>
                      <a:pt x="25" y="131"/>
                    </a:cubicBezTo>
                    <a:cubicBezTo>
                      <a:pt x="37" y="70"/>
                      <a:pt x="87" y="26"/>
                      <a:pt x="147" y="26"/>
                    </a:cubicBezTo>
                    <a:cubicBezTo>
                      <a:pt x="152" y="26"/>
                      <a:pt x="158" y="26"/>
                      <a:pt x="163" y="27"/>
                    </a:cubicBezTo>
                    <a:cubicBezTo>
                      <a:pt x="171" y="27"/>
                      <a:pt x="175" y="23"/>
                      <a:pt x="180" y="14"/>
                    </a:cubicBezTo>
                    <a:cubicBezTo>
                      <a:pt x="180" y="6"/>
                      <a:pt x="175" y="2"/>
                      <a:pt x="167" y="2"/>
                    </a:cubicBezTo>
                    <a:cubicBezTo>
                      <a:pt x="162" y="1"/>
                      <a:pt x="156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76"/>
              <p:cNvSpPr/>
              <p:nvPr/>
            </p:nvSpPr>
            <p:spPr>
              <a:xfrm>
                <a:off x="10841054" y="1206014"/>
                <a:ext cx="13869" cy="610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8" extrusionOk="0">
                    <a:moveTo>
                      <a:pt x="80" y="0"/>
                    </a:moveTo>
                    <a:cubicBezTo>
                      <a:pt x="52" y="0"/>
                      <a:pt x="25" y="9"/>
                      <a:pt x="4" y="26"/>
                    </a:cubicBezTo>
                    <a:cubicBezTo>
                      <a:pt x="0" y="31"/>
                      <a:pt x="0" y="39"/>
                      <a:pt x="4" y="43"/>
                    </a:cubicBezTo>
                    <a:cubicBezTo>
                      <a:pt x="9" y="47"/>
                      <a:pt x="13" y="47"/>
                      <a:pt x="17" y="47"/>
                    </a:cubicBezTo>
                    <a:lnTo>
                      <a:pt x="21" y="47"/>
                    </a:lnTo>
                    <a:cubicBezTo>
                      <a:pt x="37" y="34"/>
                      <a:pt x="55" y="29"/>
                      <a:pt x="74" y="29"/>
                    </a:cubicBezTo>
                    <a:cubicBezTo>
                      <a:pt x="80" y="29"/>
                      <a:pt x="86" y="30"/>
                      <a:pt x="92" y="31"/>
                    </a:cubicBezTo>
                    <a:cubicBezTo>
                      <a:pt x="100" y="31"/>
                      <a:pt x="105" y="26"/>
                      <a:pt x="109" y="18"/>
                    </a:cubicBezTo>
                    <a:cubicBezTo>
                      <a:pt x="109" y="10"/>
                      <a:pt x="105" y="6"/>
                      <a:pt x="96" y="1"/>
                    </a:cubicBezTo>
                    <a:cubicBezTo>
                      <a:pt x="91" y="1"/>
                      <a:pt x="85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76"/>
              <p:cNvSpPr/>
              <p:nvPr/>
            </p:nvSpPr>
            <p:spPr>
              <a:xfrm>
                <a:off x="11018051" y="1163515"/>
                <a:ext cx="75328" cy="5916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65" extrusionOk="0">
                    <a:moveTo>
                      <a:pt x="44" y="1"/>
                    </a:moveTo>
                    <a:cubicBezTo>
                      <a:pt x="35" y="1"/>
                      <a:pt x="25" y="1"/>
                      <a:pt x="16" y="1"/>
                    </a:cubicBezTo>
                    <a:cubicBezTo>
                      <a:pt x="0" y="1"/>
                      <a:pt x="3" y="31"/>
                      <a:pt x="14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26" y="30"/>
                      <a:pt x="35" y="30"/>
                      <a:pt x="45" y="30"/>
                    </a:cubicBezTo>
                    <a:cubicBezTo>
                      <a:pt x="160" y="30"/>
                      <a:pt x="269" y="75"/>
                      <a:pt x="350" y="156"/>
                    </a:cubicBezTo>
                    <a:cubicBezTo>
                      <a:pt x="433" y="244"/>
                      <a:pt x="509" y="348"/>
                      <a:pt x="567" y="456"/>
                    </a:cubicBezTo>
                    <a:cubicBezTo>
                      <a:pt x="571" y="461"/>
                      <a:pt x="575" y="465"/>
                      <a:pt x="579" y="465"/>
                    </a:cubicBezTo>
                    <a:cubicBezTo>
                      <a:pt x="579" y="465"/>
                      <a:pt x="584" y="461"/>
                      <a:pt x="584" y="461"/>
                    </a:cubicBezTo>
                    <a:cubicBezTo>
                      <a:pt x="592" y="456"/>
                      <a:pt x="592" y="448"/>
                      <a:pt x="588" y="444"/>
                    </a:cubicBezTo>
                    <a:cubicBezTo>
                      <a:pt x="529" y="331"/>
                      <a:pt x="454" y="227"/>
                      <a:pt x="367" y="139"/>
                    </a:cubicBezTo>
                    <a:cubicBezTo>
                      <a:pt x="281" y="50"/>
                      <a:pt x="164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76"/>
              <p:cNvSpPr/>
              <p:nvPr/>
            </p:nvSpPr>
            <p:spPr>
              <a:xfrm>
                <a:off x="11045027" y="1194562"/>
                <a:ext cx="19723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6" extrusionOk="0">
                    <a:moveTo>
                      <a:pt x="14" y="1"/>
                    </a:moveTo>
                    <a:cubicBezTo>
                      <a:pt x="11" y="1"/>
                      <a:pt x="7" y="3"/>
                      <a:pt x="4" y="8"/>
                    </a:cubicBezTo>
                    <a:cubicBezTo>
                      <a:pt x="0" y="12"/>
                      <a:pt x="0" y="20"/>
                      <a:pt x="8" y="25"/>
                    </a:cubicBezTo>
                    <a:cubicBezTo>
                      <a:pt x="67" y="62"/>
                      <a:pt x="109" y="121"/>
                      <a:pt x="130" y="187"/>
                    </a:cubicBezTo>
                    <a:cubicBezTo>
                      <a:pt x="130" y="192"/>
                      <a:pt x="134" y="196"/>
                      <a:pt x="142" y="196"/>
                    </a:cubicBezTo>
                    <a:lnTo>
                      <a:pt x="146" y="196"/>
                    </a:lnTo>
                    <a:cubicBezTo>
                      <a:pt x="150" y="192"/>
                      <a:pt x="155" y="187"/>
                      <a:pt x="155" y="179"/>
                    </a:cubicBezTo>
                    <a:cubicBezTo>
                      <a:pt x="134" y="104"/>
                      <a:pt x="88" y="41"/>
                      <a:pt x="21" y="4"/>
                    </a:cubicBezTo>
                    <a:cubicBezTo>
                      <a:pt x="19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76"/>
              <p:cNvSpPr/>
              <p:nvPr/>
            </p:nvSpPr>
            <p:spPr>
              <a:xfrm>
                <a:off x="11033320" y="1222429"/>
                <a:ext cx="865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68" h="111" extrusionOk="0">
                    <a:moveTo>
                      <a:pt x="15" y="0"/>
                    </a:moveTo>
                    <a:cubicBezTo>
                      <a:pt x="13" y="0"/>
                      <a:pt x="11" y="1"/>
                      <a:pt x="9" y="2"/>
                    </a:cubicBezTo>
                    <a:cubicBezTo>
                      <a:pt x="4" y="6"/>
                      <a:pt x="0" y="14"/>
                      <a:pt x="4" y="18"/>
                    </a:cubicBezTo>
                    <a:lnTo>
                      <a:pt x="38" y="102"/>
                    </a:lnTo>
                    <a:cubicBezTo>
                      <a:pt x="42" y="106"/>
                      <a:pt x="46" y="110"/>
                      <a:pt x="50" y="110"/>
                    </a:cubicBezTo>
                    <a:lnTo>
                      <a:pt x="59" y="110"/>
                    </a:lnTo>
                    <a:cubicBezTo>
                      <a:pt x="63" y="106"/>
                      <a:pt x="67" y="98"/>
                      <a:pt x="63" y="94"/>
                    </a:cubicBezTo>
                    <a:lnTo>
                      <a:pt x="25" y="10"/>
                    </a:lnTo>
                    <a:cubicBezTo>
                      <a:pt x="25" y="4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76"/>
              <p:cNvSpPr/>
              <p:nvPr/>
            </p:nvSpPr>
            <p:spPr>
              <a:xfrm>
                <a:off x="11001382" y="1250295"/>
                <a:ext cx="113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7" extrusionOk="0">
                    <a:moveTo>
                      <a:pt x="13" y="1"/>
                    </a:moveTo>
                    <a:cubicBezTo>
                      <a:pt x="10" y="1"/>
                      <a:pt x="7" y="2"/>
                      <a:pt x="5" y="4"/>
                    </a:cubicBezTo>
                    <a:cubicBezTo>
                      <a:pt x="1" y="12"/>
                      <a:pt x="1" y="21"/>
                      <a:pt x="5" y="25"/>
                    </a:cubicBezTo>
                    <a:lnTo>
                      <a:pt x="63" y="67"/>
                    </a:lnTo>
                    <a:lnTo>
                      <a:pt x="72" y="67"/>
                    </a:lnTo>
                    <a:cubicBezTo>
                      <a:pt x="76" y="67"/>
                      <a:pt x="80" y="62"/>
                      <a:pt x="84" y="62"/>
                    </a:cubicBezTo>
                    <a:cubicBezTo>
                      <a:pt x="89" y="54"/>
                      <a:pt x="84" y="46"/>
                      <a:pt x="80" y="42"/>
                    </a:cubicBezTo>
                    <a:lnTo>
                      <a:pt x="22" y="4"/>
                    </a:lnTo>
                    <a:cubicBezTo>
                      <a:pt x="20" y="2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76"/>
              <p:cNvSpPr/>
              <p:nvPr/>
            </p:nvSpPr>
            <p:spPr>
              <a:xfrm>
                <a:off x="10869684" y="1268237"/>
                <a:ext cx="43899" cy="96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190" y="0"/>
                    </a:moveTo>
                    <a:cubicBezTo>
                      <a:pt x="127" y="0"/>
                      <a:pt x="64" y="17"/>
                      <a:pt x="9" y="51"/>
                    </a:cubicBezTo>
                    <a:cubicBezTo>
                      <a:pt x="1" y="55"/>
                      <a:pt x="1" y="63"/>
                      <a:pt x="5" y="67"/>
                    </a:cubicBezTo>
                    <a:cubicBezTo>
                      <a:pt x="5" y="72"/>
                      <a:pt x="9" y="76"/>
                      <a:pt x="13" y="76"/>
                    </a:cubicBezTo>
                    <a:cubicBezTo>
                      <a:pt x="17" y="76"/>
                      <a:pt x="17" y="76"/>
                      <a:pt x="22" y="72"/>
                    </a:cubicBezTo>
                    <a:cubicBezTo>
                      <a:pt x="72" y="40"/>
                      <a:pt x="131" y="24"/>
                      <a:pt x="191" y="24"/>
                    </a:cubicBezTo>
                    <a:cubicBezTo>
                      <a:pt x="235" y="24"/>
                      <a:pt x="280" y="33"/>
                      <a:pt x="322" y="51"/>
                    </a:cubicBezTo>
                    <a:cubicBezTo>
                      <a:pt x="324" y="52"/>
                      <a:pt x="326" y="52"/>
                      <a:pt x="327" y="52"/>
                    </a:cubicBezTo>
                    <a:cubicBezTo>
                      <a:pt x="338" y="52"/>
                      <a:pt x="345" y="34"/>
                      <a:pt x="330" y="30"/>
                    </a:cubicBezTo>
                    <a:cubicBezTo>
                      <a:pt x="286" y="10"/>
                      <a:pt x="238" y="0"/>
                      <a:pt x="1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76"/>
              <p:cNvSpPr/>
              <p:nvPr/>
            </p:nvSpPr>
            <p:spPr>
              <a:xfrm>
                <a:off x="11170871" y="1314808"/>
                <a:ext cx="55350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53" extrusionOk="0">
                    <a:moveTo>
                      <a:pt x="46" y="1"/>
                    </a:moveTo>
                    <a:cubicBezTo>
                      <a:pt x="35" y="1"/>
                      <a:pt x="24" y="1"/>
                      <a:pt x="13" y="2"/>
                    </a:cubicBezTo>
                    <a:cubicBezTo>
                      <a:pt x="5" y="6"/>
                      <a:pt x="0" y="10"/>
                      <a:pt x="0" y="19"/>
                    </a:cubicBezTo>
                    <a:cubicBezTo>
                      <a:pt x="0" y="27"/>
                      <a:pt x="9" y="31"/>
                      <a:pt x="17" y="31"/>
                    </a:cubicBezTo>
                    <a:cubicBezTo>
                      <a:pt x="30" y="30"/>
                      <a:pt x="44" y="29"/>
                      <a:pt x="57" y="29"/>
                    </a:cubicBezTo>
                    <a:cubicBezTo>
                      <a:pt x="205" y="29"/>
                      <a:pt x="340" y="114"/>
                      <a:pt x="405" y="244"/>
                    </a:cubicBezTo>
                    <a:cubicBezTo>
                      <a:pt x="409" y="248"/>
                      <a:pt x="414" y="252"/>
                      <a:pt x="418" y="252"/>
                    </a:cubicBezTo>
                    <a:lnTo>
                      <a:pt x="426" y="252"/>
                    </a:lnTo>
                    <a:cubicBezTo>
                      <a:pt x="430" y="248"/>
                      <a:pt x="435" y="240"/>
                      <a:pt x="430" y="236"/>
                    </a:cubicBezTo>
                    <a:cubicBezTo>
                      <a:pt x="356" y="87"/>
                      <a:pt x="208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76"/>
              <p:cNvSpPr/>
              <p:nvPr/>
            </p:nvSpPr>
            <p:spPr>
              <a:xfrm>
                <a:off x="11181305" y="1332622"/>
                <a:ext cx="17814" cy="1336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05" extrusionOk="0">
                    <a:moveTo>
                      <a:pt x="17" y="0"/>
                    </a:moveTo>
                    <a:cubicBezTo>
                      <a:pt x="6" y="0"/>
                      <a:pt x="0" y="15"/>
                      <a:pt x="10" y="25"/>
                    </a:cubicBezTo>
                    <a:lnTo>
                      <a:pt x="119" y="104"/>
                    </a:lnTo>
                    <a:lnTo>
                      <a:pt x="131" y="104"/>
                    </a:lnTo>
                    <a:cubicBezTo>
                      <a:pt x="140" y="96"/>
                      <a:pt x="140" y="87"/>
                      <a:pt x="131" y="83"/>
                    </a:cubicBezTo>
                    <a:lnTo>
                      <a:pt x="27" y="4"/>
                    </a:lnTo>
                    <a:cubicBezTo>
                      <a:pt x="23" y="1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76"/>
              <p:cNvSpPr/>
              <p:nvPr/>
            </p:nvSpPr>
            <p:spPr>
              <a:xfrm>
                <a:off x="11141987" y="1341911"/>
                <a:ext cx="9925" cy="5090"/>
              </a:xfrm>
              <a:custGeom>
                <a:avLst/>
                <a:gdLst/>
                <a:ahLst/>
                <a:cxnLst/>
                <a:rect l="l" t="t" r="r" b="b"/>
                <a:pathLst>
                  <a:path w="78" h="40" extrusionOk="0">
                    <a:moveTo>
                      <a:pt x="19" y="1"/>
                    </a:moveTo>
                    <a:cubicBezTo>
                      <a:pt x="9" y="1"/>
                      <a:pt x="0" y="11"/>
                      <a:pt x="6" y="23"/>
                    </a:cubicBezTo>
                    <a:cubicBezTo>
                      <a:pt x="15" y="31"/>
                      <a:pt x="27" y="39"/>
                      <a:pt x="40" y="39"/>
                    </a:cubicBezTo>
                    <a:lnTo>
                      <a:pt x="44" y="39"/>
                    </a:lnTo>
                    <a:cubicBezTo>
                      <a:pt x="52" y="39"/>
                      <a:pt x="65" y="35"/>
                      <a:pt x="73" y="27"/>
                    </a:cubicBezTo>
                    <a:cubicBezTo>
                      <a:pt x="77" y="23"/>
                      <a:pt x="77" y="14"/>
                      <a:pt x="73" y="10"/>
                    </a:cubicBezTo>
                    <a:cubicBezTo>
                      <a:pt x="71" y="8"/>
                      <a:pt x="67" y="7"/>
                      <a:pt x="63" y="7"/>
                    </a:cubicBezTo>
                    <a:cubicBezTo>
                      <a:pt x="58" y="7"/>
                      <a:pt x="54" y="8"/>
                      <a:pt x="52" y="10"/>
                    </a:cubicBezTo>
                    <a:cubicBezTo>
                      <a:pt x="48" y="10"/>
                      <a:pt x="44" y="14"/>
                      <a:pt x="40" y="14"/>
                    </a:cubicBezTo>
                    <a:cubicBezTo>
                      <a:pt x="35" y="14"/>
                      <a:pt x="31" y="10"/>
                      <a:pt x="31" y="6"/>
                    </a:cubicBezTo>
                    <a:cubicBezTo>
                      <a:pt x="28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76"/>
              <p:cNvSpPr/>
              <p:nvPr/>
            </p:nvSpPr>
            <p:spPr>
              <a:xfrm>
                <a:off x="11364664" y="1209577"/>
                <a:ext cx="5967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469" h="634" extrusionOk="0">
                    <a:moveTo>
                      <a:pt x="14" y="1"/>
                    </a:moveTo>
                    <a:cubicBezTo>
                      <a:pt x="9" y="1"/>
                      <a:pt x="4" y="5"/>
                      <a:pt x="1" y="11"/>
                    </a:cubicBezTo>
                    <a:cubicBezTo>
                      <a:pt x="1" y="15"/>
                      <a:pt x="5" y="23"/>
                      <a:pt x="13" y="28"/>
                    </a:cubicBezTo>
                    <a:cubicBezTo>
                      <a:pt x="272" y="99"/>
                      <a:pt x="439" y="353"/>
                      <a:pt x="406" y="620"/>
                    </a:cubicBezTo>
                    <a:cubicBezTo>
                      <a:pt x="406" y="629"/>
                      <a:pt x="410" y="633"/>
                      <a:pt x="418" y="633"/>
                    </a:cubicBezTo>
                    <a:cubicBezTo>
                      <a:pt x="419" y="634"/>
                      <a:pt x="420" y="634"/>
                      <a:pt x="421" y="634"/>
                    </a:cubicBezTo>
                    <a:cubicBezTo>
                      <a:pt x="425" y="634"/>
                      <a:pt x="431" y="628"/>
                      <a:pt x="431" y="624"/>
                    </a:cubicBezTo>
                    <a:cubicBezTo>
                      <a:pt x="468" y="341"/>
                      <a:pt x="293" y="78"/>
                      <a:pt x="18" y="3"/>
                    </a:cubicBezTo>
                    <a:cubicBezTo>
                      <a:pt x="17" y="1"/>
                      <a:pt x="15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76"/>
              <p:cNvSpPr/>
              <p:nvPr/>
            </p:nvSpPr>
            <p:spPr>
              <a:xfrm>
                <a:off x="11375480" y="1244315"/>
                <a:ext cx="17559" cy="2939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1" extrusionOk="0">
                    <a:moveTo>
                      <a:pt x="20" y="0"/>
                    </a:moveTo>
                    <a:cubicBezTo>
                      <a:pt x="10" y="0"/>
                      <a:pt x="1" y="14"/>
                      <a:pt x="12" y="22"/>
                    </a:cubicBezTo>
                    <a:cubicBezTo>
                      <a:pt x="75" y="63"/>
                      <a:pt x="108" y="139"/>
                      <a:pt x="104" y="214"/>
                    </a:cubicBezTo>
                    <a:cubicBezTo>
                      <a:pt x="100" y="222"/>
                      <a:pt x="108" y="226"/>
                      <a:pt x="112" y="230"/>
                    </a:cubicBezTo>
                    <a:cubicBezTo>
                      <a:pt x="120" y="230"/>
                      <a:pt x="129" y="226"/>
                      <a:pt x="129" y="218"/>
                    </a:cubicBezTo>
                    <a:cubicBezTo>
                      <a:pt x="137" y="130"/>
                      <a:pt x="100" y="47"/>
                      <a:pt x="24" y="1"/>
                    </a:cubicBezTo>
                    <a:cubicBezTo>
                      <a:pt x="23" y="0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76"/>
              <p:cNvSpPr/>
              <p:nvPr/>
            </p:nvSpPr>
            <p:spPr>
              <a:xfrm>
                <a:off x="11357029" y="1284778"/>
                <a:ext cx="6235" cy="13869"/>
              </a:xfrm>
              <a:custGeom>
                <a:avLst/>
                <a:gdLst/>
                <a:ahLst/>
                <a:cxnLst/>
                <a:rect l="l" t="t" r="r" b="b"/>
                <a:pathLst>
                  <a:path w="49" h="109" extrusionOk="0">
                    <a:moveTo>
                      <a:pt x="18" y="0"/>
                    </a:moveTo>
                    <a:cubicBezTo>
                      <a:pt x="9" y="0"/>
                      <a:pt x="0" y="7"/>
                      <a:pt x="3" y="17"/>
                    </a:cubicBezTo>
                    <a:lnTo>
                      <a:pt x="23" y="100"/>
                    </a:lnTo>
                    <a:cubicBezTo>
                      <a:pt x="23" y="104"/>
                      <a:pt x="28" y="109"/>
                      <a:pt x="36" y="109"/>
                    </a:cubicBezTo>
                    <a:lnTo>
                      <a:pt x="40" y="109"/>
                    </a:lnTo>
                    <a:cubicBezTo>
                      <a:pt x="44" y="104"/>
                      <a:pt x="48" y="100"/>
                      <a:pt x="48" y="92"/>
                    </a:cubicBezTo>
                    <a:lnTo>
                      <a:pt x="32" y="13"/>
                    </a:lnTo>
                    <a:cubicBezTo>
                      <a:pt x="30" y="4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76"/>
              <p:cNvSpPr/>
              <p:nvPr/>
            </p:nvSpPr>
            <p:spPr>
              <a:xfrm>
                <a:off x="11169217" y="1179802"/>
                <a:ext cx="61204" cy="27484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16" extrusionOk="0">
                    <a:moveTo>
                      <a:pt x="16" y="0"/>
                    </a:moveTo>
                    <a:cubicBezTo>
                      <a:pt x="13" y="0"/>
                      <a:pt x="11" y="1"/>
                      <a:pt x="9" y="3"/>
                    </a:cubicBezTo>
                    <a:cubicBezTo>
                      <a:pt x="1" y="7"/>
                      <a:pt x="1" y="15"/>
                      <a:pt x="5" y="20"/>
                    </a:cubicBezTo>
                    <a:cubicBezTo>
                      <a:pt x="43" y="70"/>
                      <a:pt x="105" y="99"/>
                      <a:pt x="168" y="99"/>
                    </a:cubicBezTo>
                    <a:lnTo>
                      <a:pt x="235" y="99"/>
                    </a:lnTo>
                    <a:cubicBezTo>
                      <a:pt x="250" y="97"/>
                      <a:pt x="266" y="96"/>
                      <a:pt x="281" y="96"/>
                    </a:cubicBezTo>
                    <a:cubicBezTo>
                      <a:pt x="303" y="96"/>
                      <a:pt x="324" y="98"/>
                      <a:pt x="343" y="103"/>
                    </a:cubicBezTo>
                    <a:cubicBezTo>
                      <a:pt x="397" y="107"/>
                      <a:pt x="443" y="149"/>
                      <a:pt x="456" y="203"/>
                    </a:cubicBezTo>
                    <a:cubicBezTo>
                      <a:pt x="456" y="207"/>
                      <a:pt x="464" y="212"/>
                      <a:pt x="468" y="216"/>
                    </a:cubicBezTo>
                    <a:lnTo>
                      <a:pt x="473" y="212"/>
                    </a:lnTo>
                    <a:cubicBezTo>
                      <a:pt x="477" y="212"/>
                      <a:pt x="481" y="207"/>
                      <a:pt x="481" y="199"/>
                    </a:cubicBezTo>
                    <a:cubicBezTo>
                      <a:pt x="468" y="132"/>
                      <a:pt x="414" y="86"/>
                      <a:pt x="352" y="78"/>
                    </a:cubicBezTo>
                    <a:cubicBezTo>
                      <a:pt x="310" y="70"/>
                      <a:pt x="272" y="70"/>
                      <a:pt x="235" y="70"/>
                    </a:cubicBezTo>
                    <a:lnTo>
                      <a:pt x="172" y="70"/>
                    </a:lnTo>
                    <a:cubicBezTo>
                      <a:pt x="168" y="70"/>
                      <a:pt x="164" y="70"/>
                      <a:pt x="159" y="70"/>
                    </a:cubicBezTo>
                    <a:cubicBezTo>
                      <a:pt x="106" y="70"/>
                      <a:pt x="57" y="46"/>
                      <a:pt x="26" y="7"/>
                    </a:cubicBezTo>
                    <a:cubicBezTo>
                      <a:pt x="23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76"/>
              <p:cNvSpPr/>
              <p:nvPr/>
            </p:nvSpPr>
            <p:spPr>
              <a:xfrm>
                <a:off x="11175579" y="1208050"/>
                <a:ext cx="2519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78" extrusionOk="0">
                    <a:moveTo>
                      <a:pt x="15" y="0"/>
                    </a:moveTo>
                    <a:cubicBezTo>
                      <a:pt x="9" y="0"/>
                      <a:pt x="5" y="3"/>
                      <a:pt x="5" y="6"/>
                    </a:cubicBezTo>
                    <a:cubicBezTo>
                      <a:pt x="1" y="10"/>
                      <a:pt x="1" y="19"/>
                      <a:pt x="9" y="23"/>
                    </a:cubicBezTo>
                    <a:cubicBezTo>
                      <a:pt x="59" y="56"/>
                      <a:pt x="118" y="73"/>
                      <a:pt x="176" y="77"/>
                    </a:cubicBezTo>
                    <a:cubicBezTo>
                      <a:pt x="197" y="77"/>
                      <a:pt x="197" y="52"/>
                      <a:pt x="176" y="52"/>
                    </a:cubicBezTo>
                    <a:cubicBezTo>
                      <a:pt x="122" y="48"/>
                      <a:pt x="68" y="31"/>
                      <a:pt x="22" y="2"/>
                    </a:cubicBezTo>
                    <a:cubicBezTo>
                      <a:pt x="19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76"/>
              <p:cNvSpPr/>
              <p:nvPr/>
            </p:nvSpPr>
            <p:spPr>
              <a:xfrm>
                <a:off x="11208281" y="1239352"/>
                <a:ext cx="8398" cy="7253"/>
              </a:xfrm>
              <a:custGeom>
                <a:avLst/>
                <a:gdLst/>
                <a:ahLst/>
                <a:cxnLst/>
                <a:rect l="l" t="t" r="r" b="b"/>
                <a:pathLst>
                  <a:path w="66" h="57" extrusionOk="0">
                    <a:moveTo>
                      <a:pt x="17" y="0"/>
                    </a:moveTo>
                    <a:cubicBezTo>
                      <a:pt x="7" y="0"/>
                      <a:pt x="0" y="13"/>
                      <a:pt x="7" y="23"/>
                    </a:cubicBezTo>
                    <a:lnTo>
                      <a:pt x="40" y="52"/>
                    </a:lnTo>
                    <a:cubicBezTo>
                      <a:pt x="45" y="52"/>
                      <a:pt x="45" y="57"/>
                      <a:pt x="49" y="57"/>
                    </a:cubicBezTo>
                    <a:cubicBezTo>
                      <a:pt x="53" y="57"/>
                      <a:pt x="57" y="52"/>
                      <a:pt x="57" y="52"/>
                    </a:cubicBezTo>
                    <a:cubicBezTo>
                      <a:pt x="65" y="44"/>
                      <a:pt x="65" y="36"/>
                      <a:pt x="57" y="32"/>
                    </a:cubicBezTo>
                    <a:lnTo>
                      <a:pt x="24" y="2"/>
                    </a:lnTo>
                    <a:cubicBezTo>
                      <a:pt x="21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76"/>
              <p:cNvSpPr/>
              <p:nvPr/>
            </p:nvSpPr>
            <p:spPr>
              <a:xfrm>
                <a:off x="11453481" y="902155"/>
                <a:ext cx="73419" cy="4059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19" extrusionOk="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8"/>
                      <a:pt x="4" y="27"/>
                      <a:pt x="13" y="27"/>
                    </a:cubicBezTo>
                    <a:cubicBezTo>
                      <a:pt x="217" y="64"/>
                      <a:pt x="405" y="165"/>
                      <a:pt x="551" y="315"/>
                    </a:cubicBezTo>
                    <a:cubicBezTo>
                      <a:pt x="555" y="315"/>
                      <a:pt x="555" y="319"/>
                      <a:pt x="559" y="319"/>
                    </a:cubicBezTo>
                    <a:cubicBezTo>
                      <a:pt x="564" y="319"/>
                      <a:pt x="568" y="315"/>
                      <a:pt x="572" y="315"/>
                    </a:cubicBezTo>
                    <a:cubicBezTo>
                      <a:pt x="576" y="311"/>
                      <a:pt x="576" y="302"/>
                      <a:pt x="572" y="294"/>
                    </a:cubicBezTo>
                    <a:cubicBezTo>
                      <a:pt x="422" y="144"/>
                      <a:pt x="225" y="39"/>
                      <a:pt x="17" y="2"/>
                    </a:cubicBezTo>
                    <a:cubicBezTo>
                      <a:pt x="14" y="1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76"/>
              <p:cNvSpPr/>
              <p:nvPr/>
            </p:nvSpPr>
            <p:spPr>
              <a:xfrm>
                <a:off x="11473585" y="924423"/>
                <a:ext cx="25576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11" extrusionOk="0">
                    <a:moveTo>
                      <a:pt x="17" y="0"/>
                    </a:moveTo>
                    <a:cubicBezTo>
                      <a:pt x="13" y="0"/>
                      <a:pt x="8" y="3"/>
                      <a:pt x="5" y="6"/>
                    </a:cubicBezTo>
                    <a:cubicBezTo>
                      <a:pt x="1" y="15"/>
                      <a:pt x="5" y="19"/>
                      <a:pt x="9" y="23"/>
                    </a:cubicBezTo>
                    <a:lnTo>
                      <a:pt x="180" y="111"/>
                    </a:lnTo>
                    <a:lnTo>
                      <a:pt x="188" y="111"/>
                    </a:lnTo>
                    <a:cubicBezTo>
                      <a:pt x="193" y="111"/>
                      <a:pt x="197" y="106"/>
                      <a:pt x="197" y="102"/>
                    </a:cubicBezTo>
                    <a:cubicBezTo>
                      <a:pt x="201" y="98"/>
                      <a:pt x="197" y="90"/>
                      <a:pt x="193" y="86"/>
                    </a:cubicBezTo>
                    <a:lnTo>
                      <a:pt x="22" y="2"/>
                    </a:lnTo>
                    <a:cubicBezTo>
                      <a:pt x="20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76"/>
              <p:cNvSpPr/>
              <p:nvPr/>
            </p:nvSpPr>
            <p:spPr>
              <a:xfrm>
                <a:off x="11464296" y="945164"/>
                <a:ext cx="18450" cy="1247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8" extrusionOk="0">
                    <a:moveTo>
                      <a:pt x="22" y="0"/>
                    </a:moveTo>
                    <a:cubicBezTo>
                      <a:pt x="11" y="0"/>
                      <a:pt x="1" y="19"/>
                      <a:pt x="15" y="23"/>
                    </a:cubicBezTo>
                    <a:lnTo>
                      <a:pt x="120" y="98"/>
                    </a:lnTo>
                    <a:lnTo>
                      <a:pt x="128" y="98"/>
                    </a:lnTo>
                    <a:cubicBezTo>
                      <a:pt x="132" y="98"/>
                      <a:pt x="140" y="98"/>
                      <a:pt x="140" y="94"/>
                    </a:cubicBezTo>
                    <a:cubicBezTo>
                      <a:pt x="145" y="85"/>
                      <a:pt x="145" y="77"/>
                      <a:pt x="140" y="77"/>
                    </a:cubicBezTo>
                    <a:lnTo>
                      <a:pt x="28" y="2"/>
                    </a:lnTo>
                    <a:cubicBezTo>
                      <a:pt x="26" y="1"/>
                      <a:pt x="24" y="0"/>
                      <a:pt x="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09" name="Google Shape;4909;p76"/>
          <p:cNvGrpSpPr/>
          <p:nvPr/>
        </p:nvGrpSpPr>
        <p:grpSpPr>
          <a:xfrm rot="-1839451">
            <a:off x="7569640" y="378324"/>
            <a:ext cx="733597" cy="559658"/>
            <a:chOff x="9529725" y="57307"/>
            <a:chExt cx="1058474" cy="807506"/>
          </a:xfrm>
        </p:grpSpPr>
        <p:sp>
          <p:nvSpPr>
            <p:cNvPr id="4910" name="Google Shape;4910;p76"/>
            <p:cNvSpPr/>
            <p:nvPr/>
          </p:nvSpPr>
          <p:spPr>
            <a:xfrm>
              <a:off x="9687763" y="97241"/>
              <a:ext cx="900437" cy="767571"/>
            </a:xfrm>
            <a:custGeom>
              <a:avLst/>
              <a:gdLst/>
              <a:ahLst/>
              <a:cxnLst/>
              <a:rect l="l" t="t" r="r" b="b"/>
              <a:pathLst>
                <a:path w="4134" h="3524" extrusionOk="0">
                  <a:moveTo>
                    <a:pt x="3044" y="25"/>
                  </a:moveTo>
                  <a:cubicBezTo>
                    <a:pt x="3252" y="25"/>
                    <a:pt x="3440" y="159"/>
                    <a:pt x="3511" y="359"/>
                  </a:cubicBezTo>
                  <a:lnTo>
                    <a:pt x="4054" y="1858"/>
                  </a:lnTo>
                  <a:cubicBezTo>
                    <a:pt x="4100" y="1983"/>
                    <a:pt x="4083" y="2121"/>
                    <a:pt x="4008" y="2229"/>
                  </a:cubicBezTo>
                  <a:cubicBezTo>
                    <a:pt x="4004" y="2233"/>
                    <a:pt x="3808" y="2400"/>
                    <a:pt x="3206" y="2889"/>
                  </a:cubicBezTo>
                  <a:cubicBezTo>
                    <a:pt x="2610" y="3381"/>
                    <a:pt x="2276" y="3385"/>
                    <a:pt x="2267" y="3385"/>
                  </a:cubicBezTo>
                  <a:cubicBezTo>
                    <a:pt x="2263" y="3385"/>
                    <a:pt x="1746" y="3448"/>
                    <a:pt x="1236" y="3490"/>
                  </a:cubicBezTo>
                  <a:cubicBezTo>
                    <a:pt x="1194" y="3493"/>
                    <a:pt x="1154" y="3495"/>
                    <a:pt x="1118" y="3495"/>
                  </a:cubicBezTo>
                  <a:cubicBezTo>
                    <a:pt x="773" y="3495"/>
                    <a:pt x="715" y="3348"/>
                    <a:pt x="715" y="3348"/>
                  </a:cubicBezTo>
                  <a:lnTo>
                    <a:pt x="134" y="1749"/>
                  </a:lnTo>
                  <a:lnTo>
                    <a:pt x="130" y="1737"/>
                  </a:lnTo>
                  <a:cubicBezTo>
                    <a:pt x="26" y="1444"/>
                    <a:pt x="134" y="1119"/>
                    <a:pt x="389" y="948"/>
                  </a:cubicBezTo>
                  <a:cubicBezTo>
                    <a:pt x="664" y="756"/>
                    <a:pt x="1044" y="497"/>
                    <a:pt x="1286" y="326"/>
                  </a:cubicBezTo>
                  <a:cubicBezTo>
                    <a:pt x="1458" y="200"/>
                    <a:pt x="1662" y="130"/>
                    <a:pt x="1871" y="113"/>
                  </a:cubicBezTo>
                  <a:cubicBezTo>
                    <a:pt x="1879" y="113"/>
                    <a:pt x="2689" y="42"/>
                    <a:pt x="3014" y="25"/>
                  </a:cubicBezTo>
                  <a:close/>
                  <a:moveTo>
                    <a:pt x="3010" y="0"/>
                  </a:moveTo>
                  <a:cubicBezTo>
                    <a:pt x="2685" y="17"/>
                    <a:pt x="1879" y="88"/>
                    <a:pt x="1871" y="88"/>
                  </a:cubicBezTo>
                  <a:cubicBezTo>
                    <a:pt x="1654" y="104"/>
                    <a:pt x="1445" y="180"/>
                    <a:pt x="1270" y="305"/>
                  </a:cubicBezTo>
                  <a:cubicBezTo>
                    <a:pt x="1032" y="476"/>
                    <a:pt x="652" y="735"/>
                    <a:pt x="376" y="927"/>
                  </a:cubicBezTo>
                  <a:cubicBezTo>
                    <a:pt x="109" y="1106"/>
                    <a:pt x="1" y="1444"/>
                    <a:pt x="105" y="1745"/>
                  </a:cubicBezTo>
                  <a:lnTo>
                    <a:pt x="689" y="3356"/>
                  </a:lnTo>
                  <a:cubicBezTo>
                    <a:pt x="694" y="3364"/>
                    <a:pt x="752" y="3523"/>
                    <a:pt x="1119" y="3523"/>
                  </a:cubicBezTo>
                  <a:cubicBezTo>
                    <a:pt x="1157" y="3523"/>
                    <a:pt x="1195" y="3523"/>
                    <a:pt x="1240" y="3519"/>
                  </a:cubicBezTo>
                  <a:cubicBezTo>
                    <a:pt x="1750" y="3477"/>
                    <a:pt x="2267" y="3415"/>
                    <a:pt x="2271" y="3415"/>
                  </a:cubicBezTo>
                  <a:cubicBezTo>
                    <a:pt x="2288" y="3415"/>
                    <a:pt x="2622" y="3406"/>
                    <a:pt x="3227" y="2909"/>
                  </a:cubicBezTo>
                  <a:cubicBezTo>
                    <a:pt x="3833" y="2413"/>
                    <a:pt x="4025" y="2254"/>
                    <a:pt x="4029" y="2250"/>
                  </a:cubicBezTo>
                  <a:cubicBezTo>
                    <a:pt x="4116" y="2133"/>
                    <a:pt x="4133" y="1983"/>
                    <a:pt x="4083" y="1849"/>
                  </a:cubicBezTo>
                  <a:lnTo>
                    <a:pt x="3536" y="351"/>
                  </a:lnTo>
                  <a:cubicBezTo>
                    <a:pt x="3465" y="138"/>
                    <a:pt x="3265" y="0"/>
                    <a:pt x="3044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76"/>
            <p:cNvSpPr/>
            <p:nvPr/>
          </p:nvSpPr>
          <p:spPr>
            <a:xfrm>
              <a:off x="9531790" y="60025"/>
              <a:ext cx="900437" cy="767571"/>
            </a:xfrm>
            <a:custGeom>
              <a:avLst/>
              <a:gdLst/>
              <a:ahLst/>
              <a:cxnLst/>
              <a:rect l="l" t="t" r="r" b="b"/>
              <a:pathLst>
                <a:path w="4134" h="3524" extrusionOk="0">
                  <a:moveTo>
                    <a:pt x="3044" y="25"/>
                  </a:moveTo>
                  <a:cubicBezTo>
                    <a:pt x="3252" y="25"/>
                    <a:pt x="3440" y="159"/>
                    <a:pt x="3511" y="359"/>
                  </a:cubicBezTo>
                  <a:lnTo>
                    <a:pt x="4054" y="1858"/>
                  </a:lnTo>
                  <a:cubicBezTo>
                    <a:pt x="4100" y="1983"/>
                    <a:pt x="4083" y="2121"/>
                    <a:pt x="4008" y="2229"/>
                  </a:cubicBezTo>
                  <a:cubicBezTo>
                    <a:pt x="4004" y="2233"/>
                    <a:pt x="3808" y="2400"/>
                    <a:pt x="3206" y="2889"/>
                  </a:cubicBezTo>
                  <a:cubicBezTo>
                    <a:pt x="2610" y="3381"/>
                    <a:pt x="2276" y="3385"/>
                    <a:pt x="2267" y="3385"/>
                  </a:cubicBezTo>
                  <a:cubicBezTo>
                    <a:pt x="2263" y="3385"/>
                    <a:pt x="1746" y="3448"/>
                    <a:pt x="1236" y="3490"/>
                  </a:cubicBezTo>
                  <a:cubicBezTo>
                    <a:pt x="1194" y="3493"/>
                    <a:pt x="1154" y="3495"/>
                    <a:pt x="1118" y="3495"/>
                  </a:cubicBezTo>
                  <a:cubicBezTo>
                    <a:pt x="773" y="3495"/>
                    <a:pt x="715" y="3348"/>
                    <a:pt x="715" y="3348"/>
                  </a:cubicBezTo>
                  <a:lnTo>
                    <a:pt x="134" y="1749"/>
                  </a:lnTo>
                  <a:lnTo>
                    <a:pt x="130" y="1737"/>
                  </a:lnTo>
                  <a:cubicBezTo>
                    <a:pt x="26" y="1444"/>
                    <a:pt x="134" y="1119"/>
                    <a:pt x="389" y="948"/>
                  </a:cubicBezTo>
                  <a:cubicBezTo>
                    <a:pt x="664" y="756"/>
                    <a:pt x="1044" y="497"/>
                    <a:pt x="1286" y="326"/>
                  </a:cubicBezTo>
                  <a:cubicBezTo>
                    <a:pt x="1458" y="200"/>
                    <a:pt x="1662" y="130"/>
                    <a:pt x="1871" y="113"/>
                  </a:cubicBezTo>
                  <a:cubicBezTo>
                    <a:pt x="1879" y="113"/>
                    <a:pt x="2689" y="42"/>
                    <a:pt x="3014" y="25"/>
                  </a:cubicBezTo>
                  <a:close/>
                  <a:moveTo>
                    <a:pt x="3010" y="0"/>
                  </a:moveTo>
                  <a:cubicBezTo>
                    <a:pt x="2685" y="17"/>
                    <a:pt x="1879" y="88"/>
                    <a:pt x="1871" y="88"/>
                  </a:cubicBezTo>
                  <a:cubicBezTo>
                    <a:pt x="1654" y="104"/>
                    <a:pt x="1445" y="180"/>
                    <a:pt x="1270" y="305"/>
                  </a:cubicBezTo>
                  <a:cubicBezTo>
                    <a:pt x="1032" y="476"/>
                    <a:pt x="652" y="735"/>
                    <a:pt x="376" y="927"/>
                  </a:cubicBezTo>
                  <a:cubicBezTo>
                    <a:pt x="109" y="1106"/>
                    <a:pt x="1" y="1444"/>
                    <a:pt x="105" y="1745"/>
                  </a:cubicBezTo>
                  <a:lnTo>
                    <a:pt x="689" y="3356"/>
                  </a:lnTo>
                  <a:cubicBezTo>
                    <a:pt x="694" y="3364"/>
                    <a:pt x="752" y="3523"/>
                    <a:pt x="1119" y="3523"/>
                  </a:cubicBezTo>
                  <a:cubicBezTo>
                    <a:pt x="1157" y="3523"/>
                    <a:pt x="1195" y="3523"/>
                    <a:pt x="1240" y="3519"/>
                  </a:cubicBezTo>
                  <a:cubicBezTo>
                    <a:pt x="1750" y="3477"/>
                    <a:pt x="2267" y="3415"/>
                    <a:pt x="2271" y="3415"/>
                  </a:cubicBezTo>
                  <a:cubicBezTo>
                    <a:pt x="2288" y="3415"/>
                    <a:pt x="2622" y="3406"/>
                    <a:pt x="3227" y="2909"/>
                  </a:cubicBezTo>
                  <a:cubicBezTo>
                    <a:pt x="3833" y="2413"/>
                    <a:pt x="4025" y="2254"/>
                    <a:pt x="4029" y="2250"/>
                  </a:cubicBezTo>
                  <a:cubicBezTo>
                    <a:pt x="4116" y="2133"/>
                    <a:pt x="4133" y="1983"/>
                    <a:pt x="4083" y="1849"/>
                  </a:cubicBezTo>
                  <a:lnTo>
                    <a:pt x="3536" y="351"/>
                  </a:lnTo>
                  <a:cubicBezTo>
                    <a:pt x="3465" y="138"/>
                    <a:pt x="3265" y="0"/>
                    <a:pt x="3044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76"/>
            <p:cNvSpPr/>
            <p:nvPr/>
          </p:nvSpPr>
          <p:spPr>
            <a:xfrm>
              <a:off x="9538655" y="66455"/>
              <a:ext cx="886715" cy="754720"/>
            </a:xfrm>
            <a:custGeom>
              <a:avLst/>
              <a:gdLst/>
              <a:ahLst/>
              <a:cxnLst/>
              <a:rect l="l" t="t" r="r" b="b"/>
              <a:pathLst>
                <a:path w="4071" h="3465" extrusionOk="0">
                  <a:moveTo>
                    <a:pt x="1508" y="748"/>
                  </a:moveTo>
                  <a:lnTo>
                    <a:pt x="1566" y="764"/>
                  </a:lnTo>
                  <a:lnTo>
                    <a:pt x="1566" y="768"/>
                  </a:lnTo>
                  <a:lnTo>
                    <a:pt x="1508" y="748"/>
                  </a:lnTo>
                  <a:close/>
                  <a:moveTo>
                    <a:pt x="1383" y="806"/>
                  </a:moveTo>
                  <a:cubicBezTo>
                    <a:pt x="1437" y="806"/>
                    <a:pt x="1487" y="814"/>
                    <a:pt x="1533" y="835"/>
                  </a:cubicBezTo>
                  <a:lnTo>
                    <a:pt x="1533" y="839"/>
                  </a:lnTo>
                  <a:cubicBezTo>
                    <a:pt x="1487" y="818"/>
                    <a:pt x="1437" y="810"/>
                    <a:pt x="1387" y="810"/>
                  </a:cubicBezTo>
                  <a:lnTo>
                    <a:pt x="1341" y="810"/>
                  </a:lnTo>
                  <a:cubicBezTo>
                    <a:pt x="1353" y="806"/>
                    <a:pt x="1370" y="806"/>
                    <a:pt x="1383" y="806"/>
                  </a:cubicBezTo>
                  <a:close/>
                  <a:moveTo>
                    <a:pt x="1157" y="881"/>
                  </a:moveTo>
                  <a:cubicBezTo>
                    <a:pt x="1287" y="881"/>
                    <a:pt x="1416" y="906"/>
                    <a:pt x="1533" y="956"/>
                  </a:cubicBezTo>
                  <a:lnTo>
                    <a:pt x="1533" y="960"/>
                  </a:lnTo>
                  <a:cubicBezTo>
                    <a:pt x="1416" y="910"/>
                    <a:pt x="1287" y="885"/>
                    <a:pt x="1157" y="885"/>
                  </a:cubicBezTo>
                  <a:cubicBezTo>
                    <a:pt x="1107" y="885"/>
                    <a:pt x="1057" y="889"/>
                    <a:pt x="1007" y="898"/>
                  </a:cubicBezTo>
                  <a:lnTo>
                    <a:pt x="1003" y="894"/>
                  </a:lnTo>
                  <a:cubicBezTo>
                    <a:pt x="1057" y="885"/>
                    <a:pt x="1107" y="881"/>
                    <a:pt x="1157" y="881"/>
                  </a:cubicBezTo>
                  <a:close/>
                  <a:moveTo>
                    <a:pt x="3083" y="127"/>
                  </a:moveTo>
                  <a:cubicBezTo>
                    <a:pt x="3088" y="127"/>
                    <a:pt x="3092" y="129"/>
                    <a:pt x="3094" y="134"/>
                  </a:cubicBezTo>
                  <a:cubicBezTo>
                    <a:pt x="3094" y="138"/>
                    <a:pt x="3094" y="142"/>
                    <a:pt x="3094" y="146"/>
                  </a:cubicBezTo>
                  <a:cubicBezTo>
                    <a:pt x="3094" y="151"/>
                    <a:pt x="3090" y="155"/>
                    <a:pt x="3086" y="155"/>
                  </a:cubicBezTo>
                  <a:cubicBezTo>
                    <a:pt x="3086" y="155"/>
                    <a:pt x="2994" y="209"/>
                    <a:pt x="2839" y="301"/>
                  </a:cubicBezTo>
                  <a:cubicBezTo>
                    <a:pt x="2681" y="397"/>
                    <a:pt x="2460" y="530"/>
                    <a:pt x="2205" y="689"/>
                  </a:cubicBezTo>
                  <a:cubicBezTo>
                    <a:pt x="1888" y="885"/>
                    <a:pt x="1825" y="1123"/>
                    <a:pt x="1825" y="1123"/>
                  </a:cubicBezTo>
                  <a:cubicBezTo>
                    <a:pt x="1825" y="1130"/>
                    <a:pt x="1819" y="1137"/>
                    <a:pt x="1813" y="1137"/>
                  </a:cubicBezTo>
                  <a:cubicBezTo>
                    <a:pt x="1811" y="1137"/>
                    <a:pt x="1810" y="1136"/>
                    <a:pt x="1808" y="1136"/>
                  </a:cubicBezTo>
                  <a:cubicBezTo>
                    <a:pt x="1804" y="1136"/>
                    <a:pt x="1800" y="1132"/>
                    <a:pt x="1796" y="1127"/>
                  </a:cubicBezTo>
                  <a:cubicBezTo>
                    <a:pt x="1796" y="1127"/>
                    <a:pt x="1796" y="1123"/>
                    <a:pt x="1796" y="1119"/>
                  </a:cubicBezTo>
                  <a:cubicBezTo>
                    <a:pt x="1796" y="1106"/>
                    <a:pt x="1858" y="869"/>
                    <a:pt x="2192" y="664"/>
                  </a:cubicBezTo>
                  <a:cubicBezTo>
                    <a:pt x="2439" y="510"/>
                    <a:pt x="2652" y="380"/>
                    <a:pt x="2806" y="288"/>
                  </a:cubicBezTo>
                  <a:cubicBezTo>
                    <a:pt x="2973" y="188"/>
                    <a:pt x="3069" y="130"/>
                    <a:pt x="3073" y="130"/>
                  </a:cubicBezTo>
                  <a:cubicBezTo>
                    <a:pt x="3077" y="128"/>
                    <a:pt x="3080" y="127"/>
                    <a:pt x="3083" y="127"/>
                  </a:cubicBezTo>
                  <a:close/>
                  <a:moveTo>
                    <a:pt x="3628" y="1420"/>
                  </a:moveTo>
                  <a:lnTo>
                    <a:pt x="3733" y="1716"/>
                  </a:lnTo>
                  <a:lnTo>
                    <a:pt x="3624" y="1420"/>
                  </a:lnTo>
                  <a:close/>
                  <a:moveTo>
                    <a:pt x="1984" y="1265"/>
                  </a:moveTo>
                  <a:lnTo>
                    <a:pt x="1988" y="1269"/>
                  </a:lnTo>
                  <a:lnTo>
                    <a:pt x="2259" y="1962"/>
                  </a:lnTo>
                  <a:lnTo>
                    <a:pt x="1984" y="1265"/>
                  </a:lnTo>
                  <a:close/>
                  <a:moveTo>
                    <a:pt x="3578" y="1056"/>
                  </a:moveTo>
                  <a:cubicBezTo>
                    <a:pt x="3691" y="1282"/>
                    <a:pt x="3787" y="1516"/>
                    <a:pt x="3875" y="1753"/>
                  </a:cubicBezTo>
                  <a:cubicBezTo>
                    <a:pt x="3908" y="1845"/>
                    <a:pt x="3941" y="1963"/>
                    <a:pt x="3897" y="2053"/>
                  </a:cubicBezTo>
                  <a:lnTo>
                    <a:pt x="3897" y="2053"/>
                  </a:lnTo>
                  <a:cubicBezTo>
                    <a:pt x="3936" y="1962"/>
                    <a:pt x="3903" y="1848"/>
                    <a:pt x="3870" y="1753"/>
                  </a:cubicBezTo>
                  <a:cubicBezTo>
                    <a:pt x="3787" y="1516"/>
                    <a:pt x="3687" y="1282"/>
                    <a:pt x="3578" y="1056"/>
                  </a:cubicBezTo>
                  <a:close/>
                  <a:moveTo>
                    <a:pt x="719" y="2517"/>
                  </a:moveTo>
                  <a:lnTo>
                    <a:pt x="840" y="2885"/>
                  </a:lnTo>
                  <a:lnTo>
                    <a:pt x="836" y="2889"/>
                  </a:lnTo>
                  <a:lnTo>
                    <a:pt x="719" y="2517"/>
                  </a:lnTo>
                  <a:close/>
                  <a:moveTo>
                    <a:pt x="932" y="2701"/>
                  </a:moveTo>
                  <a:lnTo>
                    <a:pt x="1007" y="2910"/>
                  </a:lnTo>
                  <a:lnTo>
                    <a:pt x="1003" y="2910"/>
                  </a:lnTo>
                  <a:lnTo>
                    <a:pt x="929" y="2701"/>
                  </a:lnTo>
                  <a:close/>
                  <a:moveTo>
                    <a:pt x="1186" y="998"/>
                  </a:moveTo>
                  <a:cubicBezTo>
                    <a:pt x="1516" y="998"/>
                    <a:pt x="1808" y="1198"/>
                    <a:pt x="1925" y="1507"/>
                  </a:cubicBezTo>
                  <a:lnTo>
                    <a:pt x="2451" y="2956"/>
                  </a:lnTo>
                  <a:cubicBezTo>
                    <a:pt x="2476" y="3027"/>
                    <a:pt x="2505" y="3164"/>
                    <a:pt x="2476" y="3231"/>
                  </a:cubicBezTo>
                  <a:cubicBezTo>
                    <a:pt x="2472" y="3235"/>
                    <a:pt x="2468" y="3239"/>
                    <a:pt x="2460" y="3239"/>
                  </a:cubicBezTo>
                  <a:lnTo>
                    <a:pt x="2455" y="3239"/>
                  </a:lnTo>
                  <a:cubicBezTo>
                    <a:pt x="2451" y="3239"/>
                    <a:pt x="2447" y="3235"/>
                    <a:pt x="2447" y="3231"/>
                  </a:cubicBezTo>
                  <a:cubicBezTo>
                    <a:pt x="2447" y="3227"/>
                    <a:pt x="2447" y="3223"/>
                    <a:pt x="2447" y="3219"/>
                  </a:cubicBezTo>
                  <a:cubicBezTo>
                    <a:pt x="2472" y="3160"/>
                    <a:pt x="2439" y="3014"/>
                    <a:pt x="2422" y="2964"/>
                  </a:cubicBezTo>
                  <a:lnTo>
                    <a:pt x="1896" y="1516"/>
                  </a:lnTo>
                  <a:cubicBezTo>
                    <a:pt x="1783" y="1219"/>
                    <a:pt x="1504" y="1027"/>
                    <a:pt x="1186" y="1027"/>
                  </a:cubicBezTo>
                  <a:lnTo>
                    <a:pt x="1120" y="1027"/>
                  </a:lnTo>
                  <a:cubicBezTo>
                    <a:pt x="1007" y="1040"/>
                    <a:pt x="886" y="1052"/>
                    <a:pt x="765" y="1069"/>
                  </a:cubicBezTo>
                  <a:lnTo>
                    <a:pt x="681" y="1081"/>
                  </a:lnTo>
                  <a:cubicBezTo>
                    <a:pt x="226" y="1152"/>
                    <a:pt x="176" y="1261"/>
                    <a:pt x="172" y="1261"/>
                  </a:cubicBezTo>
                  <a:cubicBezTo>
                    <a:pt x="172" y="1269"/>
                    <a:pt x="168" y="1273"/>
                    <a:pt x="160" y="1273"/>
                  </a:cubicBezTo>
                  <a:lnTo>
                    <a:pt x="155" y="1273"/>
                  </a:lnTo>
                  <a:cubicBezTo>
                    <a:pt x="151" y="1269"/>
                    <a:pt x="147" y="1265"/>
                    <a:pt x="147" y="1265"/>
                  </a:cubicBezTo>
                  <a:cubicBezTo>
                    <a:pt x="143" y="1261"/>
                    <a:pt x="143" y="1253"/>
                    <a:pt x="147" y="1253"/>
                  </a:cubicBezTo>
                  <a:cubicBezTo>
                    <a:pt x="147" y="1244"/>
                    <a:pt x="197" y="1123"/>
                    <a:pt x="677" y="1052"/>
                  </a:cubicBezTo>
                  <a:cubicBezTo>
                    <a:pt x="727" y="1044"/>
                    <a:pt x="782" y="1036"/>
                    <a:pt x="836" y="1031"/>
                  </a:cubicBezTo>
                  <a:cubicBezTo>
                    <a:pt x="932" y="1019"/>
                    <a:pt x="1028" y="1006"/>
                    <a:pt x="1120" y="998"/>
                  </a:cubicBezTo>
                  <a:close/>
                  <a:moveTo>
                    <a:pt x="3024" y="0"/>
                  </a:moveTo>
                  <a:cubicBezTo>
                    <a:pt x="3021" y="0"/>
                    <a:pt x="3018" y="0"/>
                    <a:pt x="3015" y="0"/>
                  </a:cubicBezTo>
                  <a:lnTo>
                    <a:pt x="2985" y="0"/>
                  </a:lnTo>
                  <a:cubicBezTo>
                    <a:pt x="2881" y="5"/>
                    <a:pt x="2731" y="17"/>
                    <a:pt x="2576" y="30"/>
                  </a:cubicBezTo>
                  <a:cubicBezTo>
                    <a:pt x="2230" y="55"/>
                    <a:pt x="1850" y="88"/>
                    <a:pt x="1846" y="88"/>
                  </a:cubicBezTo>
                  <a:cubicBezTo>
                    <a:pt x="1633" y="101"/>
                    <a:pt x="1429" y="176"/>
                    <a:pt x="1257" y="301"/>
                  </a:cubicBezTo>
                  <a:cubicBezTo>
                    <a:pt x="1178" y="351"/>
                    <a:pt x="1086" y="418"/>
                    <a:pt x="986" y="489"/>
                  </a:cubicBezTo>
                  <a:lnTo>
                    <a:pt x="360" y="919"/>
                  </a:lnTo>
                  <a:cubicBezTo>
                    <a:pt x="105" y="1094"/>
                    <a:pt x="1" y="1415"/>
                    <a:pt x="105" y="1703"/>
                  </a:cubicBezTo>
                  <a:lnTo>
                    <a:pt x="690" y="3319"/>
                  </a:lnTo>
                  <a:cubicBezTo>
                    <a:pt x="690" y="3319"/>
                    <a:pt x="748" y="3465"/>
                    <a:pt x="1090" y="3465"/>
                  </a:cubicBezTo>
                  <a:cubicBezTo>
                    <a:pt x="1128" y="3465"/>
                    <a:pt x="1166" y="3465"/>
                    <a:pt x="1207" y="3461"/>
                  </a:cubicBezTo>
                  <a:lnTo>
                    <a:pt x="1466" y="3436"/>
                  </a:lnTo>
                  <a:cubicBezTo>
                    <a:pt x="1871" y="3398"/>
                    <a:pt x="2222" y="3356"/>
                    <a:pt x="2238" y="3352"/>
                  </a:cubicBezTo>
                  <a:cubicBezTo>
                    <a:pt x="2255" y="3348"/>
                    <a:pt x="2593" y="3335"/>
                    <a:pt x="3177" y="2855"/>
                  </a:cubicBezTo>
                  <a:lnTo>
                    <a:pt x="3657" y="2463"/>
                  </a:lnTo>
                  <a:cubicBezTo>
                    <a:pt x="3891" y="2271"/>
                    <a:pt x="3979" y="2196"/>
                    <a:pt x="3979" y="2196"/>
                  </a:cubicBezTo>
                  <a:cubicBezTo>
                    <a:pt x="4054" y="2087"/>
                    <a:pt x="4071" y="1950"/>
                    <a:pt x="4025" y="1829"/>
                  </a:cubicBezTo>
                  <a:lnTo>
                    <a:pt x="3482" y="330"/>
                  </a:lnTo>
                  <a:cubicBezTo>
                    <a:pt x="3412" y="133"/>
                    <a:pt x="3229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76"/>
            <p:cNvSpPr/>
            <p:nvPr/>
          </p:nvSpPr>
          <p:spPr>
            <a:xfrm>
              <a:off x="9529725" y="57307"/>
              <a:ext cx="906536" cy="773017"/>
            </a:xfrm>
            <a:custGeom>
              <a:avLst/>
              <a:gdLst/>
              <a:ahLst/>
              <a:cxnLst/>
              <a:rect l="l" t="t" r="r" b="b"/>
              <a:pathLst>
                <a:path w="4162" h="3549" extrusionOk="0">
                  <a:moveTo>
                    <a:pt x="3054" y="55"/>
                  </a:moveTo>
                  <a:cubicBezTo>
                    <a:pt x="3259" y="55"/>
                    <a:pt x="3442" y="182"/>
                    <a:pt x="3515" y="376"/>
                  </a:cubicBezTo>
                  <a:lnTo>
                    <a:pt x="4057" y="1879"/>
                  </a:lnTo>
                  <a:cubicBezTo>
                    <a:pt x="4103" y="1996"/>
                    <a:pt x="4087" y="2129"/>
                    <a:pt x="4016" y="2234"/>
                  </a:cubicBezTo>
                  <a:cubicBezTo>
                    <a:pt x="4012" y="2238"/>
                    <a:pt x="3820" y="2401"/>
                    <a:pt x="3214" y="2893"/>
                  </a:cubicBezTo>
                  <a:cubicBezTo>
                    <a:pt x="2622" y="3382"/>
                    <a:pt x="2288" y="3390"/>
                    <a:pt x="2279" y="3390"/>
                  </a:cubicBezTo>
                  <a:cubicBezTo>
                    <a:pt x="2275" y="3390"/>
                    <a:pt x="1762" y="3453"/>
                    <a:pt x="1248" y="3494"/>
                  </a:cubicBezTo>
                  <a:cubicBezTo>
                    <a:pt x="1209" y="3497"/>
                    <a:pt x="1173" y="3499"/>
                    <a:pt x="1140" y="3499"/>
                  </a:cubicBezTo>
                  <a:cubicBezTo>
                    <a:pt x="798" y="3499"/>
                    <a:pt x="739" y="3357"/>
                    <a:pt x="739" y="3357"/>
                  </a:cubicBezTo>
                  <a:lnTo>
                    <a:pt x="159" y="1758"/>
                  </a:lnTo>
                  <a:lnTo>
                    <a:pt x="155" y="1745"/>
                  </a:lnTo>
                  <a:cubicBezTo>
                    <a:pt x="55" y="1462"/>
                    <a:pt x="159" y="1140"/>
                    <a:pt x="409" y="969"/>
                  </a:cubicBezTo>
                  <a:cubicBezTo>
                    <a:pt x="635" y="819"/>
                    <a:pt x="1052" y="531"/>
                    <a:pt x="1307" y="351"/>
                  </a:cubicBezTo>
                  <a:cubicBezTo>
                    <a:pt x="1478" y="230"/>
                    <a:pt x="1678" y="155"/>
                    <a:pt x="1887" y="143"/>
                  </a:cubicBezTo>
                  <a:cubicBezTo>
                    <a:pt x="1895" y="143"/>
                    <a:pt x="2705" y="72"/>
                    <a:pt x="3031" y="55"/>
                  </a:cubicBezTo>
                  <a:lnTo>
                    <a:pt x="3035" y="55"/>
                  </a:lnTo>
                  <a:cubicBezTo>
                    <a:pt x="3041" y="55"/>
                    <a:pt x="3048" y="55"/>
                    <a:pt x="3054" y="55"/>
                  </a:cubicBezTo>
                  <a:close/>
                  <a:moveTo>
                    <a:pt x="3050" y="0"/>
                  </a:moveTo>
                  <a:cubicBezTo>
                    <a:pt x="3044" y="0"/>
                    <a:pt x="3037" y="0"/>
                    <a:pt x="3031" y="1"/>
                  </a:cubicBezTo>
                  <a:lnTo>
                    <a:pt x="3022" y="1"/>
                  </a:lnTo>
                  <a:cubicBezTo>
                    <a:pt x="2697" y="21"/>
                    <a:pt x="1887" y="92"/>
                    <a:pt x="1883" y="92"/>
                  </a:cubicBezTo>
                  <a:cubicBezTo>
                    <a:pt x="1662" y="105"/>
                    <a:pt x="1453" y="180"/>
                    <a:pt x="1278" y="314"/>
                  </a:cubicBezTo>
                  <a:cubicBezTo>
                    <a:pt x="1019" y="489"/>
                    <a:pt x="605" y="773"/>
                    <a:pt x="380" y="931"/>
                  </a:cubicBezTo>
                  <a:cubicBezTo>
                    <a:pt x="109" y="1115"/>
                    <a:pt x="0" y="1457"/>
                    <a:pt x="109" y="1766"/>
                  </a:cubicBezTo>
                  <a:lnTo>
                    <a:pt x="689" y="3373"/>
                  </a:lnTo>
                  <a:cubicBezTo>
                    <a:pt x="693" y="3382"/>
                    <a:pt x="756" y="3549"/>
                    <a:pt x="1131" y="3549"/>
                  </a:cubicBezTo>
                  <a:cubicBezTo>
                    <a:pt x="1169" y="3549"/>
                    <a:pt x="1211" y="3549"/>
                    <a:pt x="1252" y="3544"/>
                  </a:cubicBezTo>
                  <a:cubicBezTo>
                    <a:pt x="1766" y="3507"/>
                    <a:pt x="2288" y="3440"/>
                    <a:pt x="2288" y="3440"/>
                  </a:cubicBezTo>
                  <a:cubicBezTo>
                    <a:pt x="2304" y="3440"/>
                    <a:pt x="2647" y="3432"/>
                    <a:pt x="3252" y="2935"/>
                  </a:cubicBezTo>
                  <a:cubicBezTo>
                    <a:pt x="3853" y="2438"/>
                    <a:pt x="4049" y="2275"/>
                    <a:pt x="4053" y="2271"/>
                  </a:cubicBezTo>
                  <a:cubicBezTo>
                    <a:pt x="4141" y="2154"/>
                    <a:pt x="4162" y="1996"/>
                    <a:pt x="4108" y="1858"/>
                  </a:cubicBezTo>
                  <a:lnTo>
                    <a:pt x="3561" y="360"/>
                  </a:lnTo>
                  <a:cubicBezTo>
                    <a:pt x="3484" y="144"/>
                    <a:pt x="3280" y="0"/>
                    <a:pt x="3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76"/>
            <p:cNvSpPr/>
            <p:nvPr/>
          </p:nvSpPr>
          <p:spPr>
            <a:xfrm>
              <a:off x="9567842" y="281219"/>
              <a:ext cx="521225" cy="493345"/>
            </a:xfrm>
            <a:custGeom>
              <a:avLst/>
              <a:gdLst/>
              <a:ahLst/>
              <a:cxnLst/>
              <a:rect l="l" t="t" r="r" b="b"/>
              <a:pathLst>
                <a:path w="2393" h="2265" extrusionOk="0">
                  <a:moveTo>
                    <a:pt x="1061" y="0"/>
                  </a:moveTo>
                  <a:cubicBezTo>
                    <a:pt x="1036" y="0"/>
                    <a:pt x="1011" y="1"/>
                    <a:pt x="986" y="4"/>
                  </a:cubicBezTo>
                  <a:cubicBezTo>
                    <a:pt x="844" y="12"/>
                    <a:pt x="698" y="33"/>
                    <a:pt x="543" y="54"/>
                  </a:cubicBezTo>
                  <a:cubicBezTo>
                    <a:pt x="63" y="125"/>
                    <a:pt x="9" y="246"/>
                    <a:pt x="5" y="258"/>
                  </a:cubicBezTo>
                  <a:cubicBezTo>
                    <a:pt x="1" y="275"/>
                    <a:pt x="5" y="287"/>
                    <a:pt x="17" y="292"/>
                  </a:cubicBezTo>
                  <a:cubicBezTo>
                    <a:pt x="22" y="294"/>
                    <a:pt x="26" y="295"/>
                    <a:pt x="30" y="295"/>
                  </a:cubicBezTo>
                  <a:cubicBezTo>
                    <a:pt x="41" y="295"/>
                    <a:pt x="49" y="288"/>
                    <a:pt x="55" y="279"/>
                  </a:cubicBezTo>
                  <a:cubicBezTo>
                    <a:pt x="55" y="279"/>
                    <a:pt x="109" y="175"/>
                    <a:pt x="552" y="108"/>
                  </a:cubicBezTo>
                  <a:cubicBezTo>
                    <a:pt x="702" y="83"/>
                    <a:pt x="852" y="66"/>
                    <a:pt x="990" y="54"/>
                  </a:cubicBezTo>
                  <a:cubicBezTo>
                    <a:pt x="1012" y="52"/>
                    <a:pt x="1034" y="51"/>
                    <a:pt x="1056" y="51"/>
                  </a:cubicBezTo>
                  <a:cubicBezTo>
                    <a:pt x="1368" y="51"/>
                    <a:pt x="1649" y="242"/>
                    <a:pt x="1758" y="538"/>
                  </a:cubicBezTo>
                  <a:lnTo>
                    <a:pt x="2280" y="1982"/>
                  </a:lnTo>
                  <a:cubicBezTo>
                    <a:pt x="2296" y="2032"/>
                    <a:pt x="2330" y="2178"/>
                    <a:pt x="2305" y="2228"/>
                  </a:cubicBezTo>
                  <a:cubicBezTo>
                    <a:pt x="2296" y="2241"/>
                    <a:pt x="2305" y="2258"/>
                    <a:pt x="2317" y="2262"/>
                  </a:cubicBezTo>
                  <a:cubicBezTo>
                    <a:pt x="2319" y="2264"/>
                    <a:pt x="2321" y="2265"/>
                    <a:pt x="2323" y="2265"/>
                  </a:cubicBezTo>
                  <a:cubicBezTo>
                    <a:pt x="2326" y="2265"/>
                    <a:pt x="2328" y="2264"/>
                    <a:pt x="2330" y="2262"/>
                  </a:cubicBezTo>
                  <a:cubicBezTo>
                    <a:pt x="2332" y="2263"/>
                    <a:pt x="2334" y="2263"/>
                    <a:pt x="2336" y="2263"/>
                  </a:cubicBezTo>
                  <a:cubicBezTo>
                    <a:pt x="2342" y="2263"/>
                    <a:pt x="2348" y="2259"/>
                    <a:pt x="2355" y="2249"/>
                  </a:cubicBezTo>
                  <a:cubicBezTo>
                    <a:pt x="2392" y="2170"/>
                    <a:pt x="2338" y="1986"/>
                    <a:pt x="2330" y="1965"/>
                  </a:cubicBezTo>
                  <a:lnTo>
                    <a:pt x="1808" y="530"/>
                  </a:lnTo>
                  <a:lnTo>
                    <a:pt x="1804" y="513"/>
                  </a:lnTo>
                  <a:cubicBezTo>
                    <a:pt x="1687" y="202"/>
                    <a:pt x="1390" y="0"/>
                    <a:pt x="1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76"/>
            <p:cNvSpPr/>
            <p:nvPr/>
          </p:nvSpPr>
          <p:spPr>
            <a:xfrm>
              <a:off x="9927014" y="90850"/>
              <a:ext cx="288384" cy="225000"/>
            </a:xfrm>
            <a:custGeom>
              <a:avLst/>
              <a:gdLst/>
              <a:ahLst/>
              <a:cxnLst/>
              <a:rect l="l" t="t" r="r" b="b"/>
              <a:pathLst>
                <a:path w="1324" h="1033" extrusionOk="0">
                  <a:moveTo>
                    <a:pt x="1296" y="1"/>
                  </a:moveTo>
                  <a:cubicBezTo>
                    <a:pt x="1291" y="1"/>
                    <a:pt x="1286" y="2"/>
                    <a:pt x="1282" y="5"/>
                  </a:cubicBezTo>
                  <a:cubicBezTo>
                    <a:pt x="1278" y="9"/>
                    <a:pt x="910" y="226"/>
                    <a:pt x="401" y="540"/>
                  </a:cubicBezTo>
                  <a:cubicBezTo>
                    <a:pt x="67" y="748"/>
                    <a:pt x="0" y="990"/>
                    <a:pt x="0" y="1003"/>
                  </a:cubicBezTo>
                  <a:cubicBezTo>
                    <a:pt x="0" y="1015"/>
                    <a:pt x="9" y="1028"/>
                    <a:pt x="21" y="1032"/>
                  </a:cubicBezTo>
                  <a:lnTo>
                    <a:pt x="25" y="1032"/>
                  </a:lnTo>
                  <a:cubicBezTo>
                    <a:pt x="38" y="1032"/>
                    <a:pt x="50" y="1024"/>
                    <a:pt x="55" y="1015"/>
                  </a:cubicBezTo>
                  <a:cubicBezTo>
                    <a:pt x="55" y="1011"/>
                    <a:pt x="113" y="782"/>
                    <a:pt x="426" y="585"/>
                  </a:cubicBezTo>
                  <a:cubicBezTo>
                    <a:pt x="935" y="272"/>
                    <a:pt x="1307" y="51"/>
                    <a:pt x="1307" y="51"/>
                  </a:cubicBezTo>
                  <a:cubicBezTo>
                    <a:pt x="1319" y="43"/>
                    <a:pt x="1324" y="26"/>
                    <a:pt x="1319" y="14"/>
                  </a:cubicBezTo>
                  <a:cubicBezTo>
                    <a:pt x="1314" y="5"/>
                    <a:pt x="1305" y="1"/>
                    <a:pt x="1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76"/>
            <p:cNvSpPr/>
            <p:nvPr/>
          </p:nvSpPr>
          <p:spPr>
            <a:xfrm>
              <a:off x="9626869" y="518199"/>
              <a:ext cx="88432" cy="254841"/>
            </a:xfrm>
            <a:custGeom>
              <a:avLst/>
              <a:gdLst/>
              <a:ahLst/>
              <a:cxnLst/>
              <a:rect l="l" t="t" r="r" b="b"/>
              <a:pathLst>
                <a:path w="406" h="1170" extrusionOk="0">
                  <a:moveTo>
                    <a:pt x="9" y="1"/>
                  </a:moveTo>
                  <a:cubicBezTo>
                    <a:pt x="5" y="5"/>
                    <a:pt x="1" y="9"/>
                    <a:pt x="1" y="18"/>
                  </a:cubicBezTo>
                  <a:lnTo>
                    <a:pt x="381" y="1161"/>
                  </a:lnTo>
                  <a:cubicBezTo>
                    <a:pt x="381" y="1165"/>
                    <a:pt x="385" y="1170"/>
                    <a:pt x="393" y="1170"/>
                  </a:cubicBezTo>
                  <a:cubicBezTo>
                    <a:pt x="402" y="1165"/>
                    <a:pt x="406" y="1157"/>
                    <a:pt x="402" y="1153"/>
                  </a:cubicBezTo>
                  <a:lnTo>
                    <a:pt x="26" y="9"/>
                  </a:lnTo>
                  <a:cubicBezTo>
                    <a:pt x="26" y="5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76"/>
            <p:cNvSpPr/>
            <p:nvPr/>
          </p:nvSpPr>
          <p:spPr>
            <a:xfrm>
              <a:off x="9691559" y="611859"/>
              <a:ext cx="32890" cy="86689"/>
            </a:xfrm>
            <a:custGeom>
              <a:avLst/>
              <a:gdLst/>
              <a:ahLst/>
              <a:cxnLst/>
              <a:rect l="l" t="t" r="r" b="b"/>
              <a:pathLst>
                <a:path w="151" h="398" extrusionOk="0">
                  <a:moveTo>
                    <a:pt x="13" y="1"/>
                  </a:moveTo>
                  <a:cubicBezTo>
                    <a:pt x="4" y="5"/>
                    <a:pt x="0" y="9"/>
                    <a:pt x="4" y="18"/>
                  </a:cubicBezTo>
                  <a:lnTo>
                    <a:pt x="121" y="385"/>
                  </a:lnTo>
                  <a:cubicBezTo>
                    <a:pt x="125" y="393"/>
                    <a:pt x="130" y="397"/>
                    <a:pt x="134" y="397"/>
                  </a:cubicBezTo>
                  <a:lnTo>
                    <a:pt x="138" y="393"/>
                  </a:lnTo>
                  <a:cubicBezTo>
                    <a:pt x="146" y="389"/>
                    <a:pt x="150" y="381"/>
                    <a:pt x="146" y="376"/>
                  </a:cubicBezTo>
                  <a:lnTo>
                    <a:pt x="29" y="9"/>
                  </a:ln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76"/>
            <p:cNvSpPr/>
            <p:nvPr/>
          </p:nvSpPr>
          <p:spPr>
            <a:xfrm>
              <a:off x="9737736" y="651718"/>
              <a:ext cx="23088" cy="51404"/>
            </a:xfrm>
            <a:custGeom>
              <a:avLst/>
              <a:gdLst/>
              <a:ahLst/>
              <a:cxnLst/>
              <a:rect l="l" t="t" r="r" b="b"/>
              <a:pathLst>
                <a:path w="106" h="236" extrusionOk="0">
                  <a:moveTo>
                    <a:pt x="15" y="1"/>
                  </a:moveTo>
                  <a:cubicBezTo>
                    <a:pt x="8" y="1"/>
                    <a:pt x="0" y="8"/>
                    <a:pt x="5" y="18"/>
                  </a:cubicBezTo>
                  <a:lnTo>
                    <a:pt x="80" y="227"/>
                  </a:lnTo>
                  <a:cubicBezTo>
                    <a:pt x="80" y="231"/>
                    <a:pt x="85" y="235"/>
                    <a:pt x="93" y="235"/>
                  </a:cubicBezTo>
                  <a:lnTo>
                    <a:pt x="97" y="235"/>
                  </a:lnTo>
                  <a:cubicBezTo>
                    <a:pt x="101" y="235"/>
                    <a:pt x="105" y="227"/>
                    <a:pt x="105" y="219"/>
                  </a:cubicBezTo>
                  <a:lnTo>
                    <a:pt x="26" y="10"/>
                  </a:lnTo>
                  <a:cubicBezTo>
                    <a:pt x="25" y="3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76"/>
            <p:cNvSpPr/>
            <p:nvPr/>
          </p:nvSpPr>
          <p:spPr>
            <a:xfrm>
              <a:off x="10314284" y="294287"/>
              <a:ext cx="86689" cy="230663"/>
            </a:xfrm>
            <a:custGeom>
              <a:avLst/>
              <a:gdLst/>
              <a:ahLst/>
              <a:cxnLst/>
              <a:rect l="l" t="t" r="r" b="b"/>
              <a:pathLst>
                <a:path w="398" h="1059" extrusionOk="0">
                  <a:moveTo>
                    <a:pt x="13" y="0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0" y="6"/>
                    <a:pt x="0" y="15"/>
                    <a:pt x="5" y="19"/>
                  </a:cubicBezTo>
                  <a:cubicBezTo>
                    <a:pt x="113" y="244"/>
                    <a:pt x="213" y="474"/>
                    <a:pt x="297" y="712"/>
                  </a:cubicBezTo>
                  <a:cubicBezTo>
                    <a:pt x="334" y="816"/>
                    <a:pt x="368" y="950"/>
                    <a:pt x="301" y="1041"/>
                  </a:cubicBezTo>
                  <a:cubicBezTo>
                    <a:pt x="297" y="1046"/>
                    <a:pt x="301" y="1054"/>
                    <a:pt x="305" y="1058"/>
                  </a:cubicBezTo>
                  <a:lnTo>
                    <a:pt x="314" y="1058"/>
                  </a:lnTo>
                  <a:cubicBezTo>
                    <a:pt x="318" y="1058"/>
                    <a:pt x="318" y="1058"/>
                    <a:pt x="322" y="1054"/>
                  </a:cubicBezTo>
                  <a:cubicBezTo>
                    <a:pt x="397" y="954"/>
                    <a:pt x="364" y="816"/>
                    <a:pt x="322" y="703"/>
                  </a:cubicBezTo>
                  <a:cubicBezTo>
                    <a:pt x="238" y="465"/>
                    <a:pt x="138" y="236"/>
                    <a:pt x="26" y="6"/>
                  </a:cubicBezTo>
                  <a:cubicBezTo>
                    <a:pt x="23" y="3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76"/>
            <p:cNvSpPr/>
            <p:nvPr/>
          </p:nvSpPr>
          <p:spPr>
            <a:xfrm>
              <a:off x="10324304" y="372918"/>
              <a:ext cx="31147" cy="70136"/>
            </a:xfrm>
            <a:custGeom>
              <a:avLst/>
              <a:gdLst/>
              <a:ahLst/>
              <a:cxnLst/>
              <a:rect l="l" t="t" r="r" b="b"/>
              <a:pathLst>
                <a:path w="143" h="322" extrusionOk="0">
                  <a:moveTo>
                    <a:pt x="13" y="0"/>
                  </a:moveTo>
                  <a:cubicBezTo>
                    <a:pt x="5" y="4"/>
                    <a:pt x="0" y="13"/>
                    <a:pt x="5" y="17"/>
                  </a:cubicBezTo>
                  <a:lnTo>
                    <a:pt x="117" y="313"/>
                  </a:lnTo>
                  <a:cubicBezTo>
                    <a:pt x="117" y="317"/>
                    <a:pt x="121" y="321"/>
                    <a:pt x="130" y="321"/>
                  </a:cubicBezTo>
                  <a:lnTo>
                    <a:pt x="134" y="321"/>
                  </a:lnTo>
                  <a:cubicBezTo>
                    <a:pt x="138" y="317"/>
                    <a:pt x="142" y="309"/>
                    <a:pt x="142" y="305"/>
                  </a:cubicBezTo>
                  <a:lnTo>
                    <a:pt x="30" y="8"/>
                  </a:lnTo>
                  <a:cubicBezTo>
                    <a:pt x="25" y="4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76"/>
            <p:cNvSpPr/>
            <p:nvPr/>
          </p:nvSpPr>
          <p:spPr>
            <a:xfrm>
              <a:off x="10299909" y="405372"/>
              <a:ext cx="20039" cy="32236"/>
            </a:xfrm>
            <a:custGeom>
              <a:avLst/>
              <a:gdLst/>
              <a:ahLst/>
              <a:cxnLst/>
              <a:rect l="l" t="t" r="r" b="b"/>
              <a:pathLst>
                <a:path w="92" h="148" extrusionOk="0">
                  <a:moveTo>
                    <a:pt x="19" y="0"/>
                  </a:moveTo>
                  <a:cubicBezTo>
                    <a:pt x="10" y="0"/>
                    <a:pt x="1" y="9"/>
                    <a:pt x="4" y="18"/>
                  </a:cubicBezTo>
                  <a:lnTo>
                    <a:pt x="62" y="139"/>
                  </a:lnTo>
                  <a:cubicBezTo>
                    <a:pt x="66" y="143"/>
                    <a:pt x="71" y="147"/>
                    <a:pt x="75" y="147"/>
                  </a:cubicBezTo>
                  <a:lnTo>
                    <a:pt x="83" y="147"/>
                  </a:lnTo>
                  <a:cubicBezTo>
                    <a:pt x="87" y="143"/>
                    <a:pt x="92" y="135"/>
                    <a:pt x="87" y="131"/>
                  </a:cubicBezTo>
                  <a:lnTo>
                    <a:pt x="29" y="5"/>
                  </a:lnTo>
                  <a:cubicBezTo>
                    <a:pt x="26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76"/>
            <p:cNvSpPr/>
            <p:nvPr/>
          </p:nvSpPr>
          <p:spPr>
            <a:xfrm>
              <a:off x="9967963" y="339810"/>
              <a:ext cx="65562" cy="156825"/>
            </a:xfrm>
            <a:custGeom>
              <a:avLst/>
              <a:gdLst/>
              <a:ahLst/>
              <a:cxnLst/>
              <a:rect l="l" t="t" r="r" b="b"/>
              <a:pathLst>
                <a:path w="301" h="720" extrusionOk="0">
                  <a:moveTo>
                    <a:pt x="13" y="0"/>
                  </a:moveTo>
                  <a:cubicBezTo>
                    <a:pt x="11" y="0"/>
                    <a:pt x="10" y="1"/>
                    <a:pt x="8" y="2"/>
                  </a:cubicBezTo>
                  <a:cubicBezTo>
                    <a:pt x="0" y="6"/>
                    <a:pt x="0" y="10"/>
                    <a:pt x="0" y="18"/>
                  </a:cubicBezTo>
                  <a:lnTo>
                    <a:pt x="276" y="711"/>
                  </a:lnTo>
                  <a:cubicBezTo>
                    <a:pt x="276" y="716"/>
                    <a:pt x="280" y="720"/>
                    <a:pt x="288" y="720"/>
                  </a:cubicBezTo>
                  <a:lnTo>
                    <a:pt x="292" y="720"/>
                  </a:lnTo>
                  <a:cubicBezTo>
                    <a:pt x="297" y="716"/>
                    <a:pt x="301" y="707"/>
                    <a:pt x="297" y="703"/>
                  </a:cubicBezTo>
                  <a:lnTo>
                    <a:pt x="25" y="10"/>
                  </a:lnTo>
                  <a:cubicBezTo>
                    <a:pt x="22" y="4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76"/>
            <p:cNvSpPr/>
            <p:nvPr/>
          </p:nvSpPr>
          <p:spPr>
            <a:xfrm>
              <a:off x="10006080" y="350701"/>
              <a:ext cx="39206" cy="90610"/>
            </a:xfrm>
            <a:custGeom>
              <a:avLst/>
              <a:gdLst/>
              <a:ahLst/>
              <a:cxnLst/>
              <a:rect l="l" t="t" r="r" b="b"/>
              <a:pathLst>
                <a:path w="180" h="416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cubicBezTo>
                    <a:pt x="5" y="2"/>
                    <a:pt x="0" y="10"/>
                    <a:pt x="5" y="19"/>
                  </a:cubicBezTo>
                  <a:lnTo>
                    <a:pt x="151" y="407"/>
                  </a:lnTo>
                  <a:cubicBezTo>
                    <a:pt x="155" y="411"/>
                    <a:pt x="159" y="415"/>
                    <a:pt x="163" y="415"/>
                  </a:cubicBezTo>
                  <a:lnTo>
                    <a:pt x="167" y="415"/>
                  </a:lnTo>
                  <a:cubicBezTo>
                    <a:pt x="176" y="411"/>
                    <a:pt x="180" y="403"/>
                    <a:pt x="176" y="398"/>
                  </a:cubicBezTo>
                  <a:lnTo>
                    <a:pt x="26" y="10"/>
                  </a:lnTo>
                  <a:cubicBezTo>
                    <a:pt x="26" y="4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76"/>
            <p:cNvSpPr/>
            <p:nvPr/>
          </p:nvSpPr>
          <p:spPr>
            <a:xfrm>
              <a:off x="9754289" y="255735"/>
              <a:ext cx="121104" cy="22653"/>
            </a:xfrm>
            <a:custGeom>
              <a:avLst/>
              <a:gdLst/>
              <a:ahLst/>
              <a:cxnLst/>
              <a:rect l="l" t="t" r="r" b="b"/>
              <a:pathLst>
                <a:path w="556" h="104" extrusionOk="0">
                  <a:moveTo>
                    <a:pt x="161" y="0"/>
                  </a:moveTo>
                  <a:cubicBezTo>
                    <a:pt x="112" y="0"/>
                    <a:pt x="62" y="4"/>
                    <a:pt x="13" y="12"/>
                  </a:cubicBezTo>
                  <a:cubicBezTo>
                    <a:pt x="4" y="16"/>
                    <a:pt x="0" y="20"/>
                    <a:pt x="0" y="29"/>
                  </a:cubicBezTo>
                  <a:cubicBezTo>
                    <a:pt x="0" y="37"/>
                    <a:pt x="9" y="41"/>
                    <a:pt x="17" y="41"/>
                  </a:cubicBezTo>
                  <a:cubicBezTo>
                    <a:pt x="68" y="33"/>
                    <a:pt x="120" y="29"/>
                    <a:pt x="171" y="29"/>
                  </a:cubicBezTo>
                  <a:cubicBezTo>
                    <a:pt x="296" y="29"/>
                    <a:pt x="420" y="54"/>
                    <a:pt x="539" y="104"/>
                  </a:cubicBezTo>
                  <a:lnTo>
                    <a:pt x="543" y="104"/>
                  </a:lnTo>
                  <a:cubicBezTo>
                    <a:pt x="547" y="104"/>
                    <a:pt x="551" y="100"/>
                    <a:pt x="551" y="96"/>
                  </a:cubicBezTo>
                  <a:cubicBezTo>
                    <a:pt x="555" y="91"/>
                    <a:pt x="551" y="83"/>
                    <a:pt x="547" y="79"/>
                  </a:cubicBezTo>
                  <a:cubicBezTo>
                    <a:pt x="423" y="27"/>
                    <a:pt x="292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76"/>
            <p:cNvSpPr/>
            <p:nvPr/>
          </p:nvSpPr>
          <p:spPr>
            <a:xfrm>
              <a:off x="9827039" y="239399"/>
              <a:ext cx="49226" cy="12633"/>
            </a:xfrm>
            <a:custGeom>
              <a:avLst/>
              <a:gdLst/>
              <a:ahLst/>
              <a:cxnLst/>
              <a:rect l="l" t="t" r="r" b="b"/>
              <a:pathLst>
                <a:path w="226" h="58" extrusionOk="0">
                  <a:moveTo>
                    <a:pt x="64" y="1"/>
                  </a:moveTo>
                  <a:cubicBezTo>
                    <a:pt x="47" y="1"/>
                    <a:pt x="30" y="2"/>
                    <a:pt x="13" y="4"/>
                  </a:cubicBezTo>
                  <a:cubicBezTo>
                    <a:pt x="9" y="4"/>
                    <a:pt x="0" y="12"/>
                    <a:pt x="4" y="20"/>
                  </a:cubicBezTo>
                  <a:cubicBezTo>
                    <a:pt x="4" y="24"/>
                    <a:pt x="9" y="29"/>
                    <a:pt x="17" y="29"/>
                  </a:cubicBezTo>
                  <a:cubicBezTo>
                    <a:pt x="30" y="27"/>
                    <a:pt x="43" y="26"/>
                    <a:pt x="56" y="26"/>
                  </a:cubicBezTo>
                  <a:cubicBezTo>
                    <a:pt x="107" y="26"/>
                    <a:pt x="158" y="38"/>
                    <a:pt x="205" y="58"/>
                  </a:cubicBezTo>
                  <a:lnTo>
                    <a:pt x="209" y="58"/>
                  </a:lnTo>
                  <a:cubicBezTo>
                    <a:pt x="213" y="58"/>
                    <a:pt x="217" y="54"/>
                    <a:pt x="221" y="50"/>
                  </a:cubicBezTo>
                  <a:cubicBezTo>
                    <a:pt x="226" y="45"/>
                    <a:pt x="221" y="37"/>
                    <a:pt x="213" y="33"/>
                  </a:cubicBezTo>
                  <a:cubicBezTo>
                    <a:pt x="166" y="11"/>
                    <a:pt x="116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76"/>
            <p:cNvSpPr/>
            <p:nvPr/>
          </p:nvSpPr>
          <p:spPr>
            <a:xfrm>
              <a:off x="9863413" y="226983"/>
              <a:ext cx="20039" cy="9584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14" y="1"/>
                  </a:moveTo>
                  <a:cubicBezTo>
                    <a:pt x="9" y="1"/>
                    <a:pt x="4" y="4"/>
                    <a:pt x="4" y="11"/>
                  </a:cubicBezTo>
                  <a:cubicBezTo>
                    <a:pt x="0" y="15"/>
                    <a:pt x="4" y="23"/>
                    <a:pt x="13" y="27"/>
                  </a:cubicBezTo>
                  <a:lnTo>
                    <a:pt x="71" y="44"/>
                  </a:lnTo>
                  <a:lnTo>
                    <a:pt x="75" y="44"/>
                  </a:lnTo>
                  <a:cubicBezTo>
                    <a:pt x="92" y="44"/>
                    <a:pt x="92" y="23"/>
                    <a:pt x="79" y="19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76"/>
          <p:cNvSpPr/>
          <p:nvPr/>
        </p:nvSpPr>
        <p:spPr>
          <a:xfrm>
            <a:off x="1190000" y="1008085"/>
            <a:ext cx="2213916" cy="637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nchers"/>
              </a:rPr>
              <a:t>Thanks!</a:t>
            </a:r>
          </a:p>
        </p:txBody>
      </p:sp>
      <p:sp>
        <p:nvSpPr>
          <p:cNvPr id="4928" name="Google Shape;4928;p76"/>
          <p:cNvSpPr/>
          <p:nvPr/>
        </p:nvSpPr>
        <p:spPr>
          <a:xfrm>
            <a:off x="5690850" y="1098775"/>
            <a:ext cx="435432" cy="413286"/>
          </a:xfrm>
          <a:custGeom>
            <a:avLst/>
            <a:gdLst/>
            <a:ahLst/>
            <a:cxnLst/>
            <a:rect l="l" t="t" r="r" b="b"/>
            <a:pathLst>
              <a:path w="14314" h="13586" extrusionOk="0">
                <a:moveTo>
                  <a:pt x="7516" y="429"/>
                </a:moveTo>
                <a:cubicBezTo>
                  <a:pt x="11024" y="429"/>
                  <a:pt x="13877" y="3283"/>
                  <a:pt x="13877" y="6794"/>
                </a:cubicBezTo>
                <a:cubicBezTo>
                  <a:pt x="13877" y="10302"/>
                  <a:pt x="11024" y="13155"/>
                  <a:pt x="7516" y="13155"/>
                </a:cubicBezTo>
                <a:cubicBezTo>
                  <a:pt x="4004" y="13155"/>
                  <a:pt x="1151" y="10302"/>
                  <a:pt x="1151" y="6794"/>
                </a:cubicBezTo>
                <a:cubicBezTo>
                  <a:pt x="1151" y="3283"/>
                  <a:pt x="4004" y="429"/>
                  <a:pt x="7516" y="429"/>
                </a:cubicBezTo>
                <a:close/>
                <a:moveTo>
                  <a:pt x="7514" y="1"/>
                </a:moveTo>
                <a:cubicBezTo>
                  <a:pt x="6207" y="1"/>
                  <a:pt x="4892" y="377"/>
                  <a:pt x="3741" y="1147"/>
                </a:cubicBezTo>
                <a:cubicBezTo>
                  <a:pt x="1045" y="2945"/>
                  <a:pt x="0" y="6400"/>
                  <a:pt x="1239" y="9391"/>
                </a:cubicBezTo>
                <a:cubicBezTo>
                  <a:pt x="2307" y="11966"/>
                  <a:pt x="4809" y="13586"/>
                  <a:pt x="7510" y="13586"/>
                </a:cubicBezTo>
                <a:cubicBezTo>
                  <a:pt x="7950" y="13586"/>
                  <a:pt x="8394" y="13543"/>
                  <a:pt x="8839" y="13454"/>
                </a:cubicBezTo>
                <a:cubicBezTo>
                  <a:pt x="12020" y="12825"/>
                  <a:pt x="14307" y="10035"/>
                  <a:pt x="14307" y="6794"/>
                </a:cubicBezTo>
                <a:cubicBezTo>
                  <a:pt x="14314" y="4989"/>
                  <a:pt x="13596" y="3261"/>
                  <a:pt x="12319" y="1991"/>
                </a:cubicBezTo>
                <a:cubicBezTo>
                  <a:pt x="11005" y="677"/>
                  <a:pt x="9266" y="1"/>
                  <a:pt x="75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9" name="Google Shape;4929;p76"/>
          <p:cNvSpPr/>
          <p:nvPr/>
        </p:nvSpPr>
        <p:spPr>
          <a:xfrm>
            <a:off x="6343292" y="1098772"/>
            <a:ext cx="435432" cy="413286"/>
          </a:xfrm>
          <a:custGeom>
            <a:avLst/>
            <a:gdLst/>
            <a:ahLst/>
            <a:cxnLst/>
            <a:rect l="l" t="t" r="r" b="b"/>
            <a:pathLst>
              <a:path w="14314" h="13586" extrusionOk="0">
                <a:moveTo>
                  <a:pt x="7516" y="429"/>
                </a:moveTo>
                <a:cubicBezTo>
                  <a:pt x="11024" y="429"/>
                  <a:pt x="13877" y="3283"/>
                  <a:pt x="13877" y="6794"/>
                </a:cubicBezTo>
                <a:cubicBezTo>
                  <a:pt x="13877" y="10302"/>
                  <a:pt x="11024" y="13155"/>
                  <a:pt x="7516" y="13155"/>
                </a:cubicBezTo>
                <a:cubicBezTo>
                  <a:pt x="4004" y="13155"/>
                  <a:pt x="1151" y="10302"/>
                  <a:pt x="1151" y="6794"/>
                </a:cubicBezTo>
                <a:cubicBezTo>
                  <a:pt x="1151" y="3283"/>
                  <a:pt x="4004" y="429"/>
                  <a:pt x="7516" y="429"/>
                </a:cubicBezTo>
                <a:close/>
                <a:moveTo>
                  <a:pt x="7514" y="1"/>
                </a:moveTo>
                <a:cubicBezTo>
                  <a:pt x="6207" y="1"/>
                  <a:pt x="4892" y="377"/>
                  <a:pt x="3741" y="1147"/>
                </a:cubicBezTo>
                <a:cubicBezTo>
                  <a:pt x="1045" y="2945"/>
                  <a:pt x="0" y="6400"/>
                  <a:pt x="1239" y="9391"/>
                </a:cubicBezTo>
                <a:cubicBezTo>
                  <a:pt x="2307" y="11966"/>
                  <a:pt x="4809" y="13586"/>
                  <a:pt x="7510" y="13586"/>
                </a:cubicBezTo>
                <a:cubicBezTo>
                  <a:pt x="7950" y="13586"/>
                  <a:pt x="8394" y="13543"/>
                  <a:pt x="8839" y="13454"/>
                </a:cubicBezTo>
                <a:cubicBezTo>
                  <a:pt x="12020" y="12825"/>
                  <a:pt x="14307" y="10035"/>
                  <a:pt x="14307" y="6794"/>
                </a:cubicBezTo>
                <a:cubicBezTo>
                  <a:pt x="14314" y="4989"/>
                  <a:pt x="13596" y="3261"/>
                  <a:pt x="12319" y="1991"/>
                </a:cubicBezTo>
                <a:cubicBezTo>
                  <a:pt x="11005" y="677"/>
                  <a:pt x="9266" y="1"/>
                  <a:pt x="75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THUYẾT TRÌNH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03598"/>
            <a:ext cx="8096448" cy="3816424"/>
          </a:xfrm>
        </p:spPr>
        <p:txBody>
          <a:bodyPr>
            <a:normAutofit fontScale="40000" lnSpcReduction="20000"/>
          </a:bodyPr>
          <a:lstStyle/>
          <a:p>
            <a:r>
              <a:rPr lang="es-CR" dirty="0"/>
              <a:t> </a:t>
            </a:r>
            <a:r>
              <a:rPr lang="es-CR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CR" sz="4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s-CR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CR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CR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R" sz="4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s-CR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R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s-CR" sz="4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s-CR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4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cần phát triển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Tự học          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Tư duy sáng tạo.              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Cảm nhận văn bản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-Viết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CR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3"/>
          <p:cNvSpPr txBox="1">
            <a:spLocks noGrp="1"/>
          </p:cNvSpPr>
          <p:nvPr>
            <p:ph type="title"/>
          </p:nvPr>
        </p:nvSpPr>
        <p:spPr>
          <a:xfrm>
            <a:off x="744585" y="497666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 smtClean="0"/>
              <a:t>Chủ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đề:Thuyết</a:t>
            </a:r>
            <a:r>
              <a:rPr lang="en-US" b="1" i="1" dirty="0" smtClean="0"/>
              <a:t> minh </a:t>
            </a:r>
            <a:r>
              <a:rPr lang="en-US" b="1" i="1" dirty="0" err="1" smtClean="0"/>
              <a:t>về</a:t>
            </a:r>
            <a:r>
              <a:rPr lang="en-US" b="1" i="1" dirty="0" smtClean="0"/>
              <a:t> </a:t>
            </a:r>
            <a:r>
              <a:rPr lang="en-US" b="1" i="1" dirty="0" err="1" smtClean="0"/>
              <a:t>cây</a:t>
            </a:r>
            <a:r>
              <a:rPr lang="en-US" b="1" i="1" dirty="0" smtClean="0"/>
              <a:t> </a:t>
            </a:r>
            <a:r>
              <a:rPr lang="en-US" b="1" i="1" dirty="0" err="1" smtClean="0"/>
              <a:t>chuối</a:t>
            </a:r>
            <a:endParaRPr b="1" i="1" dirty="0"/>
          </a:p>
        </p:txBody>
      </p:sp>
      <p:sp>
        <p:nvSpPr>
          <p:cNvPr id="1110" name="Google Shape;1110;p43"/>
          <p:cNvSpPr txBox="1">
            <a:spLocks noGrp="1"/>
          </p:cNvSpPr>
          <p:nvPr>
            <p:ph type="body" idx="1"/>
          </p:nvPr>
        </p:nvSpPr>
        <p:spPr>
          <a:xfrm>
            <a:off x="1207803" y="1263833"/>
            <a:ext cx="7144415" cy="21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2"/>
                </a:solidFill>
              </a:rPr>
              <a:t>Phước</a:t>
            </a:r>
            <a:r>
              <a:rPr lang="en-US" sz="3200" dirty="0" smtClean="0">
                <a:solidFill>
                  <a:schemeClr val="dk2"/>
                </a:solidFill>
              </a:rPr>
              <a:t> </a:t>
            </a:r>
            <a:r>
              <a:rPr lang="en-US" sz="3200" dirty="0" err="1" smtClean="0">
                <a:solidFill>
                  <a:schemeClr val="dk2"/>
                </a:solidFill>
              </a:rPr>
              <a:t>Bình</a:t>
            </a:r>
            <a:r>
              <a:rPr lang="en-US" sz="3200" dirty="0" smtClean="0">
                <a:solidFill>
                  <a:schemeClr val="dk2"/>
                </a:solidFill>
              </a:rPr>
              <a:t> </a:t>
            </a:r>
            <a:r>
              <a:rPr lang="en-US" sz="3200" dirty="0" err="1" smtClean="0">
                <a:solidFill>
                  <a:schemeClr val="dk2"/>
                </a:solidFill>
              </a:rPr>
              <a:t>Ánh</a:t>
            </a:r>
            <a:r>
              <a:rPr lang="en-US" sz="3200" dirty="0" smtClean="0">
                <a:solidFill>
                  <a:schemeClr val="dk2"/>
                </a:solidFill>
              </a:rPr>
              <a:t> </a:t>
            </a:r>
            <a:r>
              <a:rPr lang="en-US" sz="3200" dirty="0" err="1" smtClean="0">
                <a:solidFill>
                  <a:schemeClr val="dk2"/>
                </a:solidFill>
              </a:rPr>
              <a:t>Ngọc</a:t>
            </a:r>
            <a:r>
              <a:rPr lang="en-US" sz="3200" dirty="0" smtClean="0">
                <a:solidFill>
                  <a:schemeClr val="dk2"/>
                </a:solidFill>
              </a:rPr>
              <a:t> </a:t>
            </a:r>
            <a:r>
              <a:rPr lang="en-US" sz="3200" dirty="0" err="1" smtClean="0">
                <a:solidFill>
                  <a:schemeClr val="dk2"/>
                </a:solidFill>
              </a:rPr>
              <a:t>Tâm</a:t>
            </a:r>
            <a:r>
              <a:rPr lang="en-US" sz="3200" dirty="0" smtClean="0">
                <a:solidFill>
                  <a:schemeClr val="dk2"/>
                </a:solidFill>
              </a:rPr>
              <a:t> </a:t>
            </a:r>
            <a:r>
              <a:rPr lang="en-US" sz="3200" dirty="0" err="1" smtClean="0">
                <a:solidFill>
                  <a:schemeClr val="dk2"/>
                </a:solidFill>
              </a:rPr>
              <a:t>Như</a:t>
            </a:r>
            <a:endParaRPr sz="3200" dirty="0"/>
          </a:p>
        </p:txBody>
      </p:sp>
      <p:grpSp>
        <p:nvGrpSpPr>
          <p:cNvPr id="1162" name="Google Shape;1162;p43"/>
          <p:cNvGrpSpPr/>
          <p:nvPr/>
        </p:nvGrpSpPr>
        <p:grpSpPr>
          <a:xfrm rot="726255">
            <a:off x="7455691" y="2726945"/>
            <a:ext cx="1289102" cy="1009410"/>
            <a:chOff x="-2449041" y="-505832"/>
            <a:chExt cx="1391217" cy="1089369"/>
          </a:xfrm>
        </p:grpSpPr>
        <p:sp>
          <p:nvSpPr>
            <p:cNvPr id="1163" name="Google Shape;1163;p43"/>
            <p:cNvSpPr/>
            <p:nvPr/>
          </p:nvSpPr>
          <p:spPr>
            <a:xfrm>
              <a:off x="-2348978" y="-481743"/>
              <a:ext cx="1291154" cy="1065279"/>
            </a:xfrm>
            <a:custGeom>
              <a:avLst/>
              <a:gdLst/>
              <a:ahLst/>
              <a:cxnLst/>
              <a:rect l="l" t="t" r="r" b="b"/>
              <a:pathLst>
                <a:path w="25060" h="20676" extrusionOk="0">
                  <a:moveTo>
                    <a:pt x="17399" y="0"/>
                  </a:moveTo>
                  <a:cubicBezTo>
                    <a:pt x="16578" y="0"/>
                    <a:pt x="15815" y="234"/>
                    <a:pt x="15815" y="234"/>
                  </a:cubicBezTo>
                  <a:cubicBezTo>
                    <a:pt x="15815" y="234"/>
                    <a:pt x="14323" y="1609"/>
                    <a:pt x="14208" y="1777"/>
                  </a:cubicBezTo>
                  <a:cubicBezTo>
                    <a:pt x="14079" y="1931"/>
                    <a:pt x="13565" y="2959"/>
                    <a:pt x="12690" y="4348"/>
                  </a:cubicBezTo>
                  <a:cubicBezTo>
                    <a:pt x="11816" y="5724"/>
                    <a:pt x="12138" y="7755"/>
                    <a:pt x="9913" y="8501"/>
                  </a:cubicBezTo>
                  <a:cubicBezTo>
                    <a:pt x="9296" y="8720"/>
                    <a:pt x="8705" y="9028"/>
                    <a:pt x="8165" y="9401"/>
                  </a:cubicBezTo>
                  <a:lnTo>
                    <a:pt x="8178" y="9388"/>
                  </a:lnTo>
                  <a:cubicBezTo>
                    <a:pt x="8280" y="8591"/>
                    <a:pt x="8499" y="7820"/>
                    <a:pt x="8833" y="7087"/>
                  </a:cubicBezTo>
                  <a:cubicBezTo>
                    <a:pt x="9168" y="6328"/>
                    <a:pt x="10055" y="5955"/>
                    <a:pt x="8525" y="4991"/>
                  </a:cubicBezTo>
                  <a:cubicBezTo>
                    <a:pt x="8176" y="4771"/>
                    <a:pt x="7871" y="4664"/>
                    <a:pt x="7589" y="4664"/>
                  </a:cubicBezTo>
                  <a:cubicBezTo>
                    <a:pt x="6633" y="4664"/>
                    <a:pt x="5935" y="5889"/>
                    <a:pt x="4655" y="8102"/>
                  </a:cubicBezTo>
                  <a:cubicBezTo>
                    <a:pt x="3356" y="10378"/>
                    <a:pt x="4320" y="12950"/>
                    <a:pt x="4320" y="12950"/>
                  </a:cubicBezTo>
                  <a:cubicBezTo>
                    <a:pt x="3575" y="13914"/>
                    <a:pt x="3587" y="14840"/>
                    <a:pt x="1955" y="15521"/>
                  </a:cubicBezTo>
                  <a:cubicBezTo>
                    <a:pt x="0" y="16357"/>
                    <a:pt x="656" y="18144"/>
                    <a:pt x="656" y="18144"/>
                  </a:cubicBezTo>
                  <a:cubicBezTo>
                    <a:pt x="746" y="18491"/>
                    <a:pt x="862" y="18813"/>
                    <a:pt x="1029" y="19121"/>
                  </a:cubicBezTo>
                  <a:cubicBezTo>
                    <a:pt x="1654" y="20294"/>
                    <a:pt x="2525" y="20676"/>
                    <a:pt x="3367" y="20676"/>
                  </a:cubicBezTo>
                  <a:cubicBezTo>
                    <a:pt x="4465" y="20676"/>
                    <a:pt x="5515" y="20028"/>
                    <a:pt x="5915" y="19635"/>
                  </a:cubicBezTo>
                  <a:cubicBezTo>
                    <a:pt x="6635" y="18928"/>
                    <a:pt x="5979" y="17681"/>
                    <a:pt x="7303" y="17527"/>
                  </a:cubicBezTo>
                  <a:cubicBezTo>
                    <a:pt x="8615" y="17373"/>
                    <a:pt x="9978" y="15740"/>
                    <a:pt x="9978" y="15740"/>
                  </a:cubicBezTo>
                  <a:cubicBezTo>
                    <a:pt x="10113" y="15797"/>
                    <a:pt x="10284" y="15834"/>
                    <a:pt x="10508" y="15834"/>
                  </a:cubicBezTo>
                  <a:cubicBezTo>
                    <a:pt x="10688" y="15834"/>
                    <a:pt x="10903" y="15810"/>
                    <a:pt x="11160" y="15753"/>
                  </a:cubicBezTo>
                  <a:cubicBezTo>
                    <a:pt x="12382" y="15483"/>
                    <a:pt x="12613" y="13850"/>
                    <a:pt x="18759" y="11702"/>
                  </a:cubicBezTo>
                  <a:cubicBezTo>
                    <a:pt x="25059" y="9504"/>
                    <a:pt x="24275" y="8077"/>
                    <a:pt x="24275" y="8077"/>
                  </a:cubicBezTo>
                  <a:cubicBezTo>
                    <a:pt x="24275" y="8077"/>
                    <a:pt x="24352" y="7344"/>
                    <a:pt x="22629" y="6572"/>
                  </a:cubicBezTo>
                  <a:cubicBezTo>
                    <a:pt x="22154" y="6356"/>
                    <a:pt x="21666" y="6277"/>
                    <a:pt x="21210" y="6277"/>
                  </a:cubicBezTo>
                  <a:cubicBezTo>
                    <a:pt x="20013" y="6277"/>
                    <a:pt x="19029" y="6817"/>
                    <a:pt x="19029" y="6817"/>
                  </a:cubicBezTo>
                  <a:lnTo>
                    <a:pt x="19016" y="6817"/>
                  </a:lnTo>
                  <a:lnTo>
                    <a:pt x="19659" y="5569"/>
                  </a:lnTo>
                  <a:cubicBezTo>
                    <a:pt x="19659" y="5569"/>
                    <a:pt x="20482" y="3937"/>
                    <a:pt x="20726" y="3692"/>
                  </a:cubicBezTo>
                  <a:cubicBezTo>
                    <a:pt x="20971" y="3448"/>
                    <a:pt x="20469" y="2355"/>
                    <a:pt x="20045" y="1532"/>
                  </a:cubicBezTo>
                  <a:cubicBezTo>
                    <a:pt x="19621" y="709"/>
                    <a:pt x="19891" y="1417"/>
                    <a:pt x="18952" y="491"/>
                  </a:cubicBezTo>
                  <a:cubicBezTo>
                    <a:pt x="18563" y="112"/>
                    <a:pt x="17967" y="0"/>
                    <a:pt x="17399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-2439778" y="-496268"/>
              <a:ext cx="1291154" cy="1065279"/>
            </a:xfrm>
            <a:custGeom>
              <a:avLst/>
              <a:gdLst/>
              <a:ahLst/>
              <a:cxnLst/>
              <a:rect l="l" t="t" r="r" b="b"/>
              <a:pathLst>
                <a:path w="25060" h="20676" extrusionOk="0">
                  <a:moveTo>
                    <a:pt x="17399" y="0"/>
                  </a:moveTo>
                  <a:cubicBezTo>
                    <a:pt x="16578" y="0"/>
                    <a:pt x="15815" y="234"/>
                    <a:pt x="15815" y="234"/>
                  </a:cubicBezTo>
                  <a:cubicBezTo>
                    <a:pt x="15815" y="234"/>
                    <a:pt x="14323" y="1609"/>
                    <a:pt x="14208" y="1777"/>
                  </a:cubicBezTo>
                  <a:cubicBezTo>
                    <a:pt x="14079" y="1931"/>
                    <a:pt x="13565" y="2959"/>
                    <a:pt x="12690" y="4348"/>
                  </a:cubicBezTo>
                  <a:cubicBezTo>
                    <a:pt x="11816" y="5724"/>
                    <a:pt x="12138" y="7755"/>
                    <a:pt x="9913" y="8501"/>
                  </a:cubicBezTo>
                  <a:cubicBezTo>
                    <a:pt x="9296" y="8720"/>
                    <a:pt x="8705" y="9028"/>
                    <a:pt x="8165" y="9401"/>
                  </a:cubicBezTo>
                  <a:lnTo>
                    <a:pt x="8178" y="9388"/>
                  </a:lnTo>
                  <a:cubicBezTo>
                    <a:pt x="8280" y="8591"/>
                    <a:pt x="8499" y="7820"/>
                    <a:pt x="8833" y="7087"/>
                  </a:cubicBezTo>
                  <a:cubicBezTo>
                    <a:pt x="9168" y="6328"/>
                    <a:pt x="10055" y="5955"/>
                    <a:pt x="8525" y="4991"/>
                  </a:cubicBezTo>
                  <a:cubicBezTo>
                    <a:pt x="8176" y="4771"/>
                    <a:pt x="7871" y="4664"/>
                    <a:pt x="7589" y="4664"/>
                  </a:cubicBezTo>
                  <a:cubicBezTo>
                    <a:pt x="6633" y="4664"/>
                    <a:pt x="5935" y="5889"/>
                    <a:pt x="4655" y="8102"/>
                  </a:cubicBezTo>
                  <a:cubicBezTo>
                    <a:pt x="3356" y="10378"/>
                    <a:pt x="4320" y="12950"/>
                    <a:pt x="4320" y="12950"/>
                  </a:cubicBezTo>
                  <a:cubicBezTo>
                    <a:pt x="3575" y="13914"/>
                    <a:pt x="3587" y="14840"/>
                    <a:pt x="1955" y="15521"/>
                  </a:cubicBezTo>
                  <a:cubicBezTo>
                    <a:pt x="0" y="16357"/>
                    <a:pt x="656" y="18144"/>
                    <a:pt x="656" y="18144"/>
                  </a:cubicBezTo>
                  <a:cubicBezTo>
                    <a:pt x="746" y="18491"/>
                    <a:pt x="862" y="18813"/>
                    <a:pt x="1029" y="19121"/>
                  </a:cubicBezTo>
                  <a:cubicBezTo>
                    <a:pt x="1654" y="20294"/>
                    <a:pt x="2525" y="20676"/>
                    <a:pt x="3367" y="20676"/>
                  </a:cubicBezTo>
                  <a:cubicBezTo>
                    <a:pt x="4465" y="20676"/>
                    <a:pt x="5515" y="20028"/>
                    <a:pt x="5915" y="19635"/>
                  </a:cubicBezTo>
                  <a:cubicBezTo>
                    <a:pt x="6635" y="18928"/>
                    <a:pt x="5979" y="17681"/>
                    <a:pt x="7303" y="17527"/>
                  </a:cubicBezTo>
                  <a:cubicBezTo>
                    <a:pt x="8615" y="17373"/>
                    <a:pt x="9978" y="15740"/>
                    <a:pt x="9978" y="15740"/>
                  </a:cubicBezTo>
                  <a:cubicBezTo>
                    <a:pt x="10113" y="15797"/>
                    <a:pt x="10284" y="15834"/>
                    <a:pt x="10508" y="15834"/>
                  </a:cubicBezTo>
                  <a:cubicBezTo>
                    <a:pt x="10688" y="15834"/>
                    <a:pt x="10903" y="15810"/>
                    <a:pt x="11160" y="15753"/>
                  </a:cubicBezTo>
                  <a:cubicBezTo>
                    <a:pt x="12382" y="15483"/>
                    <a:pt x="12613" y="13850"/>
                    <a:pt x="18759" y="11702"/>
                  </a:cubicBezTo>
                  <a:cubicBezTo>
                    <a:pt x="25059" y="9504"/>
                    <a:pt x="24275" y="8077"/>
                    <a:pt x="24275" y="8077"/>
                  </a:cubicBezTo>
                  <a:cubicBezTo>
                    <a:pt x="24275" y="8077"/>
                    <a:pt x="24352" y="7344"/>
                    <a:pt x="22629" y="6572"/>
                  </a:cubicBezTo>
                  <a:cubicBezTo>
                    <a:pt x="22154" y="6356"/>
                    <a:pt x="21666" y="6277"/>
                    <a:pt x="21210" y="6277"/>
                  </a:cubicBezTo>
                  <a:cubicBezTo>
                    <a:pt x="20013" y="6277"/>
                    <a:pt x="19029" y="6817"/>
                    <a:pt x="19029" y="6817"/>
                  </a:cubicBezTo>
                  <a:lnTo>
                    <a:pt x="19016" y="6817"/>
                  </a:lnTo>
                  <a:lnTo>
                    <a:pt x="19659" y="5569"/>
                  </a:lnTo>
                  <a:cubicBezTo>
                    <a:pt x="19659" y="5569"/>
                    <a:pt x="20482" y="3937"/>
                    <a:pt x="20726" y="3692"/>
                  </a:cubicBezTo>
                  <a:cubicBezTo>
                    <a:pt x="20971" y="3448"/>
                    <a:pt x="20469" y="2355"/>
                    <a:pt x="20045" y="1532"/>
                  </a:cubicBezTo>
                  <a:cubicBezTo>
                    <a:pt x="19621" y="709"/>
                    <a:pt x="19891" y="1417"/>
                    <a:pt x="18952" y="491"/>
                  </a:cubicBezTo>
                  <a:cubicBezTo>
                    <a:pt x="18563" y="112"/>
                    <a:pt x="17967" y="0"/>
                    <a:pt x="17399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-2257628" y="-257435"/>
              <a:ext cx="295533" cy="416508"/>
            </a:xfrm>
            <a:custGeom>
              <a:avLst/>
              <a:gdLst/>
              <a:ahLst/>
              <a:cxnLst/>
              <a:rect l="l" t="t" r="r" b="b"/>
              <a:pathLst>
                <a:path w="5736" h="8084" extrusionOk="0">
                  <a:moveTo>
                    <a:pt x="4591" y="909"/>
                  </a:moveTo>
                  <a:cubicBezTo>
                    <a:pt x="4810" y="934"/>
                    <a:pt x="4977" y="1076"/>
                    <a:pt x="5054" y="1269"/>
                  </a:cubicBezTo>
                  <a:cubicBezTo>
                    <a:pt x="4964" y="1076"/>
                    <a:pt x="4784" y="947"/>
                    <a:pt x="4578" y="909"/>
                  </a:cubicBezTo>
                  <a:close/>
                  <a:moveTo>
                    <a:pt x="4347" y="484"/>
                  </a:moveTo>
                  <a:cubicBezTo>
                    <a:pt x="4591" y="549"/>
                    <a:pt x="4822" y="639"/>
                    <a:pt x="5028" y="767"/>
                  </a:cubicBezTo>
                  <a:cubicBezTo>
                    <a:pt x="5247" y="896"/>
                    <a:pt x="5388" y="1101"/>
                    <a:pt x="5427" y="1359"/>
                  </a:cubicBezTo>
                  <a:lnTo>
                    <a:pt x="5414" y="1359"/>
                  </a:lnTo>
                  <a:cubicBezTo>
                    <a:pt x="5362" y="1114"/>
                    <a:pt x="5221" y="896"/>
                    <a:pt x="5015" y="780"/>
                  </a:cubicBezTo>
                  <a:cubicBezTo>
                    <a:pt x="4810" y="651"/>
                    <a:pt x="4578" y="561"/>
                    <a:pt x="4347" y="497"/>
                  </a:cubicBezTo>
                  <a:cubicBezTo>
                    <a:pt x="4347" y="484"/>
                    <a:pt x="4347" y="484"/>
                    <a:pt x="4347" y="484"/>
                  </a:cubicBezTo>
                  <a:close/>
                  <a:moveTo>
                    <a:pt x="4681" y="1423"/>
                  </a:moveTo>
                  <a:cubicBezTo>
                    <a:pt x="4771" y="1449"/>
                    <a:pt x="4861" y="1513"/>
                    <a:pt x="4912" y="1603"/>
                  </a:cubicBezTo>
                  <a:cubicBezTo>
                    <a:pt x="4848" y="1526"/>
                    <a:pt x="4758" y="1461"/>
                    <a:pt x="4668" y="1423"/>
                  </a:cubicBezTo>
                  <a:close/>
                  <a:moveTo>
                    <a:pt x="3948" y="3197"/>
                  </a:moveTo>
                  <a:lnTo>
                    <a:pt x="4244" y="3326"/>
                  </a:lnTo>
                  <a:lnTo>
                    <a:pt x="4244" y="3339"/>
                  </a:lnTo>
                  <a:lnTo>
                    <a:pt x="3935" y="3197"/>
                  </a:lnTo>
                  <a:close/>
                  <a:moveTo>
                    <a:pt x="3344" y="3364"/>
                  </a:moveTo>
                  <a:lnTo>
                    <a:pt x="3344" y="3364"/>
                  </a:lnTo>
                  <a:cubicBezTo>
                    <a:pt x="3640" y="3390"/>
                    <a:pt x="3910" y="3493"/>
                    <a:pt x="4141" y="3686"/>
                  </a:cubicBezTo>
                  <a:cubicBezTo>
                    <a:pt x="3897" y="3519"/>
                    <a:pt x="3627" y="3416"/>
                    <a:pt x="3344" y="3364"/>
                  </a:cubicBezTo>
                  <a:close/>
                  <a:moveTo>
                    <a:pt x="2701" y="3519"/>
                  </a:moveTo>
                  <a:cubicBezTo>
                    <a:pt x="3254" y="3544"/>
                    <a:pt x="3781" y="3724"/>
                    <a:pt x="4231" y="4033"/>
                  </a:cubicBezTo>
                  <a:lnTo>
                    <a:pt x="4231" y="4059"/>
                  </a:lnTo>
                  <a:cubicBezTo>
                    <a:pt x="3768" y="3750"/>
                    <a:pt x="3241" y="3570"/>
                    <a:pt x="2688" y="3532"/>
                  </a:cubicBezTo>
                  <a:cubicBezTo>
                    <a:pt x="2688" y="3532"/>
                    <a:pt x="2688" y="3519"/>
                    <a:pt x="2701" y="3519"/>
                  </a:cubicBezTo>
                  <a:close/>
                  <a:moveTo>
                    <a:pt x="2892" y="3846"/>
                  </a:moveTo>
                  <a:cubicBezTo>
                    <a:pt x="3165" y="3846"/>
                    <a:pt x="3429" y="3902"/>
                    <a:pt x="3678" y="4007"/>
                  </a:cubicBezTo>
                  <a:cubicBezTo>
                    <a:pt x="3432" y="3922"/>
                    <a:pt x="3164" y="3872"/>
                    <a:pt x="2902" y="3872"/>
                  </a:cubicBezTo>
                  <a:cubicBezTo>
                    <a:pt x="2808" y="3872"/>
                    <a:pt x="2715" y="3878"/>
                    <a:pt x="2624" y="3892"/>
                  </a:cubicBezTo>
                  <a:cubicBezTo>
                    <a:pt x="2341" y="3917"/>
                    <a:pt x="2058" y="3994"/>
                    <a:pt x="1801" y="4110"/>
                  </a:cubicBezTo>
                  <a:cubicBezTo>
                    <a:pt x="2058" y="3982"/>
                    <a:pt x="2328" y="3904"/>
                    <a:pt x="2611" y="3866"/>
                  </a:cubicBezTo>
                  <a:cubicBezTo>
                    <a:pt x="2706" y="3853"/>
                    <a:pt x="2800" y="3846"/>
                    <a:pt x="2892" y="3846"/>
                  </a:cubicBezTo>
                  <a:close/>
                  <a:moveTo>
                    <a:pt x="3665" y="4702"/>
                  </a:moveTo>
                  <a:lnTo>
                    <a:pt x="3910" y="4740"/>
                  </a:lnTo>
                  <a:lnTo>
                    <a:pt x="3910" y="4753"/>
                  </a:lnTo>
                  <a:lnTo>
                    <a:pt x="3652" y="4702"/>
                  </a:lnTo>
                  <a:close/>
                  <a:moveTo>
                    <a:pt x="3696" y="4880"/>
                  </a:moveTo>
                  <a:cubicBezTo>
                    <a:pt x="3754" y="4880"/>
                    <a:pt x="3813" y="4885"/>
                    <a:pt x="3871" y="4894"/>
                  </a:cubicBezTo>
                  <a:lnTo>
                    <a:pt x="3871" y="4907"/>
                  </a:lnTo>
                  <a:cubicBezTo>
                    <a:pt x="3826" y="4901"/>
                    <a:pt x="3778" y="4898"/>
                    <a:pt x="3730" y="4898"/>
                  </a:cubicBezTo>
                  <a:cubicBezTo>
                    <a:pt x="3681" y="4898"/>
                    <a:pt x="3633" y="4901"/>
                    <a:pt x="3588" y="4907"/>
                  </a:cubicBezTo>
                  <a:cubicBezTo>
                    <a:pt x="3447" y="4920"/>
                    <a:pt x="3318" y="4959"/>
                    <a:pt x="3190" y="5023"/>
                  </a:cubicBezTo>
                  <a:lnTo>
                    <a:pt x="3190" y="5074"/>
                  </a:lnTo>
                  <a:lnTo>
                    <a:pt x="3177" y="5010"/>
                  </a:lnTo>
                  <a:cubicBezTo>
                    <a:pt x="3341" y="4923"/>
                    <a:pt x="3519" y="4880"/>
                    <a:pt x="3696" y="4880"/>
                  </a:cubicBezTo>
                  <a:close/>
                  <a:moveTo>
                    <a:pt x="2945" y="4072"/>
                  </a:moveTo>
                  <a:lnTo>
                    <a:pt x="2945" y="4097"/>
                  </a:lnTo>
                  <a:cubicBezTo>
                    <a:pt x="2765" y="4162"/>
                    <a:pt x="2585" y="4213"/>
                    <a:pt x="2392" y="4252"/>
                  </a:cubicBezTo>
                  <a:cubicBezTo>
                    <a:pt x="2277" y="4290"/>
                    <a:pt x="2135" y="4316"/>
                    <a:pt x="2019" y="4354"/>
                  </a:cubicBezTo>
                  <a:cubicBezTo>
                    <a:pt x="1698" y="4432"/>
                    <a:pt x="1415" y="4599"/>
                    <a:pt x="1197" y="4843"/>
                  </a:cubicBezTo>
                  <a:cubicBezTo>
                    <a:pt x="849" y="5267"/>
                    <a:pt x="901" y="5859"/>
                    <a:pt x="965" y="6180"/>
                  </a:cubicBezTo>
                  <a:lnTo>
                    <a:pt x="939" y="6180"/>
                  </a:lnTo>
                  <a:cubicBezTo>
                    <a:pt x="875" y="5859"/>
                    <a:pt x="837" y="5254"/>
                    <a:pt x="1184" y="4817"/>
                  </a:cubicBezTo>
                  <a:cubicBezTo>
                    <a:pt x="1402" y="4586"/>
                    <a:pt x="1685" y="4406"/>
                    <a:pt x="2007" y="4329"/>
                  </a:cubicBezTo>
                  <a:cubicBezTo>
                    <a:pt x="2135" y="4290"/>
                    <a:pt x="2277" y="4252"/>
                    <a:pt x="2405" y="4226"/>
                  </a:cubicBezTo>
                  <a:cubicBezTo>
                    <a:pt x="2585" y="4187"/>
                    <a:pt x="2765" y="4136"/>
                    <a:pt x="2945" y="4072"/>
                  </a:cubicBezTo>
                  <a:close/>
                  <a:moveTo>
                    <a:pt x="2161" y="6334"/>
                  </a:moveTo>
                  <a:lnTo>
                    <a:pt x="2161" y="6347"/>
                  </a:lnTo>
                  <a:lnTo>
                    <a:pt x="2161" y="6373"/>
                  </a:lnTo>
                  <a:cubicBezTo>
                    <a:pt x="1865" y="6412"/>
                    <a:pt x="1569" y="6527"/>
                    <a:pt x="1338" y="6720"/>
                  </a:cubicBezTo>
                  <a:lnTo>
                    <a:pt x="1325" y="6707"/>
                  </a:lnTo>
                  <a:cubicBezTo>
                    <a:pt x="1569" y="6514"/>
                    <a:pt x="1852" y="6386"/>
                    <a:pt x="2161" y="6334"/>
                  </a:cubicBezTo>
                  <a:close/>
                  <a:moveTo>
                    <a:pt x="1659" y="6772"/>
                  </a:moveTo>
                  <a:lnTo>
                    <a:pt x="1672" y="6784"/>
                  </a:lnTo>
                  <a:cubicBezTo>
                    <a:pt x="1454" y="6900"/>
                    <a:pt x="1261" y="7042"/>
                    <a:pt x="1107" y="7222"/>
                  </a:cubicBezTo>
                  <a:cubicBezTo>
                    <a:pt x="1248" y="7029"/>
                    <a:pt x="1441" y="6874"/>
                    <a:pt x="1659" y="6772"/>
                  </a:cubicBezTo>
                  <a:close/>
                  <a:moveTo>
                    <a:pt x="3959" y="1"/>
                  </a:moveTo>
                  <a:cubicBezTo>
                    <a:pt x="3917" y="1"/>
                    <a:pt x="3874" y="3"/>
                    <a:pt x="3832" y="9"/>
                  </a:cubicBezTo>
                  <a:cubicBezTo>
                    <a:pt x="3781" y="9"/>
                    <a:pt x="3742" y="21"/>
                    <a:pt x="3704" y="34"/>
                  </a:cubicBezTo>
                  <a:cubicBezTo>
                    <a:pt x="3177" y="163"/>
                    <a:pt x="2714" y="703"/>
                    <a:pt x="2135" y="1603"/>
                  </a:cubicBezTo>
                  <a:cubicBezTo>
                    <a:pt x="1814" y="2091"/>
                    <a:pt x="1479" y="2696"/>
                    <a:pt x="1081" y="3377"/>
                  </a:cubicBezTo>
                  <a:lnTo>
                    <a:pt x="1081" y="3403"/>
                  </a:lnTo>
                  <a:cubicBezTo>
                    <a:pt x="1" y="5280"/>
                    <a:pt x="502" y="7402"/>
                    <a:pt x="682" y="8006"/>
                  </a:cubicBezTo>
                  <a:lnTo>
                    <a:pt x="708" y="8083"/>
                  </a:lnTo>
                  <a:lnTo>
                    <a:pt x="759" y="8019"/>
                  </a:lnTo>
                  <a:cubicBezTo>
                    <a:pt x="888" y="7877"/>
                    <a:pt x="1017" y="7736"/>
                    <a:pt x="1171" y="7607"/>
                  </a:cubicBezTo>
                  <a:cubicBezTo>
                    <a:pt x="1518" y="7312"/>
                    <a:pt x="1865" y="6964"/>
                    <a:pt x="2238" y="6592"/>
                  </a:cubicBezTo>
                  <a:lnTo>
                    <a:pt x="2675" y="6154"/>
                  </a:lnTo>
                  <a:lnTo>
                    <a:pt x="2572" y="6154"/>
                  </a:lnTo>
                  <a:cubicBezTo>
                    <a:pt x="2521" y="6154"/>
                    <a:pt x="2469" y="6142"/>
                    <a:pt x="2418" y="6142"/>
                  </a:cubicBezTo>
                  <a:lnTo>
                    <a:pt x="2354" y="6142"/>
                  </a:lnTo>
                  <a:cubicBezTo>
                    <a:pt x="2309" y="6135"/>
                    <a:pt x="2264" y="6132"/>
                    <a:pt x="2219" y="6132"/>
                  </a:cubicBezTo>
                  <a:cubicBezTo>
                    <a:pt x="2174" y="6132"/>
                    <a:pt x="2129" y="6135"/>
                    <a:pt x="2084" y="6142"/>
                  </a:cubicBezTo>
                  <a:cubicBezTo>
                    <a:pt x="1929" y="6154"/>
                    <a:pt x="1788" y="6193"/>
                    <a:pt x="1659" y="6257"/>
                  </a:cubicBezTo>
                  <a:lnTo>
                    <a:pt x="1659" y="6296"/>
                  </a:lnTo>
                  <a:lnTo>
                    <a:pt x="1647" y="6232"/>
                  </a:lnTo>
                  <a:cubicBezTo>
                    <a:pt x="1788" y="6167"/>
                    <a:pt x="1929" y="6129"/>
                    <a:pt x="2071" y="6116"/>
                  </a:cubicBezTo>
                  <a:cubicBezTo>
                    <a:pt x="2116" y="6109"/>
                    <a:pt x="2164" y="6106"/>
                    <a:pt x="2212" y="6106"/>
                  </a:cubicBezTo>
                  <a:cubicBezTo>
                    <a:pt x="2261" y="6106"/>
                    <a:pt x="2309" y="6109"/>
                    <a:pt x="2354" y="6116"/>
                  </a:cubicBezTo>
                  <a:lnTo>
                    <a:pt x="2431" y="6116"/>
                  </a:lnTo>
                  <a:cubicBezTo>
                    <a:pt x="2495" y="6129"/>
                    <a:pt x="2559" y="6129"/>
                    <a:pt x="2624" y="6129"/>
                  </a:cubicBezTo>
                  <a:cubicBezTo>
                    <a:pt x="2662" y="6129"/>
                    <a:pt x="2701" y="6116"/>
                    <a:pt x="2739" y="6103"/>
                  </a:cubicBezTo>
                  <a:cubicBezTo>
                    <a:pt x="3112" y="5730"/>
                    <a:pt x="3434" y="5447"/>
                    <a:pt x="3730" y="5190"/>
                  </a:cubicBezTo>
                  <a:lnTo>
                    <a:pt x="3845" y="5100"/>
                  </a:lnTo>
                  <a:lnTo>
                    <a:pt x="3678" y="5113"/>
                  </a:lnTo>
                  <a:cubicBezTo>
                    <a:pt x="3292" y="5164"/>
                    <a:pt x="2907" y="5254"/>
                    <a:pt x="2534" y="5383"/>
                  </a:cubicBezTo>
                  <a:cubicBezTo>
                    <a:pt x="2894" y="5242"/>
                    <a:pt x="3280" y="5139"/>
                    <a:pt x="3678" y="5100"/>
                  </a:cubicBezTo>
                  <a:cubicBezTo>
                    <a:pt x="3730" y="5100"/>
                    <a:pt x="3794" y="5087"/>
                    <a:pt x="3858" y="5074"/>
                  </a:cubicBezTo>
                  <a:lnTo>
                    <a:pt x="3884" y="5074"/>
                  </a:lnTo>
                  <a:cubicBezTo>
                    <a:pt x="4077" y="4920"/>
                    <a:pt x="4282" y="4766"/>
                    <a:pt x="4475" y="4637"/>
                  </a:cubicBezTo>
                  <a:lnTo>
                    <a:pt x="4488" y="4624"/>
                  </a:lnTo>
                  <a:lnTo>
                    <a:pt x="4488" y="4599"/>
                  </a:lnTo>
                  <a:cubicBezTo>
                    <a:pt x="4578" y="3814"/>
                    <a:pt x="4810" y="3043"/>
                    <a:pt x="5144" y="2323"/>
                  </a:cubicBezTo>
                  <a:cubicBezTo>
                    <a:pt x="5221" y="2156"/>
                    <a:pt x="5311" y="1989"/>
                    <a:pt x="5427" y="1847"/>
                  </a:cubicBezTo>
                  <a:cubicBezTo>
                    <a:pt x="5594" y="1603"/>
                    <a:pt x="5735" y="1384"/>
                    <a:pt x="5684" y="1153"/>
                  </a:cubicBezTo>
                  <a:cubicBezTo>
                    <a:pt x="5632" y="921"/>
                    <a:pt x="5350" y="626"/>
                    <a:pt x="4848" y="317"/>
                  </a:cubicBezTo>
                  <a:cubicBezTo>
                    <a:pt x="4515" y="106"/>
                    <a:pt x="4230" y="1"/>
                    <a:pt x="3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-2439766" y="-497589"/>
              <a:ext cx="1244114" cy="1058993"/>
            </a:xfrm>
            <a:custGeom>
              <a:avLst/>
              <a:gdLst/>
              <a:ahLst/>
              <a:cxnLst/>
              <a:rect l="l" t="t" r="r" b="b"/>
              <a:pathLst>
                <a:path w="24147" h="20554" extrusionOk="0">
                  <a:moveTo>
                    <a:pt x="15352" y="1815"/>
                  </a:moveTo>
                  <a:lnTo>
                    <a:pt x="15660" y="2047"/>
                  </a:lnTo>
                  <a:lnTo>
                    <a:pt x="15648" y="2072"/>
                  </a:lnTo>
                  <a:lnTo>
                    <a:pt x="15352" y="1815"/>
                  </a:lnTo>
                  <a:close/>
                  <a:moveTo>
                    <a:pt x="14756" y="1883"/>
                  </a:moveTo>
                  <a:cubicBezTo>
                    <a:pt x="14760" y="1883"/>
                    <a:pt x="14767" y="1886"/>
                    <a:pt x="14773" y="1892"/>
                  </a:cubicBezTo>
                  <a:lnTo>
                    <a:pt x="14760" y="1892"/>
                  </a:lnTo>
                  <a:cubicBezTo>
                    <a:pt x="15146" y="2060"/>
                    <a:pt x="15468" y="2330"/>
                    <a:pt x="15699" y="2664"/>
                  </a:cubicBezTo>
                  <a:cubicBezTo>
                    <a:pt x="15442" y="2342"/>
                    <a:pt x="15120" y="2072"/>
                    <a:pt x="14748" y="1892"/>
                  </a:cubicBezTo>
                  <a:cubicBezTo>
                    <a:pt x="14748" y="1886"/>
                    <a:pt x="14751" y="1883"/>
                    <a:pt x="14756" y="1883"/>
                  </a:cubicBezTo>
                  <a:close/>
                  <a:moveTo>
                    <a:pt x="18450" y="2497"/>
                  </a:moveTo>
                  <a:cubicBezTo>
                    <a:pt x="18630" y="2625"/>
                    <a:pt x="18746" y="2792"/>
                    <a:pt x="18823" y="2985"/>
                  </a:cubicBezTo>
                  <a:lnTo>
                    <a:pt x="18798" y="2998"/>
                  </a:lnTo>
                  <a:cubicBezTo>
                    <a:pt x="18733" y="2805"/>
                    <a:pt x="18618" y="2625"/>
                    <a:pt x="18450" y="2497"/>
                  </a:cubicBezTo>
                  <a:close/>
                  <a:moveTo>
                    <a:pt x="14799" y="2445"/>
                  </a:moveTo>
                  <a:lnTo>
                    <a:pt x="14799" y="2458"/>
                  </a:lnTo>
                  <a:cubicBezTo>
                    <a:pt x="15210" y="2574"/>
                    <a:pt x="15558" y="2844"/>
                    <a:pt x="15776" y="3217"/>
                  </a:cubicBezTo>
                  <a:cubicBezTo>
                    <a:pt x="15545" y="2857"/>
                    <a:pt x="15185" y="2587"/>
                    <a:pt x="14786" y="2458"/>
                  </a:cubicBezTo>
                  <a:cubicBezTo>
                    <a:pt x="14786" y="2445"/>
                    <a:pt x="14799" y="2445"/>
                    <a:pt x="14799" y="2445"/>
                  </a:cubicBezTo>
                  <a:close/>
                  <a:moveTo>
                    <a:pt x="17000" y="438"/>
                  </a:moveTo>
                  <a:cubicBezTo>
                    <a:pt x="17253" y="438"/>
                    <a:pt x="17507" y="467"/>
                    <a:pt x="17756" y="517"/>
                  </a:cubicBezTo>
                  <a:cubicBezTo>
                    <a:pt x="18013" y="581"/>
                    <a:pt x="18258" y="684"/>
                    <a:pt x="18489" y="812"/>
                  </a:cubicBezTo>
                  <a:cubicBezTo>
                    <a:pt x="19492" y="1378"/>
                    <a:pt x="19993" y="2522"/>
                    <a:pt x="20276" y="3345"/>
                  </a:cubicBezTo>
                  <a:lnTo>
                    <a:pt x="20263" y="3345"/>
                  </a:lnTo>
                  <a:cubicBezTo>
                    <a:pt x="19968" y="2535"/>
                    <a:pt x="19466" y="1391"/>
                    <a:pt x="18476" y="825"/>
                  </a:cubicBezTo>
                  <a:cubicBezTo>
                    <a:pt x="18258" y="697"/>
                    <a:pt x="18013" y="594"/>
                    <a:pt x="17756" y="530"/>
                  </a:cubicBezTo>
                  <a:cubicBezTo>
                    <a:pt x="17507" y="480"/>
                    <a:pt x="17253" y="451"/>
                    <a:pt x="17000" y="451"/>
                  </a:cubicBezTo>
                  <a:cubicBezTo>
                    <a:pt x="16861" y="451"/>
                    <a:pt x="16723" y="460"/>
                    <a:pt x="16586" y="478"/>
                  </a:cubicBezTo>
                  <a:cubicBezTo>
                    <a:pt x="16329" y="517"/>
                    <a:pt x="16072" y="555"/>
                    <a:pt x="15828" y="632"/>
                  </a:cubicBezTo>
                  <a:lnTo>
                    <a:pt x="15738" y="658"/>
                  </a:lnTo>
                  <a:lnTo>
                    <a:pt x="15725" y="645"/>
                  </a:lnTo>
                  <a:cubicBezTo>
                    <a:pt x="16008" y="555"/>
                    <a:pt x="16290" y="504"/>
                    <a:pt x="16586" y="465"/>
                  </a:cubicBezTo>
                  <a:cubicBezTo>
                    <a:pt x="16723" y="447"/>
                    <a:pt x="16861" y="438"/>
                    <a:pt x="17000" y="438"/>
                  </a:cubicBezTo>
                  <a:close/>
                  <a:moveTo>
                    <a:pt x="17898" y="1558"/>
                  </a:moveTo>
                  <a:cubicBezTo>
                    <a:pt x="18232" y="1712"/>
                    <a:pt x="18540" y="1931"/>
                    <a:pt x="18798" y="2201"/>
                  </a:cubicBezTo>
                  <a:cubicBezTo>
                    <a:pt x="18810" y="2214"/>
                    <a:pt x="18810" y="2214"/>
                    <a:pt x="18810" y="2214"/>
                  </a:cubicBezTo>
                  <a:cubicBezTo>
                    <a:pt x="19158" y="2574"/>
                    <a:pt x="19389" y="3011"/>
                    <a:pt x="19505" y="3487"/>
                  </a:cubicBezTo>
                  <a:cubicBezTo>
                    <a:pt x="19402" y="3101"/>
                    <a:pt x="19209" y="2741"/>
                    <a:pt x="18965" y="2420"/>
                  </a:cubicBezTo>
                  <a:cubicBezTo>
                    <a:pt x="18952" y="2407"/>
                    <a:pt x="18952" y="2407"/>
                    <a:pt x="18952" y="2394"/>
                  </a:cubicBezTo>
                  <a:lnTo>
                    <a:pt x="18939" y="2394"/>
                  </a:lnTo>
                  <a:cubicBezTo>
                    <a:pt x="18656" y="2047"/>
                    <a:pt x="18296" y="1751"/>
                    <a:pt x="17885" y="1558"/>
                  </a:cubicBezTo>
                  <a:close/>
                  <a:moveTo>
                    <a:pt x="17460" y="902"/>
                  </a:moveTo>
                  <a:cubicBezTo>
                    <a:pt x="18103" y="941"/>
                    <a:pt x="18746" y="1327"/>
                    <a:pt x="19222" y="1957"/>
                  </a:cubicBezTo>
                  <a:cubicBezTo>
                    <a:pt x="19646" y="2522"/>
                    <a:pt x="19890" y="3204"/>
                    <a:pt x="20109" y="3860"/>
                  </a:cubicBezTo>
                  <a:cubicBezTo>
                    <a:pt x="19890" y="3217"/>
                    <a:pt x="19633" y="2535"/>
                    <a:pt x="19209" y="1970"/>
                  </a:cubicBezTo>
                  <a:cubicBezTo>
                    <a:pt x="18733" y="1340"/>
                    <a:pt x="18103" y="967"/>
                    <a:pt x="17460" y="915"/>
                  </a:cubicBezTo>
                  <a:cubicBezTo>
                    <a:pt x="17460" y="915"/>
                    <a:pt x="17460" y="902"/>
                    <a:pt x="17460" y="902"/>
                  </a:cubicBezTo>
                  <a:close/>
                  <a:moveTo>
                    <a:pt x="18759" y="4901"/>
                  </a:moveTo>
                  <a:lnTo>
                    <a:pt x="18862" y="5081"/>
                  </a:lnTo>
                  <a:lnTo>
                    <a:pt x="18746" y="4901"/>
                  </a:lnTo>
                  <a:close/>
                  <a:moveTo>
                    <a:pt x="18335" y="4888"/>
                  </a:moveTo>
                  <a:lnTo>
                    <a:pt x="18335" y="4888"/>
                  </a:lnTo>
                  <a:cubicBezTo>
                    <a:pt x="18463" y="4927"/>
                    <a:pt x="18566" y="5030"/>
                    <a:pt x="18605" y="5145"/>
                  </a:cubicBezTo>
                  <a:cubicBezTo>
                    <a:pt x="18553" y="5030"/>
                    <a:pt x="18450" y="4940"/>
                    <a:pt x="18335" y="4888"/>
                  </a:cubicBezTo>
                  <a:close/>
                  <a:moveTo>
                    <a:pt x="17653" y="4965"/>
                  </a:moveTo>
                  <a:lnTo>
                    <a:pt x="17666" y="5004"/>
                  </a:lnTo>
                  <a:cubicBezTo>
                    <a:pt x="17684" y="5003"/>
                    <a:pt x="17701" y="5003"/>
                    <a:pt x="17718" y="5003"/>
                  </a:cubicBezTo>
                  <a:cubicBezTo>
                    <a:pt x="18047" y="5003"/>
                    <a:pt x="18361" y="5118"/>
                    <a:pt x="18618" y="5338"/>
                  </a:cubicBezTo>
                  <a:lnTo>
                    <a:pt x="18605" y="5351"/>
                  </a:lnTo>
                  <a:cubicBezTo>
                    <a:pt x="18347" y="5142"/>
                    <a:pt x="18031" y="5016"/>
                    <a:pt x="17701" y="5016"/>
                  </a:cubicBezTo>
                  <a:cubicBezTo>
                    <a:pt x="17685" y="5016"/>
                    <a:pt x="17669" y="5016"/>
                    <a:pt x="17653" y="5017"/>
                  </a:cubicBezTo>
                  <a:lnTo>
                    <a:pt x="17653" y="5004"/>
                  </a:lnTo>
                  <a:lnTo>
                    <a:pt x="17653" y="4965"/>
                  </a:lnTo>
                  <a:close/>
                  <a:moveTo>
                    <a:pt x="17769" y="5325"/>
                  </a:moveTo>
                  <a:cubicBezTo>
                    <a:pt x="18090" y="5325"/>
                    <a:pt x="18386" y="5428"/>
                    <a:pt x="18630" y="5621"/>
                  </a:cubicBezTo>
                  <a:lnTo>
                    <a:pt x="18630" y="5647"/>
                  </a:lnTo>
                  <a:cubicBezTo>
                    <a:pt x="18412" y="5452"/>
                    <a:pt x="18125" y="5350"/>
                    <a:pt x="17844" y="5350"/>
                  </a:cubicBezTo>
                  <a:cubicBezTo>
                    <a:pt x="17828" y="5350"/>
                    <a:pt x="17811" y="5350"/>
                    <a:pt x="17795" y="5351"/>
                  </a:cubicBezTo>
                  <a:cubicBezTo>
                    <a:pt x="17743" y="5351"/>
                    <a:pt x="17692" y="5351"/>
                    <a:pt x="17653" y="5364"/>
                  </a:cubicBezTo>
                  <a:cubicBezTo>
                    <a:pt x="17602" y="5364"/>
                    <a:pt x="17550" y="5377"/>
                    <a:pt x="17499" y="5377"/>
                  </a:cubicBezTo>
                  <a:lnTo>
                    <a:pt x="17499" y="5428"/>
                  </a:lnTo>
                  <a:lnTo>
                    <a:pt x="17473" y="5377"/>
                  </a:lnTo>
                  <a:lnTo>
                    <a:pt x="17332" y="5402"/>
                  </a:lnTo>
                  <a:cubicBezTo>
                    <a:pt x="17278" y="5412"/>
                    <a:pt x="17224" y="5416"/>
                    <a:pt x="17170" y="5416"/>
                  </a:cubicBezTo>
                  <a:cubicBezTo>
                    <a:pt x="17084" y="5416"/>
                    <a:pt x="17000" y="5405"/>
                    <a:pt x="16920" y="5390"/>
                  </a:cubicBezTo>
                  <a:lnTo>
                    <a:pt x="16920" y="5364"/>
                  </a:lnTo>
                  <a:cubicBezTo>
                    <a:pt x="17000" y="5380"/>
                    <a:pt x="17084" y="5391"/>
                    <a:pt x="17167" y="5391"/>
                  </a:cubicBezTo>
                  <a:cubicBezTo>
                    <a:pt x="17219" y="5391"/>
                    <a:pt x="17270" y="5387"/>
                    <a:pt x="17319" y="5377"/>
                  </a:cubicBezTo>
                  <a:lnTo>
                    <a:pt x="17473" y="5364"/>
                  </a:lnTo>
                  <a:lnTo>
                    <a:pt x="17628" y="5338"/>
                  </a:lnTo>
                  <a:lnTo>
                    <a:pt x="17769" y="5325"/>
                  </a:lnTo>
                  <a:close/>
                  <a:moveTo>
                    <a:pt x="14915" y="3883"/>
                  </a:moveTo>
                  <a:cubicBezTo>
                    <a:pt x="15128" y="3883"/>
                    <a:pt x="15344" y="3924"/>
                    <a:pt x="15545" y="4001"/>
                  </a:cubicBezTo>
                  <a:cubicBezTo>
                    <a:pt x="15725" y="4091"/>
                    <a:pt x="15905" y="4220"/>
                    <a:pt x="16046" y="4361"/>
                  </a:cubicBezTo>
                  <a:cubicBezTo>
                    <a:pt x="16470" y="4772"/>
                    <a:pt x="16728" y="5325"/>
                    <a:pt x="16933" y="5827"/>
                  </a:cubicBezTo>
                  <a:cubicBezTo>
                    <a:pt x="16689" y="5312"/>
                    <a:pt x="16458" y="4785"/>
                    <a:pt x="16033" y="4374"/>
                  </a:cubicBezTo>
                  <a:cubicBezTo>
                    <a:pt x="15892" y="4232"/>
                    <a:pt x="15725" y="4117"/>
                    <a:pt x="15532" y="4027"/>
                  </a:cubicBezTo>
                  <a:cubicBezTo>
                    <a:pt x="15326" y="3944"/>
                    <a:pt x="15096" y="3903"/>
                    <a:pt x="14867" y="3903"/>
                  </a:cubicBezTo>
                  <a:cubicBezTo>
                    <a:pt x="14810" y="3903"/>
                    <a:pt x="14753" y="3906"/>
                    <a:pt x="14696" y="3911"/>
                  </a:cubicBezTo>
                  <a:cubicBezTo>
                    <a:pt x="14593" y="3924"/>
                    <a:pt x="14490" y="3950"/>
                    <a:pt x="14375" y="3975"/>
                  </a:cubicBezTo>
                  <a:cubicBezTo>
                    <a:pt x="14002" y="4104"/>
                    <a:pt x="13642" y="4258"/>
                    <a:pt x="13307" y="4464"/>
                  </a:cubicBezTo>
                  <a:cubicBezTo>
                    <a:pt x="13642" y="4245"/>
                    <a:pt x="14002" y="4078"/>
                    <a:pt x="14388" y="3962"/>
                  </a:cubicBezTo>
                  <a:lnTo>
                    <a:pt x="14375" y="3962"/>
                  </a:lnTo>
                  <a:cubicBezTo>
                    <a:pt x="14478" y="3924"/>
                    <a:pt x="14593" y="3911"/>
                    <a:pt x="14696" y="3898"/>
                  </a:cubicBezTo>
                  <a:cubicBezTo>
                    <a:pt x="14768" y="3888"/>
                    <a:pt x="14841" y="3883"/>
                    <a:pt x="14915" y="3883"/>
                  </a:cubicBezTo>
                  <a:close/>
                  <a:moveTo>
                    <a:pt x="16882" y="6945"/>
                  </a:moveTo>
                  <a:lnTo>
                    <a:pt x="17049" y="7138"/>
                  </a:lnTo>
                  <a:lnTo>
                    <a:pt x="17036" y="7151"/>
                  </a:lnTo>
                  <a:lnTo>
                    <a:pt x="16869" y="6945"/>
                  </a:lnTo>
                  <a:close/>
                  <a:moveTo>
                    <a:pt x="16470" y="7022"/>
                  </a:moveTo>
                  <a:lnTo>
                    <a:pt x="16663" y="7215"/>
                  </a:lnTo>
                  <a:lnTo>
                    <a:pt x="16650" y="7228"/>
                  </a:lnTo>
                  <a:lnTo>
                    <a:pt x="16458" y="7022"/>
                  </a:lnTo>
                  <a:close/>
                  <a:moveTo>
                    <a:pt x="15943" y="6907"/>
                  </a:moveTo>
                  <a:cubicBezTo>
                    <a:pt x="16098" y="7035"/>
                    <a:pt x="16239" y="7177"/>
                    <a:pt x="16355" y="7357"/>
                  </a:cubicBezTo>
                  <a:cubicBezTo>
                    <a:pt x="16226" y="7190"/>
                    <a:pt x="16072" y="7048"/>
                    <a:pt x="15918" y="6920"/>
                  </a:cubicBezTo>
                  <a:lnTo>
                    <a:pt x="15905" y="6907"/>
                  </a:lnTo>
                  <a:close/>
                  <a:moveTo>
                    <a:pt x="13383" y="6514"/>
                  </a:moveTo>
                  <a:cubicBezTo>
                    <a:pt x="14207" y="6514"/>
                    <a:pt x="15008" y="6810"/>
                    <a:pt x="15635" y="7370"/>
                  </a:cubicBezTo>
                  <a:lnTo>
                    <a:pt x="15622" y="7383"/>
                  </a:lnTo>
                  <a:cubicBezTo>
                    <a:pt x="14996" y="6835"/>
                    <a:pt x="14204" y="6540"/>
                    <a:pt x="13383" y="6540"/>
                  </a:cubicBezTo>
                  <a:cubicBezTo>
                    <a:pt x="13260" y="6540"/>
                    <a:pt x="13136" y="6546"/>
                    <a:pt x="13012" y="6560"/>
                  </a:cubicBezTo>
                  <a:cubicBezTo>
                    <a:pt x="12819" y="6585"/>
                    <a:pt x="12626" y="6624"/>
                    <a:pt x="12433" y="6662"/>
                  </a:cubicBezTo>
                  <a:cubicBezTo>
                    <a:pt x="12626" y="6598"/>
                    <a:pt x="12819" y="6560"/>
                    <a:pt x="13025" y="6534"/>
                  </a:cubicBezTo>
                  <a:lnTo>
                    <a:pt x="13012" y="6534"/>
                  </a:lnTo>
                  <a:cubicBezTo>
                    <a:pt x="13136" y="6521"/>
                    <a:pt x="13259" y="6514"/>
                    <a:pt x="13383" y="6514"/>
                  </a:cubicBezTo>
                  <a:close/>
                  <a:moveTo>
                    <a:pt x="15043" y="6650"/>
                  </a:moveTo>
                  <a:cubicBezTo>
                    <a:pt x="15532" y="6894"/>
                    <a:pt x="15943" y="7267"/>
                    <a:pt x="16226" y="7717"/>
                  </a:cubicBezTo>
                  <a:cubicBezTo>
                    <a:pt x="15918" y="7280"/>
                    <a:pt x="15506" y="6907"/>
                    <a:pt x="15030" y="6662"/>
                  </a:cubicBezTo>
                  <a:lnTo>
                    <a:pt x="15030" y="6650"/>
                  </a:lnTo>
                  <a:close/>
                  <a:moveTo>
                    <a:pt x="21292" y="6624"/>
                  </a:moveTo>
                  <a:cubicBezTo>
                    <a:pt x="22411" y="6688"/>
                    <a:pt x="23375" y="7395"/>
                    <a:pt x="23799" y="8424"/>
                  </a:cubicBezTo>
                  <a:cubicBezTo>
                    <a:pt x="23349" y="7408"/>
                    <a:pt x="22385" y="6714"/>
                    <a:pt x="21279" y="6637"/>
                  </a:cubicBezTo>
                  <a:cubicBezTo>
                    <a:pt x="21279" y="6624"/>
                    <a:pt x="21292" y="6624"/>
                    <a:pt x="21292" y="6624"/>
                  </a:cubicBezTo>
                  <a:close/>
                  <a:moveTo>
                    <a:pt x="22128" y="7254"/>
                  </a:moveTo>
                  <a:cubicBezTo>
                    <a:pt x="22732" y="7485"/>
                    <a:pt x="23208" y="7935"/>
                    <a:pt x="23478" y="8514"/>
                  </a:cubicBezTo>
                  <a:cubicBezTo>
                    <a:pt x="23195" y="7935"/>
                    <a:pt x="22706" y="7498"/>
                    <a:pt x="22128" y="7254"/>
                  </a:cubicBezTo>
                  <a:close/>
                  <a:moveTo>
                    <a:pt x="22603" y="8025"/>
                  </a:moveTo>
                  <a:cubicBezTo>
                    <a:pt x="22783" y="8180"/>
                    <a:pt x="22912" y="8373"/>
                    <a:pt x="23002" y="8578"/>
                  </a:cubicBezTo>
                  <a:cubicBezTo>
                    <a:pt x="22899" y="8373"/>
                    <a:pt x="22758" y="8193"/>
                    <a:pt x="22591" y="8038"/>
                  </a:cubicBezTo>
                  <a:lnTo>
                    <a:pt x="22591" y="8025"/>
                  </a:lnTo>
                  <a:close/>
                  <a:moveTo>
                    <a:pt x="22501" y="8668"/>
                  </a:moveTo>
                  <a:lnTo>
                    <a:pt x="22642" y="8861"/>
                  </a:lnTo>
                  <a:lnTo>
                    <a:pt x="22488" y="8668"/>
                  </a:lnTo>
                  <a:close/>
                  <a:moveTo>
                    <a:pt x="16162" y="9273"/>
                  </a:moveTo>
                  <a:cubicBezTo>
                    <a:pt x="16265" y="9375"/>
                    <a:pt x="16368" y="9491"/>
                    <a:pt x="16432" y="9620"/>
                  </a:cubicBezTo>
                  <a:lnTo>
                    <a:pt x="16419" y="9633"/>
                  </a:lnTo>
                  <a:cubicBezTo>
                    <a:pt x="16342" y="9504"/>
                    <a:pt x="16252" y="9375"/>
                    <a:pt x="16136" y="9273"/>
                  </a:cubicBezTo>
                  <a:close/>
                  <a:moveTo>
                    <a:pt x="19993" y="9260"/>
                  </a:moveTo>
                  <a:cubicBezTo>
                    <a:pt x="20083" y="9453"/>
                    <a:pt x="20122" y="9658"/>
                    <a:pt x="20122" y="9864"/>
                  </a:cubicBezTo>
                  <a:lnTo>
                    <a:pt x="20109" y="9851"/>
                  </a:lnTo>
                  <a:lnTo>
                    <a:pt x="20083" y="9851"/>
                  </a:lnTo>
                  <a:cubicBezTo>
                    <a:pt x="20096" y="9658"/>
                    <a:pt x="20058" y="9453"/>
                    <a:pt x="19980" y="9260"/>
                  </a:cubicBezTo>
                  <a:close/>
                  <a:moveTo>
                    <a:pt x="15763" y="9273"/>
                  </a:moveTo>
                  <a:cubicBezTo>
                    <a:pt x="16020" y="9517"/>
                    <a:pt x="16213" y="9825"/>
                    <a:pt x="16316" y="10185"/>
                  </a:cubicBezTo>
                  <a:cubicBezTo>
                    <a:pt x="16200" y="9838"/>
                    <a:pt x="16008" y="9530"/>
                    <a:pt x="15750" y="9273"/>
                  </a:cubicBezTo>
                  <a:close/>
                  <a:moveTo>
                    <a:pt x="19222" y="8591"/>
                  </a:moveTo>
                  <a:cubicBezTo>
                    <a:pt x="19620" y="9067"/>
                    <a:pt x="19788" y="9684"/>
                    <a:pt x="19710" y="10301"/>
                  </a:cubicBezTo>
                  <a:lnTo>
                    <a:pt x="19710" y="10288"/>
                  </a:lnTo>
                  <a:lnTo>
                    <a:pt x="19685" y="10288"/>
                  </a:lnTo>
                  <a:cubicBezTo>
                    <a:pt x="19775" y="9684"/>
                    <a:pt x="19595" y="9067"/>
                    <a:pt x="19209" y="8591"/>
                  </a:cubicBezTo>
                  <a:close/>
                  <a:moveTo>
                    <a:pt x="18168" y="8373"/>
                  </a:moveTo>
                  <a:cubicBezTo>
                    <a:pt x="18605" y="8565"/>
                    <a:pt x="18965" y="8900"/>
                    <a:pt x="19183" y="9324"/>
                  </a:cubicBezTo>
                  <a:cubicBezTo>
                    <a:pt x="19402" y="9735"/>
                    <a:pt x="19466" y="10224"/>
                    <a:pt x="19363" y="10687"/>
                  </a:cubicBezTo>
                  <a:cubicBezTo>
                    <a:pt x="19453" y="10224"/>
                    <a:pt x="19376" y="9748"/>
                    <a:pt x="19158" y="9324"/>
                  </a:cubicBezTo>
                  <a:cubicBezTo>
                    <a:pt x="18939" y="8913"/>
                    <a:pt x="18579" y="8578"/>
                    <a:pt x="18155" y="8373"/>
                  </a:cubicBezTo>
                  <a:close/>
                  <a:moveTo>
                    <a:pt x="8203" y="10841"/>
                  </a:moveTo>
                  <a:cubicBezTo>
                    <a:pt x="8199" y="10841"/>
                    <a:pt x="8195" y="10841"/>
                    <a:pt x="8190" y="10841"/>
                  </a:cubicBezTo>
                  <a:lnTo>
                    <a:pt x="8203" y="10841"/>
                  </a:lnTo>
                  <a:cubicBezTo>
                    <a:pt x="8203" y="10841"/>
                    <a:pt x="8203" y="10841"/>
                    <a:pt x="8203" y="10841"/>
                  </a:cubicBezTo>
                  <a:close/>
                  <a:moveTo>
                    <a:pt x="17152" y="8270"/>
                  </a:moveTo>
                  <a:cubicBezTo>
                    <a:pt x="18369" y="8526"/>
                    <a:pt x="19178" y="9676"/>
                    <a:pt x="19031" y="10918"/>
                  </a:cubicBezTo>
                  <a:lnTo>
                    <a:pt x="19016" y="10918"/>
                  </a:lnTo>
                  <a:cubicBezTo>
                    <a:pt x="19093" y="10327"/>
                    <a:pt x="18939" y="9735"/>
                    <a:pt x="18592" y="9247"/>
                  </a:cubicBezTo>
                  <a:cubicBezTo>
                    <a:pt x="18245" y="8758"/>
                    <a:pt x="17730" y="8411"/>
                    <a:pt x="17139" y="8283"/>
                  </a:cubicBezTo>
                  <a:cubicBezTo>
                    <a:pt x="17139" y="8283"/>
                    <a:pt x="17139" y="8270"/>
                    <a:pt x="17152" y="8270"/>
                  </a:cubicBezTo>
                  <a:close/>
                  <a:moveTo>
                    <a:pt x="9142" y="10713"/>
                  </a:moveTo>
                  <a:lnTo>
                    <a:pt x="9733" y="10931"/>
                  </a:lnTo>
                  <a:lnTo>
                    <a:pt x="9733" y="10957"/>
                  </a:lnTo>
                  <a:lnTo>
                    <a:pt x="9129" y="10713"/>
                  </a:lnTo>
                  <a:close/>
                  <a:moveTo>
                    <a:pt x="14465" y="10558"/>
                  </a:moveTo>
                  <a:lnTo>
                    <a:pt x="14619" y="10970"/>
                  </a:lnTo>
                  <a:lnTo>
                    <a:pt x="14619" y="10970"/>
                  </a:lnTo>
                  <a:lnTo>
                    <a:pt x="14452" y="10558"/>
                  </a:lnTo>
                  <a:close/>
                  <a:moveTo>
                    <a:pt x="9926" y="10687"/>
                  </a:moveTo>
                  <a:lnTo>
                    <a:pt x="10350" y="10983"/>
                  </a:lnTo>
                  <a:lnTo>
                    <a:pt x="9913" y="10687"/>
                  </a:lnTo>
                  <a:close/>
                  <a:moveTo>
                    <a:pt x="15596" y="9414"/>
                  </a:moveTo>
                  <a:cubicBezTo>
                    <a:pt x="16033" y="9877"/>
                    <a:pt x="16252" y="10494"/>
                    <a:pt x="16213" y="11124"/>
                  </a:cubicBezTo>
                  <a:lnTo>
                    <a:pt x="16188" y="11124"/>
                  </a:lnTo>
                  <a:cubicBezTo>
                    <a:pt x="16226" y="10494"/>
                    <a:pt x="16008" y="9877"/>
                    <a:pt x="15583" y="9414"/>
                  </a:cubicBezTo>
                  <a:close/>
                  <a:moveTo>
                    <a:pt x="9751" y="9383"/>
                  </a:moveTo>
                  <a:cubicBezTo>
                    <a:pt x="10299" y="9383"/>
                    <a:pt x="10843" y="9475"/>
                    <a:pt x="11366" y="9658"/>
                  </a:cubicBezTo>
                  <a:cubicBezTo>
                    <a:pt x="12202" y="9941"/>
                    <a:pt x="12883" y="10545"/>
                    <a:pt x="13295" y="11330"/>
                  </a:cubicBezTo>
                  <a:cubicBezTo>
                    <a:pt x="12870" y="10558"/>
                    <a:pt x="12189" y="9967"/>
                    <a:pt x="11366" y="9684"/>
                  </a:cubicBezTo>
                  <a:lnTo>
                    <a:pt x="11353" y="9671"/>
                  </a:lnTo>
                  <a:cubicBezTo>
                    <a:pt x="10827" y="9493"/>
                    <a:pt x="10267" y="9403"/>
                    <a:pt x="9707" y="9403"/>
                  </a:cubicBezTo>
                  <a:cubicBezTo>
                    <a:pt x="9501" y="9403"/>
                    <a:pt x="9294" y="9415"/>
                    <a:pt x="9090" y="9440"/>
                  </a:cubicBezTo>
                  <a:cubicBezTo>
                    <a:pt x="8987" y="9453"/>
                    <a:pt x="8885" y="9465"/>
                    <a:pt x="8782" y="9491"/>
                  </a:cubicBezTo>
                  <a:lnTo>
                    <a:pt x="8782" y="9465"/>
                  </a:lnTo>
                  <a:cubicBezTo>
                    <a:pt x="8885" y="9453"/>
                    <a:pt x="8987" y="9440"/>
                    <a:pt x="9090" y="9427"/>
                  </a:cubicBezTo>
                  <a:cubicBezTo>
                    <a:pt x="9311" y="9397"/>
                    <a:pt x="9531" y="9383"/>
                    <a:pt x="9751" y="9383"/>
                  </a:cubicBezTo>
                  <a:close/>
                  <a:moveTo>
                    <a:pt x="8198" y="10836"/>
                  </a:moveTo>
                  <a:cubicBezTo>
                    <a:pt x="8201" y="10836"/>
                    <a:pt x="8203" y="10837"/>
                    <a:pt x="8203" y="10841"/>
                  </a:cubicBezTo>
                  <a:lnTo>
                    <a:pt x="8203" y="10841"/>
                  </a:lnTo>
                  <a:cubicBezTo>
                    <a:pt x="8233" y="10840"/>
                    <a:pt x="8263" y="10839"/>
                    <a:pt x="8293" y="10839"/>
                  </a:cubicBezTo>
                  <a:cubicBezTo>
                    <a:pt x="8873" y="10839"/>
                    <a:pt x="9425" y="11044"/>
                    <a:pt x="9862" y="11433"/>
                  </a:cubicBezTo>
                  <a:cubicBezTo>
                    <a:pt x="9413" y="11056"/>
                    <a:pt x="8860" y="10852"/>
                    <a:pt x="8291" y="10852"/>
                  </a:cubicBezTo>
                  <a:cubicBezTo>
                    <a:pt x="8258" y="10852"/>
                    <a:pt x="8224" y="10853"/>
                    <a:pt x="8190" y="10854"/>
                  </a:cubicBezTo>
                  <a:cubicBezTo>
                    <a:pt x="8181" y="10845"/>
                    <a:pt x="8191" y="10836"/>
                    <a:pt x="8198" y="10836"/>
                  </a:cubicBezTo>
                  <a:close/>
                  <a:moveTo>
                    <a:pt x="13912" y="10353"/>
                  </a:moveTo>
                  <a:cubicBezTo>
                    <a:pt x="14143" y="10713"/>
                    <a:pt x="14323" y="11085"/>
                    <a:pt x="14465" y="11484"/>
                  </a:cubicBezTo>
                  <a:lnTo>
                    <a:pt x="14439" y="11497"/>
                  </a:lnTo>
                  <a:cubicBezTo>
                    <a:pt x="14310" y="11098"/>
                    <a:pt x="14130" y="10713"/>
                    <a:pt x="13899" y="10353"/>
                  </a:cubicBezTo>
                  <a:close/>
                  <a:moveTo>
                    <a:pt x="7883" y="11100"/>
                  </a:moveTo>
                  <a:cubicBezTo>
                    <a:pt x="8271" y="11100"/>
                    <a:pt x="8660" y="11172"/>
                    <a:pt x="9026" y="11317"/>
                  </a:cubicBezTo>
                  <a:cubicBezTo>
                    <a:pt x="8663" y="11193"/>
                    <a:pt x="8278" y="11125"/>
                    <a:pt x="7899" y="11125"/>
                  </a:cubicBezTo>
                  <a:cubicBezTo>
                    <a:pt x="7768" y="11125"/>
                    <a:pt x="7637" y="11133"/>
                    <a:pt x="7509" y="11150"/>
                  </a:cubicBezTo>
                  <a:lnTo>
                    <a:pt x="7496" y="11150"/>
                  </a:lnTo>
                  <a:cubicBezTo>
                    <a:pt x="6995" y="11201"/>
                    <a:pt x="6519" y="11368"/>
                    <a:pt x="6094" y="11625"/>
                  </a:cubicBezTo>
                  <a:lnTo>
                    <a:pt x="6082" y="11613"/>
                  </a:lnTo>
                  <a:cubicBezTo>
                    <a:pt x="6506" y="11355"/>
                    <a:pt x="6995" y="11188"/>
                    <a:pt x="7496" y="11124"/>
                  </a:cubicBezTo>
                  <a:cubicBezTo>
                    <a:pt x="7625" y="11108"/>
                    <a:pt x="7754" y="11100"/>
                    <a:pt x="7883" y="11100"/>
                  </a:cubicBezTo>
                  <a:close/>
                  <a:moveTo>
                    <a:pt x="11855" y="9478"/>
                  </a:moveTo>
                  <a:cubicBezTo>
                    <a:pt x="12227" y="9504"/>
                    <a:pt x="12613" y="9723"/>
                    <a:pt x="13012" y="10147"/>
                  </a:cubicBezTo>
                  <a:cubicBezTo>
                    <a:pt x="13552" y="10700"/>
                    <a:pt x="13950" y="11381"/>
                    <a:pt x="14195" y="12114"/>
                  </a:cubicBezTo>
                  <a:cubicBezTo>
                    <a:pt x="13937" y="11394"/>
                    <a:pt x="13526" y="10725"/>
                    <a:pt x="12999" y="10160"/>
                  </a:cubicBezTo>
                  <a:cubicBezTo>
                    <a:pt x="12600" y="9748"/>
                    <a:pt x="12227" y="9530"/>
                    <a:pt x="11855" y="9491"/>
                  </a:cubicBezTo>
                  <a:cubicBezTo>
                    <a:pt x="11855" y="9491"/>
                    <a:pt x="11855" y="9478"/>
                    <a:pt x="11855" y="9478"/>
                  </a:cubicBezTo>
                  <a:close/>
                  <a:moveTo>
                    <a:pt x="15378" y="9581"/>
                  </a:moveTo>
                  <a:cubicBezTo>
                    <a:pt x="15633" y="9965"/>
                    <a:pt x="15775" y="10413"/>
                    <a:pt x="15776" y="10886"/>
                  </a:cubicBezTo>
                  <a:lnTo>
                    <a:pt x="15776" y="10886"/>
                  </a:lnTo>
                  <a:cubicBezTo>
                    <a:pt x="15775" y="11359"/>
                    <a:pt x="15621" y="11807"/>
                    <a:pt x="15339" y="12165"/>
                  </a:cubicBezTo>
                  <a:cubicBezTo>
                    <a:pt x="15609" y="11793"/>
                    <a:pt x="15750" y="11343"/>
                    <a:pt x="15750" y="10880"/>
                  </a:cubicBezTo>
                  <a:cubicBezTo>
                    <a:pt x="15750" y="10417"/>
                    <a:pt x="15622" y="9967"/>
                    <a:pt x="15365" y="9581"/>
                  </a:cubicBezTo>
                  <a:close/>
                  <a:moveTo>
                    <a:pt x="5702" y="13583"/>
                  </a:moveTo>
                  <a:cubicBezTo>
                    <a:pt x="5773" y="13583"/>
                    <a:pt x="5844" y="13586"/>
                    <a:pt x="5914" y="13593"/>
                  </a:cubicBezTo>
                  <a:lnTo>
                    <a:pt x="5914" y="13618"/>
                  </a:lnTo>
                  <a:cubicBezTo>
                    <a:pt x="5844" y="13605"/>
                    <a:pt x="5773" y="13599"/>
                    <a:pt x="5702" y="13599"/>
                  </a:cubicBezTo>
                  <a:cubicBezTo>
                    <a:pt x="5632" y="13599"/>
                    <a:pt x="5561" y="13605"/>
                    <a:pt x="5490" y="13618"/>
                  </a:cubicBezTo>
                  <a:cubicBezTo>
                    <a:pt x="5207" y="13644"/>
                    <a:pt x="4937" y="13734"/>
                    <a:pt x="4680" y="13850"/>
                  </a:cubicBezTo>
                  <a:cubicBezTo>
                    <a:pt x="4924" y="13708"/>
                    <a:pt x="5207" y="13618"/>
                    <a:pt x="5490" y="13593"/>
                  </a:cubicBezTo>
                  <a:cubicBezTo>
                    <a:pt x="5561" y="13586"/>
                    <a:pt x="5632" y="13583"/>
                    <a:pt x="5702" y="13583"/>
                  </a:cubicBezTo>
                  <a:close/>
                  <a:moveTo>
                    <a:pt x="10710" y="14300"/>
                  </a:moveTo>
                  <a:lnTo>
                    <a:pt x="10710" y="14313"/>
                  </a:lnTo>
                  <a:lnTo>
                    <a:pt x="10556" y="14313"/>
                  </a:lnTo>
                  <a:cubicBezTo>
                    <a:pt x="10556" y="14313"/>
                    <a:pt x="10556" y="14300"/>
                    <a:pt x="10569" y="14300"/>
                  </a:cubicBezTo>
                  <a:close/>
                  <a:moveTo>
                    <a:pt x="10569" y="14518"/>
                  </a:moveTo>
                  <a:lnTo>
                    <a:pt x="10582" y="14583"/>
                  </a:lnTo>
                  <a:cubicBezTo>
                    <a:pt x="10543" y="14596"/>
                    <a:pt x="10505" y="14596"/>
                    <a:pt x="10466" y="14608"/>
                  </a:cubicBezTo>
                  <a:cubicBezTo>
                    <a:pt x="10446" y="14611"/>
                    <a:pt x="10426" y="14612"/>
                    <a:pt x="10405" y="14612"/>
                  </a:cubicBezTo>
                  <a:cubicBezTo>
                    <a:pt x="10307" y="14612"/>
                    <a:pt x="10202" y="14587"/>
                    <a:pt x="10106" y="14544"/>
                  </a:cubicBezTo>
                  <a:lnTo>
                    <a:pt x="10119" y="14544"/>
                  </a:lnTo>
                  <a:cubicBezTo>
                    <a:pt x="10206" y="14573"/>
                    <a:pt x="10292" y="14587"/>
                    <a:pt x="10385" y="14587"/>
                  </a:cubicBezTo>
                  <a:cubicBezTo>
                    <a:pt x="10415" y="14587"/>
                    <a:pt x="10447" y="14586"/>
                    <a:pt x="10479" y="14583"/>
                  </a:cubicBezTo>
                  <a:lnTo>
                    <a:pt x="10466" y="14583"/>
                  </a:lnTo>
                  <a:cubicBezTo>
                    <a:pt x="10505" y="14583"/>
                    <a:pt x="10530" y="14570"/>
                    <a:pt x="10569" y="14557"/>
                  </a:cubicBezTo>
                  <a:lnTo>
                    <a:pt x="10569" y="14518"/>
                  </a:lnTo>
                  <a:close/>
                  <a:moveTo>
                    <a:pt x="9630" y="14608"/>
                  </a:moveTo>
                  <a:cubicBezTo>
                    <a:pt x="9839" y="14828"/>
                    <a:pt x="10132" y="14954"/>
                    <a:pt x="10437" y="14954"/>
                  </a:cubicBezTo>
                  <a:cubicBezTo>
                    <a:pt x="10490" y="14954"/>
                    <a:pt x="10542" y="14950"/>
                    <a:pt x="10595" y="14943"/>
                  </a:cubicBezTo>
                  <a:cubicBezTo>
                    <a:pt x="10708" y="14931"/>
                    <a:pt x="10802" y="14920"/>
                    <a:pt x="10893" y="14900"/>
                  </a:cubicBezTo>
                  <a:lnTo>
                    <a:pt x="10893" y="14900"/>
                  </a:lnTo>
                  <a:cubicBezTo>
                    <a:pt x="10798" y="14934"/>
                    <a:pt x="10703" y="14956"/>
                    <a:pt x="10607" y="14968"/>
                  </a:cubicBezTo>
                  <a:cubicBezTo>
                    <a:pt x="10564" y="14973"/>
                    <a:pt x="10521" y="14975"/>
                    <a:pt x="10478" y="14975"/>
                  </a:cubicBezTo>
                  <a:cubicBezTo>
                    <a:pt x="10152" y="14975"/>
                    <a:pt x="9845" y="14847"/>
                    <a:pt x="9617" y="14608"/>
                  </a:cubicBezTo>
                  <a:close/>
                  <a:moveTo>
                    <a:pt x="8872" y="14658"/>
                  </a:moveTo>
                  <a:cubicBezTo>
                    <a:pt x="9024" y="14658"/>
                    <a:pt x="9183" y="14708"/>
                    <a:pt x="9322" y="14788"/>
                  </a:cubicBezTo>
                  <a:cubicBezTo>
                    <a:pt x="9412" y="14840"/>
                    <a:pt x="9489" y="14904"/>
                    <a:pt x="9579" y="14968"/>
                  </a:cubicBezTo>
                  <a:cubicBezTo>
                    <a:pt x="9669" y="15033"/>
                    <a:pt x="9772" y="15097"/>
                    <a:pt x="9875" y="15161"/>
                  </a:cubicBezTo>
                  <a:cubicBezTo>
                    <a:pt x="10063" y="15261"/>
                    <a:pt x="10268" y="15310"/>
                    <a:pt x="10473" y="15310"/>
                  </a:cubicBezTo>
                  <a:cubicBezTo>
                    <a:pt x="10715" y="15310"/>
                    <a:pt x="10957" y="15242"/>
                    <a:pt x="11173" y="15110"/>
                  </a:cubicBezTo>
                  <a:lnTo>
                    <a:pt x="11186" y="15136"/>
                  </a:lnTo>
                  <a:cubicBezTo>
                    <a:pt x="11019" y="15238"/>
                    <a:pt x="10826" y="15303"/>
                    <a:pt x="10633" y="15328"/>
                  </a:cubicBezTo>
                  <a:cubicBezTo>
                    <a:pt x="10588" y="15333"/>
                    <a:pt x="10543" y="15335"/>
                    <a:pt x="10498" y="15335"/>
                  </a:cubicBezTo>
                  <a:cubicBezTo>
                    <a:pt x="10274" y="15335"/>
                    <a:pt x="10052" y="15281"/>
                    <a:pt x="9849" y="15174"/>
                  </a:cubicBezTo>
                  <a:cubicBezTo>
                    <a:pt x="9746" y="15123"/>
                    <a:pt x="9656" y="15058"/>
                    <a:pt x="9553" y="14981"/>
                  </a:cubicBezTo>
                  <a:cubicBezTo>
                    <a:pt x="9476" y="14917"/>
                    <a:pt x="9386" y="14866"/>
                    <a:pt x="9296" y="14814"/>
                  </a:cubicBezTo>
                  <a:cubicBezTo>
                    <a:pt x="9169" y="14733"/>
                    <a:pt x="9021" y="14684"/>
                    <a:pt x="8871" y="14684"/>
                  </a:cubicBezTo>
                  <a:cubicBezTo>
                    <a:pt x="8854" y="14684"/>
                    <a:pt x="8837" y="14684"/>
                    <a:pt x="8820" y="14686"/>
                  </a:cubicBezTo>
                  <a:lnTo>
                    <a:pt x="8717" y="14698"/>
                  </a:lnTo>
                  <a:lnTo>
                    <a:pt x="8666" y="14698"/>
                  </a:lnTo>
                  <a:cubicBezTo>
                    <a:pt x="8717" y="14686"/>
                    <a:pt x="8769" y="14673"/>
                    <a:pt x="8820" y="14660"/>
                  </a:cubicBezTo>
                  <a:cubicBezTo>
                    <a:pt x="8837" y="14658"/>
                    <a:pt x="8855" y="14658"/>
                    <a:pt x="8872" y="14658"/>
                  </a:cubicBezTo>
                  <a:close/>
                  <a:moveTo>
                    <a:pt x="1402" y="17270"/>
                  </a:moveTo>
                  <a:lnTo>
                    <a:pt x="1710" y="17296"/>
                  </a:lnTo>
                  <a:lnTo>
                    <a:pt x="1402" y="17283"/>
                  </a:lnTo>
                  <a:cubicBezTo>
                    <a:pt x="1402" y="17283"/>
                    <a:pt x="1402" y="17270"/>
                    <a:pt x="1402" y="17270"/>
                  </a:cubicBezTo>
                  <a:close/>
                  <a:moveTo>
                    <a:pt x="5734" y="17090"/>
                  </a:moveTo>
                  <a:lnTo>
                    <a:pt x="5889" y="17360"/>
                  </a:lnTo>
                  <a:lnTo>
                    <a:pt x="5889" y="17360"/>
                  </a:lnTo>
                  <a:lnTo>
                    <a:pt x="5722" y="17090"/>
                  </a:lnTo>
                  <a:close/>
                  <a:moveTo>
                    <a:pt x="5259" y="17013"/>
                  </a:moveTo>
                  <a:lnTo>
                    <a:pt x="5606" y="17527"/>
                  </a:lnTo>
                  <a:lnTo>
                    <a:pt x="5246" y="17013"/>
                  </a:lnTo>
                  <a:close/>
                  <a:moveTo>
                    <a:pt x="2173" y="17553"/>
                  </a:moveTo>
                  <a:lnTo>
                    <a:pt x="2469" y="17643"/>
                  </a:lnTo>
                  <a:lnTo>
                    <a:pt x="2469" y="17668"/>
                  </a:lnTo>
                  <a:lnTo>
                    <a:pt x="2173" y="17553"/>
                  </a:lnTo>
                  <a:close/>
                  <a:moveTo>
                    <a:pt x="4294" y="16576"/>
                  </a:moveTo>
                  <a:cubicBezTo>
                    <a:pt x="4809" y="17013"/>
                    <a:pt x="5259" y="17527"/>
                    <a:pt x="5619" y="18093"/>
                  </a:cubicBezTo>
                  <a:lnTo>
                    <a:pt x="5606" y="18106"/>
                  </a:lnTo>
                  <a:cubicBezTo>
                    <a:pt x="5477" y="17913"/>
                    <a:pt x="5349" y="17720"/>
                    <a:pt x="5207" y="17553"/>
                  </a:cubicBezTo>
                  <a:cubicBezTo>
                    <a:pt x="5194" y="17540"/>
                    <a:pt x="5194" y="17527"/>
                    <a:pt x="5182" y="17527"/>
                  </a:cubicBezTo>
                  <a:cubicBezTo>
                    <a:pt x="4912" y="17180"/>
                    <a:pt x="4616" y="16858"/>
                    <a:pt x="4282" y="16576"/>
                  </a:cubicBezTo>
                  <a:close/>
                  <a:moveTo>
                    <a:pt x="2944" y="17373"/>
                  </a:moveTo>
                  <a:cubicBezTo>
                    <a:pt x="3227" y="17527"/>
                    <a:pt x="3484" y="17694"/>
                    <a:pt x="3742" y="17887"/>
                  </a:cubicBezTo>
                  <a:cubicBezTo>
                    <a:pt x="3999" y="18080"/>
                    <a:pt x="4179" y="18337"/>
                    <a:pt x="4282" y="18646"/>
                  </a:cubicBezTo>
                  <a:cubicBezTo>
                    <a:pt x="4166" y="18350"/>
                    <a:pt x="3973" y="18093"/>
                    <a:pt x="3729" y="17900"/>
                  </a:cubicBezTo>
                  <a:cubicBezTo>
                    <a:pt x="3472" y="17707"/>
                    <a:pt x="3214" y="17540"/>
                    <a:pt x="2932" y="17386"/>
                  </a:cubicBezTo>
                  <a:lnTo>
                    <a:pt x="2932" y="17373"/>
                  </a:lnTo>
                  <a:close/>
                  <a:moveTo>
                    <a:pt x="2160" y="16743"/>
                  </a:moveTo>
                  <a:cubicBezTo>
                    <a:pt x="3356" y="16807"/>
                    <a:pt x="4410" y="17540"/>
                    <a:pt x="4873" y="18646"/>
                  </a:cubicBezTo>
                  <a:cubicBezTo>
                    <a:pt x="4384" y="17553"/>
                    <a:pt x="3343" y="16833"/>
                    <a:pt x="2160" y="16756"/>
                  </a:cubicBezTo>
                  <a:cubicBezTo>
                    <a:pt x="2160" y="16756"/>
                    <a:pt x="2160" y="16743"/>
                    <a:pt x="2160" y="16743"/>
                  </a:cubicBezTo>
                  <a:close/>
                  <a:moveTo>
                    <a:pt x="1938" y="16311"/>
                  </a:moveTo>
                  <a:cubicBezTo>
                    <a:pt x="2553" y="16311"/>
                    <a:pt x="3163" y="16459"/>
                    <a:pt x="3703" y="16756"/>
                  </a:cubicBezTo>
                  <a:cubicBezTo>
                    <a:pt x="4539" y="17218"/>
                    <a:pt x="5143" y="17977"/>
                    <a:pt x="5400" y="18890"/>
                  </a:cubicBezTo>
                  <a:cubicBezTo>
                    <a:pt x="5130" y="17990"/>
                    <a:pt x="4526" y="17244"/>
                    <a:pt x="3716" y="16781"/>
                  </a:cubicBezTo>
                  <a:lnTo>
                    <a:pt x="3703" y="16781"/>
                  </a:lnTo>
                  <a:cubicBezTo>
                    <a:pt x="3170" y="16489"/>
                    <a:pt x="2577" y="16332"/>
                    <a:pt x="1974" y="16332"/>
                  </a:cubicBezTo>
                  <a:cubicBezTo>
                    <a:pt x="1835" y="16332"/>
                    <a:pt x="1695" y="16340"/>
                    <a:pt x="1556" y="16357"/>
                  </a:cubicBezTo>
                  <a:cubicBezTo>
                    <a:pt x="1363" y="16383"/>
                    <a:pt x="1183" y="16408"/>
                    <a:pt x="1003" y="16460"/>
                  </a:cubicBezTo>
                  <a:lnTo>
                    <a:pt x="1003" y="16511"/>
                  </a:lnTo>
                  <a:lnTo>
                    <a:pt x="990" y="16447"/>
                  </a:lnTo>
                  <a:cubicBezTo>
                    <a:pt x="1170" y="16396"/>
                    <a:pt x="1363" y="16357"/>
                    <a:pt x="1543" y="16331"/>
                  </a:cubicBezTo>
                  <a:cubicBezTo>
                    <a:pt x="1675" y="16318"/>
                    <a:pt x="1807" y="16311"/>
                    <a:pt x="1938" y="16311"/>
                  </a:cubicBezTo>
                  <a:close/>
                  <a:moveTo>
                    <a:pt x="2366" y="18800"/>
                  </a:moveTo>
                  <a:cubicBezTo>
                    <a:pt x="2494" y="18967"/>
                    <a:pt x="2674" y="19096"/>
                    <a:pt x="2867" y="19173"/>
                  </a:cubicBezTo>
                  <a:lnTo>
                    <a:pt x="2854" y="19198"/>
                  </a:lnTo>
                  <a:cubicBezTo>
                    <a:pt x="2662" y="19108"/>
                    <a:pt x="2482" y="18967"/>
                    <a:pt x="2353" y="18800"/>
                  </a:cubicBezTo>
                  <a:close/>
                  <a:moveTo>
                    <a:pt x="5233" y="19391"/>
                  </a:moveTo>
                  <a:lnTo>
                    <a:pt x="5233" y="19404"/>
                  </a:lnTo>
                  <a:lnTo>
                    <a:pt x="5143" y="19430"/>
                  </a:lnTo>
                  <a:lnTo>
                    <a:pt x="5143" y="19430"/>
                  </a:lnTo>
                  <a:lnTo>
                    <a:pt x="5233" y="19391"/>
                  </a:lnTo>
                  <a:close/>
                  <a:moveTo>
                    <a:pt x="1620" y="18491"/>
                  </a:moveTo>
                  <a:cubicBezTo>
                    <a:pt x="1967" y="19198"/>
                    <a:pt x="2662" y="19674"/>
                    <a:pt x="3446" y="19738"/>
                  </a:cubicBezTo>
                  <a:lnTo>
                    <a:pt x="3446" y="19764"/>
                  </a:lnTo>
                  <a:cubicBezTo>
                    <a:pt x="2649" y="19700"/>
                    <a:pt x="1954" y="19211"/>
                    <a:pt x="1607" y="18491"/>
                  </a:cubicBezTo>
                  <a:close/>
                  <a:moveTo>
                    <a:pt x="1116" y="17977"/>
                  </a:moveTo>
                  <a:lnTo>
                    <a:pt x="1119" y="17990"/>
                  </a:lnTo>
                  <a:cubicBezTo>
                    <a:pt x="1286" y="19161"/>
                    <a:pt x="2298" y="20010"/>
                    <a:pt x="3462" y="20010"/>
                  </a:cubicBezTo>
                  <a:cubicBezTo>
                    <a:pt x="3550" y="20010"/>
                    <a:pt x="3639" y="20006"/>
                    <a:pt x="3729" y="19996"/>
                  </a:cubicBezTo>
                  <a:cubicBezTo>
                    <a:pt x="4012" y="19957"/>
                    <a:pt x="4282" y="19880"/>
                    <a:pt x="4539" y="19751"/>
                  </a:cubicBezTo>
                  <a:lnTo>
                    <a:pt x="4539" y="19777"/>
                  </a:lnTo>
                  <a:cubicBezTo>
                    <a:pt x="4294" y="19906"/>
                    <a:pt x="4012" y="19983"/>
                    <a:pt x="3742" y="20021"/>
                  </a:cubicBezTo>
                  <a:lnTo>
                    <a:pt x="3742" y="20008"/>
                  </a:lnTo>
                  <a:cubicBezTo>
                    <a:pt x="3644" y="20020"/>
                    <a:pt x="3547" y="20026"/>
                    <a:pt x="3451" y="20026"/>
                  </a:cubicBezTo>
                  <a:cubicBezTo>
                    <a:pt x="2284" y="20026"/>
                    <a:pt x="1272" y="19178"/>
                    <a:pt x="1106" y="17990"/>
                  </a:cubicBezTo>
                  <a:cubicBezTo>
                    <a:pt x="1106" y="17990"/>
                    <a:pt x="1106" y="17979"/>
                    <a:pt x="1116" y="17977"/>
                  </a:cubicBezTo>
                  <a:close/>
                  <a:moveTo>
                    <a:pt x="17264" y="1"/>
                  </a:moveTo>
                  <a:cubicBezTo>
                    <a:pt x="17080" y="1"/>
                    <a:pt x="16903" y="12"/>
                    <a:pt x="16740" y="28"/>
                  </a:cubicBezTo>
                  <a:cubicBezTo>
                    <a:pt x="16393" y="67"/>
                    <a:pt x="16046" y="144"/>
                    <a:pt x="15712" y="247"/>
                  </a:cubicBezTo>
                  <a:lnTo>
                    <a:pt x="15069" y="838"/>
                  </a:lnTo>
                  <a:cubicBezTo>
                    <a:pt x="14632" y="1250"/>
                    <a:pt x="14195" y="1674"/>
                    <a:pt x="14143" y="1751"/>
                  </a:cubicBezTo>
                  <a:cubicBezTo>
                    <a:pt x="14105" y="1802"/>
                    <a:pt x="14015" y="1944"/>
                    <a:pt x="13886" y="2175"/>
                  </a:cubicBezTo>
                  <a:cubicBezTo>
                    <a:pt x="13629" y="2625"/>
                    <a:pt x="13205" y="3397"/>
                    <a:pt x="12626" y="4310"/>
                  </a:cubicBezTo>
                  <a:cubicBezTo>
                    <a:pt x="12369" y="4772"/>
                    <a:pt x="12163" y="5261"/>
                    <a:pt x="12035" y="5762"/>
                  </a:cubicBezTo>
                  <a:cubicBezTo>
                    <a:pt x="11700" y="6855"/>
                    <a:pt x="11353" y="7974"/>
                    <a:pt x="9810" y="8501"/>
                  </a:cubicBezTo>
                  <a:cubicBezTo>
                    <a:pt x="8177" y="9054"/>
                    <a:pt x="6943" y="10275"/>
                    <a:pt x="5850" y="11355"/>
                  </a:cubicBezTo>
                  <a:cubicBezTo>
                    <a:pt x="5477" y="11728"/>
                    <a:pt x="5117" y="12088"/>
                    <a:pt x="4770" y="12384"/>
                  </a:cubicBezTo>
                  <a:cubicBezTo>
                    <a:pt x="4539" y="12590"/>
                    <a:pt x="4333" y="12821"/>
                    <a:pt x="4153" y="13078"/>
                  </a:cubicBezTo>
                  <a:lnTo>
                    <a:pt x="4140" y="13091"/>
                  </a:lnTo>
                  <a:cubicBezTo>
                    <a:pt x="3999" y="13310"/>
                    <a:pt x="3857" y="13528"/>
                    <a:pt x="3729" y="13760"/>
                  </a:cubicBezTo>
                  <a:cubicBezTo>
                    <a:pt x="3677" y="13875"/>
                    <a:pt x="3613" y="13978"/>
                    <a:pt x="3549" y="14081"/>
                  </a:cubicBezTo>
                  <a:cubicBezTo>
                    <a:pt x="3240" y="14621"/>
                    <a:pt x="2842" y="15123"/>
                    <a:pt x="1864" y="15534"/>
                  </a:cubicBezTo>
                  <a:cubicBezTo>
                    <a:pt x="0" y="16318"/>
                    <a:pt x="579" y="18003"/>
                    <a:pt x="604" y="18080"/>
                  </a:cubicBezTo>
                  <a:cubicBezTo>
                    <a:pt x="694" y="18401"/>
                    <a:pt x="810" y="18736"/>
                    <a:pt x="964" y="19044"/>
                  </a:cubicBezTo>
                  <a:cubicBezTo>
                    <a:pt x="1427" y="19906"/>
                    <a:pt x="2070" y="20407"/>
                    <a:pt x="2867" y="20523"/>
                  </a:cubicBezTo>
                  <a:cubicBezTo>
                    <a:pt x="2995" y="20544"/>
                    <a:pt x="3122" y="20554"/>
                    <a:pt x="3252" y="20554"/>
                  </a:cubicBezTo>
                  <a:cubicBezTo>
                    <a:pt x="3357" y="20554"/>
                    <a:pt x="3465" y="20547"/>
                    <a:pt x="3574" y="20536"/>
                  </a:cubicBezTo>
                  <a:cubicBezTo>
                    <a:pt x="4384" y="20420"/>
                    <a:pt x="5143" y="20073"/>
                    <a:pt x="5760" y="19533"/>
                  </a:cubicBezTo>
                  <a:cubicBezTo>
                    <a:pt x="5902" y="19378"/>
                    <a:pt x="6004" y="19211"/>
                    <a:pt x="6056" y="19018"/>
                  </a:cubicBezTo>
                  <a:cubicBezTo>
                    <a:pt x="6094" y="18864"/>
                    <a:pt x="6133" y="18710"/>
                    <a:pt x="6159" y="18556"/>
                  </a:cubicBezTo>
                  <a:cubicBezTo>
                    <a:pt x="6249" y="18016"/>
                    <a:pt x="6339" y="17501"/>
                    <a:pt x="7175" y="17411"/>
                  </a:cubicBezTo>
                  <a:cubicBezTo>
                    <a:pt x="8255" y="17270"/>
                    <a:pt x="9386" y="16113"/>
                    <a:pt x="9707" y="15753"/>
                  </a:cubicBezTo>
                  <a:lnTo>
                    <a:pt x="9746" y="15714"/>
                  </a:lnTo>
                  <a:lnTo>
                    <a:pt x="9707" y="15688"/>
                  </a:lnTo>
                  <a:cubicBezTo>
                    <a:pt x="9592" y="15624"/>
                    <a:pt x="9489" y="15547"/>
                    <a:pt x="9399" y="15470"/>
                  </a:cubicBezTo>
                  <a:cubicBezTo>
                    <a:pt x="9360" y="15431"/>
                    <a:pt x="9309" y="15393"/>
                    <a:pt x="9270" y="15367"/>
                  </a:cubicBezTo>
                  <a:cubicBezTo>
                    <a:pt x="9099" y="15266"/>
                    <a:pt x="8905" y="15213"/>
                    <a:pt x="8711" y="15213"/>
                  </a:cubicBezTo>
                  <a:cubicBezTo>
                    <a:pt x="8657" y="15213"/>
                    <a:pt x="8603" y="15217"/>
                    <a:pt x="8550" y="15226"/>
                  </a:cubicBezTo>
                  <a:cubicBezTo>
                    <a:pt x="8190" y="15277"/>
                    <a:pt x="7843" y="15418"/>
                    <a:pt x="7547" y="15650"/>
                  </a:cubicBezTo>
                  <a:cubicBezTo>
                    <a:pt x="7535" y="15650"/>
                    <a:pt x="7535" y="15663"/>
                    <a:pt x="7522" y="15663"/>
                  </a:cubicBezTo>
                  <a:cubicBezTo>
                    <a:pt x="7496" y="15663"/>
                    <a:pt x="7470" y="15650"/>
                    <a:pt x="7457" y="15624"/>
                  </a:cubicBezTo>
                  <a:cubicBezTo>
                    <a:pt x="7445" y="15611"/>
                    <a:pt x="7445" y="15598"/>
                    <a:pt x="7445" y="15586"/>
                  </a:cubicBezTo>
                  <a:cubicBezTo>
                    <a:pt x="7445" y="15560"/>
                    <a:pt x="7457" y="15547"/>
                    <a:pt x="7470" y="15534"/>
                  </a:cubicBezTo>
                  <a:cubicBezTo>
                    <a:pt x="7779" y="15303"/>
                    <a:pt x="8152" y="15148"/>
                    <a:pt x="8537" y="15084"/>
                  </a:cubicBezTo>
                  <a:cubicBezTo>
                    <a:pt x="8592" y="15077"/>
                    <a:pt x="8646" y="15073"/>
                    <a:pt x="8700" y="15073"/>
                  </a:cubicBezTo>
                  <a:cubicBezTo>
                    <a:pt x="8928" y="15073"/>
                    <a:pt x="9150" y="15137"/>
                    <a:pt x="9347" y="15251"/>
                  </a:cubicBezTo>
                  <a:cubicBezTo>
                    <a:pt x="9399" y="15290"/>
                    <a:pt x="9450" y="15328"/>
                    <a:pt x="9502" y="15367"/>
                  </a:cubicBezTo>
                  <a:cubicBezTo>
                    <a:pt x="9665" y="15519"/>
                    <a:pt x="9893" y="15708"/>
                    <a:pt x="10372" y="15708"/>
                  </a:cubicBezTo>
                  <a:cubicBezTo>
                    <a:pt x="10459" y="15708"/>
                    <a:pt x="10554" y="15702"/>
                    <a:pt x="10659" y="15688"/>
                  </a:cubicBezTo>
                  <a:cubicBezTo>
                    <a:pt x="10787" y="15676"/>
                    <a:pt x="10903" y="15650"/>
                    <a:pt x="11032" y="15624"/>
                  </a:cubicBezTo>
                  <a:cubicBezTo>
                    <a:pt x="11430" y="15534"/>
                    <a:pt x="11713" y="15303"/>
                    <a:pt x="12163" y="14943"/>
                  </a:cubicBezTo>
                  <a:cubicBezTo>
                    <a:pt x="13050" y="14223"/>
                    <a:pt x="14529" y="13014"/>
                    <a:pt x="18630" y="11574"/>
                  </a:cubicBezTo>
                  <a:cubicBezTo>
                    <a:pt x="19389" y="11304"/>
                    <a:pt x="20045" y="11060"/>
                    <a:pt x="20610" y="10815"/>
                  </a:cubicBezTo>
                  <a:cubicBezTo>
                    <a:pt x="23182" y="9710"/>
                    <a:pt x="23889" y="8887"/>
                    <a:pt x="24069" y="8437"/>
                  </a:cubicBezTo>
                  <a:cubicBezTo>
                    <a:pt x="24133" y="8308"/>
                    <a:pt x="24146" y="8154"/>
                    <a:pt x="24108" y="8025"/>
                  </a:cubicBezTo>
                  <a:cubicBezTo>
                    <a:pt x="24095" y="8013"/>
                    <a:pt x="24095" y="7987"/>
                    <a:pt x="24095" y="7974"/>
                  </a:cubicBezTo>
                  <a:cubicBezTo>
                    <a:pt x="24095" y="7948"/>
                    <a:pt x="24108" y="7280"/>
                    <a:pt x="22488" y="6547"/>
                  </a:cubicBezTo>
                  <a:cubicBezTo>
                    <a:pt x="22066" y="6365"/>
                    <a:pt x="21616" y="6268"/>
                    <a:pt x="21164" y="6268"/>
                  </a:cubicBezTo>
                  <a:cubicBezTo>
                    <a:pt x="21009" y="6268"/>
                    <a:pt x="20854" y="6280"/>
                    <a:pt x="20700" y="6302"/>
                  </a:cubicBezTo>
                  <a:cubicBezTo>
                    <a:pt x="20340" y="6341"/>
                    <a:pt x="19980" y="6418"/>
                    <a:pt x="19633" y="6547"/>
                  </a:cubicBezTo>
                  <a:cubicBezTo>
                    <a:pt x="19376" y="6637"/>
                    <a:pt x="19132" y="6740"/>
                    <a:pt x="18900" y="6868"/>
                  </a:cubicBezTo>
                  <a:cubicBezTo>
                    <a:pt x="18373" y="7215"/>
                    <a:pt x="17808" y="7485"/>
                    <a:pt x="17203" y="7678"/>
                  </a:cubicBezTo>
                  <a:cubicBezTo>
                    <a:pt x="16265" y="7974"/>
                    <a:pt x="15159" y="9080"/>
                    <a:pt x="15146" y="9093"/>
                  </a:cubicBezTo>
                  <a:cubicBezTo>
                    <a:pt x="15146" y="9105"/>
                    <a:pt x="15120" y="9105"/>
                    <a:pt x="15108" y="9105"/>
                  </a:cubicBezTo>
                  <a:cubicBezTo>
                    <a:pt x="15104" y="9109"/>
                    <a:pt x="15099" y="9111"/>
                    <a:pt x="15094" y="9111"/>
                  </a:cubicBezTo>
                  <a:cubicBezTo>
                    <a:pt x="15081" y="9111"/>
                    <a:pt x="15065" y="9102"/>
                    <a:pt x="15056" y="9093"/>
                  </a:cubicBezTo>
                  <a:cubicBezTo>
                    <a:pt x="15043" y="9080"/>
                    <a:pt x="15043" y="9067"/>
                    <a:pt x="15043" y="9041"/>
                  </a:cubicBezTo>
                  <a:cubicBezTo>
                    <a:pt x="15043" y="9028"/>
                    <a:pt x="15043" y="9003"/>
                    <a:pt x="15056" y="9003"/>
                  </a:cubicBezTo>
                  <a:cubicBezTo>
                    <a:pt x="15108" y="8951"/>
                    <a:pt x="16188" y="7871"/>
                    <a:pt x="17165" y="7550"/>
                  </a:cubicBezTo>
                  <a:cubicBezTo>
                    <a:pt x="17743" y="7357"/>
                    <a:pt x="18296" y="7100"/>
                    <a:pt x="18810" y="6765"/>
                  </a:cubicBezTo>
                  <a:lnTo>
                    <a:pt x="18823" y="6765"/>
                  </a:lnTo>
                  <a:lnTo>
                    <a:pt x="19479" y="5467"/>
                  </a:lnTo>
                  <a:cubicBezTo>
                    <a:pt x="19505" y="5415"/>
                    <a:pt x="19582" y="5274"/>
                    <a:pt x="19685" y="5081"/>
                  </a:cubicBezTo>
                  <a:cubicBezTo>
                    <a:pt x="19942" y="4580"/>
                    <a:pt x="20379" y="3744"/>
                    <a:pt x="20559" y="3577"/>
                  </a:cubicBezTo>
                  <a:cubicBezTo>
                    <a:pt x="20739" y="3397"/>
                    <a:pt x="20482" y="2677"/>
                    <a:pt x="19865" y="1494"/>
                  </a:cubicBezTo>
                  <a:cubicBezTo>
                    <a:pt x="19659" y="1095"/>
                    <a:pt x="19633" y="1082"/>
                    <a:pt x="19530" y="1031"/>
                  </a:cubicBezTo>
                  <a:cubicBezTo>
                    <a:pt x="19428" y="992"/>
                    <a:pt x="19248" y="915"/>
                    <a:pt x="18785" y="465"/>
                  </a:cubicBezTo>
                  <a:cubicBezTo>
                    <a:pt x="18400" y="100"/>
                    <a:pt x="17807" y="1"/>
                    <a:pt x="17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-2056889" y="-181797"/>
              <a:ext cx="869185" cy="500644"/>
            </a:xfrm>
            <a:custGeom>
              <a:avLst/>
              <a:gdLst/>
              <a:ahLst/>
              <a:cxnLst/>
              <a:rect l="l" t="t" r="r" b="b"/>
              <a:pathLst>
                <a:path w="16870" h="9717" extrusionOk="0">
                  <a:moveTo>
                    <a:pt x="13735" y="1"/>
                  </a:moveTo>
                  <a:cubicBezTo>
                    <a:pt x="12481" y="1"/>
                    <a:pt x="11415" y="601"/>
                    <a:pt x="11405" y="611"/>
                  </a:cubicBezTo>
                  <a:cubicBezTo>
                    <a:pt x="11367" y="636"/>
                    <a:pt x="11354" y="675"/>
                    <a:pt x="11379" y="713"/>
                  </a:cubicBezTo>
                  <a:cubicBezTo>
                    <a:pt x="11388" y="748"/>
                    <a:pt x="11414" y="765"/>
                    <a:pt x="11441" y="765"/>
                  </a:cubicBezTo>
                  <a:cubicBezTo>
                    <a:pt x="11455" y="765"/>
                    <a:pt x="11469" y="761"/>
                    <a:pt x="11482" y="752"/>
                  </a:cubicBezTo>
                  <a:cubicBezTo>
                    <a:pt x="11501" y="733"/>
                    <a:pt x="12524" y="157"/>
                    <a:pt x="13729" y="157"/>
                  </a:cubicBezTo>
                  <a:cubicBezTo>
                    <a:pt x="14161" y="157"/>
                    <a:pt x="14616" y="231"/>
                    <a:pt x="15057" y="431"/>
                  </a:cubicBezTo>
                  <a:cubicBezTo>
                    <a:pt x="16690" y="1163"/>
                    <a:pt x="16651" y="1845"/>
                    <a:pt x="16651" y="1845"/>
                  </a:cubicBezTo>
                  <a:cubicBezTo>
                    <a:pt x="16651" y="1858"/>
                    <a:pt x="16651" y="1884"/>
                    <a:pt x="16664" y="1896"/>
                  </a:cubicBezTo>
                  <a:cubicBezTo>
                    <a:pt x="16702" y="2025"/>
                    <a:pt x="16690" y="2166"/>
                    <a:pt x="16625" y="2282"/>
                  </a:cubicBezTo>
                  <a:cubicBezTo>
                    <a:pt x="16407" y="2822"/>
                    <a:pt x="15417" y="3941"/>
                    <a:pt x="11187" y="5419"/>
                  </a:cubicBezTo>
                  <a:cubicBezTo>
                    <a:pt x="7085" y="6859"/>
                    <a:pt x="5606" y="8068"/>
                    <a:pt x="4719" y="8788"/>
                  </a:cubicBezTo>
                  <a:cubicBezTo>
                    <a:pt x="4282" y="9148"/>
                    <a:pt x="3986" y="9392"/>
                    <a:pt x="3601" y="9469"/>
                  </a:cubicBezTo>
                  <a:cubicBezTo>
                    <a:pt x="3345" y="9531"/>
                    <a:pt x="3134" y="9556"/>
                    <a:pt x="2958" y="9556"/>
                  </a:cubicBezTo>
                  <a:cubicBezTo>
                    <a:pt x="2472" y="9556"/>
                    <a:pt x="2254" y="9363"/>
                    <a:pt x="2084" y="9212"/>
                  </a:cubicBezTo>
                  <a:cubicBezTo>
                    <a:pt x="2032" y="9174"/>
                    <a:pt x="1981" y="9135"/>
                    <a:pt x="1916" y="9097"/>
                  </a:cubicBezTo>
                  <a:cubicBezTo>
                    <a:pt x="1802" y="9021"/>
                    <a:pt x="1589" y="8920"/>
                    <a:pt x="1282" y="8920"/>
                  </a:cubicBezTo>
                  <a:cubicBezTo>
                    <a:pt x="965" y="8920"/>
                    <a:pt x="548" y="9027"/>
                    <a:pt x="39" y="9379"/>
                  </a:cubicBezTo>
                  <a:cubicBezTo>
                    <a:pt x="1" y="9405"/>
                    <a:pt x="1" y="9457"/>
                    <a:pt x="26" y="9495"/>
                  </a:cubicBezTo>
                  <a:cubicBezTo>
                    <a:pt x="43" y="9520"/>
                    <a:pt x="69" y="9529"/>
                    <a:pt x="93" y="9529"/>
                  </a:cubicBezTo>
                  <a:cubicBezTo>
                    <a:pt x="107" y="9529"/>
                    <a:pt x="120" y="9526"/>
                    <a:pt x="129" y="9521"/>
                  </a:cubicBezTo>
                  <a:cubicBezTo>
                    <a:pt x="607" y="9182"/>
                    <a:pt x="993" y="9080"/>
                    <a:pt x="1282" y="9080"/>
                  </a:cubicBezTo>
                  <a:cubicBezTo>
                    <a:pt x="1553" y="9080"/>
                    <a:pt x="1740" y="9170"/>
                    <a:pt x="1839" y="9238"/>
                  </a:cubicBezTo>
                  <a:cubicBezTo>
                    <a:pt x="1891" y="9264"/>
                    <a:pt x="1929" y="9302"/>
                    <a:pt x="1968" y="9341"/>
                  </a:cubicBezTo>
                  <a:cubicBezTo>
                    <a:pt x="2217" y="9578"/>
                    <a:pt x="2542" y="9717"/>
                    <a:pt x="2884" y="9717"/>
                  </a:cubicBezTo>
                  <a:cubicBezTo>
                    <a:pt x="2913" y="9717"/>
                    <a:pt x="2942" y="9716"/>
                    <a:pt x="2971" y="9714"/>
                  </a:cubicBezTo>
                  <a:cubicBezTo>
                    <a:pt x="3189" y="9714"/>
                    <a:pt x="3421" y="9688"/>
                    <a:pt x="3639" y="9624"/>
                  </a:cubicBezTo>
                  <a:cubicBezTo>
                    <a:pt x="4064" y="9534"/>
                    <a:pt x="4359" y="9289"/>
                    <a:pt x="4822" y="8917"/>
                  </a:cubicBezTo>
                  <a:cubicBezTo>
                    <a:pt x="5696" y="8196"/>
                    <a:pt x="7162" y="7001"/>
                    <a:pt x="11238" y="5574"/>
                  </a:cubicBezTo>
                  <a:cubicBezTo>
                    <a:pt x="15340" y="4134"/>
                    <a:pt x="16522" y="3015"/>
                    <a:pt x="16780" y="2334"/>
                  </a:cubicBezTo>
                  <a:cubicBezTo>
                    <a:pt x="16857" y="2179"/>
                    <a:pt x="16870" y="2012"/>
                    <a:pt x="16818" y="1845"/>
                  </a:cubicBezTo>
                  <a:cubicBezTo>
                    <a:pt x="16818" y="1704"/>
                    <a:pt x="16728" y="1009"/>
                    <a:pt x="15121" y="289"/>
                  </a:cubicBezTo>
                  <a:cubicBezTo>
                    <a:pt x="14662" y="78"/>
                    <a:pt x="14186" y="1"/>
                    <a:pt x="13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-2449041" y="-505832"/>
              <a:ext cx="1085785" cy="1074244"/>
            </a:xfrm>
            <a:custGeom>
              <a:avLst/>
              <a:gdLst/>
              <a:ahLst/>
              <a:cxnLst/>
              <a:rect l="l" t="t" r="r" b="b"/>
              <a:pathLst>
                <a:path w="21074" h="20850" extrusionOk="0">
                  <a:moveTo>
                    <a:pt x="17484" y="0"/>
                  </a:moveTo>
                  <a:cubicBezTo>
                    <a:pt x="16667" y="0"/>
                    <a:pt x="15901" y="237"/>
                    <a:pt x="15840" y="252"/>
                  </a:cubicBezTo>
                  <a:cubicBezTo>
                    <a:pt x="15828" y="252"/>
                    <a:pt x="15828" y="252"/>
                    <a:pt x="15815" y="265"/>
                  </a:cubicBezTo>
                  <a:cubicBezTo>
                    <a:pt x="15673" y="407"/>
                    <a:pt x="14323" y="1654"/>
                    <a:pt x="14207" y="1808"/>
                  </a:cubicBezTo>
                  <a:cubicBezTo>
                    <a:pt x="14169" y="1872"/>
                    <a:pt x="14092" y="2014"/>
                    <a:pt x="13950" y="2258"/>
                  </a:cubicBezTo>
                  <a:cubicBezTo>
                    <a:pt x="13693" y="2708"/>
                    <a:pt x="13269" y="3467"/>
                    <a:pt x="12690" y="4380"/>
                  </a:cubicBezTo>
                  <a:cubicBezTo>
                    <a:pt x="12420" y="4855"/>
                    <a:pt x="12215" y="5357"/>
                    <a:pt x="12086" y="5871"/>
                  </a:cubicBezTo>
                  <a:cubicBezTo>
                    <a:pt x="11752" y="6977"/>
                    <a:pt x="11430" y="8018"/>
                    <a:pt x="9965" y="8507"/>
                  </a:cubicBezTo>
                  <a:cubicBezTo>
                    <a:pt x="8293" y="9073"/>
                    <a:pt x="7046" y="10307"/>
                    <a:pt x="5940" y="11400"/>
                  </a:cubicBezTo>
                  <a:cubicBezTo>
                    <a:pt x="5567" y="11773"/>
                    <a:pt x="5207" y="12133"/>
                    <a:pt x="4873" y="12428"/>
                  </a:cubicBezTo>
                  <a:cubicBezTo>
                    <a:pt x="4423" y="12827"/>
                    <a:pt x="4050" y="13303"/>
                    <a:pt x="3793" y="13843"/>
                  </a:cubicBezTo>
                  <a:cubicBezTo>
                    <a:pt x="3446" y="14498"/>
                    <a:pt x="3124" y="15064"/>
                    <a:pt x="1993" y="15540"/>
                  </a:cubicBezTo>
                  <a:cubicBezTo>
                    <a:pt x="0" y="16388"/>
                    <a:pt x="656" y="18253"/>
                    <a:pt x="656" y="18253"/>
                  </a:cubicBezTo>
                  <a:cubicBezTo>
                    <a:pt x="733" y="18600"/>
                    <a:pt x="862" y="18934"/>
                    <a:pt x="1029" y="19256"/>
                  </a:cubicBezTo>
                  <a:cubicBezTo>
                    <a:pt x="1517" y="20168"/>
                    <a:pt x="2186" y="20683"/>
                    <a:pt x="3034" y="20811"/>
                  </a:cubicBezTo>
                  <a:cubicBezTo>
                    <a:pt x="3163" y="20837"/>
                    <a:pt x="3292" y="20850"/>
                    <a:pt x="3433" y="20850"/>
                  </a:cubicBezTo>
                  <a:cubicBezTo>
                    <a:pt x="4577" y="20850"/>
                    <a:pt x="5657" y="20156"/>
                    <a:pt x="6056" y="19770"/>
                  </a:cubicBezTo>
                  <a:cubicBezTo>
                    <a:pt x="6364" y="19461"/>
                    <a:pt x="6429" y="19063"/>
                    <a:pt x="6493" y="18716"/>
                  </a:cubicBezTo>
                  <a:cubicBezTo>
                    <a:pt x="6583" y="18188"/>
                    <a:pt x="6660" y="17777"/>
                    <a:pt x="7380" y="17687"/>
                  </a:cubicBezTo>
                  <a:cubicBezTo>
                    <a:pt x="8717" y="17520"/>
                    <a:pt x="10055" y="15938"/>
                    <a:pt x="10119" y="15874"/>
                  </a:cubicBezTo>
                  <a:cubicBezTo>
                    <a:pt x="10158" y="15815"/>
                    <a:pt x="10108" y="15749"/>
                    <a:pt x="10048" y="15749"/>
                  </a:cubicBezTo>
                  <a:cubicBezTo>
                    <a:pt x="10029" y="15749"/>
                    <a:pt x="10009" y="15756"/>
                    <a:pt x="9990" y="15771"/>
                  </a:cubicBezTo>
                  <a:cubicBezTo>
                    <a:pt x="9977" y="15784"/>
                    <a:pt x="8627" y="17366"/>
                    <a:pt x="7367" y="17520"/>
                  </a:cubicBezTo>
                  <a:cubicBezTo>
                    <a:pt x="6519" y="17623"/>
                    <a:pt x="6429" y="18163"/>
                    <a:pt x="6339" y="18690"/>
                  </a:cubicBezTo>
                  <a:cubicBezTo>
                    <a:pt x="6274" y="19024"/>
                    <a:pt x="6210" y="19384"/>
                    <a:pt x="5940" y="19654"/>
                  </a:cubicBezTo>
                  <a:cubicBezTo>
                    <a:pt x="5573" y="20010"/>
                    <a:pt x="4538" y="20674"/>
                    <a:pt x="3451" y="20674"/>
                  </a:cubicBezTo>
                  <a:cubicBezTo>
                    <a:pt x="3321" y="20674"/>
                    <a:pt x="3190" y="20665"/>
                    <a:pt x="3060" y="20644"/>
                  </a:cubicBezTo>
                  <a:cubicBezTo>
                    <a:pt x="2263" y="20528"/>
                    <a:pt x="1633" y="20027"/>
                    <a:pt x="1170" y="19166"/>
                  </a:cubicBezTo>
                  <a:cubicBezTo>
                    <a:pt x="1016" y="18857"/>
                    <a:pt x="900" y="18536"/>
                    <a:pt x="810" y="18201"/>
                  </a:cubicBezTo>
                  <a:cubicBezTo>
                    <a:pt x="784" y="18124"/>
                    <a:pt x="206" y="16466"/>
                    <a:pt x="2057" y="15681"/>
                  </a:cubicBezTo>
                  <a:cubicBezTo>
                    <a:pt x="3240" y="15180"/>
                    <a:pt x="3574" y="14563"/>
                    <a:pt x="3934" y="13907"/>
                  </a:cubicBezTo>
                  <a:cubicBezTo>
                    <a:pt x="4192" y="13393"/>
                    <a:pt x="4539" y="12930"/>
                    <a:pt x="4976" y="12544"/>
                  </a:cubicBezTo>
                  <a:cubicBezTo>
                    <a:pt x="5323" y="12235"/>
                    <a:pt x="5683" y="11888"/>
                    <a:pt x="6056" y="11503"/>
                  </a:cubicBezTo>
                  <a:cubicBezTo>
                    <a:pt x="7149" y="10423"/>
                    <a:pt x="8383" y="9201"/>
                    <a:pt x="10016" y="8648"/>
                  </a:cubicBezTo>
                  <a:cubicBezTo>
                    <a:pt x="11559" y="8134"/>
                    <a:pt x="11906" y="7002"/>
                    <a:pt x="12240" y="5910"/>
                  </a:cubicBezTo>
                  <a:cubicBezTo>
                    <a:pt x="12369" y="5408"/>
                    <a:pt x="12575" y="4920"/>
                    <a:pt x="12832" y="4470"/>
                  </a:cubicBezTo>
                  <a:cubicBezTo>
                    <a:pt x="13410" y="3544"/>
                    <a:pt x="13835" y="2785"/>
                    <a:pt x="14092" y="2322"/>
                  </a:cubicBezTo>
                  <a:cubicBezTo>
                    <a:pt x="14220" y="2104"/>
                    <a:pt x="14310" y="1950"/>
                    <a:pt x="14349" y="1898"/>
                  </a:cubicBezTo>
                  <a:cubicBezTo>
                    <a:pt x="14426" y="1782"/>
                    <a:pt x="15326" y="934"/>
                    <a:pt x="15918" y="394"/>
                  </a:cubicBezTo>
                  <a:cubicBezTo>
                    <a:pt x="16036" y="357"/>
                    <a:pt x="16739" y="158"/>
                    <a:pt x="17479" y="158"/>
                  </a:cubicBezTo>
                  <a:cubicBezTo>
                    <a:pt x="18023" y="158"/>
                    <a:pt x="18587" y="265"/>
                    <a:pt x="18952" y="625"/>
                  </a:cubicBezTo>
                  <a:cubicBezTo>
                    <a:pt x="19428" y="1075"/>
                    <a:pt x="19620" y="1152"/>
                    <a:pt x="19710" y="1191"/>
                  </a:cubicBezTo>
                  <a:cubicBezTo>
                    <a:pt x="19800" y="1230"/>
                    <a:pt x="19826" y="1242"/>
                    <a:pt x="20032" y="1641"/>
                  </a:cubicBezTo>
                  <a:cubicBezTo>
                    <a:pt x="20855" y="3222"/>
                    <a:pt x="20829" y="3621"/>
                    <a:pt x="20739" y="3711"/>
                  </a:cubicBezTo>
                  <a:cubicBezTo>
                    <a:pt x="20482" y="3955"/>
                    <a:pt x="19685" y="5537"/>
                    <a:pt x="19659" y="5614"/>
                  </a:cubicBezTo>
                  <a:lnTo>
                    <a:pt x="18978" y="6912"/>
                  </a:lnTo>
                  <a:cubicBezTo>
                    <a:pt x="18476" y="7247"/>
                    <a:pt x="17923" y="7517"/>
                    <a:pt x="17345" y="7697"/>
                  </a:cubicBezTo>
                  <a:cubicBezTo>
                    <a:pt x="16368" y="8005"/>
                    <a:pt x="15275" y="9098"/>
                    <a:pt x="15223" y="9150"/>
                  </a:cubicBezTo>
                  <a:cubicBezTo>
                    <a:pt x="15185" y="9175"/>
                    <a:pt x="15185" y="9227"/>
                    <a:pt x="15223" y="9265"/>
                  </a:cubicBezTo>
                  <a:cubicBezTo>
                    <a:pt x="15236" y="9278"/>
                    <a:pt x="15255" y="9285"/>
                    <a:pt x="15276" y="9285"/>
                  </a:cubicBezTo>
                  <a:cubicBezTo>
                    <a:pt x="15297" y="9285"/>
                    <a:pt x="15320" y="9278"/>
                    <a:pt x="15339" y="9265"/>
                  </a:cubicBezTo>
                  <a:cubicBezTo>
                    <a:pt x="15352" y="9253"/>
                    <a:pt x="16458" y="8147"/>
                    <a:pt x="17383" y="7851"/>
                  </a:cubicBezTo>
                  <a:cubicBezTo>
                    <a:pt x="17988" y="7658"/>
                    <a:pt x="18566" y="7388"/>
                    <a:pt x="19093" y="7041"/>
                  </a:cubicBezTo>
                  <a:cubicBezTo>
                    <a:pt x="19106" y="7028"/>
                    <a:pt x="19106" y="7015"/>
                    <a:pt x="19119" y="7002"/>
                  </a:cubicBezTo>
                  <a:lnTo>
                    <a:pt x="19788" y="5691"/>
                  </a:lnTo>
                  <a:cubicBezTo>
                    <a:pt x="20019" y="5241"/>
                    <a:pt x="20649" y="4020"/>
                    <a:pt x="20842" y="3827"/>
                  </a:cubicBezTo>
                  <a:cubicBezTo>
                    <a:pt x="21073" y="3608"/>
                    <a:pt x="20868" y="2914"/>
                    <a:pt x="20173" y="1577"/>
                  </a:cubicBezTo>
                  <a:cubicBezTo>
                    <a:pt x="19955" y="1152"/>
                    <a:pt x="19903" y="1114"/>
                    <a:pt x="19762" y="1050"/>
                  </a:cubicBezTo>
                  <a:cubicBezTo>
                    <a:pt x="19672" y="1011"/>
                    <a:pt x="19505" y="947"/>
                    <a:pt x="19055" y="509"/>
                  </a:cubicBezTo>
                  <a:cubicBezTo>
                    <a:pt x="18657" y="117"/>
                    <a:pt x="18058" y="0"/>
                    <a:pt x="17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-2276795" y="-264957"/>
              <a:ext cx="321964" cy="435262"/>
            </a:xfrm>
            <a:custGeom>
              <a:avLst/>
              <a:gdLst/>
              <a:ahLst/>
              <a:cxnLst/>
              <a:rect l="l" t="t" r="r" b="b"/>
              <a:pathLst>
                <a:path w="6249" h="8448" extrusionOk="0">
                  <a:moveTo>
                    <a:pt x="4320" y="0"/>
                  </a:moveTo>
                  <a:cubicBezTo>
                    <a:pt x="4220" y="0"/>
                    <a:pt x="4122" y="13"/>
                    <a:pt x="4024" y="39"/>
                  </a:cubicBezTo>
                  <a:cubicBezTo>
                    <a:pt x="3163" y="245"/>
                    <a:pt x="2469" y="1453"/>
                    <a:pt x="1324" y="3459"/>
                  </a:cubicBezTo>
                  <a:lnTo>
                    <a:pt x="1311" y="3485"/>
                  </a:lnTo>
                  <a:cubicBezTo>
                    <a:pt x="0" y="5760"/>
                    <a:pt x="951" y="8370"/>
                    <a:pt x="964" y="8396"/>
                  </a:cubicBezTo>
                  <a:cubicBezTo>
                    <a:pt x="977" y="8422"/>
                    <a:pt x="1003" y="8448"/>
                    <a:pt x="1041" y="8448"/>
                  </a:cubicBezTo>
                  <a:lnTo>
                    <a:pt x="1080" y="8448"/>
                  </a:lnTo>
                  <a:cubicBezTo>
                    <a:pt x="1119" y="8422"/>
                    <a:pt x="1144" y="8383"/>
                    <a:pt x="1119" y="8345"/>
                  </a:cubicBezTo>
                  <a:cubicBezTo>
                    <a:pt x="1119" y="8319"/>
                    <a:pt x="180" y="5773"/>
                    <a:pt x="1453" y="3562"/>
                  </a:cubicBezTo>
                  <a:lnTo>
                    <a:pt x="1466" y="3536"/>
                  </a:lnTo>
                  <a:cubicBezTo>
                    <a:pt x="2597" y="1582"/>
                    <a:pt x="3279" y="386"/>
                    <a:pt x="4076" y="193"/>
                  </a:cubicBezTo>
                  <a:cubicBezTo>
                    <a:pt x="4159" y="171"/>
                    <a:pt x="4243" y="160"/>
                    <a:pt x="4330" y="160"/>
                  </a:cubicBezTo>
                  <a:cubicBezTo>
                    <a:pt x="4593" y="160"/>
                    <a:pt x="4878" y="263"/>
                    <a:pt x="5207" y="476"/>
                  </a:cubicBezTo>
                  <a:cubicBezTo>
                    <a:pt x="5709" y="785"/>
                    <a:pt x="5992" y="1080"/>
                    <a:pt x="6030" y="1299"/>
                  </a:cubicBezTo>
                  <a:cubicBezTo>
                    <a:pt x="6082" y="1530"/>
                    <a:pt x="5940" y="1736"/>
                    <a:pt x="5773" y="1980"/>
                  </a:cubicBezTo>
                  <a:cubicBezTo>
                    <a:pt x="5657" y="2135"/>
                    <a:pt x="5567" y="2289"/>
                    <a:pt x="5490" y="2456"/>
                  </a:cubicBezTo>
                  <a:cubicBezTo>
                    <a:pt x="5143" y="3202"/>
                    <a:pt x="4924" y="3986"/>
                    <a:pt x="4822" y="4796"/>
                  </a:cubicBezTo>
                  <a:cubicBezTo>
                    <a:pt x="4822" y="4835"/>
                    <a:pt x="4847" y="4873"/>
                    <a:pt x="4899" y="4886"/>
                  </a:cubicBezTo>
                  <a:cubicBezTo>
                    <a:pt x="4937" y="4886"/>
                    <a:pt x="4976" y="4860"/>
                    <a:pt x="4989" y="4809"/>
                  </a:cubicBezTo>
                  <a:cubicBezTo>
                    <a:pt x="5079" y="4025"/>
                    <a:pt x="5297" y="3253"/>
                    <a:pt x="5632" y="2520"/>
                  </a:cubicBezTo>
                  <a:cubicBezTo>
                    <a:pt x="5709" y="2366"/>
                    <a:pt x="5799" y="2212"/>
                    <a:pt x="5902" y="2070"/>
                  </a:cubicBezTo>
                  <a:cubicBezTo>
                    <a:pt x="6082" y="1813"/>
                    <a:pt x="6249" y="1556"/>
                    <a:pt x="6184" y="1273"/>
                  </a:cubicBezTo>
                  <a:cubicBezTo>
                    <a:pt x="6120" y="977"/>
                    <a:pt x="5837" y="682"/>
                    <a:pt x="5297" y="335"/>
                  </a:cubicBezTo>
                  <a:cubicBezTo>
                    <a:pt x="4932" y="113"/>
                    <a:pt x="4617" y="0"/>
                    <a:pt x="4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-2391179" y="341378"/>
              <a:ext cx="233655" cy="136998"/>
            </a:xfrm>
            <a:custGeom>
              <a:avLst/>
              <a:gdLst/>
              <a:ahLst/>
              <a:cxnLst/>
              <a:rect l="l" t="t" r="r" b="b"/>
              <a:pathLst>
                <a:path w="4535" h="2659" extrusionOk="0">
                  <a:moveTo>
                    <a:pt x="1047" y="0"/>
                  </a:moveTo>
                  <a:cubicBezTo>
                    <a:pt x="721" y="0"/>
                    <a:pt x="389" y="45"/>
                    <a:pt x="60" y="138"/>
                  </a:cubicBezTo>
                  <a:cubicBezTo>
                    <a:pt x="1" y="150"/>
                    <a:pt x="18" y="217"/>
                    <a:pt x="62" y="217"/>
                  </a:cubicBezTo>
                  <a:cubicBezTo>
                    <a:pt x="65" y="217"/>
                    <a:pt x="69" y="216"/>
                    <a:pt x="73" y="215"/>
                  </a:cubicBezTo>
                  <a:cubicBezTo>
                    <a:pt x="395" y="125"/>
                    <a:pt x="719" y="82"/>
                    <a:pt x="1038" y="82"/>
                  </a:cubicBezTo>
                  <a:cubicBezTo>
                    <a:pt x="2576" y="82"/>
                    <a:pt x="3986" y="1086"/>
                    <a:pt x="4444" y="2620"/>
                  </a:cubicBezTo>
                  <a:cubicBezTo>
                    <a:pt x="4444" y="2645"/>
                    <a:pt x="4470" y="2645"/>
                    <a:pt x="4483" y="2658"/>
                  </a:cubicBezTo>
                  <a:lnTo>
                    <a:pt x="4496" y="2645"/>
                  </a:lnTo>
                  <a:cubicBezTo>
                    <a:pt x="4521" y="2645"/>
                    <a:pt x="4534" y="2620"/>
                    <a:pt x="4521" y="2594"/>
                  </a:cubicBezTo>
                  <a:cubicBezTo>
                    <a:pt x="4054" y="1020"/>
                    <a:pt x="2609" y="0"/>
                    <a:pt x="1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-2330483" y="363688"/>
              <a:ext cx="144469" cy="101448"/>
            </a:xfrm>
            <a:custGeom>
              <a:avLst/>
              <a:gdLst/>
              <a:ahLst/>
              <a:cxnLst/>
              <a:rect l="l" t="t" r="r" b="b"/>
              <a:pathLst>
                <a:path w="2804" h="1969" extrusionOk="0">
                  <a:moveTo>
                    <a:pt x="39" y="1"/>
                  </a:moveTo>
                  <a:cubicBezTo>
                    <a:pt x="26" y="1"/>
                    <a:pt x="1" y="27"/>
                    <a:pt x="1" y="40"/>
                  </a:cubicBezTo>
                  <a:cubicBezTo>
                    <a:pt x="1" y="65"/>
                    <a:pt x="13" y="91"/>
                    <a:pt x="39" y="91"/>
                  </a:cubicBezTo>
                  <a:cubicBezTo>
                    <a:pt x="1209" y="142"/>
                    <a:pt x="2251" y="862"/>
                    <a:pt x="2726" y="1942"/>
                  </a:cubicBezTo>
                  <a:cubicBezTo>
                    <a:pt x="2726" y="1955"/>
                    <a:pt x="2752" y="1968"/>
                    <a:pt x="2765" y="1968"/>
                  </a:cubicBezTo>
                  <a:lnTo>
                    <a:pt x="2778" y="1968"/>
                  </a:lnTo>
                  <a:cubicBezTo>
                    <a:pt x="2803" y="1955"/>
                    <a:pt x="2803" y="1930"/>
                    <a:pt x="2803" y="1917"/>
                  </a:cubicBezTo>
                  <a:cubicBezTo>
                    <a:pt x="2315" y="811"/>
                    <a:pt x="1248" y="65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-2290706" y="395891"/>
              <a:ext cx="74862" cy="69246"/>
            </a:xfrm>
            <a:custGeom>
              <a:avLst/>
              <a:gdLst/>
              <a:ahLst/>
              <a:cxnLst/>
              <a:rect l="l" t="t" r="r" b="b"/>
              <a:pathLst>
                <a:path w="1453" h="1344" extrusionOk="0">
                  <a:moveTo>
                    <a:pt x="55" y="1"/>
                  </a:moveTo>
                  <a:cubicBezTo>
                    <a:pt x="37" y="1"/>
                    <a:pt x="22" y="10"/>
                    <a:pt x="13" y="19"/>
                  </a:cubicBezTo>
                  <a:cubicBezTo>
                    <a:pt x="0" y="45"/>
                    <a:pt x="13" y="70"/>
                    <a:pt x="39" y="83"/>
                  </a:cubicBezTo>
                  <a:cubicBezTo>
                    <a:pt x="309" y="225"/>
                    <a:pt x="579" y="392"/>
                    <a:pt x="823" y="585"/>
                  </a:cubicBezTo>
                  <a:cubicBezTo>
                    <a:pt x="1067" y="777"/>
                    <a:pt x="1260" y="1022"/>
                    <a:pt x="1363" y="1317"/>
                  </a:cubicBezTo>
                  <a:cubicBezTo>
                    <a:pt x="1376" y="1330"/>
                    <a:pt x="1389" y="1343"/>
                    <a:pt x="1401" y="1343"/>
                  </a:cubicBezTo>
                  <a:lnTo>
                    <a:pt x="1427" y="1343"/>
                  </a:lnTo>
                  <a:cubicBezTo>
                    <a:pt x="1440" y="1330"/>
                    <a:pt x="1453" y="1305"/>
                    <a:pt x="1453" y="1292"/>
                  </a:cubicBezTo>
                  <a:cubicBezTo>
                    <a:pt x="1324" y="983"/>
                    <a:pt x="1131" y="713"/>
                    <a:pt x="874" y="520"/>
                  </a:cubicBezTo>
                  <a:cubicBezTo>
                    <a:pt x="617" y="327"/>
                    <a:pt x="347" y="160"/>
                    <a:pt x="77" y="6"/>
                  </a:cubicBezTo>
                  <a:cubicBezTo>
                    <a:pt x="70" y="2"/>
                    <a:pt x="6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-2384790" y="427321"/>
              <a:ext cx="182493" cy="108661"/>
            </a:xfrm>
            <a:custGeom>
              <a:avLst/>
              <a:gdLst/>
              <a:ahLst/>
              <a:cxnLst/>
              <a:rect l="l" t="t" r="r" b="b"/>
              <a:pathLst>
                <a:path w="3542" h="2109" extrusionOk="0">
                  <a:moveTo>
                    <a:pt x="39" y="0"/>
                  </a:moveTo>
                  <a:cubicBezTo>
                    <a:pt x="26" y="13"/>
                    <a:pt x="0" y="26"/>
                    <a:pt x="13" y="52"/>
                  </a:cubicBezTo>
                  <a:cubicBezTo>
                    <a:pt x="129" y="823"/>
                    <a:pt x="592" y="1479"/>
                    <a:pt x="1286" y="1852"/>
                  </a:cubicBezTo>
                  <a:cubicBezTo>
                    <a:pt x="1620" y="2019"/>
                    <a:pt x="2006" y="2109"/>
                    <a:pt x="2392" y="2109"/>
                  </a:cubicBezTo>
                  <a:cubicBezTo>
                    <a:pt x="2777" y="2109"/>
                    <a:pt x="3150" y="2032"/>
                    <a:pt x="3497" y="1852"/>
                  </a:cubicBezTo>
                  <a:cubicBezTo>
                    <a:pt x="3542" y="1830"/>
                    <a:pt x="3519" y="1769"/>
                    <a:pt x="3479" y="1769"/>
                  </a:cubicBezTo>
                  <a:cubicBezTo>
                    <a:pt x="3473" y="1769"/>
                    <a:pt x="3466" y="1771"/>
                    <a:pt x="3459" y="1775"/>
                  </a:cubicBezTo>
                  <a:cubicBezTo>
                    <a:pt x="3111" y="1957"/>
                    <a:pt x="2745" y="2041"/>
                    <a:pt x="2388" y="2041"/>
                  </a:cubicBezTo>
                  <a:cubicBezTo>
                    <a:pt x="1281" y="2041"/>
                    <a:pt x="256" y="1234"/>
                    <a:pt x="90" y="39"/>
                  </a:cubicBezTo>
                  <a:cubicBezTo>
                    <a:pt x="77" y="13"/>
                    <a:pt x="65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-2358976" y="453546"/>
              <a:ext cx="98769" cy="68525"/>
            </a:xfrm>
            <a:custGeom>
              <a:avLst/>
              <a:gdLst/>
              <a:ahLst/>
              <a:cxnLst/>
              <a:rect l="l" t="t" r="r" b="b"/>
              <a:pathLst>
                <a:path w="1917" h="1330" extrusionOk="0">
                  <a:moveTo>
                    <a:pt x="53" y="0"/>
                  </a:moveTo>
                  <a:cubicBezTo>
                    <a:pt x="48" y="0"/>
                    <a:pt x="43" y="2"/>
                    <a:pt x="39" y="6"/>
                  </a:cubicBezTo>
                  <a:cubicBezTo>
                    <a:pt x="14" y="18"/>
                    <a:pt x="1" y="44"/>
                    <a:pt x="14" y="57"/>
                  </a:cubicBezTo>
                  <a:cubicBezTo>
                    <a:pt x="361" y="777"/>
                    <a:pt x="1068" y="1266"/>
                    <a:pt x="1878" y="1330"/>
                  </a:cubicBezTo>
                  <a:cubicBezTo>
                    <a:pt x="1891" y="1330"/>
                    <a:pt x="1916" y="1317"/>
                    <a:pt x="1916" y="1291"/>
                  </a:cubicBezTo>
                  <a:cubicBezTo>
                    <a:pt x="1916" y="1266"/>
                    <a:pt x="1904" y="1253"/>
                    <a:pt x="1878" y="1253"/>
                  </a:cubicBezTo>
                  <a:cubicBezTo>
                    <a:pt x="1106" y="1188"/>
                    <a:pt x="425" y="726"/>
                    <a:pt x="91" y="18"/>
                  </a:cubicBezTo>
                  <a:cubicBezTo>
                    <a:pt x="82" y="9"/>
                    <a:pt x="66" y="0"/>
                    <a:pt x="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-2320539" y="469210"/>
              <a:ext cx="30501" cy="23752"/>
            </a:xfrm>
            <a:custGeom>
              <a:avLst/>
              <a:gdLst/>
              <a:ahLst/>
              <a:cxnLst/>
              <a:rect l="l" t="t" r="r" b="b"/>
              <a:pathLst>
                <a:path w="592" h="461" extrusionOk="0">
                  <a:moveTo>
                    <a:pt x="52" y="1"/>
                  </a:moveTo>
                  <a:cubicBezTo>
                    <a:pt x="42" y="1"/>
                    <a:pt x="33" y="4"/>
                    <a:pt x="26" y="10"/>
                  </a:cubicBezTo>
                  <a:cubicBezTo>
                    <a:pt x="0" y="36"/>
                    <a:pt x="0" y="62"/>
                    <a:pt x="26" y="74"/>
                  </a:cubicBezTo>
                  <a:cubicBezTo>
                    <a:pt x="155" y="242"/>
                    <a:pt x="335" y="383"/>
                    <a:pt x="528" y="460"/>
                  </a:cubicBezTo>
                  <a:lnTo>
                    <a:pt x="540" y="460"/>
                  </a:lnTo>
                  <a:cubicBezTo>
                    <a:pt x="566" y="460"/>
                    <a:pt x="579" y="447"/>
                    <a:pt x="579" y="434"/>
                  </a:cubicBezTo>
                  <a:cubicBezTo>
                    <a:pt x="592" y="422"/>
                    <a:pt x="579" y="396"/>
                    <a:pt x="566" y="383"/>
                  </a:cubicBezTo>
                  <a:cubicBezTo>
                    <a:pt x="373" y="306"/>
                    <a:pt x="206" y="177"/>
                    <a:pt x="78" y="10"/>
                  </a:cubicBezTo>
                  <a:cubicBezTo>
                    <a:pt x="71" y="4"/>
                    <a:pt x="61" y="1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-2368920" y="390893"/>
              <a:ext cx="19939" cy="4019"/>
            </a:xfrm>
            <a:custGeom>
              <a:avLst/>
              <a:gdLst/>
              <a:ahLst/>
              <a:cxnLst/>
              <a:rect l="l" t="t" r="r" b="b"/>
              <a:pathLst>
                <a:path w="387" h="78" extrusionOk="0">
                  <a:moveTo>
                    <a:pt x="39" y="0"/>
                  </a:moveTo>
                  <a:cubicBezTo>
                    <a:pt x="14" y="0"/>
                    <a:pt x="1" y="13"/>
                    <a:pt x="1" y="39"/>
                  </a:cubicBezTo>
                  <a:cubicBezTo>
                    <a:pt x="1" y="64"/>
                    <a:pt x="27" y="77"/>
                    <a:pt x="39" y="77"/>
                  </a:cubicBezTo>
                  <a:lnTo>
                    <a:pt x="335" y="77"/>
                  </a:lnTo>
                  <a:cubicBezTo>
                    <a:pt x="361" y="77"/>
                    <a:pt x="387" y="64"/>
                    <a:pt x="387" y="39"/>
                  </a:cubicBezTo>
                  <a:cubicBezTo>
                    <a:pt x="374" y="13"/>
                    <a:pt x="361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-2329813" y="405165"/>
              <a:ext cx="19269" cy="8965"/>
            </a:xfrm>
            <a:custGeom>
              <a:avLst/>
              <a:gdLst/>
              <a:ahLst/>
              <a:cxnLst/>
              <a:rect l="l" t="t" r="r" b="b"/>
              <a:pathLst>
                <a:path w="374" h="174" extrusionOk="0">
                  <a:moveTo>
                    <a:pt x="39" y="1"/>
                  </a:moveTo>
                  <a:cubicBezTo>
                    <a:pt x="26" y="1"/>
                    <a:pt x="10" y="13"/>
                    <a:pt x="0" y="32"/>
                  </a:cubicBezTo>
                  <a:cubicBezTo>
                    <a:pt x="0" y="45"/>
                    <a:pt x="13" y="70"/>
                    <a:pt x="26" y="83"/>
                  </a:cubicBezTo>
                  <a:lnTo>
                    <a:pt x="322" y="173"/>
                  </a:lnTo>
                  <a:lnTo>
                    <a:pt x="335" y="173"/>
                  </a:lnTo>
                  <a:cubicBezTo>
                    <a:pt x="348" y="173"/>
                    <a:pt x="360" y="160"/>
                    <a:pt x="373" y="147"/>
                  </a:cubicBezTo>
                  <a:cubicBezTo>
                    <a:pt x="373" y="122"/>
                    <a:pt x="360" y="96"/>
                    <a:pt x="348" y="96"/>
                  </a:cubicBezTo>
                  <a:lnTo>
                    <a:pt x="52" y="6"/>
                  </a:lnTo>
                  <a:cubicBezTo>
                    <a:pt x="48" y="3"/>
                    <a:pt x="44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-2176786" y="499918"/>
              <a:ext cx="9326" cy="6286"/>
            </a:xfrm>
            <a:custGeom>
              <a:avLst/>
              <a:gdLst/>
              <a:ahLst/>
              <a:cxnLst/>
              <a:rect l="l" t="t" r="r" b="b"/>
              <a:pathLst>
                <a:path w="181" h="122" extrusionOk="0">
                  <a:moveTo>
                    <a:pt x="130" y="0"/>
                  </a:moveTo>
                  <a:cubicBezTo>
                    <a:pt x="125" y="0"/>
                    <a:pt x="120" y="2"/>
                    <a:pt x="116" y="6"/>
                  </a:cubicBezTo>
                  <a:lnTo>
                    <a:pt x="26" y="44"/>
                  </a:lnTo>
                  <a:cubicBezTo>
                    <a:pt x="0" y="70"/>
                    <a:pt x="13" y="121"/>
                    <a:pt x="52" y="121"/>
                  </a:cubicBezTo>
                  <a:lnTo>
                    <a:pt x="65" y="121"/>
                  </a:lnTo>
                  <a:lnTo>
                    <a:pt x="155" y="70"/>
                  </a:lnTo>
                  <a:cubicBezTo>
                    <a:pt x="168" y="70"/>
                    <a:pt x="180" y="44"/>
                    <a:pt x="168" y="18"/>
                  </a:cubicBezTo>
                  <a:cubicBezTo>
                    <a:pt x="159" y="9"/>
                    <a:pt x="14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-2220530" y="355290"/>
              <a:ext cx="72956" cy="82024"/>
            </a:xfrm>
            <a:custGeom>
              <a:avLst/>
              <a:gdLst/>
              <a:ahLst/>
              <a:cxnLst/>
              <a:rect l="l" t="t" r="r" b="b"/>
              <a:pathLst>
                <a:path w="1416" h="1592" extrusionOk="0">
                  <a:moveTo>
                    <a:pt x="52" y="0"/>
                  </a:moveTo>
                  <a:cubicBezTo>
                    <a:pt x="43" y="0"/>
                    <a:pt x="33" y="3"/>
                    <a:pt x="27" y="10"/>
                  </a:cubicBezTo>
                  <a:cubicBezTo>
                    <a:pt x="1" y="23"/>
                    <a:pt x="1" y="48"/>
                    <a:pt x="27" y="74"/>
                  </a:cubicBezTo>
                  <a:cubicBezTo>
                    <a:pt x="528" y="498"/>
                    <a:pt x="978" y="1013"/>
                    <a:pt x="1338" y="1578"/>
                  </a:cubicBezTo>
                  <a:cubicBezTo>
                    <a:pt x="1338" y="1591"/>
                    <a:pt x="1351" y="1591"/>
                    <a:pt x="1364" y="1591"/>
                  </a:cubicBezTo>
                  <a:lnTo>
                    <a:pt x="1389" y="1591"/>
                  </a:lnTo>
                  <a:cubicBezTo>
                    <a:pt x="1402" y="1578"/>
                    <a:pt x="1415" y="1553"/>
                    <a:pt x="1402" y="1540"/>
                  </a:cubicBezTo>
                  <a:cubicBezTo>
                    <a:pt x="1042" y="961"/>
                    <a:pt x="592" y="447"/>
                    <a:pt x="78" y="10"/>
                  </a:cubicBezTo>
                  <a:cubicBezTo>
                    <a:pt x="72" y="3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-2171634" y="377961"/>
              <a:ext cx="24061" cy="29522"/>
            </a:xfrm>
            <a:custGeom>
              <a:avLst/>
              <a:gdLst/>
              <a:ahLst/>
              <a:cxnLst/>
              <a:rect l="l" t="t" r="r" b="b"/>
              <a:pathLst>
                <a:path w="467" h="573" extrusionOk="0">
                  <a:moveTo>
                    <a:pt x="64" y="0"/>
                  </a:moveTo>
                  <a:cubicBezTo>
                    <a:pt x="34" y="0"/>
                    <a:pt x="1" y="40"/>
                    <a:pt x="29" y="58"/>
                  </a:cubicBezTo>
                  <a:lnTo>
                    <a:pt x="389" y="560"/>
                  </a:lnTo>
                  <a:cubicBezTo>
                    <a:pt x="389" y="573"/>
                    <a:pt x="402" y="573"/>
                    <a:pt x="415" y="573"/>
                  </a:cubicBezTo>
                  <a:cubicBezTo>
                    <a:pt x="428" y="573"/>
                    <a:pt x="428" y="573"/>
                    <a:pt x="440" y="560"/>
                  </a:cubicBezTo>
                  <a:cubicBezTo>
                    <a:pt x="453" y="547"/>
                    <a:pt x="466" y="521"/>
                    <a:pt x="453" y="508"/>
                  </a:cubicBezTo>
                  <a:lnTo>
                    <a:pt x="93" y="20"/>
                  </a:lnTo>
                  <a:cubicBezTo>
                    <a:pt x="86" y="6"/>
                    <a:pt x="76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-2146953" y="381310"/>
              <a:ext cx="13963" cy="17569"/>
            </a:xfrm>
            <a:custGeom>
              <a:avLst/>
              <a:gdLst/>
              <a:ahLst/>
              <a:cxnLst/>
              <a:rect l="l" t="t" r="r" b="b"/>
              <a:pathLst>
                <a:path w="271" h="341" extrusionOk="0">
                  <a:moveTo>
                    <a:pt x="48" y="1"/>
                  </a:moveTo>
                  <a:cubicBezTo>
                    <a:pt x="41" y="1"/>
                    <a:pt x="33" y="2"/>
                    <a:pt x="26" y="6"/>
                  </a:cubicBezTo>
                  <a:cubicBezTo>
                    <a:pt x="13" y="19"/>
                    <a:pt x="0" y="45"/>
                    <a:pt x="13" y="70"/>
                  </a:cubicBezTo>
                  <a:lnTo>
                    <a:pt x="193" y="328"/>
                  </a:lnTo>
                  <a:cubicBezTo>
                    <a:pt x="206" y="340"/>
                    <a:pt x="219" y="340"/>
                    <a:pt x="231" y="340"/>
                  </a:cubicBezTo>
                  <a:lnTo>
                    <a:pt x="244" y="340"/>
                  </a:lnTo>
                  <a:cubicBezTo>
                    <a:pt x="270" y="328"/>
                    <a:pt x="270" y="302"/>
                    <a:pt x="257" y="276"/>
                  </a:cubicBezTo>
                  <a:lnTo>
                    <a:pt x="90" y="19"/>
                  </a:lnTo>
                  <a:cubicBezTo>
                    <a:pt x="81" y="10"/>
                    <a:pt x="65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-2129744" y="377806"/>
              <a:ext cx="9326" cy="10459"/>
            </a:xfrm>
            <a:custGeom>
              <a:avLst/>
              <a:gdLst/>
              <a:ahLst/>
              <a:cxnLst/>
              <a:rect l="l" t="t" r="r" b="b"/>
              <a:pathLst>
                <a:path w="181" h="203" extrusionOk="0">
                  <a:moveTo>
                    <a:pt x="41" y="0"/>
                  </a:moveTo>
                  <a:cubicBezTo>
                    <a:pt x="29" y="0"/>
                    <a:pt x="20" y="3"/>
                    <a:pt x="13" y="10"/>
                  </a:cubicBezTo>
                  <a:cubicBezTo>
                    <a:pt x="0" y="23"/>
                    <a:pt x="0" y="48"/>
                    <a:pt x="13" y="74"/>
                  </a:cubicBezTo>
                  <a:lnTo>
                    <a:pt x="103" y="190"/>
                  </a:lnTo>
                  <a:cubicBezTo>
                    <a:pt x="116" y="203"/>
                    <a:pt x="129" y="203"/>
                    <a:pt x="142" y="203"/>
                  </a:cubicBezTo>
                  <a:cubicBezTo>
                    <a:pt x="155" y="203"/>
                    <a:pt x="155" y="190"/>
                    <a:pt x="167" y="190"/>
                  </a:cubicBezTo>
                  <a:cubicBezTo>
                    <a:pt x="180" y="177"/>
                    <a:pt x="180" y="151"/>
                    <a:pt x="167" y="138"/>
                  </a:cubicBezTo>
                  <a:lnTo>
                    <a:pt x="77" y="10"/>
                  </a:lnTo>
                  <a:cubicBezTo>
                    <a:pt x="65" y="3"/>
                    <a:pt x="5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-1995266" y="256982"/>
              <a:ext cx="134886" cy="37199"/>
            </a:xfrm>
            <a:custGeom>
              <a:avLst/>
              <a:gdLst/>
              <a:ahLst/>
              <a:cxnLst/>
              <a:rect l="l" t="t" r="r" b="b"/>
              <a:pathLst>
                <a:path w="2618" h="722" extrusionOk="0">
                  <a:moveTo>
                    <a:pt x="269" y="1"/>
                  </a:moveTo>
                  <a:cubicBezTo>
                    <a:pt x="188" y="1"/>
                    <a:pt x="106" y="14"/>
                    <a:pt x="26" y="41"/>
                  </a:cubicBezTo>
                  <a:cubicBezTo>
                    <a:pt x="0" y="53"/>
                    <a:pt x="0" y="66"/>
                    <a:pt x="13" y="92"/>
                  </a:cubicBezTo>
                  <a:cubicBezTo>
                    <a:pt x="13" y="118"/>
                    <a:pt x="39" y="118"/>
                    <a:pt x="65" y="118"/>
                  </a:cubicBezTo>
                  <a:cubicBezTo>
                    <a:pt x="133" y="90"/>
                    <a:pt x="206" y="78"/>
                    <a:pt x="280" y="78"/>
                  </a:cubicBezTo>
                  <a:cubicBezTo>
                    <a:pt x="413" y="78"/>
                    <a:pt x="548" y="120"/>
                    <a:pt x="656" y="195"/>
                  </a:cubicBezTo>
                  <a:cubicBezTo>
                    <a:pt x="746" y="246"/>
                    <a:pt x="836" y="311"/>
                    <a:pt x="913" y="375"/>
                  </a:cubicBezTo>
                  <a:cubicBezTo>
                    <a:pt x="1016" y="439"/>
                    <a:pt x="1106" y="503"/>
                    <a:pt x="1222" y="568"/>
                  </a:cubicBezTo>
                  <a:cubicBezTo>
                    <a:pt x="1415" y="671"/>
                    <a:pt x="1633" y="722"/>
                    <a:pt x="1865" y="722"/>
                  </a:cubicBezTo>
                  <a:cubicBezTo>
                    <a:pt x="2109" y="722"/>
                    <a:pt x="2366" y="658"/>
                    <a:pt x="2585" y="516"/>
                  </a:cubicBezTo>
                  <a:cubicBezTo>
                    <a:pt x="2617" y="495"/>
                    <a:pt x="2595" y="446"/>
                    <a:pt x="2565" y="446"/>
                  </a:cubicBezTo>
                  <a:cubicBezTo>
                    <a:pt x="2559" y="446"/>
                    <a:pt x="2552" y="448"/>
                    <a:pt x="2546" y="452"/>
                  </a:cubicBezTo>
                  <a:cubicBezTo>
                    <a:pt x="2336" y="581"/>
                    <a:pt x="2100" y="645"/>
                    <a:pt x="1866" y="645"/>
                  </a:cubicBezTo>
                  <a:cubicBezTo>
                    <a:pt x="1657" y="645"/>
                    <a:pt x="1449" y="594"/>
                    <a:pt x="1260" y="491"/>
                  </a:cubicBezTo>
                  <a:cubicBezTo>
                    <a:pt x="1158" y="439"/>
                    <a:pt x="1055" y="375"/>
                    <a:pt x="965" y="311"/>
                  </a:cubicBezTo>
                  <a:cubicBezTo>
                    <a:pt x="875" y="246"/>
                    <a:pt x="798" y="182"/>
                    <a:pt x="695" y="131"/>
                  </a:cubicBezTo>
                  <a:cubicBezTo>
                    <a:pt x="569" y="47"/>
                    <a:pt x="421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-1946421" y="253066"/>
              <a:ext cx="71771" cy="22567"/>
            </a:xfrm>
            <a:custGeom>
              <a:avLst/>
              <a:gdLst/>
              <a:ahLst/>
              <a:cxnLst/>
              <a:rect l="l" t="t" r="r" b="b"/>
              <a:pathLst>
                <a:path w="1393" h="438" extrusionOk="0">
                  <a:moveTo>
                    <a:pt x="63" y="0"/>
                  </a:moveTo>
                  <a:cubicBezTo>
                    <a:pt x="30" y="0"/>
                    <a:pt x="0" y="39"/>
                    <a:pt x="30" y="78"/>
                  </a:cubicBezTo>
                  <a:cubicBezTo>
                    <a:pt x="261" y="309"/>
                    <a:pt x="582" y="438"/>
                    <a:pt x="917" y="438"/>
                  </a:cubicBezTo>
                  <a:cubicBezTo>
                    <a:pt x="1071" y="438"/>
                    <a:pt x="1225" y="412"/>
                    <a:pt x="1367" y="348"/>
                  </a:cubicBezTo>
                  <a:cubicBezTo>
                    <a:pt x="1380" y="335"/>
                    <a:pt x="1392" y="309"/>
                    <a:pt x="1380" y="297"/>
                  </a:cubicBezTo>
                  <a:cubicBezTo>
                    <a:pt x="1380" y="271"/>
                    <a:pt x="1354" y="271"/>
                    <a:pt x="1328" y="271"/>
                  </a:cubicBezTo>
                  <a:cubicBezTo>
                    <a:pt x="1189" y="330"/>
                    <a:pt x="1043" y="358"/>
                    <a:pt x="898" y="358"/>
                  </a:cubicBezTo>
                  <a:cubicBezTo>
                    <a:pt x="601" y="358"/>
                    <a:pt x="310" y="238"/>
                    <a:pt x="94" y="14"/>
                  </a:cubicBezTo>
                  <a:cubicBezTo>
                    <a:pt x="84" y="4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-1920401" y="250181"/>
              <a:ext cx="27874" cy="6904"/>
            </a:xfrm>
            <a:custGeom>
              <a:avLst/>
              <a:gdLst/>
              <a:ahLst/>
              <a:cxnLst/>
              <a:rect l="l" t="t" r="r" b="b"/>
              <a:pathLst>
                <a:path w="541" h="134" extrusionOk="0">
                  <a:moveTo>
                    <a:pt x="44" y="0"/>
                  </a:moveTo>
                  <a:cubicBezTo>
                    <a:pt x="27" y="0"/>
                    <a:pt x="13" y="12"/>
                    <a:pt x="13" y="31"/>
                  </a:cubicBezTo>
                  <a:cubicBezTo>
                    <a:pt x="0" y="44"/>
                    <a:pt x="13" y="70"/>
                    <a:pt x="39" y="83"/>
                  </a:cubicBezTo>
                  <a:cubicBezTo>
                    <a:pt x="116" y="108"/>
                    <a:pt x="219" y="134"/>
                    <a:pt x="309" y="134"/>
                  </a:cubicBezTo>
                  <a:cubicBezTo>
                    <a:pt x="373" y="134"/>
                    <a:pt x="450" y="121"/>
                    <a:pt x="515" y="108"/>
                  </a:cubicBezTo>
                  <a:cubicBezTo>
                    <a:pt x="527" y="95"/>
                    <a:pt x="540" y="70"/>
                    <a:pt x="540" y="57"/>
                  </a:cubicBezTo>
                  <a:cubicBezTo>
                    <a:pt x="540" y="38"/>
                    <a:pt x="527" y="26"/>
                    <a:pt x="509" y="26"/>
                  </a:cubicBezTo>
                  <a:cubicBezTo>
                    <a:pt x="503" y="26"/>
                    <a:pt x="496" y="28"/>
                    <a:pt x="489" y="31"/>
                  </a:cubicBezTo>
                  <a:cubicBezTo>
                    <a:pt x="430" y="42"/>
                    <a:pt x="369" y="48"/>
                    <a:pt x="309" y="48"/>
                  </a:cubicBezTo>
                  <a:cubicBezTo>
                    <a:pt x="224" y="48"/>
                    <a:pt x="140" y="35"/>
                    <a:pt x="65" y="5"/>
                  </a:cubicBezTo>
                  <a:cubicBezTo>
                    <a:pt x="58" y="2"/>
                    <a:pt x="51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-1897215" y="237867"/>
              <a:ext cx="11953" cy="4689"/>
            </a:xfrm>
            <a:custGeom>
              <a:avLst/>
              <a:gdLst/>
              <a:ahLst/>
              <a:cxnLst/>
              <a:rect l="l" t="t" r="r" b="b"/>
              <a:pathLst>
                <a:path w="232" h="91" extrusionOk="0">
                  <a:moveTo>
                    <a:pt x="39" y="0"/>
                  </a:moveTo>
                  <a:cubicBezTo>
                    <a:pt x="13" y="0"/>
                    <a:pt x="0" y="26"/>
                    <a:pt x="0" y="51"/>
                  </a:cubicBezTo>
                  <a:cubicBezTo>
                    <a:pt x="0" y="64"/>
                    <a:pt x="26" y="90"/>
                    <a:pt x="39" y="90"/>
                  </a:cubicBezTo>
                  <a:lnTo>
                    <a:pt x="193" y="90"/>
                  </a:lnTo>
                  <a:cubicBezTo>
                    <a:pt x="206" y="77"/>
                    <a:pt x="232" y="64"/>
                    <a:pt x="232" y="39"/>
                  </a:cubicBezTo>
                  <a:cubicBezTo>
                    <a:pt x="219" y="13"/>
                    <a:pt x="206" y="0"/>
                    <a:pt x="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-2036640" y="-234094"/>
              <a:ext cx="60642" cy="48019"/>
            </a:xfrm>
            <a:custGeom>
              <a:avLst/>
              <a:gdLst/>
              <a:ahLst/>
              <a:cxnLst/>
              <a:rect l="l" t="t" r="r" b="b"/>
              <a:pathLst>
                <a:path w="1177" h="932" extrusionOk="0">
                  <a:moveTo>
                    <a:pt x="51" y="0"/>
                  </a:moveTo>
                  <a:cubicBezTo>
                    <a:pt x="13" y="0"/>
                    <a:pt x="1" y="61"/>
                    <a:pt x="45" y="83"/>
                  </a:cubicBezTo>
                  <a:cubicBezTo>
                    <a:pt x="276" y="134"/>
                    <a:pt x="508" y="224"/>
                    <a:pt x="713" y="340"/>
                  </a:cubicBezTo>
                  <a:cubicBezTo>
                    <a:pt x="906" y="468"/>
                    <a:pt x="1048" y="661"/>
                    <a:pt x="1086" y="906"/>
                  </a:cubicBezTo>
                  <a:cubicBezTo>
                    <a:pt x="1086" y="918"/>
                    <a:pt x="1112" y="931"/>
                    <a:pt x="1125" y="931"/>
                  </a:cubicBezTo>
                  <a:lnTo>
                    <a:pt x="1138" y="931"/>
                  </a:lnTo>
                  <a:cubicBezTo>
                    <a:pt x="1151" y="931"/>
                    <a:pt x="1176" y="918"/>
                    <a:pt x="1163" y="893"/>
                  </a:cubicBezTo>
                  <a:cubicBezTo>
                    <a:pt x="1125" y="636"/>
                    <a:pt x="971" y="404"/>
                    <a:pt x="752" y="276"/>
                  </a:cubicBezTo>
                  <a:cubicBezTo>
                    <a:pt x="546" y="147"/>
                    <a:pt x="315" y="57"/>
                    <a:pt x="71" y="6"/>
                  </a:cubicBezTo>
                  <a:cubicBezTo>
                    <a:pt x="63" y="2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-2023089" y="-211990"/>
              <a:ext cx="28543" cy="21949"/>
            </a:xfrm>
            <a:custGeom>
              <a:avLst/>
              <a:gdLst/>
              <a:ahLst/>
              <a:cxnLst/>
              <a:rect l="l" t="t" r="r" b="b"/>
              <a:pathLst>
                <a:path w="554" h="426" extrusionOk="0">
                  <a:moveTo>
                    <a:pt x="52" y="1"/>
                  </a:moveTo>
                  <a:cubicBezTo>
                    <a:pt x="26" y="1"/>
                    <a:pt x="0" y="14"/>
                    <a:pt x="0" y="27"/>
                  </a:cubicBezTo>
                  <a:cubicBezTo>
                    <a:pt x="0" y="52"/>
                    <a:pt x="13" y="78"/>
                    <a:pt x="39" y="78"/>
                  </a:cubicBezTo>
                  <a:cubicBezTo>
                    <a:pt x="232" y="104"/>
                    <a:pt x="386" y="219"/>
                    <a:pt x="476" y="399"/>
                  </a:cubicBezTo>
                  <a:cubicBezTo>
                    <a:pt x="476" y="412"/>
                    <a:pt x="489" y="425"/>
                    <a:pt x="515" y="425"/>
                  </a:cubicBezTo>
                  <a:lnTo>
                    <a:pt x="528" y="425"/>
                  </a:lnTo>
                  <a:cubicBezTo>
                    <a:pt x="540" y="412"/>
                    <a:pt x="553" y="387"/>
                    <a:pt x="540" y="374"/>
                  </a:cubicBezTo>
                  <a:cubicBezTo>
                    <a:pt x="450" y="168"/>
                    <a:pt x="270" y="27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-2019585" y="-186228"/>
              <a:ext cx="18394" cy="12726"/>
            </a:xfrm>
            <a:custGeom>
              <a:avLst/>
              <a:gdLst/>
              <a:ahLst/>
              <a:cxnLst/>
              <a:rect l="l" t="t" r="r" b="b"/>
              <a:pathLst>
                <a:path w="357" h="247" extrusionOk="0">
                  <a:moveTo>
                    <a:pt x="63" y="1"/>
                  </a:moveTo>
                  <a:cubicBezTo>
                    <a:pt x="19" y="1"/>
                    <a:pt x="1" y="68"/>
                    <a:pt x="48" y="79"/>
                  </a:cubicBezTo>
                  <a:cubicBezTo>
                    <a:pt x="138" y="105"/>
                    <a:pt x="215" y="157"/>
                    <a:pt x="267" y="234"/>
                  </a:cubicBezTo>
                  <a:cubicBezTo>
                    <a:pt x="280" y="234"/>
                    <a:pt x="292" y="247"/>
                    <a:pt x="305" y="247"/>
                  </a:cubicBezTo>
                  <a:cubicBezTo>
                    <a:pt x="331" y="247"/>
                    <a:pt x="357" y="208"/>
                    <a:pt x="331" y="182"/>
                  </a:cubicBezTo>
                  <a:cubicBezTo>
                    <a:pt x="267" y="92"/>
                    <a:pt x="177" y="41"/>
                    <a:pt x="74" y="2"/>
                  </a:cubicBezTo>
                  <a:cubicBezTo>
                    <a:pt x="70" y="1"/>
                    <a:pt x="66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-2021749" y="-160621"/>
              <a:ext cx="6646" cy="5667"/>
            </a:xfrm>
            <a:custGeom>
              <a:avLst/>
              <a:gdLst/>
              <a:ahLst/>
              <a:cxnLst/>
              <a:rect l="l" t="t" r="r" b="b"/>
              <a:pathLst>
                <a:path w="129" h="110" extrusionOk="0">
                  <a:moveTo>
                    <a:pt x="39" y="0"/>
                  </a:moveTo>
                  <a:cubicBezTo>
                    <a:pt x="29" y="0"/>
                    <a:pt x="19" y="7"/>
                    <a:pt x="13" y="20"/>
                  </a:cubicBezTo>
                  <a:cubicBezTo>
                    <a:pt x="0" y="32"/>
                    <a:pt x="0" y="58"/>
                    <a:pt x="13" y="71"/>
                  </a:cubicBezTo>
                  <a:lnTo>
                    <a:pt x="64" y="110"/>
                  </a:lnTo>
                  <a:lnTo>
                    <a:pt x="116" y="110"/>
                  </a:lnTo>
                  <a:cubicBezTo>
                    <a:pt x="129" y="97"/>
                    <a:pt x="129" y="71"/>
                    <a:pt x="116" y="58"/>
                  </a:cubicBezTo>
                  <a:lnTo>
                    <a:pt x="64" y="20"/>
                  </a:lnTo>
                  <a:cubicBezTo>
                    <a:pt x="58" y="7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-2216511" y="-48607"/>
              <a:ext cx="112628" cy="112268"/>
            </a:xfrm>
            <a:custGeom>
              <a:avLst/>
              <a:gdLst/>
              <a:ahLst/>
              <a:cxnLst/>
              <a:rect l="l" t="t" r="r" b="b"/>
              <a:pathLst>
                <a:path w="2186" h="2179" extrusionOk="0">
                  <a:moveTo>
                    <a:pt x="2153" y="1"/>
                  </a:moveTo>
                  <a:cubicBezTo>
                    <a:pt x="2147" y="1"/>
                    <a:pt x="2141" y="2"/>
                    <a:pt x="2134" y="6"/>
                  </a:cubicBezTo>
                  <a:cubicBezTo>
                    <a:pt x="1954" y="70"/>
                    <a:pt x="1774" y="109"/>
                    <a:pt x="1607" y="147"/>
                  </a:cubicBezTo>
                  <a:cubicBezTo>
                    <a:pt x="1466" y="186"/>
                    <a:pt x="1337" y="211"/>
                    <a:pt x="1196" y="263"/>
                  </a:cubicBezTo>
                  <a:cubicBezTo>
                    <a:pt x="874" y="340"/>
                    <a:pt x="579" y="507"/>
                    <a:pt x="360" y="764"/>
                  </a:cubicBezTo>
                  <a:cubicBezTo>
                    <a:pt x="0" y="1201"/>
                    <a:pt x="51" y="1806"/>
                    <a:pt x="116" y="2127"/>
                  </a:cubicBezTo>
                  <a:cubicBezTo>
                    <a:pt x="116" y="2153"/>
                    <a:pt x="129" y="2166"/>
                    <a:pt x="154" y="2166"/>
                  </a:cubicBezTo>
                  <a:lnTo>
                    <a:pt x="154" y="2179"/>
                  </a:lnTo>
                  <a:cubicBezTo>
                    <a:pt x="180" y="2166"/>
                    <a:pt x="193" y="2153"/>
                    <a:pt x="193" y="2127"/>
                  </a:cubicBezTo>
                  <a:cubicBezTo>
                    <a:pt x="129" y="1819"/>
                    <a:pt x="77" y="1227"/>
                    <a:pt x="424" y="816"/>
                  </a:cubicBezTo>
                  <a:cubicBezTo>
                    <a:pt x="630" y="584"/>
                    <a:pt x="913" y="417"/>
                    <a:pt x="1221" y="340"/>
                  </a:cubicBezTo>
                  <a:cubicBezTo>
                    <a:pt x="1350" y="301"/>
                    <a:pt x="1491" y="263"/>
                    <a:pt x="1620" y="224"/>
                  </a:cubicBezTo>
                  <a:cubicBezTo>
                    <a:pt x="1800" y="186"/>
                    <a:pt x="1980" y="134"/>
                    <a:pt x="2160" y="83"/>
                  </a:cubicBezTo>
                  <a:cubicBezTo>
                    <a:pt x="2186" y="70"/>
                    <a:pt x="2186" y="44"/>
                    <a:pt x="2186" y="31"/>
                  </a:cubicBezTo>
                  <a:cubicBezTo>
                    <a:pt x="2176" y="13"/>
                    <a:pt x="2167" y="1"/>
                    <a:pt x="2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-2166842" y="-60561"/>
              <a:ext cx="101396" cy="17569"/>
            </a:xfrm>
            <a:custGeom>
              <a:avLst/>
              <a:gdLst/>
              <a:ahLst/>
              <a:cxnLst/>
              <a:rect l="l" t="t" r="r" b="b"/>
              <a:pathLst>
                <a:path w="1968" h="341" extrusionOk="0">
                  <a:moveTo>
                    <a:pt x="1140" y="0"/>
                  </a:moveTo>
                  <a:cubicBezTo>
                    <a:pt x="756" y="0"/>
                    <a:pt x="373" y="90"/>
                    <a:pt x="26" y="263"/>
                  </a:cubicBezTo>
                  <a:cubicBezTo>
                    <a:pt x="0" y="276"/>
                    <a:pt x="0" y="302"/>
                    <a:pt x="13" y="315"/>
                  </a:cubicBezTo>
                  <a:cubicBezTo>
                    <a:pt x="13" y="328"/>
                    <a:pt x="26" y="341"/>
                    <a:pt x="39" y="341"/>
                  </a:cubicBezTo>
                  <a:lnTo>
                    <a:pt x="65" y="341"/>
                  </a:lnTo>
                  <a:cubicBezTo>
                    <a:pt x="395" y="168"/>
                    <a:pt x="760" y="83"/>
                    <a:pt x="1129" y="83"/>
                  </a:cubicBezTo>
                  <a:cubicBezTo>
                    <a:pt x="1393" y="83"/>
                    <a:pt x="1659" y="126"/>
                    <a:pt x="1916" y="212"/>
                  </a:cubicBezTo>
                  <a:cubicBezTo>
                    <a:pt x="1920" y="215"/>
                    <a:pt x="1924" y="217"/>
                    <a:pt x="1929" y="217"/>
                  </a:cubicBezTo>
                  <a:cubicBezTo>
                    <a:pt x="1942" y="217"/>
                    <a:pt x="1958" y="205"/>
                    <a:pt x="1968" y="186"/>
                  </a:cubicBezTo>
                  <a:cubicBezTo>
                    <a:pt x="1968" y="173"/>
                    <a:pt x="1955" y="148"/>
                    <a:pt x="1942" y="135"/>
                  </a:cubicBezTo>
                  <a:cubicBezTo>
                    <a:pt x="1682" y="45"/>
                    <a:pt x="141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-2121140" y="-77513"/>
              <a:ext cx="83518" cy="30553"/>
            </a:xfrm>
            <a:custGeom>
              <a:avLst/>
              <a:gdLst/>
              <a:ahLst/>
              <a:cxnLst/>
              <a:rect l="l" t="t" r="r" b="b"/>
              <a:pathLst>
                <a:path w="1621" h="593" extrusionOk="0">
                  <a:moveTo>
                    <a:pt x="52" y="1"/>
                  </a:moveTo>
                  <a:cubicBezTo>
                    <a:pt x="26" y="1"/>
                    <a:pt x="13" y="14"/>
                    <a:pt x="13" y="40"/>
                  </a:cubicBezTo>
                  <a:cubicBezTo>
                    <a:pt x="0" y="65"/>
                    <a:pt x="26" y="78"/>
                    <a:pt x="52" y="78"/>
                  </a:cubicBezTo>
                  <a:cubicBezTo>
                    <a:pt x="592" y="117"/>
                    <a:pt x="1106" y="284"/>
                    <a:pt x="1556" y="592"/>
                  </a:cubicBezTo>
                  <a:lnTo>
                    <a:pt x="1582" y="592"/>
                  </a:lnTo>
                  <a:cubicBezTo>
                    <a:pt x="1595" y="592"/>
                    <a:pt x="1595" y="592"/>
                    <a:pt x="1608" y="580"/>
                  </a:cubicBezTo>
                  <a:cubicBezTo>
                    <a:pt x="1621" y="567"/>
                    <a:pt x="1621" y="541"/>
                    <a:pt x="1595" y="528"/>
                  </a:cubicBezTo>
                  <a:cubicBezTo>
                    <a:pt x="1145" y="220"/>
                    <a:pt x="605" y="27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-2087855" y="-85499"/>
              <a:ext cx="46267" cy="19321"/>
            </a:xfrm>
            <a:custGeom>
              <a:avLst/>
              <a:gdLst/>
              <a:ahLst/>
              <a:cxnLst/>
              <a:rect l="l" t="t" r="r" b="b"/>
              <a:pathLst>
                <a:path w="898" h="375" extrusionOk="0">
                  <a:moveTo>
                    <a:pt x="52" y="0"/>
                  </a:moveTo>
                  <a:cubicBezTo>
                    <a:pt x="9" y="0"/>
                    <a:pt x="1" y="79"/>
                    <a:pt x="49" y="79"/>
                  </a:cubicBezTo>
                  <a:cubicBezTo>
                    <a:pt x="332" y="117"/>
                    <a:pt x="602" y="220"/>
                    <a:pt x="833" y="375"/>
                  </a:cubicBezTo>
                  <a:lnTo>
                    <a:pt x="885" y="375"/>
                  </a:lnTo>
                  <a:cubicBezTo>
                    <a:pt x="897" y="349"/>
                    <a:pt x="897" y="323"/>
                    <a:pt x="885" y="310"/>
                  </a:cubicBezTo>
                  <a:cubicBezTo>
                    <a:pt x="640" y="143"/>
                    <a:pt x="357" y="40"/>
                    <a:pt x="62" y="2"/>
                  </a:cubicBezTo>
                  <a:cubicBezTo>
                    <a:pt x="58" y="1"/>
                    <a:pt x="55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-2056889" y="-94309"/>
              <a:ext cx="20609" cy="10253"/>
            </a:xfrm>
            <a:custGeom>
              <a:avLst/>
              <a:gdLst/>
              <a:ahLst/>
              <a:cxnLst/>
              <a:rect l="l" t="t" r="r" b="b"/>
              <a:pathLst>
                <a:path w="400" h="199" extrusionOk="0">
                  <a:moveTo>
                    <a:pt x="45" y="0"/>
                  </a:moveTo>
                  <a:cubicBezTo>
                    <a:pt x="32" y="0"/>
                    <a:pt x="23" y="9"/>
                    <a:pt x="14" y="18"/>
                  </a:cubicBezTo>
                  <a:cubicBezTo>
                    <a:pt x="1" y="44"/>
                    <a:pt x="14" y="70"/>
                    <a:pt x="39" y="70"/>
                  </a:cubicBezTo>
                  <a:lnTo>
                    <a:pt x="335" y="198"/>
                  </a:lnTo>
                  <a:lnTo>
                    <a:pt x="348" y="198"/>
                  </a:lnTo>
                  <a:cubicBezTo>
                    <a:pt x="361" y="198"/>
                    <a:pt x="374" y="198"/>
                    <a:pt x="386" y="186"/>
                  </a:cubicBezTo>
                  <a:cubicBezTo>
                    <a:pt x="399" y="160"/>
                    <a:pt x="386" y="134"/>
                    <a:pt x="361" y="121"/>
                  </a:cubicBezTo>
                  <a:lnTo>
                    <a:pt x="65" y="6"/>
                  </a:lnTo>
                  <a:cubicBezTo>
                    <a:pt x="57" y="2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-2048696" y="-108066"/>
              <a:ext cx="13705" cy="8089"/>
            </a:xfrm>
            <a:custGeom>
              <a:avLst/>
              <a:gdLst/>
              <a:ahLst/>
              <a:cxnLst/>
              <a:rect l="l" t="t" r="r" b="b"/>
              <a:pathLst>
                <a:path w="266" h="157" extrusionOk="0">
                  <a:moveTo>
                    <a:pt x="73" y="1"/>
                  </a:moveTo>
                  <a:cubicBezTo>
                    <a:pt x="28" y="1"/>
                    <a:pt x="1" y="56"/>
                    <a:pt x="47" y="80"/>
                  </a:cubicBezTo>
                  <a:lnTo>
                    <a:pt x="189" y="157"/>
                  </a:lnTo>
                  <a:lnTo>
                    <a:pt x="202" y="157"/>
                  </a:lnTo>
                  <a:cubicBezTo>
                    <a:pt x="240" y="157"/>
                    <a:pt x="266" y="93"/>
                    <a:pt x="215" y="80"/>
                  </a:cubicBezTo>
                  <a:lnTo>
                    <a:pt x="86" y="3"/>
                  </a:lnTo>
                  <a:cubicBezTo>
                    <a:pt x="81" y="1"/>
                    <a:pt x="77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-1631555" y="-476103"/>
              <a:ext cx="238498" cy="153537"/>
            </a:xfrm>
            <a:custGeom>
              <a:avLst/>
              <a:gdLst/>
              <a:ahLst/>
              <a:cxnLst/>
              <a:rect l="l" t="t" r="r" b="b"/>
              <a:pathLst>
                <a:path w="4629" h="2980" extrusionOk="0">
                  <a:moveTo>
                    <a:pt x="1308" y="0"/>
                  </a:moveTo>
                  <a:cubicBezTo>
                    <a:pt x="879" y="0"/>
                    <a:pt x="454" y="67"/>
                    <a:pt x="39" y="203"/>
                  </a:cubicBezTo>
                  <a:cubicBezTo>
                    <a:pt x="13" y="203"/>
                    <a:pt x="0" y="228"/>
                    <a:pt x="13" y="241"/>
                  </a:cubicBezTo>
                  <a:cubicBezTo>
                    <a:pt x="13" y="267"/>
                    <a:pt x="39" y="280"/>
                    <a:pt x="64" y="280"/>
                  </a:cubicBezTo>
                  <a:cubicBezTo>
                    <a:pt x="464" y="144"/>
                    <a:pt x="883" y="78"/>
                    <a:pt x="1303" y="78"/>
                  </a:cubicBezTo>
                  <a:cubicBezTo>
                    <a:pt x="1560" y="78"/>
                    <a:pt x="1817" y="102"/>
                    <a:pt x="2070" y="151"/>
                  </a:cubicBezTo>
                  <a:cubicBezTo>
                    <a:pt x="2327" y="215"/>
                    <a:pt x="2559" y="305"/>
                    <a:pt x="2790" y="434"/>
                  </a:cubicBezTo>
                  <a:cubicBezTo>
                    <a:pt x="3767" y="1000"/>
                    <a:pt x="4269" y="2144"/>
                    <a:pt x="4552" y="2941"/>
                  </a:cubicBezTo>
                  <a:cubicBezTo>
                    <a:pt x="4564" y="2967"/>
                    <a:pt x="4577" y="2967"/>
                    <a:pt x="4590" y="2967"/>
                  </a:cubicBezTo>
                  <a:lnTo>
                    <a:pt x="4603" y="2980"/>
                  </a:lnTo>
                  <a:cubicBezTo>
                    <a:pt x="4616" y="2967"/>
                    <a:pt x="4629" y="2941"/>
                    <a:pt x="4629" y="2928"/>
                  </a:cubicBezTo>
                  <a:cubicBezTo>
                    <a:pt x="4333" y="2105"/>
                    <a:pt x="3832" y="948"/>
                    <a:pt x="2829" y="370"/>
                  </a:cubicBezTo>
                  <a:cubicBezTo>
                    <a:pt x="2597" y="241"/>
                    <a:pt x="2340" y="138"/>
                    <a:pt x="2096" y="74"/>
                  </a:cubicBezTo>
                  <a:cubicBezTo>
                    <a:pt x="1833" y="25"/>
                    <a:pt x="1569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-1541490" y="-452453"/>
              <a:ext cx="141841" cy="155753"/>
            </a:xfrm>
            <a:custGeom>
              <a:avLst/>
              <a:gdLst/>
              <a:ahLst/>
              <a:cxnLst/>
              <a:rect l="l" t="t" r="r" b="b"/>
              <a:pathLst>
                <a:path w="2753" h="3023" extrusionOk="0">
                  <a:moveTo>
                    <a:pt x="39" y="1"/>
                  </a:moveTo>
                  <a:cubicBezTo>
                    <a:pt x="26" y="1"/>
                    <a:pt x="1" y="14"/>
                    <a:pt x="1" y="39"/>
                  </a:cubicBezTo>
                  <a:cubicBezTo>
                    <a:pt x="1" y="52"/>
                    <a:pt x="14" y="78"/>
                    <a:pt x="39" y="78"/>
                  </a:cubicBezTo>
                  <a:cubicBezTo>
                    <a:pt x="669" y="116"/>
                    <a:pt x="1286" y="489"/>
                    <a:pt x="1762" y="1119"/>
                  </a:cubicBezTo>
                  <a:cubicBezTo>
                    <a:pt x="2186" y="1672"/>
                    <a:pt x="2431" y="2354"/>
                    <a:pt x="2662" y="2996"/>
                  </a:cubicBezTo>
                  <a:cubicBezTo>
                    <a:pt x="2675" y="3009"/>
                    <a:pt x="2688" y="3022"/>
                    <a:pt x="2701" y="3022"/>
                  </a:cubicBezTo>
                  <a:lnTo>
                    <a:pt x="2714" y="3022"/>
                  </a:lnTo>
                  <a:cubicBezTo>
                    <a:pt x="2739" y="3009"/>
                    <a:pt x="2752" y="2984"/>
                    <a:pt x="2739" y="2971"/>
                  </a:cubicBezTo>
                  <a:cubicBezTo>
                    <a:pt x="2495" y="2315"/>
                    <a:pt x="2251" y="1634"/>
                    <a:pt x="1826" y="1068"/>
                  </a:cubicBezTo>
                  <a:cubicBezTo>
                    <a:pt x="1338" y="425"/>
                    <a:pt x="695" y="39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-1520056" y="-418911"/>
              <a:ext cx="88619" cy="103663"/>
            </a:xfrm>
            <a:custGeom>
              <a:avLst/>
              <a:gdLst/>
              <a:ahLst/>
              <a:cxnLst/>
              <a:rect l="l" t="t" r="r" b="b"/>
              <a:pathLst>
                <a:path w="1720" h="2012" extrusionOk="0">
                  <a:moveTo>
                    <a:pt x="59" y="1"/>
                  </a:moveTo>
                  <a:cubicBezTo>
                    <a:pt x="26" y="1"/>
                    <a:pt x="1" y="71"/>
                    <a:pt x="35" y="83"/>
                  </a:cubicBezTo>
                  <a:cubicBezTo>
                    <a:pt x="832" y="443"/>
                    <a:pt x="1410" y="1137"/>
                    <a:pt x="1642" y="1973"/>
                  </a:cubicBezTo>
                  <a:cubicBezTo>
                    <a:pt x="1642" y="1998"/>
                    <a:pt x="1655" y="2011"/>
                    <a:pt x="1680" y="2011"/>
                  </a:cubicBezTo>
                  <a:lnTo>
                    <a:pt x="1680" y="1998"/>
                  </a:lnTo>
                  <a:cubicBezTo>
                    <a:pt x="1706" y="1998"/>
                    <a:pt x="1719" y="1973"/>
                    <a:pt x="1719" y="1960"/>
                  </a:cubicBezTo>
                  <a:cubicBezTo>
                    <a:pt x="1488" y="1085"/>
                    <a:pt x="883" y="378"/>
                    <a:pt x="73" y="5"/>
                  </a:cubicBezTo>
                  <a:cubicBezTo>
                    <a:pt x="69" y="2"/>
                    <a:pt x="64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-1491151" y="-370066"/>
              <a:ext cx="23237" cy="28956"/>
            </a:xfrm>
            <a:custGeom>
              <a:avLst/>
              <a:gdLst/>
              <a:ahLst/>
              <a:cxnLst/>
              <a:rect l="l" t="t" r="r" b="b"/>
              <a:pathLst>
                <a:path w="451" h="562" extrusionOk="0">
                  <a:moveTo>
                    <a:pt x="48" y="0"/>
                  </a:moveTo>
                  <a:cubicBezTo>
                    <a:pt x="35" y="0"/>
                    <a:pt x="27" y="7"/>
                    <a:pt x="27" y="22"/>
                  </a:cubicBezTo>
                  <a:cubicBezTo>
                    <a:pt x="1" y="35"/>
                    <a:pt x="14" y="60"/>
                    <a:pt x="27" y="73"/>
                  </a:cubicBezTo>
                  <a:cubicBezTo>
                    <a:pt x="194" y="189"/>
                    <a:pt x="309" y="343"/>
                    <a:pt x="374" y="536"/>
                  </a:cubicBezTo>
                  <a:cubicBezTo>
                    <a:pt x="374" y="549"/>
                    <a:pt x="387" y="562"/>
                    <a:pt x="412" y="562"/>
                  </a:cubicBezTo>
                  <a:lnTo>
                    <a:pt x="425" y="562"/>
                  </a:lnTo>
                  <a:cubicBezTo>
                    <a:pt x="438" y="549"/>
                    <a:pt x="451" y="536"/>
                    <a:pt x="451" y="510"/>
                  </a:cubicBezTo>
                  <a:cubicBezTo>
                    <a:pt x="387" y="305"/>
                    <a:pt x="245" y="125"/>
                    <a:pt x="78" y="9"/>
                  </a:cubicBezTo>
                  <a:cubicBezTo>
                    <a:pt x="67" y="4"/>
                    <a:pt x="5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-1756141" y="-299942"/>
              <a:ext cx="192179" cy="104591"/>
            </a:xfrm>
            <a:custGeom>
              <a:avLst/>
              <a:gdLst/>
              <a:ahLst/>
              <a:cxnLst/>
              <a:rect l="l" t="t" r="r" b="b"/>
              <a:pathLst>
                <a:path w="3730" h="2030" extrusionOk="0">
                  <a:moveTo>
                    <a:pt x="1633" y="1"/>
                  </a:moveTo>
                  <a:cubicBezTo>
                    <a:pt x="1457" y="1"/>
                    <a:pt x="1279" y="29"/>
                    <a:pt x="1107" y="88"/>
                  </a:cubicBezTo>
                  <a:cubicBezTo>
                    <a:pt x="721" y="216"/>
                    <a:pt x="361" y="384"/>
                    <a:pt x="27" y="602"/>
                  </a:cubicBezTo>
                  <a:cubicBezTo>
                    <a:pt x="14" y="615"/>
                    <a:pt x="1" y="641"/>
                    <a:pt x="14" y="666"/>
                  </a:cubicBezTo>
                  <a:cubicBezTo>
                    <a:pt x="23" y="676"/>
                    <a:pt x="38" y="685"/>
                    <a:pt x="51" y="685"/>
                  </a:cubicBezTo>
                  <a:cubicBezTo>
                    <a:pt x="57" y="685"/>
                    <a:pt x="61" y="683"/>
                    <a:pt x="65" y="679"/>
                  </a:cubicBezTo>
                  <a:cubicBezTo>
                    <a:pt x="399" y="461"/>
                    <a:pt x="759" y="294"/>
                    <a:pt x="1132" y="165"/>
                  </a:cubicBezTo>
                  <a:cubicBezTo>
                    <a:pt x="1294" y="120"/>
                    <a:pt x="1461" y="98"/>
                    <a:pt x="1627" y="98"/>
                  </a:cubicBezTo>
                  <a:cubicBezTo>
                    <a:pt x="1844" y="98"/>
                    <a:pt x="2060" y="136"/>
                    <a:pt x="2264" y="216"/>
                  </a:cubicBezTo>
                  <a:cubicBezTo>
                    <a:pt x="2444" y="294"/>
                    <a:pt x="2611" y="422"/>
                    <a:pt x="2752" y="564"/>
                  </a:cubicBezTo>
                  <a:cubicBezTo>
                    <a:pt x="3164" y="962"/>
                    <a:pt x="3421" y="1515"/>
                    <a:pt x="3652" y="2004"/>
                  </a:cubicBezTo>
                  <a:cubicBezTo>
                    <a:pt x="3652" y="2016"/>
                    <a:pt x="3678" y="2016"/>
                    <a:pt x="3691" y="2029"/>
                  </a:cubicBezTo>
                  <a:cubicBezTo>
                    <a:pt x="3691" y="2016"/>
                    <a:pt x="3704" y="2016"/>
                    <a:pt x="3704" y="2016"/>
                  </a:cubicBezTo>
                  <a:cubicBezTo>
                    <a:pt x="3730" y="2004"/>
                    <a:pt x="3730" y="1991"/>
                    <a:pt x="3730" y="1965"/>
                  </a:cubicBezTo>
                  <a:cubicBezTo>
                    <a:pt x="3498" y="1464"/>
                    <a:pt x="3228" y="911"/>
                    <a:pt x="2817" y="499"/>
                  </a:cubicBezTo>
                  <a:cubicBezTo>
                    <a:pt x="2504" y="178"/>
                    <a:pt x="2074" y="1"/>
                    <a:pt x="1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-1569314" y="-224562"/>
              <a:ext cx="92122" cy="19269"/>
            </a:xfrm>
            <a:custGeom>
              <a:avLst/>
              <a:gdLst/>
              <a:ahLst/>
              <a:cxnLst/>
              <a:rect l="l" t="t" r="r" b="b"/>
              <a:pathLst>
                <a:path w="1788" h="374" extrusionOk="0">
                  <a:moveTo>
                    <a:pt x="901" y="1"/>
                  </a:moveTo>
                  <a:cubicBezTo>
                    <a:pt x="798" y="13"/>
                    <a:pt x="695" y="13"/>
                    <a:pt x="592" y="39"/>
                  </a:cubicBezTo>
                  <a:cubicBezTo>
                    <a:pt x="502" y="58"/>
                    <a:pt x="412" y="68"/>
                    <a:pt x="322" y="68"/>
                  </a:cubicBezTo>
                  <a:cubicBezTo>
                    <a:pt x="232" y="68"/>
                    <a:pt x="142" y="58"/>
                    <a:pt x="52" y="39"/>
                  </a:cubicBezTo>
                  <a:cubicBezTo>
                    <a:pt x="49" y="36"/>
                    <a:pt x="44" y="34"/>
                    <a:pt x="40" y="34"/>
                  </a:cubicBezTo>
                  <a:cubicBezTo>
                    <a:pt x="26" y="34"/>
                    <a:pt x="10" y="46"/>
                    <a:pt x="1" y="65"/>
                  </a:cubicBezTo>
                  <a:cubicBezTo>
                    <a:pt x="1" y="91"/>
                    <a:pt x="14" y="103"/>
                    <a:pt x="39" y="116"/>
                  </a:cubicBezTo>
                  <a:cubicBezTo>
                    <a:pt x="129" y="136"/>
                    <a:pt x="226" y="145"/>
                    <a:pt x="322" y="145"/>
                  </a:cubicBezTo>
                  <a:cubicBezTo>
                    <a:pt x="419" y="145"/>
                    <a:pt x="515" y="136"/>
                    <a:pt x="605" y="116"/>
                  </a:cubicBezTo>
                  <a:cubicBezTo>
                    <a:pt x="708" y="91"/>
                    <a:pt x="811" y="91"/>
                    <a:pt x="901" y="78"/>
                  </a:cubicBezTo>
                  <a:cubicBezTo>
                    <a:pt x="1209" y="78"/>
                    <a:pt x="1492" y="181"/>
                    <a:pt x="1724" y="373"/>
                  </a:cubicBezTo>
                  <a:lnTo>
                    <a:pt x="1749" y="373"/>
                  </a:lnTo>
                  <a:cubicBezTo>
                    <a:pt x="1762" y="373"/>
                    <a:pt x="1762" y="373"/>
                    <a:pt x="1775" y="361"/>
                  </a:cubicBezTo>
                  <a:cubicBezTo>
                    <a:pt x="1788" y="348"/>
                    <a:pt x="1788" y="322"/>
                    <a:pt x="1775" y="309"/>
                  </a:cubicBezTo>
                  <a:cubicBezTo>
                    <a:pt x="1544" y="116"/>
                    <a:pt x="1248" y="1"/>
                    <a:pt x="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-1530876" y="-241153"/>
              <a:ext cx="52398" cy="20918"/>
            </a:xfrm>
            <a:custGeom>
              <a:avLst/>
              <a:gdLst/>
              <a:ahLst/>
              <a:cxnLst/>
              <a:rect l="l" t="t" r="r" b="b"/>
              <a:pathLst>
                <a:path w="1017" h="406" extrusionOk="0">
                  <a:moveTo>
                    <a:pt x="91" y="0"/>
                  </a:moveTo>
                  <a:cubicBezTo>
                    <a:pt x="74" y="0"/>
                    <a:pt x="56" y="1"/>
                    <a:pt x="39" y="1"/>
                  </a:cubicBezTo>
                  <a:cubicBezTo>
                    <a:pt x="13" y="1"/>
                    <a:pt x="0" y="14"/>
                    <a:pt x="0" y="40"/>
                  </a:cubicBezTo>
                  <a:cubicBezTo>
                    <a:pt x="0" y="65"/>
                    <a:pt x="13" y="78"/>
                    <a:pt x="39" y="78"/>
                  </a:cubicBezTo>
                  <a:cubicBezTo>
                    <a:pt x="56" y="78"/>
                    <a:pt x="73" y="77"/>
                    <a:pt x="89" y="77"/>
                  </a:cubicBezTo>
                  <a:cubicBezTo>
                    <a:pt x="405" y="77"/>
                    <a:pt x="708" y="192"/>
                    <a:pt x="952" y="400"/>
                  </a:cubicBezTo>
                  <a:cubicBezTo>
                    <a:pt x="960" y="400"/>
                    <a:pt x="963" y="405"/>
                    <a:pt x="968" y="405"/>
                  </a:cubicBezTo>
                  <a:cubicBezTo>
                    <a:pt x="970" y="405"/>
                    <a:pt x="973" y="404"/>
                    <a:pt x="978" y="400"/>
                  </a:cubicBezTo>
                  <a:cubicBezTo>
                    <a:pt x="990" y="400"/>
                    <a:pt x="990" y="400"/>
                    <a:pt x="1003" y="387"/>
                  </a:cubicBezTo>
                  <a:cubicBezTo>
                    <a:pt x="1016" y="374"/>
                    <a:pt x="1016" y="348"/>
                    <a:pt x="1003" y="335"/>
                  </a:cubicBezTo>
                  <a:cubicBezTo>
                    <a:pt x="747" y="116"/>
                    <a:pt x="421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-1497076" y="-247748"/>
              <a:ext cx="19888" cy="17260"/>
            </a:xfrm>
            <a:custGeom>
              <a:avLst/>
              <a:gdLst/>
              <a:ahLst/>
              <a:cxnLst/>
              <a:rect l="l" t="t" r="r" b="b"/>
              <a:pathLst>
                <a:path w="386" h="335" extrusionOk="0">
                  <a:moveTo>
                    <a:pt x="64" y="1"/>
                  </a:moveTo>
                  <a:cubicBezTo>
                    <a:pt x="39" y="1"/>
                    <a:pt x="26" y="1"/>
                    <a:pt x="13" y="26"/>
                  </a:cubicBezTo>
                  <a:cubicBezTo>
                    <a:pt x="0" y="52"/>
                    <a:pt x="13" y="65"/>
                    <a:pt x="39" y="78"/>
                  </a:cubicBezTo>
                  <a:cubicBezTo>
                    <a:pt x="142" y="116"/>
                    <a:pt x="244" y="206"/>
                    <a:pt x="296" y="309"/>
                  </a:cubicBezTo>
                  <a:cubicBezTo>
                    <a:pt x="309" y="322"/>
                    <a:pt x="322" y="322"/>
                    <a:pt x="334" y="322"/>
                  </a:cubicBezTo>
                  <a:lnTo>
                    <a:pt x="360" y="335"/>
                  </a:lnTo>
                  <a:cubicBezTo>
                    <a:pt x="373" y="322"/>
                    <a:pt x="386" y="296"/>
                    <a:pt x="373" y="283"/>
                  </a:cubicBezTo>
                  <a:cubicBezTo>
                    <a:pt x="309" y="155"/>
                    <a:pt x="193" y="52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-1476003" y="-246563"/>
              <a:ext cx="12108" cy="12778"/>
            </a:xfrm>
            <a:custGeom>
              <a:avLst/>
              <a:gdLst/>
              <a:ahLst/>
              <a:cxnLst/>
              <a:rect l="l" t="t" r="r" b="b"/>
              <a:pathLst>
                <a:path w="235" h="248" extrusionOk="0">
                  <a:moveTo>
                    <a:pt x="57" y="0"/>
                  </a:moveTo>
                  <a:cubicBezTo>
                    <a:pt x="26" y="0"/>
                    <a:pt x="1" y="31"/>
                    <a:pt x="28" y="68"/>
                  </a:cubicBezTo>
                  <a:lnTo>
                    <a:pt x="157" y="222"/>
                  </a:lnTo>
                  <a:cubicBezTo>
                    <a:pt x="157" y="235"/>
                    <a:pt x="170" y="235"/>
                    <a:pt x="183" y="248"/>
                  </a:cubicBezTo>
                  <a:cubicBezTo>
                    <a:pt x="195" y="248"/>
                    <a:pt x="195" y="235"/>
                    <a:pt x="208" y="235"/>
                  </a:cubicBezTo>
                  <a:cubicBezTo>
                    <a:pt x="221" y="222"/>
                    <a:pt x="234" y="196"/>
                    <a:pt x="221" y="183"/>
                  </a:cubicBezTo>
                  <a:lnTo>
                    <a:pt x="93" y="16"/>
                  </a:lnTo>
                  <a:cubicBezTo>
                    <a:pt x="82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-1679267" y="-372952"/>
              <a:ext cx="55696" cy="43124"/>
            </a:xfrm>
            <a:custGeom>
              <a:avLst/>
              <a:gdLst/>
              <a:ahLst/>
              <a:cxnLst/>
              <a:rect l="l" t="t" r="r" b="b"/>
              <a:pathLst>
                <a:path w="1081" h="837" extrusionOk="0">
                  <a:moveTo>
                    <a:pt x="52" y="1"/>
                  </a:moveTo>
                  <a:cubicBezTo>
                    <a:pt x="39" y="1"/>
                    <a:pt x="13" y="13"/>
                    <a:pt x="0" y="39"/>
                  </a:cubicBezTo>
                  <a:cubicBezTo>
                    <a:pt x="0" y="52"/>
                    <a:pt x="13" y="78"/>
                    <a:pt x="39" y="78"/>
                  </a:cubicBezTo>
                  <a:cubicBezTo>
                    <a:pt x="438" y="206"/>
                    <a:pt x="772" y="463"/>
                    <a:pt x="1003" y="811"/>
                  </a:cubicBezTo>
                  <a:cubicBezTo>
                    <a:pt x="1016" y="823"/>
                    <a:pt x="1029" y="823"/>
                    <a:pt x="1042" y="836"/>
                  </a:cubicBezTo>
                  <a:cubicBezTo>
                    <a:pt x="1042" y="836"/>
                    <a:pt x="1055" y="823"/>
                    <a:pt x="1068" y="823"/>
                  </a:cubicBezTo>
                  <a:cubicBezTo>
                    <a:pt x="1080" y="811"/>
                    <a:pt x="1080" y="785"/>
                    <a:pt x="1068" y="772"/>
                  </a:cubicBezTo>
                  <a:cubicBezTo>
                    <a:pt x="836" y="399"/>
                    <a:pt x="476" y="129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-1681276" y="-401702"/>
              <a:ext cx="53738" cy="43382"/>
            </a:xfrm>
            <a:custGeom>
              <a:avLst/>
              <a:gdLst/>
              <a:ahLst/>
              <a:cxnLst/>
              <a:rect l="l" t="t" r="r" b="b"/>
              <a:pathLst>
                <a:path w="1043" h="842" extrusionOk="0">
                  <a:moveTo>
                    <a:pt x="51" y="0"/>
                  </a:moveTo>
                  <a:cubicBezTo>
                    <a:pt x="38" y="0"/>
                    <a:pt x="23" y="9"/>
                    <a:pt x="14" y="19"/>
                  </a:cubicBezTo>
                  <a:cubicBezTo>
                    <a:pt x="1" y="44"/>
                    <a:pt x="14" y="70"/>
                    <a:pt x="39" y="83"/>
                  </a:cubicBezTo>
                  <a:cubicBezTo>
                    <a:pt x="399" y="237"/>
                    <a:pt x="721" y="494"/>
                    <a:pt x="965" y="816"/>
                  </a:cubicBezTo>
                  <a:cubicBezTo>
                    <a:pt x="978" y="829"/>
                    <a:pt x="991" y="841"/>
                    <a:pt x="1004" y="841"/>
                  </a:cubicBezTo>
                  <a:cubicBezTo>
                    <a:pt x="1004" y="829"/>
                    <a:pt x="1017" y="829"/>
                    <a:pt x="1029" y="829"/>
                  </a:cubicBezTo>
                  <a:cubicBezTo>
                    <a:pt x="1042" y="816"/>
                    <a:pt x="1042" y="790"/>
                    <a:pt x="1029" y="777"/>
                  </a:cubicBezTo>
                  <a:cubicBezTo>
                    <a:pt x="785" y="443"/>
                    <a:pt x="451" y="173"/>
                    <a:pt x="65" y="6"/>
                  </a:cubicBezTo>
                  <a:cubicBezTo>
                    <a:pt x="61" y="2"/>
                    <a:pt x="56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-1651547" y="-405360"/>
              <a:ext cx="20661" cy="15920"/>
            </a:xfrm>
            <a:custGeom>
              <a:avLst/>
              <a:gdLst/>
              <a:ahLst/>
              <a:cxnLst/>
              <a:rect l="l" t="t" r="r" b="b"/>
              <a:pathLst>
                <a:path w="401" h="309" extrusionOk="0">
                  <a:moveTo>
                    <a:pt x="60" y="0"/>
                  </a:moveTo>
                  <a:cubicBezTo>
                    <a:pt x="23" y="0"/>
                    <a:pt x="1" y="46"/>
                    <a:pt x="41" y="77"/>
                  </a:cubicBezTo>
                  <a:lnTo>
                    <a:pt x="337" y="308"/>
                  </a:lnTo>
                  <a:lnTo>
                    <a:pt x="388" y="308"/>
                  </a:lnTo>
                  <a:cubicBezTo>
                    <a:pt x="401" y="295"/>
                    <a:pt x="401" y="270"/>
                    <a:pt x="388" y="244"/>
                  </a:cubicBezTo>
                  <a:lnTo>
                    <a:pt x="92" y="12"/>
                  </a:lnTo>
                  <a:cubicBezTo>
                    <a:pt x="81" y="4"/>
                    <a:pt x="70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-1801637" y="-163352"/>
              <a:ext cx="170127" cy="47504"/>
            </a:xfrm>
            <a:custGeom>
              <a:avLst/>
              <a:gdLst/>
              <a:ahLst/>
              <a:cxnLst/>
              <a:rect l="l" t="t" r="r" b="b"/>
              <a:pathLst>
                <a:path w="3302" h="922" extrusionOk="0">
                  <a:moveTo>
                    <a:pt x="1033" y="1"/>
                  </a:moveTo>
                  <a:cubicBezTo>
                    <a:pt x="702" y="1"/>
                    <a:pt x="371" y="50"/>
                    <a:pt x="48" y="150"/>
                  </a:cubicBezTo>
                  <a:cubicBezTo>
                    <a:pt x="1" y="162"/>
                    <a:pt x="8" y="228"/>
                    <a:pt x="50" y="228"/>
                  </a:cubicBezTo>
                  <a:cubicBezTo>
                    <a:pt x="53" y="228"/>
                    <a:pt x="57" y="228"/>
                    <a:pt x="61" y="227"/>
                  </a:cubicBezTo>
                  <a:cubicBezTo>
                    <a:pt x="381" y="130"/>
                    <a:pt x="708" y="83"/>
                    <a:pt x="1032" y="83"/>
                  </a:cubicBezTo>
                  <a:cubicBezTo>
                    <a:pt x="1830" y="83"/>
                    <a:pt x="2611" y="369"/>
                    <a:pt x="3224" y="908"/>
                  </a:cubicBezTo>
                  <a:cubicBezTo>
                    <a:pt x="3237" y="921"/>
                    <a:pt x="3250" y="921"/>
                    <a:pt x="3263" y="921"/>
                  </a:cubicBezTo>
                  <a:cubicBezTo>
                    <a:pt x="3263" y="921"/>
                    <a:pt x="3275" y="921"/>
                    <a:pt x="3288" y="908"/>
                  </a:cubicBezTo>
                  <a:cubicBezTo>
                    <a:pt x="3301" y="896"/>
                    <a:pt x="3301" y="870"/>
                    <a:pt x="3288" y="857"/>
                  </a:cubicBezTo>
                  <a:cubicBezTo>
                    <a:pt x="2657" y="299"/>
                    <a:pt x="1849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-1667365" y="-156344"/>
              <a:ext cx="66979" cy="58375"/>
            </a:xfrm>
            <a:custGeom>
              <a:avLst/>
              <a:gdLst/>
              <a:ahLst/>
              <a:cxnLst/>
              <a:rect l="l" t="t" r="r" b="b"/>
              <a:pathLst>
                <a:path w="1300" h="1133" extrusionOk="0">
                  <a:moveTo>
                    <a:pt x="65" y="1"/>
                  </a:moveTo>
                  <a:cubicBezTo>
                    <a:pt x="52" y="1"/>
                    <a:pt x="27" y="1"/>
                    <a:pt x="14" y="27"/>
                  </a:cubicBezTo>
                  <a:cubicBezTo>
                    <a:pt x="1" y="39"/>
                    <a:pt x="14" y="65"/>
                    <a:pt x="39" y="78"/>
                  </a:cubicBezTo>
                  <a:cubicBezTo>
                    <a:pt x="515" y="322"/>
                    <a:pt x="927" y="669"/>
                    <a:pt x="1222" y="1120"/>
                  </a:cubicBezTo>
                  <a:cubicBezTo>
                    <a:pt x="1235" y="1132"/>
                    <a:pt x="1248" y="1132"/>
                    <a:pt x="1261" y="1132"/>
                  </a:cubicBezTo>
                  <a:lnTo>
                    <a:pt x="1274" y="1132"/>
                  </a:lnTo>
                  <a:cubicBezTo>
                    <a:pt x="1299" y="1120"/>
                    <a:pt x="1299" y="1094"/>
                    <a:pt x="1287" y="1068"/>
                  </a:cubicBezTo>
                  <a:cubicBezTo>
                    <a:pt x="978" y="618"/>
                    <a:pt x="554" y="258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-1621662" y="-142742"/>
              <a:ext cx="27255" cy="26070"/>
            </a:xfrm>
            <a:custGeom>
              <a:avLst/>
              <a:gdLst/>
              <a:ahLst/>
              <a:cxnLst/>
              <a:rect l="l" t="t" r="r" b="b"/>
              <a:pathLst>
                <a:path w="529" h="506" extrusionOk="0">
                  <a:moveTo>
                    <a:pt x="52" y="0"/>
                  </a:moveTo>
                  <a:cubicBezTo>
                    <a:pt x="43" y="0"/>
                    <a:pt x="33" y="7"/>
                    <a:pt x="27" y="20"/>
                  </a:cubicBezTo>
                  <a:cubicBezTo>
                    <a:pt x="1" y="33"/>
                    <a:pt x="1" y="58"/>
                    <a:pt x="27" y="71"/>
                  </a:cubicBezTo>
                  <a:cubicBezTo>
                    <a:pt x="181" y="187"/>
                    <a:pt x="322" y="328"/>
                    <a:pt x="451" y="483"/>
                  </a:cubicBezTo>
                  <a:cubicBezTo>
                    <a:pt x="451" y="496"/>
                    <a:pt x="464" y="496"/>
                    <a:pt x="477" y="496"/>
                  </a:cubicBezTo>
                  <a:cubicBezTo>
                    <a:pt x="483" y="502"/>
                    <a:pt x="490" y="505"/>
                    <a:pt x="496" y="505"/>
                  </a:cubicBezTo>
                  <a:cubicBezTo>
                    <a:pt x="502" y="505"/>
                    <a:pt x="509" y="502"/>
                    <a:pt x="515" y="496"/>
                  </a:cubicBezTo>
                  <a:cubicBezTo>
                    <a:pt x="528" y="483"/>
                    <a:pt x="528" y="457"/>
                    <a:pt x="515" y="444"/>
                  </a:cubicBezTo>
                  <a:cubicBezTo>
                    <a:pt x="387" y="277"/>
                    <a:pt x="245" y="135"/>
                    <a:pt x="78" y="20"/>
                  </a:cubicBezTo>
                  <a:cubicBezTo>
                    <a:pt x="72" y="7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-1592500" y="-137435"/>
              <a:ext cx="13963" cy="14272"/>
            </a:xfrm>
            <a:custGeom>
              <a:avLst/>
              <a:gdLst/>
              <a:ahLst/>
              <a:cxnLst/>
              <a:rect l="l" t="t" r="r" b="b"/>
              <a:pathLst>
                <a:path w="271" h="277" extrusionOk="0">
                  <a:moveTo>
                    <a:pt x="39" y="0"/>
                  </a:moveTo>
                  <a:cubicBezTo>
                    <a:pt x="30" y="0"/>
                    <a:pt x="20" y="7"/>
                    <a:pt x="14" y="20"/>
                  </a:cubicBezTo>
                  <a:cubicBezTo>
                    <a:pt x="1" y="32"/>
                    <a:pt x="1" y="58"/>
                    <a:pt x="14" y="71"/>
                  </a:cubicBezTo>
                  <a:lnTo>
                    <a:pt x="194" y="264"/>
                  </a:lnTo>
                  <a:cubicBezTo>
                    <a:pt x="206" y="277"/>
                    <a:pt x="219" y="277"/>
                    <a:pt x="232" y="277"/>
                  </a:cubicBezTo>
                  <a:cubicBezTo>
                    <a:pt x="232" y="277"/>
                    <a:pt x="245" y="277"/>
                    <a:pt x="258" y="264"/>
                  </a:cubicBezTo>
                  <a:cubicBezTo>
                    <a:pt x="271" y="251"/>
                    <a:pt x="271" y="225"/>
                    <a:pt x="258" y="212"/>
                  </a:cubicBezTo>
                  <a:lnTo>
                    <a:pt x="65" y="20"/>
                  </a:lnTo>
                  <a:cubicBezTo>
                    <a:pt x="59" y="7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-1571941" y="-141402"/>
              <a:ext cx="13293" cy="14272"/>
            </a:xfrm>
            <a:custGeom>
              <a:avLst/>
              <a:gdLst/>
              <a:ahLst/>
              <a:cxnLst/>
              <a:rect l="l" t="t" r="r" b="b"/>
              <a:pathLst>
                <a:path w="258" h="277" extrusionOk="0">
                  <a:moveTo>
                    <a:pt x="50" y="0"/>
                  </a:moveTo>
                  <a:cubicBezTo>
                    <a:pt x="39" y="0"/>
                    <a:pt x="26" y="7"/>
                    <a:pt x="13" y="19"/>
                  </a:cubicBezTo>
                  <a:cubicBezTo>
                    <a:pt x="0" y="32"/>
                    <a:pt x="0" y="58"/>
                    <a:pt x="13" y="71"/>
                  </a:cubicBezTo>
                  <a:lnTo>
                    <a:pt x="193" y="264"/>
                  </a:lnTo>
                  <a:cubicBezTo>
                    <a:pt x="193" y="264"/>
                    <a:pt x="206" y="264"/>
                    <a:pt x="219" y="277"/>
                  </a:cubicBezTo>
                  <a:cubicBezTo>
                    <a:pt x="232" y="264"/>
                    <a:pt x="245" y="264"/>
                    <a:pt x="245" y="264"/>
                  </a:cubicBezTo>
                  <a:cubicBezTo>
                    <a:pt x="257" y="238"/>
                    <a:pt x="257" y="212"/>
                    <a:pt x="245" y="199"/>
                  </a:cubicBezTo>
                  <a:lnTo>
                    <a:pt x="77" y="19"/>
                  </a:lnTo>
                  <a:cubicBezTo>
                    <a:pt x="71" y="7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-1345389" y="-157633"/>
              <a:ext cx="133855" cy="96089"/>
            </a:xfrm>
            <a:custGeom>
              <a:avLst/>
              <a:gdLst/>
              <a:ahLst/>
              <a:cxnLst/>
              <a:rect l="l" t="t" r="r" b="b"/>
              <a:pathLst>
                <a:path w="2598" h="1865" extrusionOk="0">
                  <a:moveTo>
                    <a:pt x="52" y="0"/>
                  </a:moveTo>
                  <a:cubicBezTo>
                    <a:pt x="0" y="0"/>
                    <a:pt x="0" y="77"/>
                    <a:pt x="52" y="77"/>
                  </a:cubicBezTo>
                  <a:cubicBezTo>
                    <a:pt x="1145" y="154"/>
                    <a:pt x="2096" y="836"/>
                    <a:pt x="2521" y="1839"/>
                  </a:cubicBezTo>
                  <a:cubicBezTo>
                    <a:pt x="2533" y="1852"/>
                    <a:pt x="2546" y="1865"/>
                    <a:pt x="2559" y="1865"/>
                  </a:cubicBezTo>
                  <a:lnTo>
                    <a:pt x="2572" y="1852"/>
                  </a:lnTo>
                  <a:cubicBezTo>
                    <a:pt x="2598" y="1852"/>
                    <a:pt x="2598" y="1826"/>
                    <a:pt x="2598" y="1800"/>
                  </a:cubicBezTo>
                  <a:cubicBezTo>
                    <a:pt x="2161" y="772"/>
                    <a:pt x="1171" y="64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-1301645" y="-125842"/>
              <a:ext cx="74862" cy="68267"/>
            </a:xfrm>
            <a:custGeom>
              <a:avLst/>
              <a:gdLst/>
              <a:ahLst/>
              <a:cxnLst/>
              <a:rect l="l" t="t" r="r" b="b"/>
              <a:pathLst>
                <a:path w="1453" h="1325" extrusionOk="0">
                  <a:moveTo>
                    <a:pt x="64" y="0"/>
                  </a:moveTo>
                  <a:cubicBezTo>
                    <a:pt x="39" y="0"/>
                    <a:pt x="13" y="13"/>
                    <a:pt x="13" y="26"/>
                  </a:cubicBezTo>
                  <a:cubicBezTo>
                    <a:pt x="0" y="52"/>
                    <a:pt x="13" y="77"/>
                    <a:pt x="39" y="77"/>
                  </a:cubicBezTo>
                  <a:cubicBezTo>
                    <a:pt x="617" y="309"/>
                    <a:pt x="1093" y="746"/>
                    <a:pt x="1363" y="1312"/>
                  </a:cubicBezTo>
                  <a:cubicBezTo>
                    <a:pt x="1376" y="1325"/>
                    <a:pt x="1389" y="1325"/>
                    <a:pt x="1402" y="1325"/>
                  </a:cubicBezTo>
                  <a:lnTo>
                    <a:pt x="1414" y="1325"/>
                  </a:lnTo>
                  <a:cubicBezTo>
                    <a:pt x="1440" y="1312"/>
                    <a:pt x="1453" y="1286"/>
                    <a:pt x="1440" y="1273"/>
                  </a:cubicBezTo>
                  <a:cubicBezTo>
                    <a:pt x="1157" y="695"/>
                    <a:pt x="669" y="232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-1277170" y="-85293"/>
              <a:ext cx="25916" cy="31686"/>
            </a:xfrm>
            <a:custGeom>
              <a:avLst/>
              <a:gdLst/>
              <a:ahLst/>
              <a:cxnLst/>
              <a:rect l="l" t="t" r="r" b="b"/>
              <a:pathLst>
                <a:path w="503" h="615" extrusionOk="0">
                  <a:moveTo>
                    <a:pt x="39" y="1"/>
                  </a:moveTo>
                  <a:cubicBezTo>
                    <a:pt x="30" y="1"/>
                    <a:pt x="20" y="4"/>
                    <a:pt x="14" y="11"/>
                  </a:cubicBezTo>
                  <a:cubicBezTo>
                    <a:pt x="1" y="23"/>
                    <a:pt x="1" y="49"/>
                    <a:pt x="14" y="62"/>
                  </a:cubicBezTo>
                  <a:cubicBezTo>
                    <a:pt x="181" y="216"/>
                    <a:pt x="309" y="396"/>
                    <a:pt x="412" y="589"/>
                  </a:cubicBezTo>
                  <a:cubicBezTo>
                    <a:pt x="425" y="602"/>
                    <a:pt x="438" y="615"/>
                    <a:pt x="451" y="615"/>
                  </a:cubicBezTo>
                  <a:lnTo>
                    <a:pt x="477" y="615"/>
                  </a:lnTo>
                  <a:cubicBezTo>
                    <a:pt x="489" y="602"/>
                    <a:pt x="502" y="576"/>
                    <a:pt x="489" y="563"/>
                  </a:cubicBezTo>
                  <a:cubicBezTo>
                    <a:pt x="387" y="358"/>
                    <a:pt x="245" y="165"/>
                    <a:pt x="65" y="11"/>
                  </a:cubicBez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-1283096" y="-52163"/>
              <a:ext cx="13293" cy="13138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52" y="1"/>
                  </a:moveTo>
                  <a:cubicBezTo>
                    <a:pt x="42" y="1"/>
                    <a:pt x="32" y="4"/>
                    <a:pt x="26" y="10"/>
                  </a:cubicBezTo>
                  <a:cubicBezTo>
                    <a:pt x="0" y="23"/>
                    <a:pt x="0" y="62"/>
                    <a:pt x="26" y="75"/>
                  </a:cubicBezTo>
                  <a:lnTo>
                    <a:pt x="180" y="242"/>
                  </a:lnTo>
                  <a:cubicBezTo>
                    <a:pt x="193" y="255"/>
                    <a:pt x="193" y="255"/>
                    <a:pt x="206" y="255"/>
                  </a:cubicBezTo>
                  <a:cubicBezTo>
                    <a:pt x="219" y="255"/>
                    <a:pt x="232" y="255"/>
                    <a:pt x="244" y="242"/>
                  </a:cubicBezTo>
                  <a:cubicBezTo>
                    <a:pt x="257" y="229"/>
                    <a:pt x="257" y="203"/>
                    <a:pt x="244" y="190"/>
                  </a:cubicBezTo>
                  <a:lnTo>
                    <a:pt x="77" y="10"/>
                  </a:lnTo>
                  <a:cubicBezTo>
                    <a:pt x="71" y="4"/>
                    <a:pt x="61" y="1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-1558494" y="-72927"/>
              <a:ext cx="109794" cy="140553"/>
            </a:xfrm>
            <a:custGeom>
              <a:avLst/>
              <a:gdLst/>
              <a:ahLst/>
              <a:cxnLst/>
              <a:rect l="l" t="t" r="r" b="b"/>
              <a:pathLst>
                <a:path w="2131" h="2728" extrusionOk="0">
                  <a:moveTo>
                    <a:pt x="50" y="1"/>
                  </a:moveTo>
                  <a:cubicBezTo>
                    <a:pt x="8" y="1"/>
                    <a:pt x="0" y="67"/>
                    <a:pt x="48" y="79"/>
                  </a:cubicBezTo>
                  <a:cubicBezTo>
                    <a:pt x="1244" y="336"/>
                    <a:pt x="2041" y="1468"/>
                    <a:pt x="1886" y="2689"/>
                  </a:cubicBezTo>
                  <a:cubicBezTo>
                    <a:pt x="1886" y="2702"/>
                    <a:pt x="1912" y="2728"/>
                    <a:pt x="1925" y="2728"/>
                  </a:cubicBezTo>
                  <a:cubicBezTo>
                    <a:pt x="1951" y="2728"/>
                    <a:pt x="1976" y="2715"/>
                    <a:pt x="1976" y="2689"/>
                  </a:cubicBezTo>
                  <a:cubicBezTo>
                    <a:pt x="2131" y="1442"/>
                    <a:pt x="1295" y="272"/>
                    <a:pt x="61" y="2"/>
                  </a:cubicBezTo>
                  <a:cubicBezTo>
                    <a:pt x="57" y="1"/>
                    <a:pt x="53" y="1"/>
                    <a:pt x="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-1506351" y="-67156"/>
              <a:ext cx="76202" cy="122881"/>
            </a:xfrm>
            <a:custGeom>
              <a:avLst/>
              <a:gdLst/>
              <a:ahLst/>
              <a:cxnLst/>
              <a:rect l="l" t="t" r="r" b="b"/>
              <a:pathLst>
                <a:path w="1479" h="2385" extrusionOk="0">
                  <a:moveTo>
                    <a:pt x="44" y="1"/>
                  </a:moveTo>
                  <a:cubicBezTo>
                    <a:pt x="27" y="1"/>
                    <a:pt x="13" y="13"/>
                    <a:pt x="13" y="31"/>
                  </a:cubicBezTo>
                  <a:cubicBezTo>
                    <a:pt x="0" y="44"/>
                    <a:pt x="13" y="70"/>
                    <a:pt x="26" y="83"/>
                  </a:cubicBezTo>
                  <a:cubicBezTo>
                    <a:pt x="900" y="456"/>
                    <a:pt x="1389" y="1394"/>
                    <a:pt x="1209" y="2333"/>
                  </a:cubicBezTo>
                  <a:cubicBezTo>
                    <a:pt x="1209" y="2346"/>
                    <a:pt x="1222" y="2371"/>
                    <a:pt x="1247" y="2384"/>
                  </a:cubicBezTo>
                  <a:cubicBezTo>
                    <a:pt x="1273" y="2384"/>
                    <a:pt x="1286" y="2371"/>
                    <a:pt x="1299" y="2359"/>
                  </a:cubicBezTo>
                  <a:cubicBezTo>
                    <a:pt x="1479" y="1381"/>
                    <a:pt x="964" y="404"/>
                    <a:pt x="64" y="6"/>
                  </a:cubicBezTo>
                  <a:cubicBezTo>
                    <a:pt x="58" y="2"/>
                    <a:pt x="51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-1451374" y="-56800"/>
              <a:ext cx="33180" cy="91968"/>
            </a:xfrm>
            <a:custGeom>
              <a:avLst/>
              <a:gdLst/>
              <a:ahLst/>
              <a:cxnLst/>
              <a:rect l="l" t="t" r="r" b="b"/>
              <a:pathLst>
                <a:path w="644" h="1785" extrusionOk="0">
                  <a:moveTo>
                    <a:pt x="39" y="1"/>
                  </a:moveTo>
                  <a:cubicBezTo>
                    <a:pt x="29" y="1"/>
                    <a:pt x="20" y="4"/>
                    <a:pt x="13" y="10"/>
                  </a:cubicBezTo>
                  <a:cubicBezTo>
                    <a:pt x="0" y="23"/>
                    <a:pt x="0" y="49"/>
                    <a:pt x="13" y="62"/>
                  </a:cubicBezTo>
                  <a:cubicBezTo>
                    <a:pt x="399" y="538"/>
                    <a:pt x="566" y="1142"/>
                    <a:pt x="476" y="1733"/>
                  </a:cubicBezTo>
                  <a:cubicBezTo>
                    <a:pt x="476" y="1759"/>
                    <a:pt x="489" y="1772"/>
                    <a:pt x="515" y="1785"/>
                  </a:cubicBezTo>
                  <a:cubicBezTo>
                    <a:pt x="540" y="1785"/>
                    <a:pt x="553" y="1759"/>
                    <a:pt x="553" y="1746"/>
                  </a:cubicBezTo>
                  <a:cubicBezTo>
                    <a:pt x="643" y="1116"/>
                    <a:pt x="463" y="499"/>
                    <a:pt x="65" y="10"/>
                  </a:cubicBezTo>
                  <a:cubicBezTo>
                    <a:pt x="58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-1412319" y="-21197"/>
              <a:ext cx="11335" cy="33850"/>
            </a:xfrm>
            <a:custGeom>
              <a:avLst/>
              <a:gdLst/>
              <a:ahLst/>
              <a:cxnLst/>
              <a:rect l="l" t="t" r="r" b="b"/>
              <a:pathLst>
                <a:path w="220" h="657" extrusionOk="0">
                  <a:moveTo>
                    <a:pt x="39" y="1"/>
                  </a:moveTo>
                  <a:cubicBezTo>
                    <a:pt x="14" y="14"/>
                    <a:pt x="1" y="39"/>
                    <a:pt x="14" y="65"/>
                  </a:cubicBezTo>
                  <a:cubicBezTo>
                    <a:pt x="91" y="232"/>
                    <a:pt x="129" y="425"/>
                    <a:pt x="117" y="618"/>
                  </a:cubicBezTo>
                  <a:cubicBezTo>
                    <a:pt x="117" y="631"/>
                    <a:pt x="129" y="657"/>
                    <a:pt x="155" y="657"/>
                  </a:cubicBezTo>
                  <a:cubicBezTo>
                    <a:pt x="181" y="657"/>
                    <a:pt x="194" y="644"/>
                    <a:pt x="207" y="618"/>
                  </a:cubicBezTo>
                  <a:cubicBezTo>
                    <a:pt x="219" y="412"/>
                    <a:pt x="168" y="207"/>
                    <a:pt x="91" y="27"/>
                  </a:cubicBezTo>
                  <a:cubicBezTo>
                    <a:pt x="78" y="1"/>
                    <a:pt x="52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-1651444" y="-4760"/>
              <a:ext cx="33850" cy="136638"/>
            </a:xfrm>
            <a:custGeom>
              <a:avLst/>
              <a:gdLst/>
              <a:ahLst/>
              <a:cxnLst/>
              <a:rect l="l" t="t" r="r" b="b"/>
              <a:pathLst>
                <a:path w="657" h="2652" extrusionOk="0">
                  <a:moveTo>
                    <a:pt x="67" y="0"/>
                  </a:moveTo>
                  <a:cubicBezTo>
                    <a:pt x="36" y="0"/>
                    <a:pt x="11" y="31"/>
                    <a:pt x="39" y="68"/>
                  </a:cubicBezTo>
                  <a:cubicBezTo>
                    <a:pt x="566" y="826"/>
                    <a:pt x="566" y="1842"/>
                    <a:pt x="13" y="2600"/>
                  </a:cubicBezTo>
                  <a:cubicBezTo>
                    <a:pt x="0" y="2613"/>
                    <a:pt x="0" y="2639"/>
                    <a:pt x="26" y="2652"/>
                  </a:cubicBezTo>
                  <a:lnTo>
                    <a:pt x="52" y="2652"/>
                  </a:lnTo>
                  <a:cubicBezTo>
                    <a:pt x="65" y="2652"/>
                    <a:pt x="65" y="2652"/>
                    <a:pt x="78" y="2639"/>
                  </a:cubicBezTo>
                  <a:cubicBezTo>
                    <a:pt x="643" y="1868"/>
                    <a:pt x="656" y="800"/>
                    <a:pt x="103" y="16"/>
                  </a:cubicBezTo>
                  <a:cubicBezTo>
                    <a:pt x="92" y="5"/>
                    <a:pt x="79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-1638202" y="-13726"/>
              <a:ext cx="37148" cy="91298"/>
            </a:xfrm>
            <a:custGeom>
              <a:avLst/>
              <a:gdLst/>
              <a:ahLst/>
              <a:cxnLst/>
              <a:rect l="l" t="t" r="r" b="b"/>
              <a:pathLst>
                <a:path w="721" h="1772" extrusionOk="0">
                  <a:moveTo>
                    <a:pt x="41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1" y="23"/>
                    <a:pt x="1" y="49"/>
                    <a:pt x="13" y="62"/>
                  </a:cubicBezTo>
                  <a:cubicBezTo>
                    <a:pt x="438" y="512"/>
                    <a:pt x="643" y="1116"/>
                    <a:pt x="605" y="1733"/>
                  </a:cubicBezTo>
                  <a:cubicBezTo>
                    <a:pt x="605" y="1746"/>
                    <a:pt x="618" y="1772"/>
                    <a:pt x="643" y="1772"/>
                  </a:cubicBezTo>
                  <a:cubicBezTo>
                    <a:pt x="669" y="1772"/>
                    <a:pt x="682" y="1759"/>
                    <a:pt x="682" y="1733"/>
                  </a:cubicBezTo>
                  <a:cubicBezTo>
                    <a:pt x="721" y="1103"/>
                    <a:pt x="502" y="473"/>
                    <a:pt x="78" y="10"/>
                  </a:cubicBezTo>
                  <a:cubicBezTo>
                    <a:pt x="65" y="4"/>
                    <a:pt x="5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-1629597" y="-21506"/>
              <a:ext cx="33850" cy="50698"/>
            </a:xfrm>
            <a:custGeom>
              <a:avLst/>
              <a:gdLst/>
              <a:ahLst/>
              <a:cxnLst/>
              <a:rect l="l" t="t" r="r" b="b"/>
              <a:pathLst>
                <a:path w="657" h="984" extrusionOk="0">
                  <a:moveTo>
                    <a:pt x="39" y="0"/>
                  </a:moveTo>
                  <a:cubicBezTo>
                    <a:pt x="30" y="0"/>
                    <a:pt x="20" y="7"/>
                    <a:pt x="14" y="20"/>
                  </a:cubicBezTo>
                  <a:cubicBezTo>
                    <a:pt x="1" y="33"/>
                    <a:pt x="1" y="58"/>
                    <a:pt x="14" y="71"/>
                  </a:cubicBezTo>
                  <a:cubicBezTo>
                    <a:pt x="271" y="315"/>
                    <a:pt x="464" y="624"/>
                    <a:pt x="566" y="958"/>
                  </a:cubicBezTo>
                  <a:cubicBezTo>
                    <a:pt x="566" y="971"/>
                    <a:pt x="592" y="984"/>
                    <a:pt x="605" y="984"/>
                  </a:cubicBezTo>
                  <a:lnTo>
                    <a:pt x="618" y="984"/>
                  </a:lnTo>
                  <a:cubicBezTo>
                    <a:pt x="644" y="971"/>
                    <a:pt x="656" y="958"/>
                    <a:pt x="644" y="933"/>
                  </a:cubicBezTo>
                  <a:cubicBezTo>
                    <a:pt x="528" y="585"/>
                    <a:pt x="335" y="264"/>
                    <a:pt x="65" y="20"/>
                  </a:cubicBezTo>
                  <a:cubicBezTo>
                    <a:pt x="59" y="7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-1609709" y="-20991"/>
              <a:ext cx="19269" cy="21742"/>
            </a:xfrm>
            <a:custGeom>
              <a:avLst/>
              <a:gdLst/>
              <a:ahLst/>
              <a:cxnLst/>
              <a:rect l="l" t="t" r="r" b="b"/>
              <a:pathLst>
                <a:path w="374" h="422" extrusionOk="0">
                  <a:moveTo>
                    <a:pt x="50" y="0"/>
                  </a:moveTo>
                  <a:cubicBezTo>
                    <a:pt x="39" y="0"/>
                    <a:pt x="26" y="3"/>
                    <a:pt x="13" y="10"/>
                  </a:cubicBezTo>
                  <a:cubicBezTo>
                    <a:pt x="0" y="23"/>
                    <a:pt x="0" y="48"/>
                    <a:pt x="13" y="74"/>
                  </a:cubicBezTo>
                  <a:cubicBezTo>
                    <a:pt x="129" y="164"/>
                    <a:pt x="219" y="280"/>
                    <a:pt x="283" y="395"/>
                  </a:cubicBezTo>
                  <a:cubicBezTo>
                    <a:pt x="296" y="408"/>
                    <a:pt x="309" y="421"/>
                    <a:pt x="322" y="421"/>
                  </a:cubicBezTo>
                  <a:lnTo>
                    <a:pt x="348" y="421"/>
                  </a:lnTo>
                  <a:cubicBezTo>
                    <a:pt x="360" y="408"/>
                    <a:pt x="373" y="383"/>
                    <a:pt x="360" y="370"/>
                  </a:cubicBezTo>
                  <a:cubicBezTo>
                    <a:pt x="283" y="228"/>
                    <a:pt x="193" y="113"/>
                    <a:pt x="78" y="10"/>
                  </a:cubicBezTo>
                  <a:cubicBezTo>
                    <a:pt x="71" y="3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-1990319" y="-15426"/>
              <a:ext cx="238240" cy="103612"/>
            </a:xfrm>
            <a:custGeom>
              <a:avLst/>
              <a:gdLst/>
              <a:ahLst/>
              <a:cxnLst/>
              <a:rect l="l" t="t" r="r" b="b"/>
              <a:pathLst>
                <a:path w="4624" h="2011" extrusionOk="0">
                  <a:moveTo>
                    <a:pt x="974" y="0"/>
                  </a:moveTo>
                  <a:cubicBezTo>
                    <a:pt x="665" y="0"/>
                    <a:pt x="354" y="27"/>
                    <a:pt x="46" y="82"/>
                  </a:cubicBezTo>
                  <a:cubicBezTo>
                    <a:pt x="1" y="93"/>
                    <a:pt x="5" y="163"/>
                    <a:pt x="50" y="163"/>
                  </a:cubicBezTo>
                  <a:cubicBezTo>
                    <a:pt x="56" y="163"/>
                    <a:pt x="64" y="162"/>
                    <a:pt x="72" y="159"/>
                  </a:cubicBezTo>
                  <a:cubicBezTo>
                    <a:pt x="371" y="104"/>
                    <a:pt x="674" y="77"/>
                    <a:pt x="976" y="77"/>
                  </a:cubicBezTo>
                  <a:cubicBezTo>
                    <a:pt x="1531" y="77"/>
                    <a:pt x="2085" y="169"/>
                    <a:pt x="2617" y="352"/>
                  </a:cubicBezTo>
                  <a:cubicBezTo>
                    <a:pt x="3440" y="635"/>
                    <a:pt x="4134" y="1226"/>
                    <a:pt x="4546" y="1985"/>
                  </a:cubicBezTo>
                  <a:cubicBezTo>
                    <a:pt x="4559" y="1997"/>
                    <a:pt x="4572" y="2010"/>
                    <a:pt x="4584" y="2010"/>
                  </a:cubicBezTo>
                  <a:cubicBezTo>
                    <a:pt x="4584" y="2010"/>
                    <a:pt x="4597" y="2010"/>
                    <a:pt x="4597" y="1997"/>
                  </a:cubicBezTo>
                  <a:cubicBezTo>
                    <a:pt x="4610" y="1997"/>
                    <a:pt x="4623" y="1972"/>
                    <a:pt x="4610" y="1946"/>
                  </a:cubicBezTo>
                  <a:cubicBezTo>
                    <a:pt x="4186" y="1175"/>
                    <a:pt x="3492" y="570"/>
                    <a:pt x="2643" y="275"/>
                  </a:cubicBezTo>
                  <a:cubicBezTo>
                    <a:pt x="2102" y="92"/>
                    <a:pt x="1540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-1830336" y="-9913"/>
              <a:ext cx="125251" cy="139162"/>
            </a:xfrm>
            <a:custGeom>
              <a:avLst/>
              <a:gdLst/>
              <a:ahLst/>
              <a:cxnLst/>
              <a:rect l="l" t="t" r="r" b="b"/>
              <a:pathLst>
                <a:path w="2431" h="2701" extrusionOk="0">
                  <a:moveTo>
                    <a:pt x="39" y="0"/>
                  </a:moveTo>
                  <a:cubicBezTo>
                    <a:pt x="14" y="0"/>
                    <a:pt x="1" y="13"/>
                    <a:pt x="1" y="39"/>
                  </a:cubicBezTo>
                  <a:cubicBezTo>
                    <a:pt x="1" y="52"/>
                    <a:pt x="14" y="78"/>
                    <a:pt x="39" y="78"/>
                  </a:cubicBezTo>
                  <a:cubicBezTo>
                    <a:pt x="399" y="103"/>
                    <a:pt x="759" y="309"/>
                    <a:pt x="1158" y="720"/>
                  </a:cubicBezTo>
                  <a:cubicBezTo>
                    <a:pt x="1685" y="1273"/>
                    <a:pt x="2097" y="1942"/>
                    <a:pt x="2354" y="2662"/>
                  </a:cubicBezTo>
                  <a:cubicBezTo>
                    <a:pt x="2354" y="2688"/>
                    <a:pt x="2367" y="2688"/>
                    <a:pt x="2380" y="2700"/>
                  </a:cubicBezTo>
                  <a:lnTo>
                    <a:pt x="2392" y="2700"/>
                  </a:lnTo>
                  <a:cubicBezTo>
                    <a:pt x="2418" y="2688"/>
                    <a:pt x="2431" y="2662"/>
                    <a:pt x="2431" y="2649"/>
                  </a:cubicBezTo>
                  <a:cubicBezTo>
                    <a:pt x="2161" y="1903"/>
                    <a:pt x="1749" y="1235"/>
                    <a:pt x="1209" y="669"/>
                  </a:cubicBezTo>
                  <a:cubicBezTo>
                    <a:pt x="811" y="245"/>
                    <a:pt x="425" y="26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-1725639" y="34552"/>
              <a:ext cx="33180" cy="62909"/>
            </a:xfrm>
            <a:custGeom>
              <a:avLst/>
              <a:gdLst/>
              <a:ahLst/>
              <a:cxnLst/>
              <a:rect l="l" t="t" r="r" b="b"/>
              <a:pathLst>
                <a:path w="644" h="1221" extrusionOk="0">
                  <a:moveTo>
                    <a:pt x="54" y="0"/>
                  </a:moveTo>
                  <a:cubicBezTo>
                    <a:pt x="26" y="0"/>
                    <a:pt x="0" y="29"/>
                    <a:pt x="26" y="63"/>
                  </a:cubicBezTo>
                  <a:cubicBezTo>
                    <a:pt x="245" y="410"/>
                    <a:pt x="425" y="796"/>
                    <a:pt x="566" y="1182"/>
                  </a:cubicBezTo>
                  <a:cubicBezTo>
                    <a:pt x="566" y="1207"/>
                    <a:pt x="579" y="1220"/>
                    <a:pt x="592" y="1220"/>
                  </a:cubicBezTo>
                  <a:lnTo>
                    <a:pt x="605" y="1207"/>
                  </a:lnTo>
                  <a:cubicBezTo>
                    <a:pt x="630" y="1195"/>
                    <a:pt x="643" y="1182"/>
                    <a:pt x="630" y="1156"/>
                  </a:cubicBezTo>
                  <a:cubicBezTo>
                    <a:pt x="502" y="757"/>
                    <a:pt x="322" y="372"/>
                    <a:pt x="90" y="25"/>
                  </a:cubicBezTo>
                  <a:cubicBezTo>
                    <a:pt x="82" y="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-1696476" y="44806"/>
              <a:ext cx="13963" cy="25504"/>
            </a:xfrm>
            <a:custGeom>
              <a:avLst/>
              <a:gdLst/>
              <a:ahLst/>
              <a:cxnLst/>
              <a:rect l="l" t="t" r="r" b="b"/>
              <a:pathLst>
                <a:path w="271" h="495" extrusionOk="0">
                  <a:moveTo>
                    <a:pt x="38" y="1"/>
                  </a:moveTo>
                  <a:cubicBezTo>
                    <a:pt x="34" y="1"/>
                    <a:pt x="29" y="2"/>
                    <a:pt x="26" y="6"/>
                  </a:cubicBezTo>
                  <a:cubicBezTo>
                    <a:pt x="0" y="18"/>
                    <a:pt x="0" y="44"/>
                    <a:pt x="0" y="57"/>
                  </a:cubicBezTo>
                  <a:lnTo>
                    <a:pt x="193" y="468"/>
                  </a:lnTo>
                  <a:cubicBezTo>
                    <a:pt x="193" y="481"/>
                    <a:pt x="206" y="494"/>
                    <a:pt x="232" y="494"/>
                  </a:cubicBezTo>
                  <a:lnTo>
                    <a:pt x="244" y="494"/>
                  </a:lnTo>
                  <a:cubicBezTo>
                    <a:pt x="257" y="481"/>
                    <a:pt x="270" y="456"/>
                    <a:pt x="257" y="430"/>
                  </a:cubicBezTo>
                  <a:lnTo>
                    <a:pt x="77" y="31"/>
                  </a:lnTo>
                  <a:cubicBezTo>
                    <a:pt x="68" y="12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-2128405" y="72680"/>
              <a:ext cx="157298" cy="30089"/>
            </a:xfrm>
            <a:custGeom>
              <a:avLst/>
              <a:gdLst/>
              <a:ahLst/>
              <a:cxnLst/>
              <a:rect l="l" t="t" r="r" b="b"/>
              <a:pathLst>
                <a:path w="3053" h="584" extrusionOk="0">
                  <a:moveTo>
                    <a:pt x="1875" y="0"/>
                  </a:moveTo>
                  <a:cubicBezTo>
                    <a:pt x="1230" y="0"/>
                    <a:pt x="592" y="174"/>
                    <a:pt x="26" y="506"/>
                  </a:cubicBezTo>
                  <a:cubicBezTo>
                    <a:pt x="13" y="519"/>
                    <a:pt x="0" y="545"/>
                    <a:pt x="13" y="570"/>
                  </a:cubicBezTo>
                  <a:cubicBezTo>
                    <a:pt x="26" y="583"/>
                    <a:pt x="39" y="583"/>
                    <a:pt x="51" y="583"/>
                  </a:cubicBezTo>
                  <a:cubicBezTo>
                    <a:pt x="51" y="583"/>
                    <a:pt x="64" y="583"/>
                    <a:pt x="64" y="570"/>
                  </a:cubicBezTo>
                  <a:cubicBezTo>
                    <a:pt x="620" y="248"/>
                    <a:pt x="1241" y="82"/>
                    <a:pt x="1864" y="82"/>
                  </a:cubicBezTo>
                  <a:cubicBezTo>
                    <a:pt x="2237" y="82"/>
                    <a:pt x="2610" y="142"/>
                    <a:pt x="2970" y="262"/>
                  </a:cubicBezTo>
                  <a:cubicBezTo>
                    <a:pt x="2977" y="265"/>
                    <a:pt x="2984" y="267"/>
                    <a:pt x="2991" y="267"/>
                  </a:cubicBezTo>
                  <a:cubicBezTo>
                    <a:pt x="3031" y="267"/>
                    <a:pt x="3053" y="207"/>
                    <a:pt x="3009" y="185"/>
                  </a:cubicBezTo>
                  <a:cubicBezTo>
                    <a:pt x="2637" y="61"/>
                    <a:pt x="2255" y="0"/>
                    <a:pt x="1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-2019121" y="59542"/>
              <a:ext cx="90783" cy="33953"/>
            </a:xfrm>
            <a:custGeom>
              <a:avLst/>
              <a:gdLst/>
              <a:ahLst/>
              <a:cxnLst/>
              <a:rect l="l" t="t" r="r" b="b"/>
              <a:pathLst>
                <a:path w="1762" h="659" extrusionOk="0">
                  <a:moveTo>
                    <a:pt x="155" y="0"/>
                  </a:moveTo>
                  <a:cubicBezTo>
                    <a:pt x="121" y="0"/>
                    <a:pt x="86" y="1"/>
                    <a:pt x="52" y="2"/>
                  </a:cubicBezTo>
                  <a:cubicBezTo>
                    <a:pt x="26" y="2"/>
                    <a:pt x="1" y="15"/>
                    <a:pt x="13" y="41"/>
                  </a:cubicBezTo>
                  <a:cubicBezTo>
                    <a:pt x="13" y="67"/>
                    <a:pt x="26" y="80"/>
                    <a:pt x="52" y="80"/>
                  </a:cubicBezTo>
                  <a:cubicBezTo>
                    <a:pt x="85" y="78"/>
                    <a:pt x="118" y="77"/>
                    <a:pt x="151" y="77"/>
                  </a:cubicBezTo>
                  <a:cubicBezTo>
                    <a:pt x="709" y="77"/>
                    <a:pt x="1260" y="281"/>
                    <a:pt x="1685" y="645"/>
                  </a:cubicBezTo>
                  <a:cubicBezTo>
                    <a:pt x="1698" y="645"/>
                    <a:pt x="1711" y="658"/>
                    <a:pt x="1711" y="658"/>
                  </a:cubicBezTo>
                  <a:cubicBezTo>
                    <a:pt x="1723" y="645"/>
                    <a:pt x="1736" y="645"/>
                    <a:pt x="1736" y="632"/>
                  </a:cubicBezTo>
                  <a:cubicBezTo>
                    <a:pt x="1762" y="620"/>
                    <a:pt x="1762" y="594"/>
                    <a:pt x="1736" y="581"/>
                  </a:cubicBezTo>
                  <a:cubicBezTo>
                    <a:pt x="1299" y="205"/>
                    <a:pt x="736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-1970740" y="52328"/>
              <a:ext cx="35138" cy="15302"/>
            </a:xfrm>
            <a:custGeom>
              <a:avLst/>
              <a:gdLst/>
              <a:ahLst/>
              <a:cxnLst/>
              <a:rect l="l" t="t" r="r" b="b"/>
              <a:pathLst>
                <a:path w="682" h="297" extrusionOk="0">
                  <a:moveTo>
                    <a:pt x="64" y="1"/>
                  </a:moveTo>
                  <a:cubicBezTo>
                    <a:pt x="39" y="1"/>
                    <a:pt x="13" y="1"/>
                    <a:pt x="13" y="27"/>
                  </a:cubicBezTo>
                  <a:cubicBezTo>
                    <a:pt x="0" y="52"/>
                    <a:pt x="13" y="65"/>
                    <a:pt x="39" y="78"/>
                  </a:cubicBezTo>
                  <a:lnTo>
                    <a:pt x="630" y="297"/>
                  </a:lnTo>
                  <a:lnTo>
                    <a:pt x="643" y="297"/>
                  </a:lnTo>
                  <a:cubicBezTo>
                    <a:pt x="656" y="297"/>
                    <a:pt x="669" y="297"/>
                    <a:pt x="682" y="284"/>
                  </a:cubicBezTo>
                  <a:cubicBezTo>
                    <a:pt x="682" y="258"/>
                    <a:pt x="669" y="232"/>
                    <a:pt x="656" y="23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-1931015" y="51401"/>
              <a:ext cx="27874" cy="18909"/>
            </a:xfrm>
            <a:custGeom>
              <a:avLst/>
              <a:gdLst/>
              <a:ahLst/>
              <a:cxnLst/>
              <a:rect l="l" t="t" r="r" b="b"/>
              <a:pathLst>
                <a:path w="541" h="367" extrusionOk="0">
                  <a:moveTo>
                    <a:pt x="55" y="1"/>
                  </a:moveTo>
                  <a:cubicBezTo>
                    <a:pt x="38" y="1"/>
                    <a:pt x="23" y="10"/>
                    <a:pt x="13" y="19"/>
                  </a:cubicBezTo>
                  <a:cubicBezTo>
                    <a:pt x="1" y="45"/>
                    <a:pt x="13" y="70"/>
                    <a:pt x="26" y="83"/>
                  </a:cubicBezTo>
                  <a:lnTo>
                    <a:pt x="476" y="366"/>
                  </a:lnTo>
                  <a:lnTo>
                    <a:pt x="489" y="366"/>
                  </a:lnTo>
                  <a:cubicBezTo>
                    <a:pt x="502" y="366"/>
                    <a:pt x="515" y="366"/>
                    <a:pt x="528" y="353"/>
                  </a:cubicBezTo>
                  <a:cubicBezTo>
                    <a:pt x="541" y="340"/>
                    <a:pt x="541" y="315"/>
                    <a:pt x="515" y="302"/>
                  </a:cubicBezTo>
                  <a:lnTo>
                    <a:pt x="78" y="6"/>
                  </a:lnTo>
                  <a:cubicBezTo>
                    <a:pt x="70" y="2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-2201312" y="200975"/>
              <a:ext cx="68937" cy="18394"/>
            </a:xfrm>
            <a:custGeom>
              <a:avLst/>
              <a:gdLst/>
              <a:ahLst/>
              <a:cxnLst/>
              <a:rect l="l" t="t" r="r" b="b"/>
              <a:pathLst>
                <a:path w="1338" h="357" extrusionOk="0">
                  <a:moveTo>
                    <a:pt x="1103" y="0"/>
                  </a:moveTo>
                  <a:cubicBezTo>
                    <a:pt x="732" y="0"/>
                    <a:pt x="367" y="93"/>
                    <a:pt x="39" y="279"/>
                  </a:cubicBezTo>
                  <a:cubicBezTo>
                    <a:pt x="1" y="305"/>
                    <a:pt x="14" y="356"/>
                    <a:pt x="65" y="356"/>
                  </a:cubicBezTo>
                  <a:lnTo>
                    <a:pt x="78" y="343"/>
                  </a:lnTo>
                  <a:cubicBezTo>
                    <a:pt x="399" y="177"/>
                    <a:pt x="757" y="78"/>
                    <a:pt x="1121" y="78"/>
                  </a:cubicBezTo>
                  <a:cubicBezTo>
                    <a:pt x="1181" y="78"/>
                    <a:pt x="1240" y="81"/>
                    <a:pt x="1299" y="86"/>
                  </a:cubicBezTo>
                  <a:cubicBezTo>
                    <a:pt x="1312" y="86"/>
                    <a:pt x="1338" y="73"/>
                    <a:pt x="1338" y="60"/>
                  </a:cubicBezTo>
                  <a:cubicBezTo>
                    <a:pt x="1338" y="35"/>
                    <a:pt x="1325" y="9"/>
                    <a:pt x="1299" y="9"/>
                  </a:cubicBezTo>
                  <a:cubicBezTo>
                    <a:pt x="1234" y="3"/>
                    <a:pt x="1168" y="0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-2129744" y="2659"/>
              <a:ext cx="77541" cy="20609"/>
            </a:xfrm>
            <a:custGeom>
              <a:avLst/>
              <a:gdLst/>
              <a:ahLst/>
              <a:cxnLst/>
              <a:rect l="l" t="t" r="r" b="b"/>
              <a:pathLst>
                <a:path w="1505" h="400" extrusionOk="0">
                  <a:moveTo>
                    <a:pt x="1453" y="1"/>
                  </a:moveTo>
                  <a:cubicBezTo>
                    <a:pt x="965" y="26"/>
                    <a:pt x="476" y="129"/>
                    <a:pt x="26" y="322"/>
                  </a:cubicBezTo>
                  <a:cubicBezTo>
                    <a:pt x="0" y="335"/>
                    <a:pt x="0" y="348"/>
                    <a:pt x="0" y="374"/>
                  </a:cubicBezTo>
                  <a:cubicBezTo>
                    <a:pt x="13" y="386"/>
                    <a:pt x="26" y="399"/>
                    <a:pt x="39" y="399"/>
                  </a:cubicBezTo>
                  <a:lnTo>
                    <a:pt x="52" y="399"/>
                  </a:lnTo>
                  <a:cubicBezTo>
                    <a:pt x="502" y="206"/>
                    <a:pt x="978" y="104"/>
                    <a:pt x="1466" y="78"/>
                  </a:cubicBezTo>
                  <a:cubicBezTo>
                    <a:pt x="1479" y="78"/>
                    <a:pt x="1505" y="65"/>
                    <a:pt x="1505" y="39"/>
                  </a:cubicBezTo>
                  <a:cubicBezTo>
                    <a:pt x="1492" y="14"/>
                    <a:pt x="1479" y="1"/>
                    <a:pt x="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-2095944" y="-7646"/>
              <a:ext cx="39775" cy="11026"/>
            </a:xfrm>
            <a:custGeom>
              <a:avLst/>
              <a:gdLst/>
              <a:ahLst/>
              <a:cxnLst/>
              <a:rect l="l" t="t" r="r" b="b"/>
              <a:pathLst>
                <a:path w="772" h="214" extrusionOk="0">
                  <a:moveTo>
                    <a:pt x="589" y="0"/>
                  </a:moveTo>
                  <a:cubicBezTo>
                    <a:pt x="394" y="0"/>
                    <a:pt x="201" y="43"/>
                    <a:pt x="26" y="136"/>
                  </a:cubicBezTo>
                  <a:cubicBezTo>
                    <a:pt x="13" y="136"/>
                    <a:pt x="0" y="162"/>
                    <a:pt x="13" y="188"/>
                  </a:cubicBezTo>
                  <a:cubicBezTo>
                    <a:pt x="13" y="201"/>
                    <a:pt x="26" y="201"/>
                    <a:pt x="52" y="214"/>
                  </a:cubicBezTo>
                  <a:lnTo>
                    <a:pt x="64" y="201"/>
                  </a:lnTo>
                  <a:cubicBezTo>
                    <a:pt x="229" y="118"/>
                    <a:pt x="410" y="77"/>
                    <a:pt x="594" y="77"/>
                  </a:cubicBezTo>
                  <a:cubicBezTo>
                    <a:pt x="640" y="77"/>
                    <a:pt x="687" y="80"/>
                    <a:pt x="733" y="85"/>
                  </a:cubicBezTo>
                  <a:cubicBezTo>
                    <a:pt x="735" y="87"/>
                    <a:pt x="738" y="88"/>
                    <a:pt x="741" y="88"/>
                  </a:cubicBezTo>
                  <a:cubicBezTo>
                    <a:pt x="755" y="88"/>
                    <a:pt x="772" y="70"/>
                    <a:pt x="772" y="59"/>
                  </a:cubicBezTo>
                  <a:cubicBezTo>
                    <a:pt x="772" y="34"/>
                    <a:pt x="759" y="8"/>
                    <a:pt x="733" y="8"/>
                  </a:cubicBezTo>
                  <a:cubicBezTo>
                    <a:pt x="685" y="3"/>
                    <a:pt x="637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-2070800" y="-17229"/>
              <a:ext cx="17930" cy="6028"/>
            </a:xfrm>
            <a:custGeom>
              <a:avLst/>
              <a:gdLst/>
              <a:ahLst/>
              <a:cxnLst/>
              <a:rect l="l" t="t" r="r" b="b"/>
              <a:pathLst>
                <a:path w="348" h="117" extrusionOk="0">
                  <a:moveTo>
                    <a:pt x="39" y="1"/>
                  </a:moveTo>
                  <a:cubicBezTo>
                    <a:pt x="26" y="1"/>
                    <a:pt x="1" y="14"/>
                    <a:pt x="1" y="40"/>
                  </a:cubicBezTo>
                  <a:cubicBezTo>
                    <a:pt x="1" y="52"/>
                    <a:pt x="14" y="78"/>
                    <a:pt x="39" y="78"/>
                  </a:cubicBezTo>
                  <a:lnTo>
                    <a:pt x="284" y="117"/>
                  </a:lnTo>
                  <a:cubicBezTo>
                    <a:pt x="348" y="117"/>
                    <a:pt x="348" y="40"/>
                    <a:pt x="284" y="4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-2202600" y="89168"/>
              <a:ext cx="33799" cy="27513"/>
            </a:xfrm>
            <a:custGeom>
              <a:avLst/>
              <a:gdLst/>
              <a:ahLst/>
              <a:cxnLst/>
              <a:rect l="l" t="t" r="r" b="b"/>
              <a:pathLst>
                <a:path w="656" h="534" extrusionOk="0">
                  <a:moveTo>
                    <a:pt x="604" y="1"/>
                  </a:moveTo>
                  <a:cubicBezTo>
                    <a:pt x="599" y="1"/>
                    <a:pt x="595" y="3"/>
                    <a:pt x="591" y="6"/>
                  </a:cubicBezTo>
                  <a:cubicBezTo>
                    <a:pt x="360" y="109"/>
                    <a:pt x="167" y="263"/>
                    <a:pt x="13" y="469"/>
                  </a:cubicBezTo>
                  <a:cubicBezTo>
                    <a:pt x="0" y="482"/>
                    <a:pt x="0" y="507"/>
                    <a:pt x="13" y="520"/>
                  </a:cubicBezTo>
                  <a:cubicBezTo>
                    <a:pt x="26" y="520"/>
                    <a:pt x="26" y="533"/>
                    <a:pt x="39" y="533"/>
                  </a:cubicBezTo>
                  <a:cubicBezTo>
                    <a:pt x="51" y="533"/>
                    <a:pt x="64" y="520"/>
                    <a:pt x="77" y="507"/>
                  </a:cubicBezTo>
                  <a:cubicBezTo>
                    <a:pt x="231" y="327"/>
                    <a:pt x="411" y="186"/>
                    <a:pt x="630" y="83"/>
                  </a:cubicBezTo>
                  <a:cubicBezTo>
                    <a:pt x="643" y="70"/>
                    <a:pt x="656" y="45"/>
                    <a:pt x="643" y="32"/>
                  </a:cubicBezTo>
                  <a:cubicBezTo>
                    <a:pt x="633" y="13"/>
                    <a:pt x="617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-2191367" y="67579"/>
              <a:ext cx="47092" cy="22567"/>
            </a:xfrm>
            <a:custGeom>
              <a:avLst/>
              <a:gdLst/>
              <a:ahLst/>
              <a:cxnLst/>
              <a:rect l="l" t="t" r="r" b="b"/>
              <a:pathLst>
                <a:path w="914" h="438" extrusionOk="0">
                  <a:moveTo>
                    <a:pt x="862" y="1"/>
                  </a:moveTo>
                  <a:cubicBezTo>
                    <a:pt x="553" y="52"/>
                    <a:pt x="258" y="168"/>
                    <a:pt x="13" y="361"/>
                  </a:cubicBezTo>
                  <a:cubicBezTo>
                    <a:pt x="1" y="374"/>
                    <a:pt x="1" y="399"/>
                    <a:pt x="13" y="425"/>
                  </a:cubicBezTo>
                  <a:cubicBezTo>
                    <a:pt x="13" y="425"/>
                    <a:pt x="26" y="438"/>
                    <a:pt x="39" y="438"/>
                  </a:cubicBezTo>
                  <a:cubicBezTo>
                    <a:pt x="52" y="438"/>
                    <a:pt x="52" y="425"/>
                    <a:pt x="65" y="425"/>
                  </a:cubicBezTo>
                  <a:cubicBezTo>
                    <a:pt x="296" y="245"/>
                    <a:pt x="579" y="129"/>
                    <a:pt x="875" y="78"/>
                  </a:cubicBezTo>
                  <a:cubicBezTo>
                    <a:pt x="901" y="78"/>
                    <a:pt x="913" y="65"/>
                    <a:pt x="913" y="39"/>
                  </a:cubicBezTo>
                  <a:cubicBezTo>
                    <a:pt x="913" y="14"/>
                    <a:pt x="888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-2174777" y="51195"/>
              <a:ext cx="68267" cy="15096"/>
            </a:xfrm>
            <a:custGeom>
              <a:avLst/>
              <a:gdLst/>
              <a:ahLst/>
              <a:cxnLst/>
              <a:rect l="l" t="t" r="r" b="b"/>
              <a:pathLst>
                <a:path w="1325" h="293" extrusionOk="0">
                  <a:moveTo>
                    <a:pt x="1286" y="0"/>
                  </a:moveTo>
                  <a:cubicBezTo>
                    <a:pt x="1276" y="0"/>
                    <a:pt x="1267" y="4"/>
                    <a:pt x="1260" y="10"/>
                  </a:cubicBezTo>
                  <a:cubicBezTo>
                    <a:pt x="1183" y="74"/>
                    <a:pt x="1080" y="100"/>
                    <a:pt x="990" y="113"/>
                  </a:cubicBezTo>
                  <a:cubicBezTo>
                    <a:pt x="926" y="113"/>
                    <a:pt x="874" y="100"/>
                    <a:pt x="810" y="100"/>
                  </a:cubicBezTo>
                  <a:lnTo>
                    <a:pt x="746" y="100"/>
                  </a:lnTo>
                  <a:cubicBezTo>
                    <a:pt x="694" y="95"/>
                    <a:pt x="643" y="92"/>
                    <a:pt x="593" y="92"/>
                  </a:cubicBezTo>
                  <a:cubicBezTo>
                    <a:pt x="392" y="92"/>
                    <a:pt x="201" y="134"/>
                    <a:pt x="26" y="216"/>
                  </a:cubicBezTo>
                  <a:cubicBezTo>
                    <a:pt x="0" y="229"/>
                    <a:pt x="0" y="254"/>
                    <a:pt x="0" y="267"/>
                  </a:cubicBezTo>
                  <a:cubicBezTo>
                    <a:pt x="13" y="280"/>
                    <a:pt x="26" y="293"/>
                    <a:pt x="39" y="293"/>
                  </a:cubicBezTo>
                  <a:lnTo>
                    <a:pt x="64" y="293"/>
                  </a:lnTo>
                  <a:cubicBezTo>
                    <a:pt x="229" y="211"/>
                    <a:pt x="410" y="170"/>
                    <a:pt x="594" y="170"/>
                  </a:cubicBezTo>
                  <a:cubicBezTo>
                    <a:pt x="640" y="170"/>
                    <a:pt x="687" y="172"/>
                    <a:pt x="733" y="177"/>
                  </a:cubicBezTo>
                  <a:lnTo>
                    <a:pt x="810" y="177"/>
                  </a:lnTo>
                  <a:cubicBezTo>
                    <a:pt x="874" y="190"/>
                    <a:pt x="926" y="190"/>
                    <a:pt x="990" y="190"/>
                  </a:cubicBezTo>
                  <a:cubicBezTo>
                    <a:pt x="1106" y="177"/>
                    <a:pt x="1221" y="139"/>
                    <a:pt x="1312" y="74"/>
                  </a:cubicBezTo>
                  <a:cubicBezTo>
                    <a:pt x="1324" y="49"/>
                    <a:pt x="1324" y="23"/>
                    <a:pt x="1312" y="10"/>
                  </a:cubicBezTo>
                  <a:cubicBezTo>
                    <a:pt x="1305" y="4"/>
                    <a:pt x="1295" y="0"/>
                    <a:pt x="1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042;p41"/>
          <p:cNvGrpSpPr/>
          <p:nvPr/>
        </p:nvGrpSpPr>
        <p:grpSpPr>
          <a:xfrm>
            <a:off x="3922514" y="2491586"/>
            <a:ext cx="804209" cy="619095"/>
            <a:chOff x="11089200" y="1119474"/>
            <a:chExt cx="1980480" cy="1524610"/>
          </a:xfrm>
        </p:grpSpPr>
        <p:sp>
          <p:nvSpPr>
            <p:cNvPr id="135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042;p41"/>
          <p:cNvGrpSpPr/>
          <p:nvPr/>
        </p:nvGrpSpPr>
        <p:grpSpPr>
          <a:xfrm>
            <a:off x="636013" y="1114896"/>
            <a:ext cx="1277212" cy="983221"/>
            <a:chOff x="11089200" y="1119474"/>
            <a:chExt cx="1980480" cy="1524610"/>
          </a:xfrm>
        </p:grpSpPr>
        <p:sp>
          <p:nvSpPr>
            <p:cNvPr id="191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1042;p41"/>
          <p:cNvGrpSpPr/>
          <p:nvPr/>
        </p:nvGrpSpPr>
        <p:grpSpPr>
          <a:xfrm>
            <a:off x="6274794" y="1204382"/>
            <a:ext cx="872309" cy="671519"/>
            <a:chOff x="11089200" y="1119474"/>
            <a:chExt cx="1980480" cy="1524610"/>
          </a:xfrm>
        </p:grpSpPr>
        <p:sp>
          <p:nvSpPr>
            <p:cNvPr id="247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1042;p41"/>
          <p:cNvGrpSpPr/>
          <p:nvPr/>
        </p:nvGrpSpPr>
        <p:grpSpPr>
          <a:xfrm rot="19551988">
            <a:off x="7239726" y="690312"/>
            <a:ext cx="1277212" cy="983221"/>
            <a:chOff x="11089200" y="1119474"/>
            <a:chExt cx="1980480" cy="1524610"/>
          </a:xfrm>
        </p:grpSpPr>
        <p:sp>
          <p:nvSpPr>
            <p:cNvPr id="303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1042;p41"/>
          <p:cNvGrpSpPr/>
          <p:nvPr/>
        </p:nvGrpSpPr>
        <p:grpSpPr>
          <a:xfrm>
            <a:off x="188970" y="2668497"/>
            <a:ext cx="2504574" cy="1928067"/>
            <a:chOff x="11089200" y="1119474"/>
            <a:chExt cx="1980480" cy="1524610"/>
          </a:xfrm>
        </p:grpSpPr>
        <p:sp>
          <p:nvSpPr>
            <p:cNvPr id="359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1042;p41"/>
          <p:cNvGrpSpPr/>
          <p:nvPr/>
        </p:nvGrpSpPr>
        <p:grpSpPr>
          <a:xfrm>
            <a:off x="5700451" y="3525087"/>
            <a:ext cx="1277212" cy="983221"/>
            <a:chOff x="11089200" y="1119474"/>
            <a:chExt cx="1980480" cy="1524610"/>
          </a:xfrm>
        </p:grpSpPr>
        <p:sp>
          <p:nvSpPr>
            <p:cNvPr id="415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type.wav"/>
          </p:stSnd>
        </p:sndAc>
      </p:transition>
    </mc:Choice>
    <mc:Fallback xmlns="">
      <p:transition spd="med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6"/>
          <p:cNvSpPr txBox="1">
            <a:spLocks noGrp="1"/>
          </p:cNvSpPr>
          <p:nvPr>
            <p:ph type="subTitle" idx="1"/>
          </p:nvPr>
        </p:nvSpPr>
        <p:spPr>
          <a:xfrm>
            <a:off x="1890562" y="1865300"/>
            <a:ext cx="2753445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dirty="0"/>
          </a:p>
        </p:txBody>
      </p:sp>
      <p:sp>
        <p:nvSpPr>
          <p:cNvPr id="1516" name="Google Shape;1516;p46"/>
          <p:cNvSpPr txBox="1">
            <a:spLocks noGrp="1"/>
          </p:cNvSpPr>
          <p:nvPr>
            <p:ph type="subTitle" idx="2"/>
          </p:nvPr>
        </p:nvSpPr>
        <p:spPr>
          <a:xfrm>
            <a:off x="1890588" y="3028113"/>
            <a:ext cx="2681412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xứ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gốc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4" name="Google Shape;1514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8" name="Google Shape;1518;p46"/>
          <p:cNvSpPr txBox="1">
            <a:spLocks noGrp="1"/>
          </p:cNvSpPr>
          <p:nvPr>
            <p:ph type="subTitle" idx="3"/>
          </p:nvPr>
        </p:nvSpPr>
        <p:spPr>
          <a:xfrm>
            <a:off x="6012160" y="1610058"/>
            <a:ext cx="2403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Công dụng </a:t>
            </a:r>
            <a:endParaRPr dirty="0"/>
          </a:p>
        </p:txBody>
      </p:sp>
      <p:sp>
        <p:nvSpPr>
          <p:cNvPr id="1520" name="Google Shape;1520;p46"/>
          <p:cNvSpPr txBox="1">
            <a:spLocks noGrp="1"/>
          </p:cNvSpPr>
          <p:nvPr>
            <p:ph type="subTitle" idx="4"/>
          </p:nvPr>
        </p:nvSpPr>
        <p:spPr>
          <a:xfrm>
            <a:off x="6025913" y="3309060"/>
            <a:ext cx="2403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Ý nghĩa cây chuối</a:t>
            </a:r>
            <a:endParaRPr dirty="0"/>
          </a:p>
        </p:txBody>
      </p:sp>
      <p:grpSp>
        <p:nvGrpSpPr>
          <p:cNvPr id="1521" name="Google Shape;1521;p46"/>
          <p:cNvGrpSpPr/>
          <p:nvPr/>
        </p:nvGrpSpPr>
        <p:grpSpPr>
          <a:xfrm>
            <a:off x="714169" y="1526100"/>
            <a:ext cx="896400" cy="956600"/>
            <a:chOff x="3146969" y="1971313"/>
            <a:chExt cx="896400" cy="956600"/>
          </a:xfrm>
        </p:grpSpPr>
        <p:sp>
          <p:nvSpPr>
            <p:cNvPr id="1522" name="Google Shape;1522;p46"/>
            <p:cNvSpPr/>
            <p:nvPr/>
          </p:nvSpPr>
          <p:spPr>
            <a:xfrm>
              <a:off x="3146969" y="1971313"/>
              <a:ext cx="896400" cy="89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3146969" y="2031513"/>
              <a:ext cx="896400" cy="896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01</a:t>
              </a:r>
              <a:endParaRPr sz="3000" dirty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24" name="Google Shape;1524;p46"/>
          <p:cNvGrpSpPr/>
          <p:nvPr/>
        </p:nvGrpSpPr>
        <p:grpSpPr>
          <a:xfrm>
            <a:off x="714169" y="2969860"/>
            <a:ext cx="896400" cy="956600"/>
            <a:chOff x="3146969" y="1971313"/>
            <a:chExt cx="896400" cy="956600"/>
          </a:xfrm>
        </p:grpSpPr>
        <p:sp>
          <p:nvSpPr>
            <p:cNvPr id="1525" name="Google Shape;1525;p46"/>
            <p:cNvSpPr/>
            <p:nvPr/>
          </p:nvSpPr>
          <p:spPr>
            <a:xfrm>
              <a:off x="3146969" y="1971313"/>
              <a:ext cx="896400" cy="896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3146969" y="2031513"/>
              <a:ext cx="896400" cy="896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02</a:t>
              </a:r>
              <a:endParaRPr sz="3000" dirty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27" name="Google Shape;1527;p46"/>
          <p:cNvGrpSpPr/>
          <p:nvPr/>
        </p:nvGrpSpPr>
        <p:grpSpPr>
          <a:xfrm>
            <a:off x="4858644" y="1526100"/>
            <a:ext cx="896400" cy="956600"/>
            <a:chOff x="3146969" y="1971313"/>
            <a:chExt cx="896400" cy="956600"/>
          </a:xfrm>
        </p:grpSpPr>
        <p:sp>
          <p:nvSpPr>
            <p:cNvPr id="1528" name="Google Shape;1528;p46"/>
            <p:cNvSpPr/>
            <p:nvPr/>
          </p:nvSpPr>
          <p:spPr>
            <a:xfrm>
              <a:off x="3146969" y="1971313"/>
              <a:ext cx="896400" cy="89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3146969" y="2031513"/>
              <a:ext cx="896400" cy="896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03</a:t>
              </a:r>
              <a:endParaRPr sz="3000" dirty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30" name="Google Shape;1530;p46"/>
          <p:cNvGrpSpPr/>
          <p:nvPr/>
        </p:nvGrpSpPr>
        <p:grpSpPr>
          <a:xfrm>
            <a:off x="4858644" y="2969860"/>
            <a:ext cx="896400" cy="956600"/>
            <a:chOff x="3146969" y="1971313"/>
            <a:chExt cx="896400" cy="956600"/>
          </a:xfrm>
        </p:grpSpPr>
        <p:sp>
          <p:nvSpPr>
            <p:cNvPr id="1531" name="Google Shape;1531;p46"/>
            <p:cNvSpPr/>
            <p:nvPr/>
          </p:nvSpPr>
          <p:spPr>
            <a:xfrm>
              <a:off x="3146969" y="1971313"/>
              <a:ext cx="896400" cy="89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3146969" y="2031513"/>
              <a:ext cx="896400" cy="896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04</a:t>
              </a:r>
              <a:endParaRPr sz="3000" dirty="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" grpId="0" build="p"/>
      <p:bldP spid="1516" grpId="0" build="p"/>
      <p:bldP spid="1518" grpId="0" build="p"/>
      <p:bldP spid="15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38" name="Google Shape;1538;p4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Giới thiệu cây chuối</a:t>
            </a:r>
            <a:endParaRPr dirty="0"/>
          </a:p>
        </p:txBody>
      </p:sp>
      <p:grpSp>
        <p:nvGrpSpPr>
          <p:cNvPr id="1540" name="Google Shape;1540;p47"/>
          <p:cNvGrpSpPr/>
          <p:nvPr/>
        </p:nvGrpSpPr>
        <p:grpSpPr>
          <a:xfrm flipH="1">
            <a:off x="714169" y="3449759"/>
            <a:ext cx="1513303" cy="1161295"/>
            <a:chOff x="10942843" y="1119474"/>
            <a:chExt cx="1986744" cy="1524610"/>
          </a:xfrm>
        </p:grpSpPr>
        <p:sp>
          <p:nvSpPr>
            <p:cNvPr id="1541" name="Google Shape;1541;p47"/>
            <p:cNvSpPr/>
            <p:nvPr/>
          </p:nvSpPr>
          <p:spPr>
            <a:xfrm flipH="1">
              <a:off x="10942843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7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47"/>
          <p:cNvGrpSpPr/>
          <p:nvPr/>
        </p:nvGrpSpPr>
        <p:grpSpPr>
          <a:xfrm>
            <a:off x="7906708" y="900530"/>
            <a:ext cx="630963" cy="664350"/>
            <a:chOff x="7409869" y="2490992"/>
            <a:chExt cx="990057" cy="1042445"/>
          </a:xfrm>
        </p:grpSpPr>
        <p:sp>
          <p:nvSpPr>
            <p:cNvPr id="1597" name="Google Shape;1597;p47"/>
            <p:cNvSpPr/>
            <p:nvPr/>
          </p:nvSpPr>
          <p:spPr>
            <a:xfrm>
              <a:off x="7509563" y="2572886"/>
              <a:ext cx="890362" cy="960552"/>
            </a:xfrm>
            <a:custGeom>
              <a:avLst/>
              <a:gdLst/>
              <a:ahLst/>
              <a:cxnLst/>
              <a:rect l="l" t="t" r="r" b="b"/>
              <a:pathLst>
                <a:path w="3933" h="4243" extrusionOk="0">
                  <a:moveTo>
                    <a:pt x="2985" y="0"/>
                  </a:moveTo>
                  <a:cubicBezTo>
                    <a:pt x="2985" y="0"/>
                    <a:pt x="2731" y="192"/>
                    <a:pt x="2581" y="656"/>
                  </a:cubicBezTo>
                  <a:cubicBezTo>
                    <a:pt x="2572" y="539"/>
                    <a:pt x="2556" y="426"/>
                    <a:pt x="2535" y="309"/>
                  </a:cubicBezTo>
                  <a:cubicBezTo>
                    <a:pt x="2439" y="389"/>
                    <a:pt x="2364" y="485"/>
                    <a:pt x="2305" y="593"/>
                  </a:cubicBezTo>
                  <a:cubicBezTo>
                    <a:pt x="2224" y="458"/>
                    <a:pt x="2078" y="372"/>
                    <a:pt x="1920" y="372"/>
                  </a:cubicBezTo>
                  <a:cubicBezTo>
                    <a:pt x="1916" y="372"/>
                    <a:pt x="1912" y="372"/>
                    <a:pt x="1909" y="372"/>
                  </a:cubicBezTo>
                  <a:cubicBezTo>
                    <a:pt x="1725" y="363"/>
                    <a:pt x="1541" y="313"/>
                    <a:pt x="1378" y="226"/>
                  </a:cubicBezTo>
                  <a:lnTo>
                    <a:pt x="1378" y="226"/>
                  </a:lnTo>
                  <a:cubicBezTo>
                    <a:pt x="1420" y="301"/>
                    <a:pt x="1474" y="368"/>
                    <a:pt x="1537" y="430"/>
                  </a:cubicBezTo>
                  <a:cubicBezTo>
                    <a:pt x="1537" y="430"/>
                    <a:pt x="1428" y="405"/>
                    <a:pt x="1281" y="405"/>
                  </a:cubicBezTo>
                  <a:cubicBezTo>
                    <a:pt x="1116" y="405"/>
                    <a:pt x="903" y="437"/>
                    <a:pt x="748" y="572"/>
                  </a:cubicBezTo>
                  <a:cubicBezTo>
                    <a:pt x="456" y="827"/>
                    <a:pt x="331" y="948"/>
                    <a:pt x="218" y="1374"/>
                  </a:cubicBezTo>
                  <a:cubicBezTo>
                    <a:pt x="105" y="1799"/>
                    <a:pt x="1" y="2271"/>
                    <a:pt x="243" y="2893"/>
                  </a:cubicBezTo>
                  <a:cubicBezTo>
                    <a:pt x="489" y="3515"/>
                    <a:pt x="356" y="3477"/>
                    <a:pt x="489" y="3615"/>
                  </a:cubicBezTo>
                  <a:cubicBezTo>
                    <a:pt x="611" y="3741"/>
                    <a:pt x="804" y="4243"/>
                    <a:pt x="1289" y="4243"/>
                  </a:cubicBezTo>
                  <a:cubicBezTo>
                    <a:pt x="1317" y="4243"/>
                    <a:pt x="1347" y="4241"/>
                    <a:pt x="1378" y="4237"/>
                  </a:cubicBezTo>
                  <a:cubicBezTo>
                    <a:pt x="1934" y="4170"/>
                    <a:pt x="2226" y="3895"/>
                    <a:pt x="2522" y="3715"/>
                  </a:cubicBezTo>
                  <a:cubicBezTo>
                    <a:pt x="2814" y="3536"/>
                    <a:pt x="2785" y="3665"/>
                    <a:pt x="3011" y="3469"/>
                  </a:cubicBezTo>
                  <a:cubicBezTo>
                    <a:pt x="3240" y="3273"/>
                    <a:pt x="3612" y="2880"/>
                    <a:pt x="3691" y="2634"/>
                  </a:cubicBezTo>
                  <a:cubicBezTo>
                    <a:pt x="3770" y="2388"/>
                    <a:pt x="3933" y="1887"/>
                    <a:pt x="3424" y="1378"/>
                  </a:cubicBezTo>
                  <a:cubicBezTo>
                    <a:pt x="3474" y="1374"/>
                    <a:pt x="3528" y="1361"/>
                    <a:pt x="3578" y="1344"/>
                  </a:cubicBezTo>
                  <a:lnTo>
                    <a:pt x="3503" y="1336"/>
                  </a:lnTo>
                  <a:cubicBezTo>
                    <a:pt x="3445" y="1332"/>
                    <a:pt x="3386" y="1315"/>
                    <a:pt x="3336" y="1286"/>
                  </a:cubicBezTo>
                  <a:cubicBezTo>
                    <a:pt x="3290" y="1261"/>
                    <a:pt x="3253" y="1223"/>
                    <a:pt x="3223" y="1182"/>
                  </a:cubicBezTo>
                  <a:cubicBezTo>
                    <a:pt x="3194" y="1144"/>
                    <a:pt x="3157" y="1123"/>
                    <a:pt x="3111" y="1115"/>
                  </a:cubicBezTo>
                  <a:cubicBezTo>
                    <a:pt x="3173" y="1077"/>
                    <a:pt x="3228" y="1019"/>
                    <a:pt x="3261" y="952"/>
                  </a:cubicBezTo>
                  <a:lnTo>
                    <a:pt x="3261" y="952"/>
                  </a:lnTo>
                  <a:cubicBezTo>
                    <a:pt x="3224" y="973"/>
                    <a:pt x="3180" y="984"/>
                    <a:pt x="3136" y="984"/>
                  </a:cubicBezTo>
                  <a:cubicBezTo>
                    <a:pt x="3111" y="984"/>
                    <a:pt x="3085" y="981"/>
                    <a:pt x="3061" y="973"/>
                  </a:cubicBezTo>
                  <a:cubicBezTo>
                    <a:pt x="2959" y="946"/>
                    <a:pt x="2795" y="831"/>
                    <a:pt x="2657" y="831"/>
                  </a:cubicBezTo>
                  <a:cubicBezTo>
                    <a:pt x="2642" y="831"/>
                    <a:pt x="2628" y="832"/>
                    <a:pt x="2614" y="835"/>
                  </a:cubicBezTo>
                  <a:lnTo>
                    <a:pt x="2622" y="810"/>
                  </a:lnTo>
                  <a:cubicBezTo>
                    <a:pt x="2660" y="722"/>
                    <a:pt x="2806" y="434"/>
                    <a:pt x="3044" y="259"/>
                  </a:cubicBezTo>
                  <a:cubicBezTo>
                    <a:pt x="3332" y="55"/>
                    <a:pt x="2985" y="0"/>
                    <a:pt x="2985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7409869" y="2492032"/>
              <a:ext cx="890362" cy="960552"/>
            </a:xfrm>
            <a:custGeom>
              <a:avLst/>
              <a:gdLst/>
              <a:ahLst/>
              <a:cxnLst/>
              <a:rect l="l" t="t" r="r" b="b"/>
              <a:pathLst>
                <a:path w="3933" h="4243" extrusionOk="0">
                  <a:moveTo>
                    <a:pt x="2985" y="0"/>
                  </a:moveTo>
                  <a:cubicBezTo>
                    <a:pt x="2985" y="0"/>
                    <a:pt x="2731" y="192"/>
                    <a:pt x="2581" y="656"/>
                  </a:cubicBezTo>
                  <a:cubicBezTo>
                    <a:pt x="2572" y="539"/>
                    <a:pt x="2556" y="426"/>
                    <a:pt x="2535" y="309"/>
                  </a:cubicBezTo>
                  <a:cubicBezTo>
                    <a:pt x="2439" y="389"/>
                    <a:pt x="2364" y="485"/>
                    <a:pt x="2305" y="593"/>
                  </a:cubicBezTo>
                  <a:cubicBezTo>
                    <a:pt x="2224" y="458"/>
                    <a:pt x="2078" y="372"/>
                    <a:pt x="1920" y="372"/>
                  </a:cubicBezTo>
                  <a:cubicBezTo>
                    <a:pt x="1916" y="372"/>
                    <a:pt x="1912" y="372"/>
                    <a:pt x="1909" y="372"/>
                  </a:cubicBezTo>
                  <a:cubicBezTo>
                    <a:pt x="1725" y="363"/>
                    <a:pt x="1541" y="313"/>
                    <a:pt x="1378" y="226"/>
                  </a:cubicBezTo>
                  <a:lnTo>
                    <a:pt x="1378" y="226"/>
                  </a:lnTo>
                  <a:cubicBezTo>
                    <a:pt x="1420" y="301"/>
                    <a:pt x="1474" y="368"/>
                    <a:pt x="1537" y="430"/>
                  </a:cubicBezTo>
                  <a:cubicBezTo>
                    <a:pt x="1537" y="430"/>
                    <a:pt x="1428" y="405"/>
                    <a:pt x="1281" y="405"/>
                  </a:cubicBezTo>
                  <a:cubicBezTo>
                    <a:pt x="1116" y="405"/>
                    <a:pt x="903" y="437"/>
                    <a:pt x="748" y="572"/>
                  </a:cubicBezTo>
                  <a:cubicBezTo>
                    <a:pt x="456" y="827"/>
                    <a:pt x="331" y="948"/>
                    <a:pt x="218" y="1374"/>
                  </a:cubicBezTo>
                  <a:cubicBezTo>
                    <a:pt x="105" y="1799"/>
                    <a:pt x="1" y="2271"/>
                    <a:pt x="243" y="2893"/>
                  </a:cubicBezTo>
                  <a:cubicBezTo>
                    <a:pt x="489" y="3515"/>
                    <a:pt x="356" y="3477"/>
                    <a:pt x="489" y="3615"/>
                  </a:cubicBezTo>
                  <a:cubicBezTo>
                    <a:pt x="611" y="3741"/>
                    <a:pt x="804" y="4243"/>
                    <a:pt x="1289" y="4243"/>
                  </a:cubicBezTo>
                  <a:cubicBezTo>
                    <a:pt x="1317" y="4243"/>
                    <a:pt x="1347" y="4241"/>
                    <a:pt x="1378" y="4237"/>
                  </a:cubicBezTo>
                  <a:cubicBezTo>
                    <a:pt x="1934" y="4170"/>
                    <a:pt x="2226" y="3895"/>
                    <a:pt x="2522" y="3715"/>
                  </a:cubicBezTo>
                  <a:cubicBezTo>
                    <a:pt x="2814" y="3536"/>
                    <a:pt x="2785" y="3665"/>
                    <a:pt x="3011" y="3469"/>
                  </a:cubicBezTo>
                  <a:cubicBezTo>
                    <a:pt x="3240" y="3273"/>
                    <a:pt x="3612" y="2880"/>
                    <a:pt x="3691" y="2634"/>
                  </a:cubicBezTo>
                  <a:cubicBezTo>
                    <a:pt x="3770" y="2388"/>
                    <a:pt x="3933" y="1887"/>
                    <a:pt x="3424" y="1378"/>
                  </a:cubicBezTo>
                  <a:cubicBezTo>
                    <a:pt x="3474" y="1374"/>
                    <a:pt x="3528" y="1361"/>
                    <a:pt x="3578" y="1344"/>
                  </a:cubicBezTo>
                  <a:lnTo>
                    <a:pt x="3503" y="1336"/>
                  </a:lnTo>
                  <a:cubicBezTo>
                    <a:pt x="3445" y="1332"/>
                    <a:pt x="3386" y="1315"/>
                    <a:pt x="3336" y="1286"/>
                  </a:cubicBezTo>
                  <a:cubicBezTo>
                    <a:pt x="3290" y="1261"/>
                    <a:pt x="3253" y="1223"/>
                    <a:pt x="3223" y="1182"/>
                  </a:cubicBezTo>
                  <a:cubicBezTo>
                    <a:pt x="3194" y="1144"/>
                    <a:pt x="3157" y="1123"/>
                    <a:pt x="3111" y="1115"/>
                  </a:cubicBezTo>
                  <a:cubicBezTo>
                    <a:pt x="3173" y="1077"/>
                    <a:pt x="3228" y="1019"/>
                    <a:pt x="3261" y="952"/>
                  </a:cubicBezTo>
                  <a:lnTo>
                    <a:pt x="3261" y="952"/>
                  </a:lnTo>
                  <a:cubicBezTo>
                    <a:pt x="3224" y="973"/>
                    <a:pt x="3180" y="984"/>
                    <a:pt x="3136" y="984"/>
                  </a:cubicBezTo>
                  <a:cubicBezTo>
                    <a:pt x="3111" y="984"/>
                    <a:pt x="3085" y="981"/>
                    <a:pt x="3061" y="973"/>
                  </a:cubicBezTo>
                  <a:cubicBezTo>
                    <a:pt x="2959" y="946"/>
                    <a:pt x="2795" y="831"/>
                    <a:pt x="2657" y="831"/>
                  </a:cubicBezTo>
                  <a:cubicBezTo>
                    <a:pt x="2642" y="831"/>
                    <a:pt x="2628" y="832"/>
                    <a:pt x="2614" y="835"/>
                  </a:cubicBezTo>
                  <a:lnTo>
                    <a:pt x="2622" y="810"/>
                  </a:lnTo>
                  <a:cubicBezTo>
                    <a:pt x="2660" y="722"/>
                    <a:pt x="2806" y="434"/>
                    <a:pt x="3044" y="259"/>
                  </a:cubicBezTo>
                  <a:cubicBezTo>
                    <a:pt x="3332" y="55"/>
                    <a:pt x="2985" y="0"/>
                    <a:pt x="2985" y="0"/>
                  </a:cubicBezTo>
                  <a:close/>
                </a:path>
              </a:pathLst>
            </a:custGeom>
            <a:noFill/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47"/>
            <p:cNvGrpSpPr/>
            <p:nvPr/>
          </p:nvGrpSpPr>
          <p:grpSpPr>
            <a:xfrm>
              <a:off x="7409872" y="2490992"/>
              <a:ext cx="890355" cy="961591"/>
              <a:chOff x="-4715424" y="-229720"/>
              <a:chExt cx="890355" cy="961591"/>
            </a:xfrm>
          </p:grpSpPr>
          <p:sp>
            <p:nvSpPr>
              <p:cNvPr id="1600" name="Google Shape;1600;p47"/>
              <p:cNvSpPr/>
              <p:nvPr/>
            </p:nvSpPr>
            <p:spPr>
              <a:xfrm>
                <a:off x="-4529467" y="-60567"/>
                <a:ext cx="19044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0" extrusionOk="0">
                    <a:moveTo>
                      <a:pt x="55" y="1"/>
                    </a:moveTo>
                    <a:cubicBezTo>
                      <a:pt x="42" y="5"/>
                      <a:pt x="30" y="18"/>
                      <a:pt x="22" y="30"/>
                    </a:cubicBezTo>
                    <a:cubicBezTo>
                      <a:pt x="13" y="47"/>
                      <a:pt x="9" y="64"/>
                      <a:pt x="5" y="84"/>
                    </a:cubicBezTo>
                    <a:lnTo>
                      <a:pt x="1" y="110"/>
                    </a:lnTo>
                    <a:lnTo>
                      <a:pt x="34" y="84"/>
                    </a:lnTo>
                    <a:lnTo>
                      <a:pt x="47" y="72"/>
                    </a:lnTo>
                    <a:cubicBezTo>
                      <a:pt x="55" y="68"/>
                      <a:pt x="63" y="59"/>
                      <a:pt x="72" y="51"/>
                    </a:cubicBezTo>
                    <a:cubicBezTo>
                      <a:pt x="76" y="43"/>
                      <a:pt x="80" y="30"/>
                      <a:pt x="84" y="18"/>
                    </a:cubicBezTo>
                    <a:cubicBezTo>
                      <a:pt x="80" y="13"/>
                      <a:pt x="80" y="9"/>
                      <a:pt x="76" y="9"/>
                    </a:cubicBezTo>
                    <a:cubicBezTo>
                      <a:pt x="68" y="5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7"/>
              <p:cNvSpPr/>
              <p:nvPr/>
            </p:nvSpPr>
            <p:spPr>
              <a:xfrm>
                <a:off x="-4705342" y="-129573"/>
                <a:ext cx="869967" cy="85293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07" extrusionOk="0">
                    <a:moveTo>
                      <a:pt x="1303" y="92"/>
                    </a:moveTo>
                    <a:lnTo>
                      <a:pt x="1345" y="138"/>
                    </a:lnTo>
                    <a:lnTo>
                      <a:pt x="1299" y="92"/>
                    </a:lnTo>
                    <a:close/>
                    <a:moveTo>
                      <a:pt x="1262" y="121"/>
                    </a:moveTo>
                    <a:lnTo>
                      <a:pt x="1271" y="127"/>
                    </a:lnTo>
                    <a:lnTo>
                      <a:pt x="1271" y="127"/>
                    </a:lnTo>
                    <a:lnTo>
                      <a:pt x="1287" y="146"/>
                    </a:lnTo>
                    <a:lnTo>
                      <a:pt x="1262" y="121"/>
                    </a:lnTo>
                    <a:close/>
                    <a:moveTo>
                      <a:pt x="1199" y="129"/>
                    </a:moveTo>
                    <a:lnTo>
                      <a:pt x="1199" y="129"/>
                    </a:lnTo>
                    <a:cubicBezTo>
                      <a:pt x="1220" y="142"/>
                      <a:pt x="1241" y="163"/>
                      <a:pt x="1249" y="188"/>
                    </a:cubicBezTo>
                    <a:lnTo>
                      <a:pt x="1245" y="188"/>
                    </a:lnTo>
                    <a:cubicBezTo>
                      <a:pt x="1238" y="167"/>
                      <a:pt x="1222" y="149"/>
                      <a:pt x="1205" y="136"/>
                    </a:cubicBezTo>
                    <a:lnTo>
                      <a:pt x="1205" y="136"/>
                    </a:lnTo>
                    <a:lnTo>
                      <a:pt x="1207" y="138"/>
                    </a:lnTo>
                    <a:lnTo>
                      <a:pt x="1199" y="129"/>
                    </a:lnTo>
                    <a:close/>
                    <a:moveTo>
                      <a:pt x="832" y="271"/>
                    </a:moveTo>
                    <a:cubicBezTo>
                      <a:pt x="844" y="271"/>
                      <a:pt x="857" y="276"/>
                      <a:pt x="869" y="284"/>
                    </a:cubicBezTo>
                    <a:cubicBezTo>
                      <a:pt x="878" y="292"/>
                      <a:pt x="886" y="305"/>
                      <a:pt x="890" y="317"/>
                    </a:cubicBezTo>
                    <a:cubicBezTo>
                      <a:pt x="890" y="334"/>
                      <a:pt x="882" y="355"/>
                      <a:pt x="873" y="367"/>
                    </a:cubicBezTo>
                    <a:cubicBezTo>
                      <a:pt x="861" y="380"/>
                      <a:pt x="853" y="392"/>
                      <a:pt x="840" y="401"/>
                    </a:cubicBezTo>
                    <a:lnTo>
                      <a:pt x="827" y="409"/>
                    </a:lnTo>
                    <a:lnTo>
                      <a:pt x="819" y="418"/>
                    </a:lnTo>
                    <a:cubicBezTo>
                      <a:pt x="807" y="434"/>
                      <a:pt x="786" y="443"/>
                      <a:pt x="765" y="447"/>
                    </a:cubicBezTo>
                    <a:lnTo>
                      <a:pt x="752" y="447"/>
                    </a:lnTo>
                    <a:cubicBezTo>
                      <a:pt x="744" y="443"/>
                      <a:pt x="740" y="438"/>
                      <a:pt x="740" y="430"/>
                    </a:cubicBezTo>
                    <a:cubicBezTo>
                      <a:pt x="748" y="392"/>
                      <a:pt x="761" y="359"/>
                      <a:pt x="777" y="326"/>
                    </a:cubicBezTo>
                    <a:lnTo>
                      <a:pt x="769" y="317"/>
                    </a:lnTo>
                    <a:cubicBezTo>
                      <a:pt x="777" y="292"/>
                      <a:pt x="798" y="276"/>
                      <a:pt x="823" y="271"/>
                    </a:cubicBezTo>
                    <a:close/>
                    <a:moveTo>
                      <a:pt x="619" y="443"/>
                    </a:moveTo>
                    <a:lnTo>
                      <a:pt x="619" y="447"/>
                    </a:lnTo>
                    <a:cubicBezTo>
                      <a:pt x="615" y="451"/>
                      <a:pt x="610" y="459"/>
                      <a:pt x="615" y="468"/>
                    </a:cubicBezTo>
                    <a:cubicBezTo>
                      <a:pt x="615" y="472"/>
                      <a:pt x="619" y="480"/>
                      <a:pt x="623" y="484"/>
                    </a:cubicBezTo>
                    <a:lnTo>
                      <a:pt x="619" y="488"/>
                    </a:lnTo>
                    <a:cubicBezTo>
                      <a:pt x="606" y="476"/>
                      <a:pt x="602" y="459"/>
                      <a:pt x="615" y="447"/>
                    </a:cubicBezTo>
                    <a:lnTo>
                      <a:pt x="619" y="443"/>
                    </a:lnTo>
                    <a:close/>
                    <a:moveTo>
                      <a:pt x="556" y="463"/>
                    </a:moveTo>
                    <a:lnTo>
                      <a:pt x="560" y="468"/>
                    </a:lnTo>
                    <a:lnTo>
                      <a:pt x="556" y="518"/>
                    </a:lnTo>
                    <a:lnTo>
                      <a:pt x="552" y="518"/>
                    </a:lnTo>
                    <a:lnTo>
                      <a:pt x="556" y="463"/>
                    </a:lnTo>
                    <a:close/>
                    <a:moveTo>
                      <a:pt x="506" y="576"/>
                    </a:moveTo>
                    <a:lnTo>
                      <a:pt x="514" y="622"/>
                    </a:lnTo>
                    <a:lnTo>
                      <a:pt x="510" y="622"/>
                    </a:lnTo>
                    <a:lnTo>
                      <a:pt x="502" y="576"/>
                    </a:lnTo>
                    <a:close/>
                    <a:moveTo>
                      <a:pt x="1078" y="643"/>
                    </a:moveTo>
                    <a:lnTo>
                      <a:pt x="1120" y="660"/>
                    </a:lnTo>
                    <a:lnTo>
                      <a:pt x="1120" y="664"/>
                    </a:lnTo>
                    <a:lnTo>
                      <a:pt x="1077" y="645"/>
                    </a:lnTo>
                    <a:lnTo>
                      <a:pt x="1077" y="645"/>
                    </a:lnTo>
                    <a:cubicBezTo>
                      <a:pt x="1080" y="646"/>
                      <a:pt x="1084" y="647"/>
                      <a:pt x="1086" y="647"/>
                    </a:cubicBezTo>
                    <a:lnTo>
                      <a:pt x="1078" y="643"/>
                    </a:lnTo>
                    <a:close/>
                    <a:moveTo>
                      <a:pt x="1024" y="664"/>
                    </a:moveTo>
                    <a:cubicBezTo>
                      <a:pt x="1049" y="664"/>
                      <a:pt x="1070" y="672"/>
                      <a:pt x="1086" y="689"/>
                    </a:cubicBezTo>
                    <a:cubicBezTo>
                      <a:pt x="1070" y="676"/>
                      <a:pt x="1049" y="668"/>
                      <a:pt x="1024" y="668"/>
                    </a:cubicBezTo>
                    <a:cubicBezTo>
                      <a:pt x="1024" y="668"/>
                      <a:pt x="1019" y="668"/>
                      <a:pt x="1015" y="664"/>
                    </a:cubicBezTo>
                    <a:close/>
                    <a:moveTo>
                      <a:pt x="1579" y="672"/>
                    </a:moveTo>
                    <a:lnTo>
                      <a:pt x="1579" y="680"/>
                    </a:lnTo>
                    <a:lnTo>
                      <a:pt x="1545" y="697"/>
                    </a:lnTo>
                    <a:lnTo>
                      <a:pt x="1579" y="672"/>
                    </a:lnTo>
                    <a:close/>
                    <a:moveTo>
                      <a:pt x="1074" y="735"/>
                    </a:moveTo>
                    <a:cubicBezTo>
                      <a:pt x="1086" y="735"/>
                      <a:pt x="1103" y="739"/>
                      <a:pt x="1115" y="743"/>
                    </a:cubicBezTo>
                    <a:lnTo>
                      <a:pt x="1115" y="747"/>
                    </a:lnTo>
                    <a:cubicBezTo>
                      <a:pt x="1103" y="743"/>
                      <a:pt x="1090" y="743"/>
                      <a:pt x="1074" y="743"/>
                    </a:cubicBezTo>
                    <a:cubicBezTo>
                      <a:pt x="1056" y="743"/>
                      <a:pt x="1038" y="746"/>
                      <a:pt x="1021" y="751"/>
                    </a:cubicBezTo>
                    <a:lnTo>
                      <a:pt x="1021" y="751"/>
                    </a:lnTo>
                    <a:cubicBezTo>
                      <a:pt x="1036" y="745"/>
                      <a:pt x="1051" y="742"/>
                      <a:pt x="1068" y="742"/>
                    </a:cubicBezTo>
                    <a:cubicBezTo>
                      <a:pt x="1072" y="742"/>
                      <a:pt x="1077" y="743"/>
                      <a:pt x="1082" y="743"/>
                    </a:cubicBezTo>
                    <a:lnTo>
                      <a:pt x="1074" y="735"/>
                    </a:lnTo>
                    <a:close/>
                    <a:moveTo>
                      <a:pt x="1579" y="722"/>
                    </a:moveTo>
                    <a:lnTo>
                      <a:pt x="1579" y="726"/>
                    </a:lnTo>
                    <a:cubicBezTo>
                      <a:pt x="1558" y="735"/>
                      <a:pt x="1541" y="751"/>
                      <a:pt x="1537" y="776"/>
                    </a:cubicBezTo>
                    <a:lnTo>
                      <a:pt x="1533" y="768"/>
                    </a:lnTo>
                    <a:lnTo>
                      <a:pt x="1529" y="768"/>
                    </a:lnTo>
                    <a:cubicBezTo>
                      <a:pt x="1537" y="747"/>
                      <a:pt x="1558" y="726"/>
                      <a:pt x="1579" y="722"/>
                    </a:cubicBezTo>
                    <a:close/>
                    <a:moveTo>
                      <a:pt x="352" y="847"/>
                    </a:moveTo>
                    <a:lnTo>
                      <a:pt x="352" y="852"/>
                    </a:lnTo>
                    <a:cubicBezTo>
                      <a:pt x="335" y="881"/>
                      <a:pt x="335" y="918"/>
                      <a:pt x="347" y="952"/>
                    </a:cubicBezTo>
                    <a:lnTo>
                      <a:pt x="339" y="948"/>
                    </a:lnTo>
                    <a:lnTo>
                      <a:pt x="331" y="948"/>
                    </a:lnTo>
                    <a:cubicBezTo>
                      <a:pt x="327" y="914"/>
                      <a:pt x="331" y="877"/>
                      <a:pt x="352" y="847"/>
                    </a:cubicBezTo>
                    <a:close/>
                    <a:moveTo>
                      <a:pt x="1700" y="751"/>
                    </a:moveTo>
                    <a:lnTo>
                      <a:pt x="1700" y="756"/>
                    </a:lnTo>
                    <a:cubicBezTo>
                      <a:pt x="1612" y="781"/>
                      <a:pt x="1562" y="868"/>
                      <a:pt x="1579" y="952"/>
                    </a:cubicBezTo>
                    <a:lnTo>
                      <a:pt x="1583" y="956"/>
                    </a:lnTo>
                    <a:lnTo>
                      <a:pt x="1579" y="956"/>
                    </a:lnTo>
                    <a:cubicBezTo>
                      <a:pt x="1566" y="910"/>
                      <a:pt x="1575" y="864"/>
                      <a:pt x="1600" y="827"/>
                    </a:cubicBezTo>
                    <a:cubicBezTo>
                      <a:pt x="1621" y="789"/>
                      <a:pt x="1658" y="764"/>
                      <a:pt x="1700" y="751"/>
                    </a:cubicBezTo>
                    <a:close/>
                    <a:moveTo>
                      <a:pt x="1090" y="797"/>
                    </a:moveTo>
                    <a:cubicBezTo>
                      <a:pt x="1095" y="797"/>
                      <a:pt x="1103" y="797"/>
                      <a:pt x="1111" y="802"/>
                    </a:cubicBezTo>
                    <a:cubicBezTo>
                      <a:pt x="1115" y="806"/>
                      <a:pt x="1120" y="806"/>
                      <a:pt x="1124" y="810"/>
                    </a:cubicBezTo>
                    <a:cubicBezTo>
                      <a:pt x="1136" y="818"/>
                      <a:pt x="1145" y="831"/>
                      <a:pt x="1145" y="843"/>
                    </a:cubicBezTo>
                    <a:cubicBezTo>
                      <a:pt x="1145" y="864"/>
                      <a:pt x="1141" y="881"/>
                      <a:pt x="1128" y="898"/>
                    </a:cubicBezTo>
                    <a:cubicBezTo>
                      <a:pt x="1120" y="910"/>
                      <a:pt x="1107" y="918"/>
                      <a:pt x="1095" y="927"/>
                    </a:cubicBezTo>
                    <a:lnTo>
                      <a:pt x="1082" y="939"/>
                    </a:lnTo>
                    <a:lnTo>
                      <a:pt x="1078" y="943"/>
                    </a:lnTo>
                    <a:cubicBezTo>
                      <a:pt x="1065" y="956"/>
                      <a:pt x="1049" y="968"/>
                      <a:pt x="1028" y="973"/>
                    </a:cubicBezTo>
                    <a:lnTo>
                      <a:pt x="1019" y="968"/>
                    </a:lnTo>
                    <a:lnTo>
                      <a:pt x="1011" y="968"/>
                    </a:lnTo>
                    <a:cubicBezTo>
                      <a:pt x="1003" y="968"/>
                      <a:pt x="999" y="960"/>
                      <a:pt x="999" y="956"/>
                    </a:cubicBezTo>
                    <a:cubicBezTo>
                      <a:pt x="999" y="931"/>
                      <a:pt x="1003" y="906"/>
                      <a:pt x="1007" y="885"/>
                    </a:cubicBezTo>
                    <a:cubicBezTo>
                      <a:pt x="1011" y="872"/>
                      <a:pt x="1019" y="856"/>
                      <a:pt x="1024" y="843"/>
                    </a:cubicBezTo>
                    <a:cubicBezTo>
                      <a:pt x="1032" y="822"/>
                      <a:pt x="1057" y="802"/>
                      <a:pt x="1082" y="797"/>
                    </a:cubicBezTo>
                    <a:close/>
                    <a:moveTo>
                      <a:pt x="1717" y="802"/>
                    </a:moveTo>
                    <a:cubicBezTo>
                      <a:pt x="1729" y="802"/>
                      <a:pt x="1742" y="806"/>
                      <a:pt x="1750" y="814"/>
                    </a:cubicBezTo>
                    <a:cubicBezTo>
                      <a:pt x="1762" y="822"/>
                      <a:pt x="1775" y="835"/>
                      <a:pt x="1775" y="847"/>
                    </a:cubicBezTo>
                    <a:lnTo>
                      <a:pt x="1771" y="843"/>
                    </a:lnTo>
                    <a:cubicBezTo>
                      <a:pt x="1771" y="864"/>
                      <a:pt x="1767" y="881"/>
                      <a:pt x="1754" y="898"/>
                    </a:cubicBezTo>
                    <a:cubicBezTo>
                      <a:pt x="1746" y="906"/>
                      <a:pt x="1733" y="918"/>
                      <a:pt x="1721" y="927"/>
                    </a:cubicBezTo>
                    <a:lnTo>
                      <a:pt x="1708" y="939"/>
                    </a:lnTo>
                    <a:lnTo>
                      <a:pt x="1704" y="943"/>
                    </a:lnTo>
                    <a:cubicBezTo>
                      <a:pt x="1687" y="960"/>
                      <a:pt x="1666" y="968"/>
                      <a:pt x="1646" y="973"/>
                    </a:cubicBezTo>
                    <a:lnTo>
                      <a:pt x="1637" y="973"/>
                    </a:lnTo>
                    <a:cubicBezTo>
                      <a:pt x="1629" y="973"/>
                      <a:pt x="1625" y="964"/>
                      <a:pt x="1625" y="956"/>
                    </a:cubicBezTo>
                    <a:cubicBezTo>
                      <a:pt x="1625" y="918"/>
                      <a:pt x="1633" y="881"/>
                      <a:pt x="1650" y="847"/>
                    </a:cubicBezTo>
                    <a:cubicBezTo>
                      <a:pt x="1662" y="822"/>
                      <a:pt x="1683" y="806"/>
                      <a:pt x="1708" y="802"/>
                    </a:cubicBezTo>
                    <a:close/>
                    <a:moveTo>
                      <a:pt x="2505" y="910"/>
                    </a:moveTo>
                    <a:cubicBezTo>
                      <a:pt x="2522" y="931"/>
                      <a:pt x="2535" y="952"/>
                      <a:pt x="2547" y="973"/>
                    </a:cubicBezTo>
                    <a:lnTo>
                      <a:pt x="2522" y="939"/>
                    </a:lnTo>
                    <a:lnTo>
                      <a:pt x="2505" y="914"/>
                    </a:lnTo>
                    <a:lnTo>
                      <a:pt x="2505" y="910"/>
                    </a:lnTo>
                    <a:close/>
                    <a:moveTo>
                      <a:pt x="423" y="914"/>
                    </a:moveTo>
                    <a:lnTo>
                      <a:pt x="423" y="923"/>
                    </a:lnTo>
                    <a:cubicBezTo>
                      <a:pt x="410" y="923"/>
                      <a:pt x="398" y="931"/>
                      <a:pt x="389" y="939"/>
                    </a:cubicBezTo>
                    <a:cubicBezTo>
                      <a:pt x="381" y="952"/>
                      <a:pt x="381" y="968"/>
                      <a:pt x="385" y="981"/>
                    </a:cubicBezTo>
                    <a:lnTo>
                      <a:pt x="377" y="977"/>
                    </a:lnTo>
                    <a:lnTo>
                      <a:pt x="372" y="977"/>
                    </a:lnTo>
                    <a:cubicBezTo>
                      <a:pt x="372" y="960"/>
                      <a:pt x="377" y="948"/>
                      <a:pt x="385" y="935"/>
                    </a:cubicBezTo>
                    <a:cubicBezTo>
                      <a:pt x="393" y="923"/>
                      <a:pt x="406" y="918"/>
                      <a:pt x="423" y="914"/>
                    </a:cubicBezTo>
                    <a:close/>
                    <a:moveTo>
                      <a:pt x="2601" y="935"/>
                    </a:moveTo>
                    <a:lnTo>
                      <a:pt x="2614" y="1019"/>
                    </a:lnTo>
                    <a:lnTo>
                      <a:pt x="2597" y="935"/>
                    </a:lnTo>
                    <a:close/>
                    <a:moveTo>
                      <a:pt x="2656" y="985"/>
                    </a:moveTo>
                    <a:cubicBezTo>
                      <a:pt x="2664" y="1010"/>
                      <a:pt x="2656" y="1039"/>
                      <a:pt x="2639" y="1060"/>
                    </a:cubicBezTo>
                    <a:lnTo>
                      <a:pt x="2635" y="1056"/>
                    </a:lnTo>
                    <a:cubicBezTo>
                      <a:pt x="2652" y="1035"/>
                      <a:pt x="2660" y="1010"/>
                      <a:pt x="2656" y="985"/>
                    </a:cubicBezTo>
                    <a:close/>
                    <a:moveTo>
                      <a:pt x="2543" y="977"/>
                    </a:moveTo>
                    <a:lnTo>
                      <a:pt x="2551" y="985"/>
                    </a:lnTo>
                    <a:cubicBezTo>
                      <a:pt x="2551" y="985"/>
                      <a:pt x="2556" y="989"/>
                      <a:pt x="2556" y="994"/>
                    </a:cubicBezTo>
                    <a:cubicBezTo>
                      <a:pt x="2564" y="1023"/>
                      <a:pt x="2560" y="1056"/>
                      <a:pt x="2535" y="1081"/>
                    </a:cubicBezTo>
                    <a:lnTo>
                      <a:pt x="2535" y="1077"/>
                    </a:lnTo>
                    <a:cubicBezTo>
                      <a:pt x="2551" y="1056"/>
                      <a:pt x="2560" y="1023"/>
                      <a:pt x="2547" y="994"/>
                    </a:cubicBezTo>
                    <a:cubicBezTo>
                      <a:pt x="2547" y="989"/>
                      <a:pt x="2547" y="981"/>
                      <a:pt x="2543" y="977"/>
                    </a:cubicBezTo>
                    <a:close/>
                    <a:moveTo>
                      <a:pt x="481" y="1031"/>
                    </a:moveTo>
                    <a:lnTo>
                      <a:pt x="481" y="1035"/>
                    </a:lnTo>
                    <a:lnTo>
                      <a:pt x="460" y="1090"/>
                    </a:lnTo>
                    <a:lnTo>
                      <a:pt x="456" y="1090"/>
                    </a:lnTo>
                    <a:lnTo>
                      <a:pt x="481" y="1031"/>
                    </a:lnTo>
                    <a:close/>
                    <a:moveTo>
                      <a:pt x="2464" y="923"/>
                    </a:moveTo>
                    <a:cubicBezTo>
                      <a:pt x="2472" y="923"/>
                      <a:pt x="2485" y="927"/>
                      <a:pt x="2493" y="935"/>
                    </a:cubicBezTo>
                    <a:lnTo>
                      <a:pt x="2505" y="948"/>
                    </a:lnTo>
                    <a:lnTo>
                      <a:pt x="2514" y="964"/>
                    </a:lnTo>
                    <a:cubicBezTo>
                      <a:pt x="2518" y="981"/>
                      <a:pt x="2518" y="998"/>
                      <a:pt x="2514" y="1014"/>
                    </a:cubicBezTo>
                    <a:cubicBezTo>
                      <a:pt x="2501" y="1052"/>
                      <a:pt x="2480" y="1085"/>
                      <a:pt x="2455" y="1115"/>
                    </a:cubicBezTo>
                    <a:cubicBezTo>
                      <a:pt x="2451" y="1115"/>
                      <a:pt x="2447" y="1119"/>
                      <a:pt x="2443" y="1119"/>
                    </a:cubicBezTo>
                    <a:lnTo>
                      <a:pt x="2439" y="1119"/>
                    </a:lnTo>
                    <a:cubicBezTo>
                      <a:pt x="2414" y="1106"/>
                      <a:pt x="2409" y="1073"/>
                      <a:pt x="2409" y="1052"/>
                    </a:cubicBezTo>
                    <a:lnTo>
                      <a:pt x="2409" y="1044"/>
                    </a:lnTo>
                    <a:cubicBezTo>
                      <a:pt x="2409" y="1035"/>
                      <a:pt x="2409" y="1031"/>
                      <a:pt x="2405" y="1027"/>
                    </a:cubicBezTo>
                    <a:cubicBezTo>
                      <a:pt x="2401" y="1010"/>
                      <a:pt x="2401" y="998"/>
                      <a:pt x="2401" y="981"/>
                    </a:cubicBezTo>
                    <a:cubicBezTo>
                      <a:pt x="2405" y="964"/>
                      <a:pt x="2414" y="948"/>
                      <a:pt x="2426" y="931"/>
                    </a:cubicBezTo>
                    <a:cubicBezTo>
                      <a:pt x="2434" y="927"/>
                      <a:pt x="2447" y="923"/>
                      <a:pt x="2455" y="923"/>
                    </a:cubicBezTo>
                    <a:close/>
                    <a:moveTo>
                      <a:pt x="2005" y="1240"/>
                    </a:moveTo>
                    <a:cubicBezTo>
                      <a:pt x="2025" y="1265"/>
                      <a:pt x="2034" y="1298"/>
                      <a:pt x="2025" y="1327"/>
                    </a:cubicBezTo>
                    <a:lnTo>
                      <a:pt x="2017" y="1327"/>
                    </a:lnTo>
                    <a:cubicBezTo>
                      <a:pt x="2030" y="1298"/>
                      <a:pt x="2021" y="1265"/>
                      <a:pt x="2000" y="1244"/>
                    </a:cubicBezTo>
                    <a:lnTo>
                      <a:pt x="2005" y="1240"/>
                    </a:lnTo>
                    <a:close/>
                    <a:moveTo>
                      <a:pt x="2105" y="1248"/>
                    </a:moveTo>
                    <a:lnTo>
                      <a:pt x="2105" y="1252"/>
                    </a:lnTo>
                    <a:lnTo>
                      <a:pt x="2096" y="1336"/>
                    </a:lnTo>
                    <a:lnTo>
                      <a:pt x="2092" y="1336"/>
                    </a:lnTo>
                    <a:lnTo>
                      <a:pt x="2101" y="1248"/>
                    </a:lnTo>
                    <a:close/>
                    <a:moveTo>
                      <a:pt x="3232" y="1186"/>
                    </a:moveTo>
                    <a:cubicBezTo>
                      <a:pt x="3244" y="1186"/>
                      <a:pt x="3257" y="1194"/>
                      <a:pt x="3269" y="1202"/>
                    </a:cubicBezTo>
                    <a:cubicBezTo>
                      <a:pt x="3282" y="1223"/>
                      <a:pt x="3286" y="1244"/>
                      <a:pt x="3278" y="1265"/>
                    </a:cubicBezTo>
                    <a:cubicBezTo>
                      <a:pt x="3278" y="1269"/>
                      <a:pt x="3278" y="1273"/>
                      <a:pt x="3278" y="1277"/>
                    </a:cubicBezTo>
                    <a:cubicBezTo>
                      <a:pt x="3265" y="1311"/>
                      <a:pt x="3248" y="1344"/>
                      <a:pt x="3223" y="1373"/>
                    </a:cubicBezTo>
                    <a:cubicBezTo>
                      <a:pt x="3219" y="1378"/>
                      <a:pt x="3215" y="1378"/>
                      <a:pt x="3211" y="1378"/>
                    </a:cubicBezTo>
                    <a:lnTo>
                      <a:pt x="3203" y="1378"/>
                    </a:lnTo>
                    <a:cubicBezTo>
                      <a:pt x="3182" y="1365"/>
                      <a:pt x="3177" y="1336"/>
                      <a:pt x="3173" y="1311"/>
                    </a:cubicBezTo>
                    <a:lnTo>
                      <a:pt x="3173" y="1302"/>
                    </a:lnTo>
                    <a:cubicBezTo>
                      <a:pt x="3173" y="1298"/>
                      <a:pt x="3173" y="1290"/>
                      <a:pt x="3173" y="1286"/>
                    </a:cubicBezTo>
                    <a:cubicBezTo>
                      <a:pt x="3169" y="1273"/>
                      <a:pt x="3169" y="1256"/>
                      <a:pt x="3169" y="1244"/>
                    </a:cubicBezTo>
                    <a:cubicBezTo>
                      <a:pt x="3173" y="1227"/>
                      <a:pt x="3182" y="1206"/>
                      <a:pt x="3194" y="1194"/>
                    </a:cubicBezTo>
                    <a:cubicBezTo>
                      <a:pt x="3203" y="1190"/>
                      <a:pt x="3211" y="1186"/>
                      <a:pt x="3223" y="1186"/>
                    </a:cubicBezTo>
                    <a:close/>
                    <a:moveTo>
                      <a:pt x="2172" y="1315"/>
                    </a:moveTo>
                    <a:lnTo>
                      <a:pt x="2176" y="1319"/>
                    </a:lnTo>
                    <a:lnTo>
                      <a:pt x="2151" y="1403"/>
                    </a:lnTo>
                    <a:lnTo>
                      <a:pt x="2167" y="1315"/>
                    </a:lnTo>
                    <a:close/>
                    <a:moveTo>
                      <a:pt x="481" y="1273"/>
                    </a:moveTo>
                    <a:cubicBezTo>
                      <a:pt x="494" y="1273"/>
                      <a:pt x="506" y="1277"/>
                      <a:pt x="519" y="1286"/>
                    </a:cubicBezTo>
                    <a:cubicBezTo>
                      <a:pt x="531" y="1294"/>
                      <a:pt x="535" y="1307"/>
                      <a:pt x="539" y="1319"/>
                    </a:cubicBezTo>
                    <a:cubicBezTo>
                      <a:pt x="539" y="1340"/>
                      <a:pt x="531" y="1357"/>
                      <a:pt x="523" y="1373"/>
                    </a:cubicBezTo>
                    <a:cubicBezTo>
                      <a:pt x="510" y="1386"/>
                      <a:pt x="502" y="1394"/>
                      <a:pt x="489" y="1403"/>
                    </a:cubicBezTo>
                    <a:lnTo>
                      <a:pt x="477" y="1415"/>
                    </a:lnTo>
                    <a:lnTo>
                      <a:pt x="468" y="1419"/>
                    </a:lnTo>
                    <a:cubicBezTo>
                      <a:pt x="456" y="1436"/>
                      <a:pt x="435" y="1444"/>
                      <a:pt x="414" y="1448"/>
                    </a:cubicBezTo>
                    <a:lnTo>
                      <a:pt x="402" y="1444"/>
                    </a:lnTo>
                    <a:cubicBezTo>
                      <a:pt x="393" y="1444"/>
                      <a:pt x="389" y="1436"/>
                      <a:pt x="389" y="1432"/>
                    </a:cubicBezTo>
                    <a:cubicBezTo>
                      <a:pt x="393" y="1394"/>
                      <a:pt x="402" y="1357"/>
                      <a:pt x="418" y="1323"/>
                    </a:cubicBezTo>
                    <a:cubicBezTo>
                      <a:pt x="427" y="1298"/>
                      <a:pt x="448" y="1282"/>
                      <a:pt x="473" y="1273"/>
                    </a:cubicBezTo>
                    <a:close/>
                    <a:moveTo>
                      <a:pt x="3336" y="1290"/>
                    </a:moveTo>
                    <a:lnTo>
                      <a:pt x="3336" y="1294"/>
                    </a:lnTo>
                    <a:lnTo>
                      <a:pt x="3299" y="1365"/>
                    </a:lnTo>
                    <a:lnTo>
                      <a:pt x="3253" y="1448"/>
                    </a:lnTo>
                    <a:lnTo>
                      <a:pt x="3299" y="1361"/>
                    </a:lnTo>
                    <a:lnTo>
                      <a:pt x="3332" y="1290"/>
                    </a:lnTo>
                    <a:close/>
                    <a:moveTo>
                      <a:pt x="293" y="1448"/>
                    </a:moveTo>
                    <a:cubicBezTo>
                      <a:pt x="293" y="1449"/>
                      <a:pt x="293" y="1450"/>
                      <a:pt x="293" y="1450"/>
                    </a:cubicBezTo>
                    <a:lnTo>
                      <a:pt x="293" y="1450"/>
                    </a:lnTo>
                    <a:lnTo>
                      <a:pt x="289" y="1448"/>
                    </a:lnTo>
                    <a:close/>
                    <a:moveTo>
                      <a:pt x="3365" y="1411"/>
                    </a:moveTo>
                    <a:lnTo>
                      <a:pt x="3365" y="1415"/>
                    </a:lnTo>
                    <a:lnTo>
                      <a:pt x="3336" y="1465"/>
                    </a:lnTo>
                    <a:lnTo>
                      <a:pt x="3365" y="1411"/>
                    </a:lnTo>
                    <a:close/>
                    <a:moveTo>
                      <a:pt x="3411" y="1428"/>
                    </a:moveTo>
                    <a:lnTo>
                      <a:pt x="3411" y="1432"/>
                    </a:lnTo>
                    <a:lnTo>
                      <a:pt x="3382" y="1469"/>
                    </a:lnTo>
                    <a:lnTo>
                      <a:pt x="3411" y="1428"/>
                    </a:lnTo>
                    <a:close/>
                    <a:moveTo>
                      <a:pt x="2222" y="1373"/>
                    </a:moveTo>
                    <a:lnTo>
                      <a:pt x="2226" y="1378"/>
                    </a:lnTo>
                    <a:lnTo>
                      <a:pt x="2167" y="1482"/>
                    </a:lnTo>
                    <a:lnTo>
                      <a:pt x="2222" y="1373"/>
                    </a:lnTo>
                    <a:close/>
                    <a:moveTo>
                      <a:pt x="360" y="1365"/>
                    </a:moveTo>
                    <a:lnTo>
                      <a:pt x="364" y="1369"/>
                    </a:lnTo>
                    <a:cubicBezTo>
                      <a:pt x="352" y="1411"/>
                      <a:pt x="360" y="1457"/>
                      <a:pt x="385" y="1490"/>
                    </a:cubicBezTo>
                    <a:lnTo>
                      <a:pt x="381" y="1494"/>
                    </a:lnTo>
                    <a:cubicBezTo>
                      <a:pt x="356" y="1457"/>
                      <a:pt x="352" y="1411"/>
                      <a:pt x="360" y="1365"/>
                    </a:cubicBezTo>
                    <a:close/>
                    <a:moveTo>
                      <a:pt x="932" y="1499"/>
                    </a:moveTo>
                    <a:cubicBezTo>
                      <a:pt x="932" y="1500"/>
                      <a:pt x="932" y="1502"/>
                      <a:pt x="932" y="1503"/>
                    </a:cubicBezTo>
                    <a:lnTo>
                      <a:pt x="932" y="1503"/>
                    </a:lnTo>
                    <a:lnTo>
                      <a:pt x="928" y="1499"/>
                    </a:lnTo>
                    <a:close/>
                    <a:moveTo>
                      <a:pt x="285" y="1448"/>
                    </a:moveTo>
                    <a:cubicBezTo>
                      <a:pt x="285" y="1449"/>
                      <a:pt x="289" y="1450"/>
                      <a:pt x="293" y="1451"/>
                    </a:cubicBezTo>
                    <a:lnTo>
                      <a:pt x="293" y="1451"/>
                    </a:lnTo>
                    <a:cubicBezTo>
                      <a:pt x="290" y="1471"/>
                      <a:pt x="302" y="1491"/>
                      <a:pt x="318" y="1507"/>
                    </a:cubicBezTo>
                    <a:lnTo>
                      <a:pt x="314" y="1511"/>
                    </a:lnTo>
                    <a:cubicBezTo>
                      <a:pt x="297" y="1494"/>
                      <a:pt x="285" y="1469"/>
                      <a:pt x="285" y="1448"/>
                    </a:cubicBezTo>
                    <a:close/>
                    <a:moveTo>
                      <a:pt x="1562" y="1469"/>
                    </a:moveTo>
                    <a:lnTo>
                      <a:pt x="1566" y="1474"/>
                    </a:lnTo>
                    <a:cubicBezTo>
                      <a:pt x="1562" y="1503"/>
                      <a:pt x="1550" y="1528"/>
                      <a:pt x="1529" y="1549"/>
                    </a:cubicBezTo>
                    <a:cubicBezTo>
                      <a:pt x="1545" y="1528"/>
                      <a:pt x="1554" y="1499"/>
                      <a:pt x="1558" y="1474"/>
                    </a:cubicBezTo>
                    <a:cubicBezTo>
                      <a:pt x="1558" y="1474"/>
                      <a:pt x="1558" y="1469"/>
                      <a:pt x="1562" y="1469"/>
                    </a:cubicBezTo>
                    <a:close/>
                    <a:moveTo>
                      <a:pt x="786" y="1474"/>
                    </a:moveTo>
                    <a:lnTo>
                      <a:pt x="790" y="1478"/>
                    </a:lnTo>
                    <a:lnTo>
                      <a:pt x="798" y="1561"/>
                    </a:lnTo>
                    <a:lnTo>
                      <a:pt x="794" y="1561"/>
                    </a:lnTo>
                    <a:lnTo>
                      <a:pt x="786" y="1474"/>
                    </a:lnTo>
                    <a:close/>
                    <a:moveTo>
                      <a:pt x="1429" y="1398"/>
                    </a:moveTo>
                    <a:cubicBezTo>
                      <a:pt x="1441" y="1398"/>
                      <a:pt x="1454" y="1403"/>
                      <a:pt x="1466" y="1411"/>
                    </a:cubicBezTo>
                    <a:cubicBezTo>
                      <a:pt x="1474" y="1415"/>
                      <a:pt x="1483" y="1428"/>
                      <a:pt x="1483" y="1444"/>
                    </a:cubicBezTo>
                    <a:cubicBezTo>
                      <a:pt x="1483" y="1461"/>
                      <a:pt x="1479" y="1478"/>
                      <a:pt x="1466" y="1494"/>
                    </a:cubicBezTo>
                    <a:cubicBezTo>
                      <a:pt x="1458" y="1507"/>
                      <a:pt x="1445" y="1519"/>
                      <a:pt x="1437" y="1528"/>
                    </a:cubicBezTo>
                    <a:lnTo>
                      <a:pt x="1420" y="1536"/>
                    </a:lnTo>
                    <a:lnTo>
                      <a:pt x="1416" y="1540"/>
                    </a:lnTo>
                    <a:cubicBezTo>
                      <a:pt x="1399" y="1553"/>
                      <a:pt x="1383" y="1565"/>
                      <a:pt x="1358" y="1570"/>
                    </a:cubicBezTo>
                    <a:lnTo>
                      <a:pt x="1349" y="1570"/>
                    </a:lnTo>
                    <a:cubicBezTo>
                      <a:pt x="1341" y="1565"/>
                      <a:pt x="1337" y="1561"/>
                      <a:pt x="1337" y="1553"/>
                    </a:cubicBezTo>
                    <a:cubicBezTo>
                      <a:pt x="1337" y="1515"/>
                      <a:pt x="1345" y="1478"/>
                      <a:pt x="1362" y="1444"/>
                    </a:cubicBezTo>
                    <a:cubicBezTo>
                      <a:pt x="1374" y="1419"/>
                      <a:pt x="1395" y="1403"/>
                      <a:pt x="1420" y="1398"/>
                    </a:cubicBezTo>
                    <a:close/>
                    <a:moveTo>
                      <a:pt x="1516" y="1411"/>
                    </a:moveTo>
                    <a:cubicBezTo>
                      <a:pt x="1537" y="1474"/>
                      <a:pt x="1512" y="1545"/>
                      <a:pt x="1449" y="1574"/>
                    </a:cubicBezTo>
                    <a:cubicBezTo>
                      <a:pt x="1504" y="1545"/>
                      <a:pt x="1533" y="1478"/>
                      <a:pt x="1516" y="1419"/>
                    </a:cubicBezTo>
                    <a:lnTo>
                      <a:pt x="1512" y="1411"/>
                    </a:lnTo>
                    <a:close/>
                    <a:moveTo>
                      <a:pt x="862" y="1491"/>
                    </a:moveTo>
                    <a:lnTo>
                      <a:pt x="862" y="1491"/>
                    </a:lnTo>
                    <a:cubicBezTo>
                      <a:pt x="869" y="1520"/>
                      <a:pt x="866" y="1552"/>
                      <a:pt x="853" y="1578"/>
                    </a:cubicBezTo>
                    <a:lnTo>
                      <a:pt x="848" y="1578"/>
                    </a:lnTo>
                    <a:cubicBezTo>
                      <a:pt x="862" y="1553"/>
                      <a:pt x="867" y="1521"/>
                      <a:pt x="862" y="1491"/>
                    </a:cubicBezTo>
                    <a:close/>
                    <a:moveTo>
                      <a:pt x="1600" y="1545"/>
                    </a:moveTo>
                    <a:lnTo>
                      <a:pt x="1587" y="1582"/>
                    </a:lnTo>
                    <a:lnTo>
                      <a:pt x="1579" y="1582"/>
                    </a:lnTo>
                    <a:lnTo>
                      <a:pt x="1591" y="1545"/>
                    </a:lnTo>
                    <a:close/>
                    <a:moveTo>
                      <a:pt x="932" y="1537"/>
                    </a:moveTo>
                    <a:cubicBezTo>
                      <a:pt x="931" y="1554"/>
                      <a:pt x="926" y="1570"/>
                      <a:pt x="919" y="1586"/>
                    </a:cubicBezTo>
                    <a:lnTo>
                      <a:pt x="915" y="1582"/>
                    </a:lnTo>
                    <a:cubicBezTo>
                      <a:pt x="923" y="1569"/>
                      <a:pt x="929" y="1553"/>
                      <a:pt x="932" y="1537"/>
                    </a:cubicBezTo>
                    <a:close/>
                    <a:moveTo>
                      <a:pt x="310" y="1578"/>
                    </a:moveTo>
                    <a:lnTo>
                      <a:pt x="331" y="1595"/>
                    </a:lnTo>
                    <a:lnTo>
                      <a:pt x="331" y="1599"/>
                    </a:lnTo>
                    <a:lnTo>
                      <a:pt x="310" y="1578"/>
                    </a:lnTo>
                    <a:close/>
                    <a:moveTo>
                      <a:pt x="2568" y="1465"/>
                    </a:moveTo>
                    <a:lnTo>
                      <a:pt x="2568" y="1469"/>
                    </a:lnTo>
                    <a:cubicBezTo>
                      <a:pt x="2530" y="1515"/>
                      <a:pt x="2522" y="1574"/>
                      <a:pt x="2535" y="1628"/>
                    </a:cubicBezTo>
                    <a:cubicBezTo>
                      <a:pt x="2518" y="1574"/>
                      <a:pt x="2526" y="1511"/>
                      <a:pt x="2568" y="1465"/>
                    </a:cubicBezTo>
                    <a:close/>
                    <a:moveTo>
                      <a:pt x="1024" y="1590"/>
                    </a:moveTo>
                    <a:lnTo>
                      <a:pt x="1024" y="1595"/>
                    </a:lnTo>
                    <a:lnTo>
                      <a:pt x="1007" y="1636"/>
                    </a:lnTo>
                    <a:lnTo>
                      <a:pt x="1003" y="1636"/>
                    </a:lnTo>
                    <a:lnTo>
                      <a:pt x="1019" y="1590"/>
                    </a:lnTo>
                    <a:close/>
                    <a:moveTo>
                      <a:pt x="2460" y="1570"/>
                    </a:moveTo>
                    <a:cubicBezTo>
                      <a:pt x="2460" y="1599"/>
                      <a:pt x="2460" y="1628"/>
                      <a:pt x="2468" y="1657"/>
                    </a:cubicBezTo>
                    <a:lnTo>
                      <a:pt x="2464" y="1657"/>
                    </a:lnTo>
                    <a:cubicBezTo>
                      <a:pt x="2460" y="1628"/>
                      <a:pt x="2455" y="1599"/>
                      <a:pt x="2460" y="1570"/>
                    </a:cubicBezTo>
                    <a:close/>
                    <a:moveTo>
                      <a:pt x="2652" y="1499"/>
                    </a:moveTo>
                    <a:cubicBezTo>
                      <a:pt x="2668" y="1503"/>
                      <a:pt x="2681" y="1511"/>
                      <a:pt x="2693" y="1524"/>
                    </a:cubicBezTo>
                    <a:cubicBezTo>
                      <a:pt x="2706" y="1545"/>
                      <a:pt x="2710" y="1570"/>
                      <a:pt x="2702" y="1595"/>
                    </a:cubicBezTo>
                    <a:cubicBezTo>
                      <a:pt x="2689" y="1632"/>
                      <a:pt x="2668" y="1666"/>
                      <a:pt x="2643" y="1695"/>
                    </a:cubicBezTo>
                    <a:cubicBezTo>
                      <a:pt x="2643" y="1695"/>
                      <a:pt x="2639" y="1699"/>
                      <a:pt x="2635" y="1699"/>
                    </a:cubicBezTo>
                    <a:lnTo>
                      <a:pt x="2626" y="1699"/>
                    </a:lnTo>
                    <a:cubicBezTo>
                      <a:pt x="2601" y="1686"/>
                      <a:pt x="2597" y="1653"/>
                      <a:pt x="2597" y="1632"/>
                    </a:cubicBezTo>
                    <a:lnTo>
                      <a:pt x="2597" y="1624"/>
                    </a:lnTo>
                    <a:lnTo>
                      <a:pt x="2597" y="1607"/>
                    </a:lnTo>
                    <a:cubicBezTo>
                      <a:pt x="2593" y="1590"/>
                      <a:pt x="2589" y="1578"/>
                      <a:pt x="2593" y="1561"/>
                    </a:cubicBezTo>
                    <a:cubicBezTo>
                      <a:pt x="2593" y="1540"/>
                      <a:pt x="2601" y="1524"/>
                      <a:pt x="2614" y="1511"/>
                    </a:cubicBezTo>
                    <a:cubicBezTo>
                      <a:pt x="2622" y="1503"/>
                      <a:pt x="2635" y="1499"/>
                      <a:pt x="2643" y="1499"/>
                    </a:cubicBezTo>
                    <a:close/>
                    <a:moveTo>
                      <a:pt x="2397" y="1686"/>
                    </a:moveTo>
                    <a:lnTo>
                      <a:pt x="2393" y="1711"/>
                    </a:lnTo>
                    <a:lnTo>
                      <a:pt x="2393" y="1686"/>
                    </a:lnTo>
                    <a:close/>
                    <a:moveTo>
                      <a:pt x="1145" y="1862"/>
                    </a:moveTo>
                    <a:lnTo>
                      <a:pt x="1145" y="1866"/>
                    </a:lnTo>
                    <a:lnTo>
                      <a:pt x="1103" y="1903"/>
                    </a:lnTo>
                    <a:lnTo>
                      <a:pt x="1099" y="1899"/>
                    </a:lnTo>
                    <a:lnTo>
                      <a:pt x="1145" y="1862"/>
                    </a:lnTo>
                    <a:close/>
                    <a:moveTo>
                      <a:pt x="1191" y="1912"/>
                    </a:moveTo>
                    <a:cubicBezTo>
                      <a:pt x="1195" y="1912"/>
                      <a:pt x="1199" y="1912"/>
                      <a:pt x="1199" y="1920"/>
                    </a:cubicBezTo>
                    <a:cubicBezTo>
                      <a:pt x="1197" y="1918"/>
                      <a:pt x="1195" y="1917"/>
                      <a:pt x="1193" y="1917"/>
                    </a:cubicBezTo>
                    <a:cubicBezTo>
                      <a:pt x="1192" y="1917"/>
                      <a:pt x="1191" y="1918"/>
                      <a:pt x="1191" y="1920"/>
                    </a:cubicBezTo>
                    <a:cubicBezTo>
                      <a:pt x="1171" y="1920"/>
                      <a:pt x="1158" y="1928"/>
                      <a:pt x="1146" y="1940"/>
                    </a:cubicBezTo>
                    <a:lnTo>
                      <a:pt x="1146" y="1940"/>
                    </a:lnTo>
                    <a:lnTo>
                      <a:pt x="1141" y="1937"/>
                    </a:lnTo>
                    <a:cubicBezTo>
                      <a:pt x="1153" y="1920"/>
                      <a:pt x="1170" y="1912"/>
                      <a:pt x="1191" y="1912"/>
                    </a:cubicBezTo>
                    <a:close/>
                    <a:moveTo>
                      <a:pt x="3328" y="1995"/>
                    </a:moveTo>
                    <a:cubicBezTo>
                      <a:pt x="3328" y="1996"/>
                      <a:pt x="3328" y="1997"/>
                      <a:pt x="3328" y="1998"/>
                    </a:cubicBezTo>
                    <a:lnTo>
                      <a:pt x="3328" y="1998"/>
                    </a:lnTo>
                    <a:lnTo>
                      <a:pt x="3324" y="1995"/>
                    </a:lnTo>
                    <a:close/>
                    <a:moveTo>
                      <a:pt x="1130" y="1968"/>
                    </a:moveTo>
                    <a:cubicBezTo>
                      <a:pt x="1125" y="1980"/>
                      <a:pt x="1120" y="1992"/>
                      <a:pt x="1115" y="2004"/>
                    </a:cubicBezTo>
                    <a:cubicBezTo>
                      <a:pt x="1120" y="1990"/>
                      <a:pt x="1124" y="1979"/>
                      <a:pt x="1130" y="1968"/>
                    </a:cubicBezTo>
                    <a:close/>
                    <a:moveTo>
                      <a:pt x="2101" y="1828"/>
                    </a:moveTo>
                    <a:cubicBezTo>
                      <a:pt x="2117" y="1828"/>
                      <a:pt x="2130" y="1837"/>
                      <a:pt x="2138" y="1849"/>
                    </a:cubicBezTo>
                    <a:cubicBezTo>
                      <a:pt x="2155" y="1870"/>
                      <a:pt x="2159" y="1899"/>
                      <a:pt x="2151" y="1924"/>
                    </a:cubicBezTo>
                    <a:cubicBezTo>
                      <a:pt x="2138" y="1958"/>
                      <a:pt x="2117" y="1991"/>
                      <a:pt x="2092" y="2020"/>
                    </a:cubicBezTo>
                    <a:cubicBezTo>
                      <a:pt x="2088" y="2025"/>
                      <a:pt x="2080" y="2025"/>
                      <a:pt x="2076" y="2025"/>
                    </a:cubicBezTo>
                    <a:cubicBezTo>
                      <a:pt x="2050" y="2012"/>
                      <a:pt x="2046" y="1979"/>
                      <a:pt x="2046" y="1958"/>
                    </a:cubicBezTo>
                    <a:lnTo>
                      <a:pt x="2046" y="1949"/>
                    </a:lnTo>
                    <a:cubicBezTo>
                      <a:pt x="2042" y="1941"/>
                      <a:pt x="2042" y="1937"/>
                      <a:pt x="2042" y="1933"/>
                    </a:cubicBezTo>
                    <a:cubicBezTo>
                      <a:pt x="2038" y="1916"/>
                      <a:pt x="2038" y="1903"/>
                      <a:pt x="2042" y="1891"/>
                    </a:cubicBezTo>
                    <a:lnTo>
                      <a:pt x="2038" y="1887"/>
                    </a:lnTo>
                    <a:cubicBezTo>
                      <a:pt x="2042" y="1870"/>
                      <a:pt x="2050" y="1853"/>
                      <a:pt x="2063" y="1837"/>
                    </a:cubicBezTo>
                    <a:cubicBezTo>
                      <a:pt x="2071" y="1833"/>
                      <a:pt x="2084" y="1828"/>
                      <a:pt x="2092" y="1828"/>
                    </a:cubicBezTo>
                    <a:close/>
                    <a:moveTo>
                      <a:pt x="1211" y="1954"/>
                    </a:moveTo>
                    <a:cubicBezTo>
                      <a:pt x="1224" y="1954"/>
                      <a:pt x="1241" y="1958"/>
                      <a:pt x="1249" y="1966"/>
                    </a:cubicBezTo>
                    <a:cubicBezTo>
                      <a:pt x="1262" y="1974"/>
                      <a:pt x="1266" y="1987"/>
                      <a:pt x="1270" y="1999"/>
                    </a:cubicBezTo>
                    <a:cubicBezTo>
                      <a:pt x="1270" y="2020"/>
                      <a:pt x="1262" y="2037"/>
                      <a:pt x="1249" y="2054"/>
                    </a:cubicBezTo>
                    <a:cubicBezTo>
                      <a:pt x="1241" y="2066"/>
                      <a:pt x="1232" y="2075"/>
                      <a:pt x="1220" y="2083"/>
                    </a:cubicBezTo>
                    <a:lnTo>
                      <a:pt x="1207" y="2095"/>
                    </a:lnTo>
                    <a:lnTo>
                      <a:pt x="1199" y="2095"/>
                    </a:lnTo>
                    <a:cubicBezTo>
                      <a:pt x="1186" y="2112"/>
                      <a:pt x="1166" y="2121"/>
                      <a:pt x="1145" y="2125"/>
                    </a:cubicBezTo>
                    <a:lnTo>
                      <a:pt x="1132" y="2125"/>
                    </a:lnTo>
                    <a:cubicBezTo>
                      <a:pt x="1128" y="2125"/>
                      <a:pt x="1120" y="2116"/>
                      <a:pt x="1124" y="2112"/>
                    </a:cubicBezTo>
                    <a:cubicBezTo>
                      <a:pt x="1124" y="2070"/>
                      <a:pt x="1132" y="2037"/>
                      <a:pt x="1149" y="1999"/>
                    </a:cubicBezTo>
                    <a:cubicBezTo>
                      <a:pt x="1157" y="1979"/>
                      <a:pt x="1178" y="1958"/>
                      <a:pt x="1203" y="1954"/>
                    </a:cubicBezTo>
                    <a:close/>
                    <a:moveTo>
                      <a:pt x="3432" y="1933"/>
                    </a:moveTo>
                    <a:cubicBezTo>
                      <a:pt x="3449" y="1937"/>
                      <a:pt x="3461" y="1945"/>
                      <a:pt x="3474" y="1958"/>
                    </a:cubicBezTo>
                    <a:cubicBezTo>
                      <a:pt x="3491" y="1979"/>
                      <a:pt x="3499" y="2008"/>
                      <a:pt x="3491" y="2037"/>
                    </a:cubicBezTo>
                    <a:lnTo>
                      <a:pt x="3478" y="2029"/>
                    </a:lnTo>
                    <a:cubicBezTo>
                      <a:pt x="3465" y="2066"/>
                      <a:pt x="3449" y="2095"/>
                      <a:pt x="3424" y="2125"/>
                    </a:cubicBezTo>
                    <a:cubicBezTo>
                      <a:pt x="3420" y="2129"/>
                      <a:pt x="3415" y="2129"/>
                      <a:pt x="3411" y="2129"/>
                    </a:cubicBezTo>
                    <a:lnTo>
                      <a:pt x="3403" y="2129"/>
                    </a:lnTo>
                    <a:cubicBezTo>
                      <a:pt x="3382" y="2116"/>
                      <a:pt x="3378" y="2087"/>
                      <a:pt x="3374" y="2062"/>
                    </a:cubicBezTo>
                    <a:lnTo>
                      <a:pt x="3374" y="2054"/>
                    </a:lnTo>
                    <a:cubicBezTo>
                      <a:pt x="3374" y="2050"/>
                      <a:pt x="3374" y="2045"/>
                      <a:pt x="3374" y="2037"/>
                    </a:cubicBezTo>
                    <a:cubicBezTo>
                      <a:pt x="3369" y="2025"/>
                      <a:pt x="3369" y="2008"/>
                      <a:pt x="3374" y="1995"/>
                    </a:cubicBezTo>
                    <a:cubicBezTo>
                      <a:pt x="3374" y="1974"/>
                      <a:pt x="3382" y="1958"/>
                      <a:pt x="3395" y="1945"/>
                    </a:cubicBezTo>
                    <a:cubicBezTo>
                      <a:pt x="3403" y="1937"/>
                      <a:pt x="3415" y="1933"/>
                      <a:pt x="3424" y="1933"/>
                    </a:cubicBezTo>
                    <a:close/>
                    <a:moveTo>
                      <a:pt x="3344" y="2124"/>
                    </a:moveTo>
                    <a:cubicBezTo>
                      <a:pt x="3349" y="2138"/>
                      <a:pt x="3355" y="2152"/>
                      <a:pt x="3361" y="2166"/>
                    </a:cubicBezTo>
                    <a:cubicBezTo>
                      <a:pt x="3354" y="2153"/>
                      <a:pt x="3349" y="2138"/>
                      <a:pt x="3344" y="2124"/>
                    </a:cubicBezTo>
                    <a:close/>
                    <a:moveTo>
                      <a:pt x="1737" y="2108"/>
                    </a:moveTo>
                    <a:lnTo>
                      <a:pt x="1742" y="2112"/>
                    </a:lnTo>
                    <a:cubicBezTo>
                      <a:pt x="1733" y="2146"/>
                      <a:pt x="1708" y="2171"/>
                      <a:pt x="1679" y="2183"/>
                    </a:cubicBezTo>
                    <a:lnTo>
                      <a:pt x="1675" y="2179"/>
                    </a:lnTo>
                    <a:cubicBezTo>
                      <a:pt x="1704" y="2166"/>
                      <a:pt x="1729" y="2141"/>
                      <a:pt x="1737" y="2108"/>
                    </a:cubicBezTo>
                    <a:close/>
                    <a:moveTo>
                      <a:pt x="1777" y="2229"/>
                    </a:moveTo>
                    <a:cubicBezTo>
                      <a:pt x="1768" y="2240"/>
                      <a:pt x="1757" y="2249"/>
                      <a:pt x="1746" y="2258"/>
                    </a:cubicBezTo>
                    <a:lnTo>
                      <a:pt x="1742" y="2254"/>
                    </a:lnTo>
                    <a:cubicBezTo>
                      <a:pt x="1755" y="2247"/>
                      <a:pt x="1767" y="2239"/>
                      <a:pt x="1777" y="2229"/>
                    </a:cubicBezTo>
                    <a:close/>
                    <a:moveTo>
                      <a:pt x="719" y="2237"/>
                    </a:moveTo>
                    <a:lnTo>
                      <a:pt x="706" y="2292"/>
                    </a:lnTo>
                    <a:lnTo>
                      <a:pt x="715" y="2237"/>
                    </a:lnTo>
                    <a:close/>
                    <a:moveTo>
                      <a:pt x="2869" y="2091"/>
                    </a:moveTo>
                    <a:cubicBezTo>
                      <a:pt x="2885" y="2095"/>
                      <a:pt x="2898" y="2104"/>
                      <a:pt x="2910" y="2116"/>
                    </a:cubicBezTo>
                    <a:cubicBezTo>
                      <a:pt x="2923" y="2137"/>
                      <a:pt x="2927" y="2162"/>
                      <a:pt x="2919" y="2187"/>
                    </a:cubicBezTo>
                    <a:cubicBezTo>
                      <a:pt x="2906" y="2225"/>
                      <a:pt x="2885" y="2258"/>
                      <a:pt x="2860" y="2283"/>
                    </a:cubicBezTo>
                    <a:cubicBezTo>
                      <a:pt x="2856" y="2287"/>
                      <a:pt x="2852" y="2292"/>
                      <a:pt x="2848" y="2292"/>
                    </a:cubicBezTo>
                    <a:lnTo>
                      <a:pt x="2844" y="2292"/>
                    </a:lnTo>
                    <a:cubicBezTo>
                      <a:pt x="2819" y="2279"/>
                      <a:pt x="2814" y="2246"/>
                      <a:pt x="2814" y="2225"/>
                    </a:cubicBezTo>
                    <a:lnTo>
                      <a:pt x="2814" y="2217"/>
                    </a:lnTo>
                    <a:cubicBezTo>
                      <a:pt x="2814" y="2208"/>
                      <a:pt x="2814" y="2204"/>
                      <a:pt x="2810" y="2200"/>
                    </a:cubicBezTo>
                    <a:cubicBezTo>
                      <a:pt x="2806" y="2183"/>
                      <a:pt x="2806" y="2166"/>
                      <a:pt x="2810" y="2154"/>
                    </a:cubicBezTo>
                    <a:cubicBezTo>
                      <a:pt x="2810" y="2133"/>
                      <a:pt x="2819" y="2116"/>
                      <a:pt x="2831" y="2104"/>
                    </a:cubicBezTo>
                    <a:cubicBezTo>
                      <a:pt x="2839" y="2095"/>
                      <a:pt x="2852" y="2091"/>
                      <a:pt x="2864" y="2091"/>
                    </a:cubicBezTo>
                    <a:close/>
                    <a:moveTo>
                      <a:pt x="556" y="2137"/>
                    </a:moveTo>
                    <a:cubicBezTo>
                      <a:pt x="569" y="2137"/>
                      <a:pt x="581" y="2141"/>
                      <a:pt x="590" y="2150"/>
                    </a:cubicBezTo>
                    <a:cubicBezTo>
                      <a:pt x="602" y="2154"/>
                      <a:pt x="606" y="2166"/>
                      <a:pt x="610" y="2179"/>
                    </a:cubicBezTo>
                    <a:cubicBezTo>
                      <a:pt x="610" y="2200"/>
                      <a:pt x="602" y="2217"/>
                      <a:pt x="594" y="2233"/>
                    </a:cubicBezTo>
                    <a:cubicBezTo>
                      <a:pt x="585" y="2246"/>
                      <a:pt x="573" y="2258"/>
                      <a:pt x="560" y="2267"/>
                    </a:cubicBezTo>
                    <a:lnTo>
                      <a:pt x="548" y="2275"/>
                    </a:lnTo>
                    <a:lnTo>
                      <a:pt x="539" y="2275"/>
                    </a:lnTo>
                    <a:cubicBezTo>
                      <a:pt x="527" y="2292"/>
                      <a:pt x="506" y="2304"/>
                      <a:pt x="485" y="2308"/>
                    </a:cubicBezTo>
                    <a:lnTo>
                      <a:pt x="473" y="2308"/>
                    </a:lnTo>
                    <a:cubicBezTo>
                      <a:pt x="468" y="2304"/>
                      <a:pt x="460" y="2300"/>
                      <a:pt x="464" y="2292"/>
                    </a:cubicBezTo>
                    <a:cubicBezTo>
                      <a:pt x="464" y="2254"/>
                      <a:pt x="473" y="2217"/>
                      <a:pt x="489" y="2183"/>
                    </a:cubicBezTo>
                    <a:cubicBezTo>
                      <a:pt x="498" y="2158"/>
                      <a:pt x="519" y="2141"/>
                      <a:pt x="548" y="2137"/>
                    </a:cubicBezTo>
                    <a:close/>
                    <a:moveTo>
                      <a:pt x="656" y="2204"/>
                    </a:moveTo>
                    <a:lnTo>
                      <a:pt x="660" y="2208"/>
                    </a:lnTo>
                    <a:cubicBezTo>
                      <a:pt x="656" y="2254"/>
                      <a:pt x="640" y="2296"/>
                      <a:pt x="615" y="2333"/>
                    </a:cubicBezTo>
                    <a:lnTo>
                      <a:pt x="602" y="2325"/>
                    </a:lnTo>
                    <a:cubicBezTo>
                      <a:pt x="631" y="2287"/>
                      <a:pt x="648" y="2246"/>
                      <a:pt x="656" y="2204"/>
                    </a:cubicBezTo>
                    <a:close/>
                    <a:moveTo>
                      <a:pt x="2443" y="2262"/>
                    </a:moveTo>
                    <a:lnTo>
                      <a:pt x="2443" y="2267"/>
                    </a:lnTo>
                    <a:cubicBezTo>
                      <a:pt x="2426" y="2287"/>
                      <a:pt x="2409" y="2308"/>
                      <a:pt x="2397" y="2333"/>
                    </a:cubicBezTo>
                    <a:cubicBezTo>
                      <a:pt x="2409" y="2304"/>
                      <a:pt x="2422" y="2283"/>
                      <a:pt x="2443" y="2262"/>
                    </a:cubicBezTo>
                    <a:close/>
                    <a:moveTo>
                      <a:pt x="2522" y="2283"/>
                    </a:moveTo>
                    <a:lnTo>
                      <a:pt x="2522" y="2287"/>
                    </a:lnTo>
                    <a:lnTo>
                      <a:pt x="2489" y="2338"/>
                    </a:lnTo>
                    <a:lnTo>
                      <a:pt x="2522" y="2283"/>
                    </a:lnTo>
                    <a:close/>
                    <a:moveTo>
                      <a:pt x="2973" y="2183"/>
                    </a:moveTo>
                    <a:lnTo>
                      <a:pt x="2973" y="2187"/>
                    </a:lnTo>
                    <a:cubicBezTo>
                      <a:pt x="2952" y="2242"/>
                      <a:pt x="2927" y="2292"/>
                      <a:pt x="2894" y="2342"/>
                    </a:cubicBezTo>
                    <a:lnTo>
                      <a:pt x="2889" y="2338"/>
                    </a:lnTo>
                    <a:cubicBezTo>
                      <a:pt x="2923" y="2287"/>
                      <a:pt x="2948" y="2237"/>
                      <a:pt x="2969" y="2183"/>
                    </a:cubicBezTo>
                    <a:close/>
                    <a:moveTo>
                      <a:pt x="1900" y="2304"/>
                    </a:moveTo>
                    <a:lnTo>
                      <a:pt x="1904" y="2308"/>
                    </a:lnTo>
                    <a:lnTo>
                      <a:pt x="1879" y="2346"/>
                    </a:lnTo>
                    <a:lnTo>
                      <a:pt x="1900" y="2304"/>
                    </a:lnTo>
                    <a:close/>
                    <a:moveTo>
                      <a:pt x="3011" y="2321"/>
                    </a:moveTo>
                    <a:cubicBezTo>
                      <a:pt x="3006" y="2350"/>
                      <a:pt x="2994" y="2375"/>
                      <a:pt x="2981" y="2400"/>
                    </a:cubicBezTo>
                    <a:lnTo>
                      <a:pt x="2973" y="2400"/>
                    </a:lnTo>
                    <a:cubicBezTo>
                      <a:pt x="2990" y="2375"/>
                      <a:pt x="3002" y="2350"/>
                      <a:pt x="3006" y="2321"/>
                    </a:cubicBezTo>
                    <a:close/>
                    <a:moveTo>
                      <a:pt x="2647" y="2392"/>
                    </a:moveTo>
                    <a:lnTo>
                      <a:pt x="2652" y="2404"/>
                    </a:lnTo>
                    <a:cubicBezTo>
                      <a:pt x="2647" y="2425"/>
                      <a:pt x="2643" y="2442"/>
                      <a:pt x="2631" y="2454"/>
                    </a:cubicBezTo>
                    <a:cubicBezTo>
                      <a:pt x="2639" y="2438"/>
                      <a:pt x="2643" y="2421"/>
                      <a:pt x="2647" y="2404"/>
                    </a:cubicBezTo>
                    <a:lnTo>
                      <a:pt x="2647" y="2392"/>
                    </a:lnTo>
                    <a:close/>
                    <a:moveTo>
                      <a:pt x="3269" y="2530"/>
                    </a:moveTo>
                    <a:lnTo>
                      <a:pt x="3269" y="2534"/>
                    </a:lnTo>
                    <a:lnTo>
                      <a:pt x="3232" y="2584"/>
                    </a:lnTo>
                    <a:lnTo>
                      <a:pt x="3269" y="2530"/>
                    </a:lnTo>
                    <a:close/>
                    <a:moveTo>
                      <a:pt x="631" y="2626"/>
                    </a:moveTo>
                    <a:lnTo>
                      <a:pt x="631" y="2630"/>
                    </a:lnTo>
                    <a:lnTo>
                      <a:pt x="631" y="2638"/>
                    </a:lnTo>
                    <a:lnTo>
                      <a:pt x="635" y="2642"/>
                    </a:lnTo>
                    <a:cubicBezTo>
                      <a:pt x="635" y="2646"/>
                      <a:pt x="640" y="2651"/>
                      <a:pt x="648" y="2651"/>
                    </a:cubicBezTo>
                    <a:lnTo>
                      <a:pt x="648" y="2655"/>
                    </a:lnTo>
                    <a:cubicBezTo>
                      <a:pt x="635" y="2655"/>
                      <a:pt x="623" y="2638"/>
                      <a:pt x="631" y="2626"/>
                    </a:cubicBezTo>
                    <a:close/>
                    <a:moveTo>
                      <a:pt x="535" y="2609"/>
                    </a:moveTo>
                    <a:cubicBezTo>
                      <a:pt x="535" y="2638"/>
                      <a:pt x="544" y="2663"/>
                      <a:pt x="552" y="2692"/>
                    </a:cubicBezTo>
                    <a:lnTo>
                      <a:pt x="544" y="2684"/>
                    </a:lnTo>
                    <a:cubicBezTo>
                      <a:pt x="535" y="2659"/>
                      <a:pt x="531" y="2634"/>
                      <a:pt x="531" y="2609"/>
                    </a:cubicBezTo>
                    <a:close/>
                    <a:moveTo>
                      <a:pt x="1800" y="2588"/>
                    </a:moveTo>
                    <a:cubicBezTo>
                      <a:pt x="1800" y="2634"/>
                      <a:pt x="1804" y="2676"/>
                      <a:pt x="1813" y="2717"/>
                    </a:cubicBezTo>
                    <a:cubicBezTo>
                      <a:pt x="1800" y="2676"/>
                      <a:pt x="1796" y="2634"/>
                      <a:pt x="1796" y="2592"/>
                    </a:cubicBezTo>
                    <a:lnTo>
                      <a:pt x="1796" y="2588"/>
                    </a:lnTo>
                    <a:close/>
                    <a:moveTo>
                      <a:pt x="1366" y="2542"/>
                    </a:moveTo>
                    <a:cubicBezTo>
                      <a:pt x="1378" y="2542"/>
                      <a:pt x="1391" y="2546"/>
                      <a:pt x="1399" y="2555"/>
                    </a:cubicBezTo>
                    <a:cubicBezTo>
                      <a:pt x="1412" y="2563"/>
                      <a:pt x="1416" y="2575"/>
                      <a:pt x="1420" y="2588"/>
                    </a:cubicBezTo>
                    <a:cubicBezTo>
                      <a:pt x="1420" y="2609"/>
                      <a:pt x="1416" y="2626"/>
                      <a:pt x="1403" y="2642"/>
                    </a:cubicBezTo>
                    <a:cubicBezTo>
                      <a:pt x="1395" y="2655"/>
                      <a:pt x="1383" y="2663"/>
                      <a:pt x="1370" y="2676"/>
                    </a:cubicBezTo>
                    <a:lnTo>
                      <a:pt x="1358" y="2684"/>
                    </a:lnTo>
                    <a:lnTo>
                      <a:pt x="1349" y="2688"/>
                    </a:lnTo>
                    <a:cubicBezTo>
                      <a:pt x="1337" y="2705"/>
                      <a:pt x="1320" y="2717"/>
                      <a:pt x="1299" y="2722"/>
                    </a:cubicBezTo>
                    <a:lnTo>
                      <a:pt x="1295" y="2717"/>
                    </a:lnTo>
                    <a:lnTo>
                      <a:pt x="1282" y="2717"/>
                    </a:lnTo>
                    <a:cubicBezTo>
                      <a:pt x="1278" y="2713"/>
                      <a:pt x="1274" y="2705"/>
                      <a:pt x="1274" y="2701"/>
                    </a:cubicBezTo>
                    <a:cubicBezTo>
                      <a:pt x="1274" y="2663"/>
                      <a:pt x="1282" y="2626"/>
                      <a:pt x="1299" y="2592"/>
                    </a:cubicBezTo>
                    <a:cubicBezTo>
                      <a:pt x="1307" y="2567"/>
                      <a:pt x="1328" y="2550"/>
                      <a:pt x="1358" y="2542"/>
                    </a:cubicBezTo>
                    <a:close/>
                    <a:moveTo>
                      <a:pt x="1917" y="2555"/>
                    </a:moveTo>
                    <a:cubicBezTo>
                      <a:pt x="1929" y="2555"/>
                      <a:pt x="1946" y="2563"/>
                      <a:pt x="1954" y="2575"/>
                    </a:cubicBezTo>
                    <a:cubicBezTo>
                      <a:pt x="1971" y="2596"/>
                      <a:pt x="1971" y="2626"/>
                      <a:pt x="1963" y="2651"/>
                    </a:cubicBezTo>
                    <a:cubicBezTo>
                      <a:pt x="1950" y="2684"/>
                      <a:pt x="1934" y="2717"/>
                      <a:pt x="1909" y="2747"/>
                    </a:cubicBezTo>
                    <a:cubicBezTo>
                      <a:pt x="1904" y="2751"/>
                      <a:pt x="1900" y="2751"/>
                      <a:pt x="1896" y="2751"/>
                    </a:cubicBezTo>
                    <a:lnTo>
                      <a:pt x="1888" y="2751"/>
                    </a:lnTo>
                    <a:cubicBezTo>
                      <a:pt x="1863" y="2738"/>
                      <a:pt x="1863" y="2709"/>
                      <a:pt x="1858" y="2684"/>
                    </a:cubicBezTo>
                    <a:lnTo>
                      <a:pt x="1858" y="2676"/>
                    </a:lnTo>
                    <a:lnTo>
                      <a:pt x="1858" y="2659"/>
                    </a:lnTo>
                    <a:cubicBezTo>
                      <a:pt x="1854" y="2646"/>
                      <a:pt x="1854" y="2630"/>
                      <a:pt x="1858" y="2617"/>
                    </a:cubicBezTo>
                    <a:lnTo>
                      <a:pt x="1854" y="2613"/>
                    </a:lnTo>
                    <a:cubicBezTo>
                      <a:pt x="1854" y="2596"/>
                      <a:pt x="1863" y="2575"/>
                      <a:pt x="1879" y="2563"/>
                    </a:cubicBezTo>
                    <a:cubicBezTo>
                      <a:pt x="1888" y="2555"/>
                      <a:pt x="1896" y="2555"/>
                      <a:pt x="1909" y="2555"/>
                    </a:cubicBezTo>
                    <a:close/>
                    <a:moveTo>
                      <a:pt x="2543" y="2605"/>
                    </a:moveTo>
                    <a:cubicBezTo>
                      <a:pt x="2560" y="2605"/>
                      <a:pt x="2576" y="2613"/>
                      <a:pt x="2585" y="2626"/>
                    </a:cubicBezTo>
                    <a:cubicBezTo>
                      <a:pt x="2597" y="2646"/>
                      <a:pt x="2601" y="2676"/>
                      <a:pt x="2589" y="2697"/>
                    </a:cubicBezTo>
                    <a:lnTo>
                      <a:pt x="2593" y="2697"/>
                    </a:lnTo>
                    <a:cubicBezTo>
                      <a:pt x="2581" y="2734"/>
                      <a:pt x="2560" y="2768"/>
                      <a:pt x="2535" y="2797"/>
                    </a:cubicBezTo>
                    <a:cubicBezTo>
                      <a:pt x="2530" y="2797"/>
                      <a:pt x="2526" y="2801"/>
                      <a:pt x="2522" y="2801"/>
                    </a:cubicBezTo>
                    <a:lnTo>
                      <a:pt x="2518" y="2801"/>
                    </a:lnTo>
                    <a:cubicBezTo>
                      <a:pt x="2493" y="2788"/>
                      <a:pt x="2489" y="2755"/>
                      <a:pt x="2489" y="2734"/>
                    </a:cubicBezTo>
                    <a:lnTo>
                      <a:pt x="2489" y="2722"/>
                    </a:lnTo>
                    <a:cubicBezTo>
                      <a:pt x="2489" y="2717"/>
                      <a:pt x="2489" y="2713"/>
                      <a:pt x="2485" y="2705"/>
                    </a:cubicBezTo>
                    <a:cubicBezTo>
                      <a:pt x="2480" y="2692"/>
                      <a:pt x="2480" y="2676"/>
                      <a:pt x="2485" y="2663"/>
                    </a:cubicBezTo>
                    <a:cubicBezTo>
                      <a:pt x="2489" y="2642"/>
                      <a:pt x="2493" y="2626"/>
                      <a:pt x="2505" y="2613"/>
                    </a:cubicBezTo>
                    <a:cubicBezTo>
                      <a:pt x="2518" y="2609"/>
                      <a:pt x="2526" y="2605"/>
                      <a:pt x="2539" y="2605"/>
                    </a:cubicBezTo>
                    <a:close/>
                    <a:moveTo>
                      <a:pt x="1708" y="2747"/>
                    </a:moveTo>
                    <a:lnTo>
                      <a:pt x="1712" y="2751"/>
                    </a:lnTo>
                    <a:cubicBezTo>
                      <a:pt x="1708" y="2776"/>
                      <a:pt x="1717" y="2801"/>
                      <a:pt x="1737" y="2822"/>
                    </a:cubicBezTo>
                    <a:lnTo>
                      <a:pt x="1733" y="2818"/>
                    </a:lnTo>
                    <a:lnTo>
                      <a:pt x="1729" y="2822"/>
                    </a:lnTo>
                    <a:cubicBezTo>
                      <a:pt x="1712" y="2801"/>
                      <a:pt x="1700" y="2776"/>
                      <a:pt x="1708" y="2747"/>
                    </a:cubicBezTo>
                    <a:close/>
                    <a:moveTo>
                      <a:pt x="2643" y="2797"/>
                    </a:moveTo>
                    <a:lnTo>
                      <a:pt x="2647" y="2801"/>
                    </a:lnTo>
                    <a:lnTo>
                      <a:pt x="2614" y="2855"/>
                    </a:lnTo>
                    <a:lnTo>
                      <a:pt x="2643" y="2797"/>
                    </a:lnTo>
                    <a:close/>
                    <a:moveTo>
                      <a:pt x="2643" y="2697"/>
                    </a:moveTo>
                    <a:lnTo>
                      <a:pt x="2643" y="2701"/>
                    </a:lnTo>
                    <a:cubicBezTo>
                      <a:pt x="2622" y="2759"/>
                      <a:pt x="2589" y="2818"/>
                      <a:pt x="2543" y="2859"/>
                    </a:cubicBezTo>
                    <a:cubicBezTo>
                      <a:pt x="2589" y="2813"/>
                      <a:pt x="2622" y="2759"/>
                      <a:pt x="2643" y="2697"/>
                    </a:cubicBezTo>
                    <a:close/>
                    <a:moveTo>
                      <a:pt x="2706" y="2830"/>
                    </a:moveTo>
                    <a:lnTo>
                      <a:pt x="2706" y="2834"/>
                    </a:lnTo>
                    <a:lnTo>
                      <a:pt x="2664" y="2872"/>
                    </a:lnTo>
                    <a:lnTo>
                      <a:pt x="2706" y="2830"/>
                    </a:lnTo>
                    <a:close/>
                    <a:moveTo>
                      <a:pt x="1666" y="2847"/>
                    </a:moveTo>
                    <a:cubicBezTo>
                      <a:pt x="1666" y="2864"/>
                      <a:pt x="1679" y="2880"/>
                      <a:pt x="1691" y="2893"/>
                    </a:cubicBezTo>
                    <a:lnTo>
                      <a:pt x="1683" y="2893"/>
                    </a:lnTo>
                    <a:cubicBezTo>
                      <a:pt x="1671" y="2880"/>
                      <a:pt x="1662" y="2864"/>
                      <a:pt x="1662" y="2847"/>
                    </a:cubicBezTo>
                    <a:close/>
                    <a:moveTo>
                      <a:pt x="949" y="2909"/>
                    </a:moveTo>
                    <a:lnTo>
                      <a:pt x="949" y="2914"/>
                    </a:lnTo>
                    <a:lnTo>
                      <a:pt x="898" y="2989"/>
                    </a:lnTo>
                    <a:lnTo>
                      <a:pt x="949" y="2909"/>
                    </a:lnTo>
                    <a:close/>
                    <a:moveTo>
                      <a:pt x="811" y="2830"/>
                    </a:moveTo>
                    <a:cubicBezTo>
                      <a:pt x="823" y="2830"/>
                      <a:pt x="836" y="2834"/>
                      <a:pt x="848" y="2843"/>
                    </a:cubicBezTo>
                    <a:cubicBezTo>
                      <a:pt x="861" y="2851"/>
                      <a:pt x="865" y="2864"/>
                      <a:pt x="869" y="2876"/>
                    </a:cubicBezTo>
                    <a:cubicBezTo>
                      <a:pt x="869" y="2893"/>
                      <a:pt x="861" y="2914"/>
                      <a:pt x="848" y="2926"/>
                    </a:cubicBezTo>
                    <a:cubicBezTo>
                      <a:pt x="840" y="2939"/>
                      <a:pt x="832" y="2951"/>
                      <a:pt x="819" y="2960"/>
                    </a:cubicBezTo>
                    <a:lnTo>
                      <a:pt x="807" y="2968"/>
                    </a:lnTo>
                    <a:lnTo>
                      <a:pt x="798" y="2972"/>
                    </a:lnTo>
                    <a:cubicBezTo>
                      <a:pt x="786" y="2989"/>
                      <a:pt x="765" y="2997"/>
                      <a:pt x="744" y="3001"/>
                    </a:cubicBezTo>
                    <a:lnTo>
                      <a:pt x="731" y="3001"/>
                    </a:lnTo>
                    <a:cubicBezTo>
                      <a:pt x="723" y="3001"/>
                      <a:pt x="719" y="2993"/>
                      <a:pt x="719" y="2985"/>
                    </a:cubicBezTo>
                    <a:cubicBezTo>
                      <a:pt x="723" y="2947"/>
                      <a:pt x="731" y="2909"/>
                      <a:pt x="748" y="2876"/>
                    </a:cubicBezTo>
                    <a:cubicBezTo>
                      <a:pt x="757" y="2851"/>
                      <a:pt x="777" y="2834"/>
                      <a:pt x="802" y="2830"/>
                    </a:cubicBezTo>
                    <a:close/>
                    <a:moveTo>
                      <a:pt x="915" y="2834"/>
                    </a:moveTo>
                    <a:lnTo>
                      <a:pt x="915" y="2834"/>
                    </a:lnTo>
                    <a:cubicBezTo>
                      <a:pt x="932" y="2905"/>
                      <a:pt x="898" y="2976"/>
                      <a:pt x="836" y="3010"/>
                    </a:cubicBezTo>
                    <a:lnTo>
                      <a:pt x="827" y="3001"/>
                    </a:lnTo>
                    <a:cubicBezTo>
                      <a:pt x="890" y="2972"/>
                      <a:pt x="923" y="2905"/>
                      <a:pt x="915" y="2834"/>
                    </a:cubicBezTo>
                    <a:close/>
                    <a:moveTo>
                      <a:pt x="2172" y="3323"/>
                    </a:moveTo>
                    <a:lnTo>
                      <a:pt x="2172" y="3327"/>
                    </a:lnTo>
                    <a:lnTo>
                      <a:pt x="2142" y="3377"/>
                    </a:lnTo>
                    <a:lnTo>
                      <a:pt x="2172" y="3323"/>
                    </a:lnTo>
                    <a:close/>
                    <a:moveTo>
                      <a:pt x="2109" y="3298"/>
                    </a:moveTo>
                    <a:lnTo>
                      <a:pt x="2109" y="3302"/>
                    </a:lnTo>
                    <a:lnTo>
                      <a:pt x="2076" y="3385"/>
                    </a:lnTo>
                    <a:lnTo>
                      <a:pt x="2071" y="3385"/>
                    </a:lnTo>
                    <a:lnTo>
                      <a:pt x="2109" y="3298"/>
                    </a:lnTo>
                    <a:close/>
                    <a:moveTo>
                      <a:pt x="1199" y="3222"/>
                    </a:moveTo>
                    <a:lnTo>
                      <a:pt x="1199" y="3227"/>
                    </a:lnTo>
                    <a:cubicBezTo>
                      <a:pt x="1183" y="3281"/>
                      <a:pt x="1179" y="3340"/>
                      <a:pt x="1185" y="3399"/>
                    </a:cubicBezTo>
                    <a:lnTo>
                      <a:pt x="1185" y="3399"/>
                    </a:lnTo>
                    <a:cubicBezTo>
                      <a:pt x="1174" y="3339"/>
                      <a:pt x="1179" y="3279"/>
                      <a:pt x="1195" y="3222"/>
                    </a:cubicBezTo>
                    <a:close/>
                    <a:moveTo>
                      <a:pt x="1967" y="3197"/>
                    </a:moveTo>
                    <a:cubicBezTo>
                      <a:pt x="1984" y="3202"/>
                      <a:pt x="1996" y="3210"/>
                      <a:pt x="2009" y="3222"/>
                    </a:cubicBezTo>
                    <a:cubicBezTo>
                      <a:pt x="2021" y="3243"/>
                      <a:pt x="2025" y="3268"/>
                      <a:pt x="2017" y="3293"/>
                    </a:cubicBezTo>
                    <a:cubicBezTo>
                      <a:pt x="2017" y="3298"/>
                      <a:pt x="2017" y="3298"/>
                      <a:pt x="2013" y="3302"/>
                    </a:cubicBezTo>
                    <a:cubicBezTo>
                      <a:pt x="2000" y="3335"/>
                      <a:pt x="1984" y="3364"/>
                      <a:pt x="1963" y="3389"/>
                    </a:cubicBezTo>
                    <a:cubicBezTo>
                      <a:pt x="1959" y="3394"/>
                      <a:pt x="1959" y="3398"/>
                      <a:pt x="1954" y="3402"/>
                    </a:cubicBezTo>
                    <a:lnTo>
                      <a:pt x="1946" y="3394"/>
                    </a:lnTo>
                    <a:cubicBezTo>
                      <a:pt x="1944" y="3396"/>
                      <a:pt x="1942" y="3397"/>
                      <a:pt x="1940" y="3397"/>
                    </a:cubicBezTo>
                    <a:cubicBezTo>
                      <a:pt x="1939" y="3397"/>
                      <a:pt x="1938" y="3396"/>
                      <a:pt x="1938" y="3394"/>
                    </a:cubicBezTo>
                    <a:cubicBezTo>
                      <a:pt x="1925" y="3389"/>
                      <a:pt x="1917" y="3377"/>
                      <a:pt x="1913" y="3364"/>
                    </a:cubicBezTo>
                    <a:cubicBezTo>
                      <a:pt x="1909" y="3352"/>
                      <a:pt x="1909" y="3339"/>
                      <a:pt x="1909" y="3327"/>
                    </a:cubicBezTo>
                    <a:lnTo>
                      <a:pt x="1909" y="3318"/>
                    </a:lnTo>
                    <a:lnTo>
                      <a:pt x="1909" y="3302"/>
                    </a:lnTo>
                    <a:cubicBezTo>
                      <a:pt x="1904" y="3289"/>
                      <a:pt x="1904" y="3273"/>
                      <a:pt x="1909" y="3260"/>
                    </a:cubicBezTo>
                    <a:cubicBezTo>
                      <a:pt x="1909" y="3239"/>
                      <a:pt x="1917" y="3222"/>
                      <a:pt x="1929" y="3210"/>
                    </a:cubicBezTo>
                    <a:cubicBezTo>
                      <a:pt x="1938" y="3202"/>
                      <a:pt x="1950" y="3197"/>
                      <a:pt x="1963" y="3197"/>
                    </a:cubicBezTo>
                    <a:close/>
                    <a:moveTo>
                      <a:pt x="2076" y="3231"/>
                    </a:moveTo>
                    <a:lnTo>
                      <a:pt x="2080" y="3235"/>
                    </a:lnTo>
                    <a:cubicBezTo>
                      <a:pt x="2080" y="3243"/>
                      <a:pt x="2076" y="3252"/>
                      <a:pt x="2071" y="3260"/>
                    </a:cubicBezTo>
                    <a:cubicBezTo>
                      <a:pt x="2059" y="3314"/>
                      <a:pt x="2038" y="3369"/>
                      <a:pt x="2005" y="3414"/>
                    </a:cubicBezTo>
                    <a:lnTo>
                      <a:pt x="2000" y="3410"/>
                    </a:lnTo>
                    <a:cubicBezTo>
                      <a:pt x="2034" y="3364"/>
                      <a:pt x="2055" y="3314"/>
                      <a:pt x="2067" y="3260"/>
                    </a:cubicBezTo>
                    <a:cubicBezTo>
                      <a:pt x="2067" y="3252"/>
                      <a:pt x="2071" y="3239"/>
                      <a:pt x="2071" y="3231"/>
                    </a:cubicBezTo>
                    <a:close/>
                    <a:moveTo>
                      <a:pt x="1103" y="3377"/>
                    </a:moveTo>
                    <a:cubicBezTo>
                      <a:pt x="1099" y="3394"/>
                      <a:pt x="1095" y="3410"/>
                      <a:pt x="1095" y="3427"/>
                    </a:cubicBezTo>
                    <a:cubicBezTo>
                      <a:pt x="1090" y="3410"/>
                      <a:pt x="1090" y="3394"/>
                      <a:pt x="1095" y="3377"/>
                    </a:cubicBezTo>
                    <a:close/>
                    <a:moveTo>
                      <a:pt x="1274" y="3231"/>
                    </a:moveTo>
                    <a:cubicBezTo>
                      <a:pt x="1291" y="3231"/>
                      <a:pt x="1307" y="3239"/>
                      <a:pt x="1316" y="3252"/>
                    </a:cubicBezTo>
                    <a:cubicBezTo>
                      <a:pt x="1328" y="3273"/>
                      <a:pt x="1333" y="3302"/>
                      <a:pt x="1324" y="3327"/>
                    </a:cubicBezTo>
                    <a:cubicBezTo>
                      <a:pt x="1312" y="3360"/>
                      <a:pt x="1295" y="3394"/>
                      <a:pt x="1270" y="3423"/>
                    </a:cubicBezTo>
                    <a:cubicBezTo>
                      <a:pt x="1262" y="3427"/>
                      <a:pt x="1257" y="3427"/>
                      <a:pt x="1249" y="3427"/>
                    </a:cubicBezTo>
                    <a:cubicBezTo>
                      <a:pt x="1224" y="3414"/>
                      <a:pt x="1224" y="3381"/>
                      <a:pt x="1220" y="3360"/>
                    </a:cubicBezTo>
                    <a:lnTo>
                      <a:pt x="1220" y="3352"/>
                    </a:lnTo>
                    <a:cubicBezTo>
                      <a:pt x="1220" y="3344"/>
                      <a:pt x="1220" y="3339"/>
                      <a:pt x="1220" y="3335"/>
                    </a:cubicBezTo>
                    <a:cubicBezTo>
                      <a:pt x="1216" y="3318"/>
                      <a:pt x="1216" y="3306"/>
                      <a:pt x="1220" y="3293"/>
                    </a:cubicBezTo>
                    <a:lnTo>
                      <a:pt x="1216" y="3289"/>
                    </a:lnTo>
                    <a:cubicBezTo>
                      <a:pt x="1216" y="3273"/>
                      <a:pt x="1224" y="3252"/>
                      <a:pt x="1237" y="3239"/>
                    </a:cubicBezTo>
                    <a:cubicBezTo>
                      <a:pt x="1249" y="3231"/>
                      <a:pt x="1257" y="3231"/>
                      <a:pt x="1270" y="3231"/>
                    </a:cubicBezTo>
                    <a:close/>
                    <a:moveTo>
                      <a:pt x="969" y="3440"/>
                    </a:moveTo>
                    <a:lnTo>
                      <a:pt x="974" y="3444"/>
                    </a:lnTo>
                    <a:cubicBezTo>
                      <a:pt x="974" y="3444"/>
                      <a:pt x="974" y="3445"/>
                      <a:pt x="974" y="3446"/>
                    </a:cubicBezTo>
                    <a:lnTo>
                      <a:pt x="974" y="3446"/>
                    </a:lnTo>
                    <a:lnTo>
                      <a:pt x="969" y="3444"/>
                    </a:lnTo>
                    <a:lnTo>
                      <a:pt x="969" y="3440"/>
                    </a:lnTo>
                    <a:close/>
                    <a:moveTo>
                      <a:pt x="1633" y="3506"/>
                    </a:moveTo>
                    <a:lnTo>
                      <a:pt x="1633" y="3510"/>
                    </a:lnTo>
                    <a:lnTo>
                      <a:pt x="1600" y="3536"/>
                    </a:lnTo>
                    <a:lnTo>
                      <a:pt x="1566" y="3565"/>
                    </a:lnTo>
                    <a:lnTo>
                      <a:pt x="1566" y="3565"/>
                    </a:lnTo>
                    <a:lnTo>
                      <a:pt x="1591" y="3540"/>
                    </a:lnTo>
                    <a:lnTo>
                      <a:pt x="1633" y="3506"/>
                    </a:lnTo>
                    <a:close/>
                    <a:moveTo>
                      <a:pt x="1687" y="3556"/>
                    </a:moveTo>
                    <a:lnTo>
                      <a:pt x="1687" y="3561"/>
                    </a:lnTo>
                    <a:lnTo>
                      <a:pt x="1654" y="3602"/>
                    </a:lnTo>
                    <a:lnTo>
                      <a:pt x="1654" y="3602"/>
                    </a:lnTo>
                    <a:lnTo>
                      <a:pt x="1687" y="3556"/>
                    </a:lnTo>
                    <a:close/>
                    <a:moveTo>
                      <a:pt x="1257" y="0"/>
                    </a:moveTo>
                    <a:cubicBezTo>
                      <a:pt x="1103" y="0"/>
                      <a:pt x="890" y="25"/>
                      <a:pt x="736" y="163"/>
                    </a:cubicBezTo>
                    <a:cubicBezTo>
                      <a:pt x="431" y="430"/>
                      <a:pt x="318" y="543"/>
                      <a:pt x="210" y="952"/>
                    </a:cubicBezTo>
                    <a:cubicBezTo>
                      <a:pt x="89" y="1407"/>
                      <a:pt x="1" y="1862"/>
                      <a:pt x="235" y="2467"/>
                    </a:cubicBezTo>
                    <a:cubicBezTo>
                      <a:pt x="364" y="2801"/>
                      <a:pt x="389" y="2943"/>
                      <a:pt x="402" y="3030"/>
                    </a:cubicBezTo>
                    <a:cubicBezTo>
                      <a:pt x="402" y="3089"/>
                      <a:pt x="431" y="3143"/>
                      <a:pt x="473" y="3181"/>
                    </a:cubicBezTo>
                    <a:cubicBezTo>
                      <a:pt x="510" y="3222"/>
                      <a:pt x="544" y="3268"/>
                      <a:pt x="569" y="3314"/>
                    </a:cubicBezTo>
                    <a:cubicBezTo>
                      <a:pt x="640" y="3427"/>
                      <a:pt x="719" y="3531"/>
                      <a:pt x="815" y="3623"/>
                    </a:cubicBezTo>
                    <a:cubicBezTo>
                      <a:pt x="882" y="3690"/>
                      <a:pt x="965" y="3740"/>
                      <a:pt x="1057" y="3773"/>
                    </a:cubicBezTo>
                    <a:cubicBezTo>
                      <a:pt x="1124" y="3794"/>
                      <a:pt x="1195" y="3807"/>
                      <a:pt x="1266" y="3807"/>
                    </a:cubicBezTo>
                    <a:cubicBezTo>
                      <a:pt x="1295" y="3807"/>
                      <a:pt x="1324" y="3803"/>
                      <a:pt x="1353" y="3799"/>
                    </a:cubicBezTo>
                    <a:cubicBezTo>
                      <a:pt x="1792" y="3748"/>
                      <a:pt x="2063" y="3565"/>
                      <a:pt x="2305" y="3402"/>
                    </a:cubicBezTo>
                    <a:cubicBezTo>
                      <a:pt x="2368" y="3360"/>
                      <a:pt x="2430" y="3318"/>
                      <a:pt x="2489" y="3281"/>
                    </a:cubicBezTo>
                    <a:cubicBezTo>
                      <a:pt x="2572" y="3231"/>
                      <a:pt x="2660" y="3189"/>
                      <a:pt x="2752" y="3168"/>
                    </a:cubicBezTo>
                    <a:cubicBezTo>
                      <a:pt x="2814" y="3152"/>
                      <a:pt x="2860" y="3143"/>
                      <a:pt x="2977" y="3039"/>
                    </a:cubicBezTo>
                    <a:cubicBezTo>
                      <a:pt x="3198" y="2847"/>
                      <a:pt x="3574" y="2450"/>
                      <a:pt x="3649" y="2212"/>
                    </a:cubicBezTo>
                    <a:lnTo>
                      <a:pt x="3653" y="2200"/>
                    </a:lnTo>
                    <a:cubicBezTo>
                      <a:pt x="3728" y="1958"/>
                      <a:pt x="3883" y="1465"/>
                      <a:pt x="3403" y="973"/>
                    </a:cubicBezTo>
                    <a:lnTo>
                      <a:pt x="3399" y="968"/>
                    </a:lnTo>
                    <a:lnTo>
                      <a:pt x="3395" y="968"/>
                    </a:lnTo>
                    <a:cubicBezTo>
                      <a:pt x="3369" y="968"/>
                      <a:pt x="3349" y="973"/>
                      <a:pt x="3324" y="973"/>
                    </a:cubicBezTo>
                    <a:cubicBezTo>
                      <a:pt x="3286" y="973"/>
                      <a:pt x="3244" y="968"/>
                      <a:pt x="3203" y="960"/>
                    </a:cubicBezTo>
                    <a:cubicBezTo>
                      <a:pt x="3081" y="939"/>
                      <a:pt x="2969" y="872"/>
                      <a:pt x="2885" y="776"/>
                    </a:cubicBezTo>
                    <a:lnTo>
                      <a:pt x="2881" y="772"/>
                    </a:lnTo>
                    <a:lnTo>
                      <a:pt x="2848" y="772"/>
                    </a:lnTo>
                    <a:cubicBezTo>
                      <a:pt x="2614" y="772"/>
                      <a:pt x="2530" y="651"/>
                      <a:pt x="2505" y="597"/>
                    </a:cubicBezTo>
                    <a:lnTo>
                      <a:pt x="2501" y="589"/>
                    </a:lnTo>
                    <a:lnTo>
                      <a:pt x="2493" y="589"/>
                    </a:lnTo>
                    <a:cubicBezTo>
                      <a:pt x="2485" y="593"/>
                      <a:pt x="2476" y="593"/>
                      <a:pt x="2468" y="593"/>
                    </a:cubicBezTo>
                    <a:cubicBezTo>
                      <a:pt x="2430" y="593"/>
                      <a:pt x="2397" y="580"/>
                      <a:pt x="2368" y="559"/>
                    </a:cubicBezTo>
                    <a:lnTo>
                      <a:pt x="2359" y="559"/>
                    </a:lnTo>
                    <a:cubicBezTo>
                      <a:pt x="2347" y="559"/>
                      <a:pt x="2330" y="564"/>
                      <a:pt x="2318" y="564"/>
                    </a:cubicBezTo>
                    <a:cubicBezTo>
                      <a:pt x="2280" y="564"/>
                      <a:pt x="2242" y="551"/>
                      <a:pt x="2213" y="522"/>
                    </a:cubicBezTo>
                    <a:lnTo>
                      <a:pt x="2209" y="518"/>
                    </a:lnTo>
                    <a:lnTo>
                      <a:pt x="2201" y="522"/>
                    </a:lnTo>
                    <a:cubicBezTo>
                      <a:pt x="2159" y="539"/>
                      <a:pt x="2117" y="547"/>
                      <a:pt x="2071" y="547"/>
                    </a:cubicBezTo>
                    <a:cubicBezTo>
                      <a:pt x="1959" y="543"/>
                      <a:pt x="1850" y="505"/>
                      <a:pt x="1758" y="447"/>
                    </a:cubicBezTo>
                    <a:cubicBezTo>
                      <a:pt x="1700" y="413"/>
                      <a:pt x="1646" y="372"/>
                      <a:pt x="1595" y="330"/>
                    </a:cubicBezTo>
                    <a:cubicBezTo>
                      <a:pt x="1591" y="330"/>
                      <a:pt x="1591" y="321"/>
                      <a:pt x="1591" y="317"/>
                    </a:cubicBezTo>
                    <a:cubicBezTo>
                      <a:pt x="1591" y="313"/>
                      <a:pt x="1595" y="309"/>
                      <a:pt x="1600" y="305"/>
                    </a:cubicBezTo>
                    <a:cubicBezTo>
                      <a:pt x="1662" y="276"/>
                      <a:pt x="1729" y="255"/>
                      <a:pt x="1800" y="234"/>
                    </a:cubicBezTo>
                    <a:lnTo>
                      <a:pt x="1829" y="225"/>
                    </a:lnTo>
                    <a:lnTo>
                      <a:pt x="1800" y="217"/>
                    </a:lnTo>
                    <a:cubicBezTo>
                      <a:pt x="1687" y="171"/>
                      <a:pt x="1587" y="104"/>
                      <a:pt x="1504" y="21"/>
                    </a:cubicBezTo>
                    <a:cubicBezTo>
                      <a:pt x="1420" y="4"/>
                      <a:pt x="1341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7"/>
              <p:cNvSpPr/>
              <p:nvPr/>
            </p:nvSpPr>
            <p:spPr>
              <a:xfrm>
                <a:off x="-4607883" y="163925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4" y="1"/>
                    </a:moveTo>
                    <a:cubicBezTo>
                      <a:pt x="38" y="5"/>
                      <a:pt x="25" y="13"/>
                      <a:pt x="21" y="30"/>
                    </a:cubicBezTo>
                    <a:cubicBezTo>
                      <a:pt x="13" y="47"/>
                      <a:pt x="8" y="63"/>
                      <a:pt x="4" y="80"/>
                    </a:cubicBezTo>
                    <a:lnTo>
                      <a:pt x="0" y="109"/>
                    </a:lnTo>
                    <a:lnTo>
                      <a:pt x="0" y="109"/>
                    </a:lnTo>
                    <a:lnTo>
                      <a:pt x="33" y="84"/>
                    </a:lnTo>
                    <a:lnTo>
                      <a:pt x="46" y="72"/>
                    </a:lnTo>
                    <a:cubicBezTo>
                      <a:pt x="54" y="63"/>
                      <a:pt x="63" y="59"/>
                      <a:pt x="71" y="47"/>
                    </a:cubicBezTo>
                    <a:cubicBezTo>
                      <a:pt x="75" y="38"/>
                      <a:pt x="79" y="30"/>
                      <a:pt x="84" y="17"/>
                    </a:cubicBezTo>
                    <a:cubicBezTo>
                      <a:pt x="79" y="13"/>
                      <a:pt x="79" y="9"/>
                      <a:pt x="75" y="5"/>
                    </a:cubicBezTo>
                    <a:cubicBezTo>
                      <a:pt x="67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7"/>
              <p:cNvSpPr/>
              <p:nvPr/>
            </p:nvSpPr>
            <p:spPr>
              <a:xfrm>
                <a:off x="-4591975" y="356602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4" y="1"/>
                    </a:moveTo>
                    <a:cubicBezTo>
                      <a:pt x="42" y="5"/>
                      <a:pt x="29" y="17"/>
                      <a:pt x="21" y="30"/>
                    </a:cubicBezTo>
                    <a:cubicBezTo>
                      <a:pt x="13" y="47"/>
                      <a:pt x="8" y="63"/>
                      <a:pt x="4" y="84"/>
                    </a:cubicBezTo>
                    <a:lnTo>
                      <a:pt x="0" y="109"/>
                    </a:lnTo>
                    <a:lnTo>
                      <a:pt x="0" y="109"/>
                    </a:lnTo>
                    <a:lnTo>
                      <a:pt x="33" y="84"/>
                    </a:lnTo>
                    <a:lnTo>
                      <a:pt x="46" y="72"/>
                    </a:lnTo>
                    <a:cubicBezTo>
                      <a:pt x="54" y="67"/>
                      <a:pt x="63" y="59"/>
                      <a:pt x="71" y="51"/>
                    </a:cubicBezTo>
                    <a:cubicBezTo>
                      <a:pt x="79" y="42"/>
                      <a:pt x="84" y="30"/>
                      <a:pt x="84" y="17"/>
                    </a:cubicBezTo>
                    <a:cubicBezTo>
                      <a:pt x="84" y="13"/>
                      <a:pt x="79" y="9"/>
                      <a:pt x="75" y="9"/>
                    </a:cubicBezTo>
                    <a:cubicBezTo>
                      <a:pt x="71" y="5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7"/>
              <p:cNvSpPr/>
              <p:nvPr/>
            </p:nvSpPr>
            <p:spPr>
              <a:xfrm>
                <a:off x="-4396609" y="191034"/>
                <a:ext cx="17924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0" h="110" extrusionOk="0">
                    <a:moveTo>
                      <a:pt x="55" y="1"/>
                    </a:moveTo>
                    <a:cubicBezTo>
                      <a:pt x="38" y="5"/>
                      <a:pt x="25" y="17"/>
                      <a:pt x="21" y="30"/>
                    </a:cubicBezTo>
                    <a:cubicBezTo>
                      <a:pt x="13" y="47"/>
                      <a:pt x="5" y="68"/>
                      <a:pt x="5" y="84"/>
                    </a:cubicBezTo>
                    <a:lnTo>
                      <a:pt x="0" y="109"/>
                    </a:lnTo>
                    <a:lnTo>
                      <a:pt x="30" y="84"/>
                    </a:lnTo>
                    <a:lnTo>
                      <a:pt x="46" y="72"/>
                    </a:lnTo>
                    <a:cubicBezTo>
                      <a:pt x="55" y="68"/>
                      <a:pt x="63" y="59"/>
                      <a:pt x="67" y="51"/>
                    </a:cubicBezTo>
                    <a:cubicBezTo>
                      <a:pt x="76" y="43"/>
                      <a:pt x="80" y="30"/>
                      <a:pt x="80" y="17"/>
                    </a:cubicBezTo>
                    <a:cubicBezTo>
                      <a:pt x="80" y="13"/>
                      <a:pt x="80" y="9"/>
                      <a:pt x="76" y="9"/>
                    </a:cubicBezTo>
                    <a:cubicBezTo>
                      <a:pt x="67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rgbClr val="FF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7"/>
              <p:cNvSpPr/>
              <p:nvPr/>
            </p:nvSpPr>
            <p:spPr>
              <a:xfrm>
                <a:off x="-4241346" y="286477"/>
                <a:ext cx="10530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47" h="135" extrusionOk="0">
                    <a:moveTo>
                      <a:pt x="17" y="1"/>
                    </a:moveTo>
                    <a:lnTo>
                      <a:pt x="17" y="5"/>
                    </a:lnTo>
                    <a:lnTo>
                      <a:pt x="13" y="5"/>
                    </a:lnTo>
                    <a:cubicBezTo>
                      <a:pt x="5" y="13"/>
                      <a:pt x="0" y="26"/>
                      <a:pt x="0" y="38"/>
                    </a:cubicBezTo>
                    <a:cubicBezTo>
                      <a:pt x="0" y="46"/>
                      <a:pt x="0" y="59"/>
                      <a:pt x="0" y="72"/>
                    </a:cubicBezTo>
                    <a:cubicBezTo>
                      <a:pt x="0" y="76"/>
                      <a:pt x="0" y="84"/>
                      <a:pt x="0" y="88"/>
                    </a:cubicBezTo>
                    <a:lnTo>
                      <a:pt x="0" y="97"/>
                    </a:lnTo>
                    <a:lnTo>
                      <a:pt x="13" y="101"/>
                    </a:lnTo>
                    <a:lnTo>
                      <a:pt x="0" y="101"/>
                    </a:lnTo>
                    <a:lnTo>
                      <a:pt x="0" y="134"/>
                    </a:lnTo>
                    <a:lnTo>
                      <a:pt x="17" y="105"/>
                    </a:lnTo>
                    <a:cubicBezTo>
                      <a:pt x="25" y="88"/>
                      <a:pt x="34" y="72"/>
                      <a:pt x="42" y="55"/>
                    </a:cubicBezTo>
                    <a:cubicBezTo>
                      <a:pt x="46" y="38"/>
                      <a:pt x="46" y="21"/>
                      <a:pt x="38" y="9"/>
                    </a:cubicBezTo>
                    <a:cubicBezTo>
                      <a:pt x="30" y="5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7"/>
              <p:cNvSpPr/>
              <p:nvPr/>
            </p:nvSpPr>
            <p:spPr>
              <a:xfrm>
                <a:off x="-4282570" y="450253"/>
                <a:ext cx="11426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13" y="0"/>
                    </a:moveTo>
                    <a:cubicBezTo>
                      <a:pt x="5" y="8"/>
                      <a:pt x="1" y="17"/>
                      <a:pt x="1" y="29"/>
                    </a:cubicBezTo>
                    <a:cubicBezTo>
                      <a:pt x="1" y="42"/>
                      <a:pt x="1" y="54"/>
                      <a:pt x="1" y="67"/>
                    </a:cubicBezTo>
                    <a:lnTo>
                      <a:pt x="1" y="79"/>
                    </a:lnTo>
                    <a:lnTo>
                      <a:pt x="1" y="92"/>
                    </a:lnTo>
                    <a:lnTo>
                      <a:pt x="13" y="96"/>
                    </a:lnTo>
                    <a:lnTo>
                      <a:pt x="1" y="96"/>
                    </a:lnTo>
                    <a:lnTo>
                      <a:pt x="5" y="125"/>
                    </a:lnTo>
                    <a:lnTo>
                      <a:pt x="22" y="100"/>
                    </a:lnTo>
                    <a:cubicBezTo>
                      <a:pt x="30" y="84"/>
                      <a:pt x="38" y="67"/>
                      <a:pt x="47" y="46"/>
                    </a:cubicBezTo>
                    <a:cubicBezTo>
                      <a:pt x="51" y="33"/>
                      <a:pt x="51" y="17"/>
                      <a:pt x="42" y="4"/>
                    </a:cubicBezTo>
                    <a:cubicBezTo>
                      <a:pt x="34" y="0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7"/>
              <p:cNvSpPr/>
              <p:nvPr/>
            </p:nvSpPr>
            <p:spPr>
              <a:xfrm>
                <a:off x="-4332980" y="57280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5" y="1"/>
                    </a:moveTo>
                    <a:cubicBezTo>
                      <a:pt x="42" y="5"/>
                      <a:pt x="29" y="18"/>
                      <a:pt x="21" y="30"/>
                    </a:cubicBezTo>
                    <a:cubicBezTo>
                      <a:pt x="13" y="47"/>
                      <a:pt x="9" y="64"/>
                      <a:pt x="4" y="84"/>
                    </a:cubicBezTo>
                    <a:lnTo>
                      <a:pt x="0" y="109"/>
                    </a:lnTo>
                    <a:lnTo>
                      <a:pt x="34" y="84"/>
                    </a:lnTo>
                    <a:cubicBezTo>
                      <a:pt x="38" y="80"/>
                      <a:pt x="42" y="76"/>
                      <a:pt x="46" y="72"/>
                    </a:cubicBezTo>
                    <a:cubicBezTo>
                      <a:pt x="59" y="68"/>
                      <a:pt x="63" y="59"/>
                      <a:pt x="71" y="47"/>
                    </a:cubicBezTo>
                    <a:cubicBezTo>
                      <a:pt x="80" y="38"/>
                      <a:pt x="84" y="30"/>
                      <a:pt x="84" y="18"/>
                    </a:cubicBezTo>
                    <a:cubicBezTo>
                      <a:pt x="84" y="13"/>
                      <a:pt x="80" y="9"/>
                      <a:pt x="75" y="5"/>
                    </a:cubicBezTo>
                    <a:cubicBezTo>
                      <a:pt x="71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7"/>
              <p:cNvSpPr/>
              <p:nvPr/>
            </p:nvSpPr>
            <p:spPr>
              <a:xfrm>
                <a:off x="-4270472" y="594089"/>
                <a:ext cx="13443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5" extrusionOk="0">
                    <a:moveTo>
                      <a:pt x="18" y="1"/>
                    </a:moveTo>
                    <a:cubicBezTo>
                      <a:pt x="9" y="9"/>
                      <a:pt x="5" y="18"/>
                      <a:pt x="5" y="30"/>
                    </a:cubicBezTo>
                    <a:cubicBezTo>
                      <a:pt x="1" y="43"/>
                      <a:pt x="1" y="51"/>
                      <a:pt x="5" y="63"/>
                    </a:cubicBezTo>
                    <a:cubicBezTo>
                      <a:pt x="5" y="72"/>
                      <a:pt x="9" y="80"/>
                      <a:pt x="9" y="88"/>
                    </a:cubicBezTo>
                    <a:lnTo>
                      <a:pt x="9" y="101"/>
                    </a:lnTo>
                    <a:lnTo>
                      <a:pt x="13" y="134"/>
                    </a:lnTo>
                    <a:lnTo>
                      <a:pt x="30" y="105"/>
                    </a:lnTo>
                    <a:cubicBezTo>
                      <a:pt x="39" y="88"/>
                      <a:pt x="47" y="72"/>
                      <a:pt x="51" y="55"/>
                    </a:cubicBezTo>
                    <a:cubicBezTo>
                      <a:pt x="59" y="38"/>
                      <a:pt x="55" y="22"/>
                      <a:pt x="47" y="9"/>
                    </a:cubicBezTo>
                    <a:cubicBezTo>
                      <a:pt x="43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7"/>
              <p:cNvSpPr/>
              <p:nvPr/>
            </p:nvSpPr>
            <p:spPr>
              <a:xfrm>
                <a:off x="-4472336" y="56384"/>
                <a:ext cx="1882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0" extrusionOk="0">
                    <a:moveTo>
                      <a:pt x="55" y="1"/>
                    </a:moveTo>
                    <a:cubicBezTo>
                      <a:pt x="42" y="5"/>
                      <a:pt x="30" y="13"/>
                      <a:pt x="21" y="30"/>
                    </a:cubicBezTo>
                    <a:cubicBezTo>
                      <a:pt x="13" y="47"/>
                      <a:pt x="9" y="63"/>
                      <a:pt x="5" y="84"/>
                    </a:cubicBezTo>
                    <a:lnTo>
                      <a:pt x="0" y="109"/>
                    </a:lnTo>
                    <a:lnTo>
                      <a:pt x="34" y="84"/>
                    </a:lnTo>
                    <a:cubicBezTo>
                      <a:pt x="38" y="80"/>
                      <a:pt x="42" y="76"/>
                      <a:pt x="46" y="72"/>
                    </a:cubicBezTo>
                    <a:cubicBezTo>
                      <a:pt x="59" y="68"/>
                      <a:pt x="63" y="59"/>
                      <a:pt x="71" y="47"/>
                    </a:cubicBezTo>
                    <a:cubicBezTo>
                      <a:pt x="80" y="38"/>
                      <a:pt x="84" y="30"/>
                      <a:pt x="84" y="17"/>
                    </a:cubicBezTo>
                    <a:cubicBezTo>
                      <a:pt x="84" y="13"/>
                      <a:pt x="80" y="9"/>
                      <a:pt x="75" y="5"/>
                    </a:cubicBezTo>
                    <a:cubicBezTo>
                      <a:pt x="71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7"/>
              <p:cNvSpPr/>
              <p:nvPr/>
            </p:nvSpPr>
            <p:spPr>
              <a:xfrm>
                <a:off x="-4128204" y="-219414"/>
                <a:ext cx="124569" cy="17699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90" extrusionOk="0">
                    <a:moveTo>
                      <a:pt x="401" y="159"/>
                    </a:moveTo>
                    <a:lnTo>
                      <a:pt x="401" y="163"/>
                    </a:lnTo>
                    <a:lnTo>
                      <a:pt x="368" y="184"/>
                    </a:lnTo>
                    <a:lnTo>
                      <a:pt x="368" y="184"/>
                    </a:lnTo>
                    <a:lnTo>
                      <a:pt x="401" y="159"/>
                    </a:lnTo>
                    <a:close/>
                    <a:moveTo>
                      <a:pt x="322" y="226"/>
                    </a:moveTo>
                    <a:lnTo>
                      <a:pt x="322" y="230"/>
                    </a:lnTo>
                    <a:cubicBezTo>
                      <a:pt x="230" y="322"/>
                      <a:pt x="155" y="426"/>
                      <a:pt x="101" y="543"/>
                    </a:cubicBezTo>
                    <a:cubicBezTo>
                      <a:pt x="155" y="422"/>
                      <a:pt x="230" y="318"/>
                      <a:pt x="322" y="226"/>
                    </a:cubicBezTo>
                    <a:close/>
                    <a:moveTo>
                      <a:pt x="389" y="0"/>
                    </a:moveTo>
                    <a:cubicBezTo>
                      <a:pt x="347" y="38"/>
                      <a:pt x="126" y="234"/>
                      <a:pt x="0" y="639"/>
                    </a:cubicBezTo>
                    <a:lnTo>
                      <a:pt x="0" y="643"/>
                    </a:lnTo>
                    <a:lnTo>
                      <a:pt x="0" y="697"/>
                    </a:lnTo>
                    <a:lnTo>
                      <a:pt x="21" y="647"/>
                    </a:lnTo>
                    <a:cubicBezTo>
                      <a:pt x="88" y="443"/>
                      <a:pt x="205" y="259"/>
                      <a:pt x="355" y="113"/>
                    </a:cubicBezTo>
                    <a:lnTo>
                      <a:pt x="359" y="117"/>
                    </a:lnTo>
                    <a:cubicBezTo>
                      <a:pt x="188" y="284"/>
                      <a:pt x="67" y="493"/>
                      <a:pt x="5" y="718"/>
                    </a:cubicBezTo>
                    <a:lnTo>
                      <a:pt x="5" y="789"/>
                    </a:lnTo>
                    <a:lnTo>
                      <a:pt x="21" y="748"/>
                    </a:lnTo>
                    <a:cubicBezTo>
                      <a:pt x="76" y="643"/>
                      <a:pt x="213" y="384"/>
                      <a:pt x="439" y="226"/>
                    </a:cubicBezTo>
                    <a:cubicBezTo>
                      <a:pt x="489" y="188"/>
                      <a:pt x="556" y="130"/>
                      <a:pt x="543" y="84"/>
                    </a:cubicBezTo>
                    <a:cubicBezTo>
                      <a:pt x="526" y="30"/>
                      <a:pt x="418" y="5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7"/>
              <p:cNvSpPr/>
              <p:nvPr/>
            </p:nvSpPr>
            <p:spPr>
              <a:xfrm>
                <a:off x="-4139406" y="-35250"/>
                <a:ext cx="151678" cy="7505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5" extrusionOk="0">
                    <a:moveTo>
                      <a:pt x="146" y="126"/>
                    </a:moveTo>
                    <a:lnTo>
                      <a:pt x="146" y="126"/>
                    </a:lnTo>
                    <a:cubicBezTo>
                      <a:pt x="184" y="155"/>
                      <a:pt x="230" y="180"/>
                      <a:pt x="280" y="197"/>
                    </a:cubicBezTo>
                    <a:cubicBezTo>
                      <a:pt x="230" y="184"/>
                      <a:pt x="184" y="159"/>
                      <a:pt x="146" y="126"/>
                    </a:cubicBezTo>
                    <a:close/>
                    <a:moveTo>
                      <a:pt x="217" y="280"/>
                    </a:moveTo>
                    <a:cubicBezTo>
                      <a:pt x="230" y="289"/>
                      <a:pt x="238" y="293"/>
                      <a:pt x="251" y="297"/>
                    </a:cubicBezTo>
                    <a:lnTo>
                      <a:pt x="242" y="297"/>
                    </a:lnTo>
                    <a:lnTo>
                      <a:pt x="222" y="289"/>
                    </a:lnTo>
                    <a:cubicBezTo>
                      <a:pt x="222" y="289"/>
                      <a:pt x="217" y="289"/>
                      <a:pt x="217" y="280"/>
                    </a:cubicBezTo>
                    <a:close/>
                    <a:moveTo>
                      <a:pt x="113" y="1"/>
                    </a:moveTo>
                    <a:cubicBezTo>
                      <a:pt x="92" y="1"/>
                      <a:pt x="75" y="5"/>
                      <a:pt x="59" y="9"/>
                    </a:cubicBezTo>
                    <a:lnTo>
                      <a:pt x="50" y="13"/>
                    </a:lnTo>
                    <a:lnTo>
                      <a:pt x="50" y="22"/>
                    </a:lnTo>
                    <a:cubicBezTo>
                      <a:pt x="50" y="30"/>
                      <a:pt x="50" y="38"/>
                      <a:pt x="46" y="47"/>
                    </a:cubicBezTo>
                    <a:cubicBezTo>
                      <a:pt x="46" y="59"/>
                      <a:pt x="42" y="72"/>
                      <a:pt x="42" y="84"/>
                    </a:cubicBezTo>
                    <a:lnTo>
                      <a:pt x="42" y="88"/>
                    </a:lnTo>
                    <a:lnTo>
                      <a:pt x="46" y="93"/>
                    </a:lnTo>
                    <a:cubicBezTo>
                      <a:pt x="146" y="189"/>
                      <a:pt x="280" y="243"/>
                      <a:pt x="418" y="247"/>
                    </a:cubicBezTo>
                    <a:lnTo>
                      <a:pt x="418" y="251"/>
                    </a:lnTo>
                    <a:cubicBezTo>
                      <a:pt x="280" y="247"/>
                      <a:pt x="155" y="193"/>
                      <a:pt x="50" y="105"/>
                    </a:cubicBezTo>
                    <a:lnTo>
                      <a:pt x="42" y="97"/>
                    </a:lnTo>
                    <a:lnTo>
                      <a:pt x="34" y="109"/>
                    </a:lnTo>
                    <a:cubicBezTo>
                      <a:pt x="30" y="122"/>
                      <a:pt x="21" y="134"/>
                      <a:pt x="13" y="147"/>
                    </a:cubicBezTo>
                    <a:lnTo>
                      <a:pt x="0" y="155"/>
                    </a:lnTo>
                    <a:lnTo>
                      <a:pt x="4" y="159"/>
                    </a:lnTo>
                    <a:cubicBezTo>
                      <a:pt x="42" y="239"/>
                      <a:pt x="113" y="293"/>
                      <a:pt x="201" y="305"/>
                    </a:cubicBezTo>
                    <a:lnTo>
                      <a:pt x="192" y="305"/>
                    </a:lnTo>
                    <a:lnTo>
                      <a:pt x="234" y="314"/>
                    </a:lnTo>
                    <a:lnTo>
                      <a:pt x="355" y="335"/>
                    </a:lnTo>
                    <a:lnTo>
                      <a:pt x="355" y="335"/>
                    </a:lnTo>
                    <a:lnTo>
                      <a:pt x="309" y="318"/>
                    </a:lnTo>
                    <a:lnTo>
                      <a:pt x="326" y="318"/>
                    </a:lnTo>
                    <a:cubicBezTo>
                      <a:pt x="330" y="318"/>
                      <a:pt x="335" y="318"/>
                      <a:pt x="339" y="318"/>
                    </a:cubicBezTo>
                    <a:cubicBezTo>
                      <a:pt x="464" y="318"/>
                      <a:pt x="583" y="260"/>
                      <a:pt x="660" y="163"/>
                    </a:cubicBezTo>
                    <a:lnTo>
                      <a:pt x="677" y="138"/>
                    </a:lnTo>
                    <a:lnTo>
                      <a:pt x="677" y="138"/>
                    </a:lnTo>
                    <a:lnTo>
                      <a:pt x="647" y="147"/>
                    </a:lnTo>
                    <a:cubicBezTo>
                      <a:pt x="626" y="151"/>
                      <a:pt x="610" y="151"/>
                      <a:pt x="589" y="151"/>
                    </a:cubicBezTo>
                    <a:cubicBezTo>
                      <a:pt x="564" y="151"/>
                      <a:pt x="535" y="147"/>
                      <a:pt x="510" y="143"/>
                    </a:cubicBezTo>
                    <a:cubicBezTo>
                      <a:pt x="464" y="126"/>
                      <a:pt x="418" y="109"/>
                      <a:pt x="376" y="88"/>
                    </a:cubicBezTo>
                    <a:cubicBezTo>
                      <a:pt x="293" y="42"/>
                      <a:pt x="205" y="13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7"/>
              <p:cNvSpPr/>
              <p:nvPr/>
            </p:nvSpPr>
            <p:spPr>
              <a:xfrm>
                <a:off x="-4220734" y="-147496"/>
                <a:ext cx="89842" cy="14518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48" extrusionOk="0">
                    <a:moveTo>
                      <a:pt x="209" y="293"/>
                    </a:moveTo>
                    <a:lnTo>
                      <a:pt x="209" y="297"/>
                    </a:lnTo>
                    <a:cubicBezTo>
                      <a:pt x="184" y="342"/>
                      <a:pt x="168" y="387"/>
                      <a:pt x="152" y="435"/>
                    </a:cubicBezTo>
                    <a:lnTo>
                      <a:pt x="152" y="435"/>
                    </a:lnTo>
                    <a:lnTo>
                      <a:pt x="150" y="435"/>
                    </a:lnTo>
                    <a:cubicBezTo>
                      <a:pt x="167" y="385"/>
                      <a:pt x="184" y="339"/>
                      <a:pt x="209" y="293"/>
                    </a:cubicBezTo>
                    <a:close/>
                    <a:moveTo>
                      <a:pt x="221" y="376"/>
                    </a:moveTo>
                    <a:lnTo>
                      <a:pt x="221" y="381"/>
                    </a:lnTo>
                    <a:lnTo>
                      <a:pt x="201" y="443"/>
                    </a:lnTo>
                    <a:lnTo>
                      <a:pt x="196" y="443"/>
                    </a:lnTo>
                    <a:lnTo>
                      <a:pt x="217" y="376"/>
                    </a:lnTo>
                    <a:close/>
                    <a:moveTo>
                      <a:pt x="322" y="472"/>
                    </a:moveTo>
                    <a:cubicBezTo>
                      <a:pt x="326" y="493"/>
                      <a:pt x="317" y="514"/>
                      <a:pt x="305" y="535"/>
                    </a:cubicBezTo>
                    <a:cubicBezTo>
                      <a:pt x="313" y="514"/>
                      <a:pt x="317" y="493"/>
                      <a:pt x="317" y="472"/>
                    </a:cubicBezTo>
                    <a:close/>
                    <a:moveTo>
                      <a:pt x="230" y="159"/>
                    </a:moveTo>
                    <a:lnTo>
                      <a:pt x="230" y="164"/>
                    </a:lnTo>
                    <a:cubicBezTo>
                      <a:pt x="146" y="276"/>
                      <a:pt x="100" y="410"/>
                      <a:pt x="100" y="552"/>
                    </a:cubicBezTo>
                    <a:lnTo>
                      <a:pt x="96" y="548"/>
                    </a:lnTo>
                    <a:cubicBezTo>
                      <a:pt x="100" y="410"/>
                      <a:pt x="146" y="272"/>
                      <a:pt x="230" y="159"/>
                    </a:cubicBezTo>
                    <a:close/>
                    <a:moveTo>
                      <a:pt x="351" y="364"/>
                    </a:moveTo>
                    <a:lnTo>
                      <a:pt x="355" y="368"/>
                    </a:lnTo>
                    <a:lnTo>
                      <a:pt x="355" y="376"/>
                    </a:lnTo>
                    <a:cubicBezTo>
                      <a:pt x="372" y="456"/>
                      <a:pt x="355" y="543"/>
                      <a:pt x="305" y="610"/>
                    </a:cubicBezTo>
                    <a:cubicBezTo>
                      <a:pt x="351" y="539"/>
                      <a:pt x="367" y="456"/>
                      <a:pt x="351" y="376"/>
                    </a:cubicBezTo>
                    <a:lnTo>
                      <a:pt x="351" y="364"/>
                    </a:lnTo>
                    <a:close/>
                    <a:moveTo>
                      <a:pt x="338" y="1"/>
                    </a:moveTo>
                    <a:lnTo>
                      <a:pt x="326" y="13"/>
                    </a:lnTo>
                    <a:cubicBezTo>
                      <a:pt x="0" y="322"/>
                      <a:pt x="67" y="573"/>
                      <a:pt x="67" y="577"/>
                    </a:cubicBezTo>
                    <a:cubicBezTo>
                      <a:pt x="82" y="599"/>
                      <a:pt x="110" y="615"/>
                      <a:pt x="137" y="615"/>
                    </a:cubicBezTo>
                    <a:cubicBezTo>
                      <a:pt x="140" y="615"/>
                      <a:pt x="143" y="615"/>
                      <a:pt x="146" y="614"/>
                    </a:cubicBezTo>
                    <a:lnTo>
                      <a:pt x="159" y="614"/>
                    </a:lnTo>
                    <a:lnTo>
                      <a:pt x="159" y="602"/>
                    </a:lnTo>
                    <a:cubicBezTo>
                      <a:pt x="159" y="598"/>
                      <a:pt x="159" y="594"/>
                      <a:pt x="163" y="589"/>
                    </a:cubicBezTo>
                    <a:cubicBezTo>
                      <a:pt x="167" y="589"/>
                      <a:pt x="171" y="585"/>
                      <a:pt x="175" y="585"/>
                    </a:cubicBezTo>
                    <a:cubicBezTo>
                      <a:pt x="180" y="585"/>
                      <a:pt x="180" y="585"/>
                      <a:pt x="184" y="589"/>
                    </a:cubicBezTo>
                    <a:cubicBezTo>
                      <a:pt x="217" y="619"/>
                      <a:pt x="259" y="639"/>
                      <a:pt x="305" y="648"/>
                    </a:cubicBezTo>
                    <a:cubicBezTo>
                      <a:pt x="313" y="648"/>
                      <a:pt x="317" y="644"/>
                      <a:pt x="326" y="644"/>
                    </a:cubicBezTo>
                    <a:cubicBezTo>
                      <a:pt x="359" y="631"/>
                      <a:pt x="376" y="585"/>
                      <a:pt x="380" y="548"/>
                    </a:cubicBezTo>
                    <a:cubicBezTo>
                      <a:pt x="401" y="376"/>
                      <a:pt x="359" y="122"/>
                      <a:pt x="342" y="17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7"/>
              <p:cNvSpPr/>
              <p:nvPr/>
            </p:nvSpPr>
            <p:spPr>
              <a:xfrm>
                <a:off x="-4391904" y="-165196"/>
                <a:ext cx="193799" cy="8536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81" extrusionOk="0">
                    <a:moveTo>
                      <a:pt x="652" y="193"/>
                    </a:moveTo>
                    <a:cubicBezTo>
                      <a:pt x="672" y="201"/>
                      <a:pt x="689" y="209"/>
                      <a:pt x="706" y="222"/>
                    </a:cubicBezTo>
                    <a:lnTo>
                      <a:pt x="706" y="226"/>
                    </a:lnTo>
                    <a:cubicBezTo>
                      <a:pt x="689" y="213"/>
                      <a:pt x="672" y="201"/>
                      <a:pt x="652" y="193"/>
                    </a:cubicBezTo>
                    <a:close/>
                    <a:moveTo>
                      <a:pt x="526" y="268"/>
                    </a:moveTo>
                    <a:lnTo>
                      <a:pt x="526" y="268"/>
                    </a:lnTo>
                    <a:cubicBezTo>
                      <a:pt x="597" y="272"/>
                      <a:pt x="668" y="288"/>
                      <a:pt x="739" y="314"/>
                    </a:cubicBezTo>
                    <a:lnTo>
                      <a:pt x="739" y="318"/>
                    </a:lnTo>
                    <a:cubicBezTo>
                      <a:pt x="668" y="293"/>
                      <a:pt x="597" y="276"/>
                      <a:pt x="526" y="268"/>
                    </a:cubicBezTo>
                    <a:close/>
                    <a:moveTo>
                      <a:pt x="597" y="314"/>
                    </a:moveTo>
                    <a:lnTo>
                      <a:pt x="661" y="330"/>
                    </a:lnTo>
                    <a:lnTo>
                      <a:pt x="661" y="330"/>
                    </a:lnTo>
                    <a:lnTo>
                      <a:pt x="660" y="334"/>
                    </a:lnTo>
                    <a:lnTo>
                      <a:pt x="593" y="314"/>
                    </a:lnTo>
                    <a:close/>
                    <a:moveTo>
                      <a:pt x="0" y="0"/>
                    </a:moveTo>
                    <a:lnTo>
                      <a:pt x="21" y="34"/>
                    </a:lnTo>
                    <a:cubicBezTo>
                      <a:pt x="134" y="201"/>
                      <a:pt x="305" y="322"/>
                      <a:pt x="501" y="376"/>
                    </a:cubicBezTo>
                    <a:lnTo>
                      <a:pt x="505" y="376"/>
                    </a:lnTo>
                    <a:cubicBezTo>
                      <a:pt x="564" y="364"/>
                      <a:pt x="622" y="359"/>
                      <a:pt x="681" y="359"/>
                    </a:cubicBezTo>
                    <a:cubicBezTo>
                      <a:pt x="731" y="359"/>
                      <a:pt x="785" y="364"/>
                      <a:pt x="831" y="372"/>
                    </a:cubicBezTo>
                    <a:lnTo>
                      <a:pt x="864" y="380"/>
                    </a:lnTo>
                    <a:lnTo>
                      <a:pt x="864" y="380"/>
                    </a:lnTo>
                    <a:lnTo>
                      <a:pt x="843" y="355"/>
                    </a:lnTo>
                    <a:cubicBezTo>
                      <a:pt x="793" y="305"/>
                      <a:pt x="735" y="263"/>
                      <a:pt x="664" y="243"/>
                    </a:cubicBezTo>
                    <a:cubicBezTo>
                      <a:pt x="597" y="226"/>
                      <a:pt x="530" y="209"/>
                      <a:pt x="464" y="205"/>
                    </a:cubicBezTo>
                    <a:lnTo>
                      <a:pt x="430" y="197"/>
                    </a:lnTo>
                    <a:cubicBezTo>
                      <a:pt x="351" y="188"/>
                      <a:pt x="276" y="167"/>
                      <a:pt x="205" y="134"/>
                    </a:cubicBezTo>
                    <a:lnTo>
                      <a:pt x="205" y="134"/>
                    </a:lnTo>
                    <a:cubicBezTo>
                      <a:pt x="276" y="163"/>
                      <a:pt x="355" y="184"/>
                      <a:pt x="434" y="192"/>
                    </a:cubicBezTo>
                    <a:lnTo>
                      <a:pt x="464" y="197"/>
                    </a:lnTo>
                    <a:cubicBezTo>
                      <a:pt x="530" y="205"/>
                      <a:pt x="601" y="218"/>
                      <a:pt x="668" y="238"/>
                    </a:cubicBezTo>
                    <a:cubicBezTo>
                      <a:pt x="731" y="259"/>
                      <a:pt x="793" y="297"/>
                      <a:pt x="839" y="347"/>
                    </a:cubicBezTo>
                    <a:lnTo>
                      <a:pt x="856" y="347"/>
                    </a:lnTo>
                    <a:lnTo>
                      <a:pt x="864" y="330"/>
                    </a:lnTo>
                    <a:lnTo>
                      <a:pt x="860" y="326"/>
                    </a:lnTo>
                    <a:cubicBezTo>
                      <a:pt x="783" y="200"/>
                      <a:pt x="646" y="121"/>
                      <a:pt x="500" y="121"/>
                    </a:cubicBezTo>
                    <a:cubicBezTo>
                      <a:pt x="496" y="121"/>
                      <a:pt x="492" y="121"/>
                      <a:pt x="489" y="122"/>
                    </a:cubicBezTo>
                    <a:cubicBezTo>
                      <a:pt x="330" y="117"/>
                      <a:pt x="176" y="84"/>
                      <a:pt x="34" y="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7"/>
              <p:cNvSpPr/>
              <p:nvPr/>
            </p:nvSpPr>
            <p:spPr>
              <a:xfrm>
                <a:off x="-4338581" y="-77371"/>
                <a:ext cx="132859" cy="6474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89" extrusionOk="0">
                    <a:moveTo>
                      <a:pt x="509" y="189"/>
                    </a:moveTo>
                    <a:lnTo>
                      <a:pt x="509" y="193"/>
                    </a:lnTo>
                    <a:cubicBezTo>
                      <a:pt x="497" y="201"/>
                      <a:pt x="480" y="210"/>
                      <a:pt x="464" y="210"/>
                    </a:cubicBezTo>
                    <a:lnTo>
                      <a:pt x="464" y="205"/>
                    </a:lnTo>
                    <a:cubicBezTo>
                      <a:pt x="480" y="201"/>
                      <a:pt x="497" y="197"/>
                      <a:pt x="509" y="189"/>
                    </a:cubicBezTo>
                    <a:close/>
                    <a:moveTo>
                      <a:pt x="459" y="247"/>
                    </a:moveTo>
                    <a:lnTo>
                      <a:pt x="476" y="251"/>
                    </a:lnTo>
                    <a:lnTo>
                      <a:pt x="484" y="251"/>
                    </a:lnTo>
                    <a:cubicBezTo>
                      <a:pt x="476" y="251"/>
                      <a:pt x="472" y="255"/>
                      <a:pt x="464" y="255"/>
                    </a:cubicBezTo>
                    <a:cubicBezTo>
                      <a:pt x="459" y="255"/>
                      <a:pt x="451" y="251"/>
                      <a:pt x="447" y="247"/>
                    </a:cubicBezTo>
                    <a:lnTo>
                      <a:pt x="447" y="247"/>
                    </a:lnTo>
                    <a:cubicBezTo>
                      <a:pt x="449" y="249"/>
                      <a:pt x="451" y="250"/>
                      <a:pt x="453" y="250"/>
                    </a:cubicBezTo>
                    <a:cubicBezTo>
                      <a:pt x="455" y="250"/>
                      <a:pt x="457" y="249"/>
                      <a:pt x="459" y="247"/>
                    </a:cubicBezTo>
                    <a:close/>
                    <a:moveTo>
                      <a:pt x="443" y="1"/>
                    </a:moveTo>
                    <a:cubicBezTo>
                      <a:pt x="297" y="5"/>
                      <a:pt x="151" y="34"/>
                      <a:pt x="17" y="93"/>
                    </a:cubicBezTo>
                    <a:lnTo>
                      <a:pt x="0" y="97"/>
                    </a:lnTo>
                    <a:lnTo>
                      <a:pt x="13" y="109"/>
                    </a:lnTo>
                    <a:cubicBezTo>
                      <a:pt x="205" y="255"/>
                      <a:pt x="347" y="289"/>
                      <a:pt x="434" y="289"/>
                    </a:cubicBezTo>
                    <a:cubicBezTo>
                      <a:pt x="476" y="289"/>
                      <a:pt x="514" y="281"/>
                      <a:pt x="551" y="264"/>
                    </a:cubicBezTo>
                    <a:lnTo>
                      <a:pt x="560" y="260"/>
                    </a:lnTo>
                    <a:lnTo>
                      <a:pt x="560" y="251"/>
                    </a:lnTo>
                    <a:cubicBezTo>
                      <a:pt x="555" y="214"/>
                      <a:pt x="555" y="176"/>
                      <a:pt x="560" y="139"/>
                    </a:cubicBezTo>
                    <a:lnTo>
                      <a:pt x="564" y="122"/>
                    </a:lnTo>
                    <a:lnTo>
                      <a:pt x="547" y="130"/>
                    </a:lnTo>
                    <a:cubicBezTo>
                      <a:pt x="489" y="151"/>
                      <a:pt x="430" y="168"/>
                      <a:pt x="372" y="176"/>
                    </a:cubicBezTo>
                    <a:lnTo>
                      <a:pt x="372" y="172"/>
                    </a:lnTo>
                    <a:cubicBezTo>
                      <a:pt x="434" y="164"/>
                      <a:pt x="497" y="147"/>
                      <a:pt x="560" y="122"/>
                    </a:cubicBezTo>
                    <a:lnTo>
                      <a:pt x="564" y="122"/>
                    </a:lnTo>
                    <a:lnTo>
                      <a:pt x="572" y="88"/>
                    </a:lnTo>
                    <a:lnTo>
                      <a:pt x="555" y="88"/>
                    </a:lnTo>
                    <a:cubicBezTo>
                      <a:pt x="422" y="122"/>
                      <a:pt x="288" y="134"/>
                      <a:pt x="155" y="134"/>
                    </a:cubicBezTo>
                    <a:lnTo>
                      <a:pt x="121" y="134"/>
                    </a:lnTo>
                    <a:lnTo>
                      <a:pt x="121" y="130"/>
                    </a:lnTo>
                    <a:lnTo>
                      <a:pt x="159" y="122"/>
                    </a:lnTo>
                    <a:cubicBezTo>
                      <a:pt x="297" y="122"/>
                      <a:pt x="434" y="105"/>
                      <a:pt x="568" y="76"/>
                    </a:cubicBezTo>
                    <a:lnTo>
                      <a:pt x="572" y="76"/>
                    </a:lnTo>
                    <a:lnTo>
                      <a:pt x="572" y="68"/>
                    </a:lnTo>
                    <a:cubicBezTo>
                      <a:pt x="576" y="55"/>
                      <a:pt x="580" y="43"/>
                      <a:pt x="589" y="26"/>
                    </a:cubicBezTo>
                    <a:lnTo>
                      <a:pt x="593" y="13"/>
                    </a:lnTo>
                    <a:lnTo>
                      <a:pt x="580" y="13"/>
                    </a:lnTo>
                    <a:cubicBezTo>
                      <a:pt x="535" y="5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7"/>
              <p:cNvSpPr/>
              <p:nvPr/>
            </p:nvSpPr>
            <p:spPr>
              <a:xfrm>
                <a:off x="-4050685" y="29274"/>
                <a:ext cx="122777" cy="5175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31" extrusionOk="0">
                    <a:moveTo>
                      <a:pt x="168" y="1"/>
                    </a:moveTo>
                    <a:cubicBezTo>
                      <a:pt x="147" y="13"/>
                      <a:pt x="126" y="22"/>
                      <a:pt x="105" y="30"/>
                    </a:cubicBezTo>
                    <a:lnTo>
                      <a:pt x="89" y="38"/>
                    </a:lnTo>
                    <a:lnTo>
                      <a:pt x="101" y="51"/>
                    </a:lnTo>
                    <a:cubicBezTo>
                      <a:pt x="151" y="93"/>
                      <a:pt x="205" y="130"/>
                      <a:pt x="268" y="155"/>
                    </a:cubicBezTo>
                    <a:lnTo>
                      <a:pt x="268" y="159"/>
                    </a:lnTo>
                    <a:cubicBezTo>
                      <a:pt x="201" y="134"/>
                      <a:pt x="143" y="93"/>
                      <a:pt x="89" y="42"/>
                    </a:cubicBezTo>
                    <a:lnTo>
                      <a:pt x="84" y="38"/>
                    </a:lnTo>
                    <a:lnTo>
                      <a:pt x="80" y="38"/>
                    </a:lnTo>
                    <a:lnTo>
                      <a:pt x="51" y="47"/>
                    </a:lnTo>
                    <a:lnTo>
                      <a:pt x="63" y="59"/>
                    </a:lnTo>
                    <a:cubicBezTo>
                      <a:pt x="89" y="84"/>
                      <a:pt x="118" y="105"/>
                      <a:pt x="139" y="126"/>
                    </a:cubicBezTo>
                    <a:cubicBezTo>
                      <a:pt x="105" y="105"/>
                      <a:pt x="76" y="80"/>
                      <a:pt x="51" y="55"/>
                    </a:cubicBezTo>
                    <a:lnTo>
                      <a:pt x="47" y="51"/>
                    </a:lnTo>
                    <a:lnTo>
                      <a:pt x="38" y="51"/>
                    </a:lnTo>
                    <a:lnTo>
                      <a:pt x="26" y="55"/>
                    </a:lnTo>
                    <a:lnTo>
                      <a:pt x="1" y="59"/>
                    </a:lnTo>
                    <a:lnTo>
                      <a:pt x="13" y="72"/>
                    </a:lnTo>
                    <a:cubicBezTo>
                      <a:pt x="110" y="173"/>
                      <a:pt x="246" y="230"/>
                      <a:pt x="387" y="230"/>
                    </a:cubicBezTo>
                    <a:cubicBezTo>
                      <a:pt x="392" y="230"/>
                      <a:pt x="397" y="230"/>
                      <a:pt x="402" y="230"/>
                    </a:cubicBezTo>
                    <a:cubicBezTo>
                      <a:pt x="435" y="230"/>
                      <a:pt x="464" y="226"/>
                      <a:pt x="493" y="226"/>
                    </a:cubicBezTo>
                    <a:lnTo>
                      <a:pt x="548" y="218"/>
                    </a:lnTo>
                    <a:lnTo>
                      <a:pt x="493" y="205"/>
                    </a:lnTo>
                    <a:cubicBezTo>
                      <a:pt x="456" y="193"/>
                      <a:pt x="422" y="180"/>
                      <a:pt x="389" y="159"/>
                    </a:cubicBezTo>
                    <a:cubicBezTo>
                      <a:pt x="343" y="134"/>
                      <a:pt x="301" y="97"/>
                      <a:pt x="268" y="55"/>
                    </a:cubicBezTo>
                    <a:cubicBezTo>
                      <a:pt x="247" y="26"/>
                      <a:pt x="210" y="5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7"/>
              <p:cNvSpPr/>
              <p:nvPr/>
            </p:nvSpPr>
            <p:spPr>
              <a:xfrm>
                <a:off x="-4069280" y="345848"/>
                <a:ext cx="12322" cy="28677"/>
              </a:xfrm>
              <a:custGeom>
                <a:avLst/>
                <a:gdLst/>
                <a:ahLst/>
                <a:cxnLst/>
                <a:rect l="l" t="t" r="r" b="b"/>
                <a:pathLst>
                  <a:path w="55" h="128" extrusionOk="0">
                    <a:moveTo>
                      <a:pt x="29" y="1"/>
                    </a:moveTo>
                    <a:cubicBezTo>
                      <a:pt x="26" y="1"/>
                      <a:pt x="24" y="1"/>
                      <a:pt x="21" y="3"/>
                    </a:cubicBezTo>
                    <a:lnTo>
                      <a:pt x="17" y="3"/>
                    </a:lnTo>
                    <a:cubicBezTo>
                      <a:pt x="9" y="11"/>
                      <a:pt x="5" y="19"/>
                      <a:pt x="5" y="32"/>
                    </a:cubicBezTo>
                    <a:cubicBezTo>
                      <a:pt x="0" y="44"/>
                      <a:pt x="0" y="57"/>
                      <a:pt x="5" y="69"/>
                    </a:cubicBezTo>
                    <a:cubicBezTo>
                      <a:pt x="5" y="74"/>
                      <a:pt x="5" y="78"/>
                      <a:pt x="5" y="82"/>
                    </a:cubicBezTo>
                    <a:lnTo>
                      <a:pt x="5" y="95"/>
                    </a:lnTo>
                    <a:lnTo>
                      <a:pt x="17" y="99"/>
                    </a:lnTo>
                    <a:lnTo>
                      <a:pt x="5" y="99"/>
                    </a:lnTo>
                    <a:lnTo>
                      <a:pt x="9" y="128"/>
                    </a:lnTo>
                    <a:lnTo>
                      <a:pt x="25" y="103"/>
                    </a:lnTo>
                    <a:cubicBezTo>
                      <a:pt x="34" y="86"/>
                      <a:pt x="42" y="69"/>
                      <a:pt x="50" y="49"/>
                    </a:cubicBezTo>
                    <a:cubicBezTo>
                      <a:pt x="55" y="36"/>
                      <a:pt x="55" y="19"/>
                      <a:pt x="46" y="7"/>
                    </a:cubicBezTo>
                    <a:cubicBezTo>
                      <a:pt x="40" y="4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7"/>
              <p:cNvSpPr/>
              <p:nvPr/>
            </p:nvSpPr>
            <p:spPr>
              <a:xfrm>
                <a:off x="-4445226" y="316050"/>
                <a:ext cx="17924" cy="24869"/>
              </a:xfrm>
              <a:custGeom>
                <a:avLst/>
                <a:gdLst/>
                <a:ahLst/>
                <a:cxnLst/>
                <a:rect l="l" t="t" r="r" b="b"/>
                <a:pathLst>
                  <a:path w="80" h="111" extrusionOk="0">
                    <a:moveTo>
                      <a:pt x="59" y="0"/>
                    </a:moveTo>
                    <a:cubicBezTo>
                      <a:pt x="57" y="0"/>
                      <a:pt x="56" y="1"/>
                      <a:pt x="55" y="2"/>
                    </a:cubicBezTo>
                    <a:cubicBezTo>
                      <a:pt x="38" y="2"/>
                      <a:pt x="25" y="15"/>
                      <a:pt x="21" y="31"/>
                    </a:cubicBezTo>
                    <a:cubicBezTo>
                      <a:pt x="13" y="44"/>
                      <a:pt x="9" y="65"/>
                      <a:pt x="5" y="81"/>
                    </a:cubicBezTo>
                    <a:lnTo>
                      <a:pt x="0" y="111"/>
                    </a:lnTo>
                    <a:lnTo>
                      <a:pt x="30" y="81"/>
                    </a:lnTo>
                    <a:lnTo>
                      <a:pt x="42" y="73"/>
                    </a:lnTo>
                    <a:cubicBezTo>
                      <a:pt x="55" y="65"/>
                      <a:pt x="63" y="56"/>
                      <a:pt x="67" y="48"/>
                    </a:cubicBezTo>
                    <a:cubicBezTo>
                      <a:pt x="76" y="40"/>
                      <a:pt x="80" y="27"/>
                      <a:pt x="80" y="19"/>
                    </a:cubicBezTo>
                    <a:cubicBezTo>
                      <a:pt x="80" y="10"/>
                      <a:pt x="76" y="6"/>
                      <a:pt x="71" y="6"/>
                    </a:cubicBezTo>
                    <a:cubicBezTo>
                      <a:pt x="68" y="3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7"/>
              <p:cNvSpPr/>
              <p:nvPr/>
            </p:nvSpPr>
            <p:spPr>
              <a:xfrm>
                <a:off x="-4160914" y="83493"/>
                <a:ext cx="12322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1" extrusionOk="0">
                    <a:moveTo>
                      <a:pt x="17" y="1"/>
                    </a:moveTo>
                    <a:cubicBezTo>
                      <a:pt x="9" y="13"/>
                      <a:pt x="4" y="22"/>
                      <a:pt x="4" y="34"/>
                    </a:cubicBezTo>
                    <a:cubicBezTo>
                      <a:pt x="0" y="47"/>
                      <a:pt x="0" y="55"/>
                      <a:pt x="4" y="68"/>
                    </a:cubicBezTo>
                    <a:cubicBezTo>
                      <a:pt x="4" y="72"/>
                      <a:pt x="4" y="80"/>
                      <a:pt x="4" y="84"/>
                    </a:cubicBezTo>
                    <a:lnTo>
                      <a:pt x="4" y="97"/>
                    </a:lnTo>
                    <a:lnTo>
                      <a:pt x="9" y="97"/>
                    </a:lnTo>
                    <a:lnTo>
                      <a:pt x="9" y="130"/>
                    </a:lnTo>
                    <a:lnTo>
                      <a:pt x="25" y="101"/>
                    </a:lnTo>
                    <a:cubicBezTo>
                      <a:pt x="34" y="88"/>
                      <a:pt x="42" y="72"/>
                      <a:pt x="50" y="55"/>
                    </a:cubicBezTo>
                    <a:cubicBezTo>
                      <a:pt x="55" y="38"/>
                      <a:pt x="55" y="22"/>
                      <a:pt x="46" y="9"/>
                    </a:cubicBezTo>
                    <a:cubicBezTo>
                      <a:pt x="38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7"/>
              <p:cNvSpPr/>
              <p:nvPr/>
            </p:nvSpPr>
            <p:spPr>
              <a:xfrm>
                <a:off x="-4534172" y="511865"/>
                <a:ext cx="1814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0" extrusionOk="0">
                    <a:moveTo>
                      <a:pt x="55" y="1"/>
                    </a:moveTo>
                    <a:cubicBezTo>
                      <a:pt x="38" y="5"/>
                      <a:pt x="26" y="17"/>
                      <a:pt x="22" y="30"/>
                    </a:cubicBezTo>
                    <a:cubicBezTo>
                      <a:pt x="13" y="46"/>
                      <a:pt x="9" y="63"/>
                      <a:pt x="5" y="84"/>
                    </a:cubicBezTo>
                    <a:lnTo>
                      <a:pt x="1" y="109"/>
                    </a:lnTo>
                    <a:lnTo>
                      <a:pt x="1" y="109"/>
                    </a:lnTo>
                    <a:lnTo>
                      <a:pt x="34" y="84"/>
                    </a:lnTo>
                    <a:lnTo>
                      <a:pt x="47" y="71"/>
                    </a:lnTo>
                    <a:cubicBezTo>
                      <a:pt x="55" y="67"/>
                      <a:pt x="63" y="59"/>
                      <a:pt x="68" y="51"/>
                    </a:cubicBezTo>
                    <a:cubicBezTo>
                      <a:pt x="76" y="42"/>
                      <a:pt x="80" y="30"/>
                      <a:pt x="80" y="17"/>
                    </a:cubicBezTo>
                    <a:cubicBezTo>
                      <a:pt x="80" y="13"/>
                      <a:pt x="76" y="9"/>
                      <a:pt x="72" y="5"/>
                    </a:cubicBezTo>
                    <a:cubicBezTo>
                      <a:pt x="68" y="1"/>
                      <a:pt x="63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7"/>
              <p:cNvSpPr/>
              <p:nvPr/>
            </p:nvSpPr>
            <p:spPr>
              <a:xfrm>
                <a:off x="-4425511" y="601706"/>
                <a:ext cx="13219" cy="29126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0" extrusionOk="0">
                    <a:moveTo>
                      <a:pt x="17" y="0"/>
                    </a:moveTo>
                    <a:cubicBezTo>
                      <a:pt x="8" y="9"/>
                      <a:pt x="4" y="21"/>
                      <a:pt x="4" y="34"/>
                    </a:cubicBezTo>
                    <a:cubicBezTo>
                      <a:pt x="0" y="42"/>
                      <a:pt x="0" y="54"/>
                      <a:pt x="4" y="67"/>
                    </a:cubicBezTo>
                    <a:cubicBezTo>
                      <a:pt x="4" y="71"/>
                      <a:pt x="4" y="80"/>
                      <a:pt x="4" y="84"/>
                    </a:cubicBezTo>
                    <a:lnTo>
                      <a:pt x="4" y="96"/>
                    </a:lnTo>
                    <a:lnTo>
                      <a:pt x="8" y="96"/>
                    </a:lnTo>
                    <a:lnTo>
                      <a:pt x="8" y="130"/>
                    </a:lnTo>
                    <a:lnTo>
                      <a:pt x="25" y="100"/>
                    </a:lnTo>
                    <a:cubicBezTo>
                      <a:pt x="38" y="88"/>
                      <a:pt x="46" y="71"/>
                      <a:pt x="50" y="59"/>
                    </a:cubicBezTo>
                    <a:cubicBezTo>
                      <a:pt x="58" y="42"/>
                      <a:pt x="54" y="25"/>
                      <a:pt x="46" y="13"/>
                    </a:cubicBezTo>
                    <a:cubicBezTo>
                      <a:pt x="42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7"/>
              <p:cNvSpPr/>
              <p:nvPr/>
            </p:nvSpPr>
            <p:spPr>
              <a:xfrm>
                <a:off x="-4143215" y="459438"/>
                <a:ext cx="12322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5" extrusionOk="0">
                    <a:moveTo>
                      <a:pt x="13" y="1"/>
                    </a:moveTo>
                    <a:cubicBezTo>
                      <a:pt x="5" y="9"/>
                      <a:pt x="1" y="22"/>
                      <a:pt x="1" y="30"/>
                    </a:cubicBezTo>
                    <a:cubicBezTo>
                      <a:pt x="1" y="43"/>
                      <a:pt x="1" y="55"/>
                      <a:pt x="1" y="68"/>
                    </a:cubicBezTo>
                    <a:cubicBezTo>
                      <a:pt x="5" y="76"/>
                      <a:pt x="5" y="80"/>
                      <a:pt x="9" y="88"/>
                    </a:cubicBezTo>
                    <a:lnTo>
                      <a:pt x="9" y="101"/>
                    </a:lnTo>
                    <a:lnTo>
                      <a:pt x="17" y="105"/>
                    </a:lnTo>
                    <a:lnTo>
                      <a:pt x="9" y="105"/>
                    </a:lnTo>
                    <a:lnTo>
                      <a:pt x="9" y="134"/>
                    </a:lnTo>
                    <a:lnTo>
                      <a:pt x="26" y="109"/>
                    </a:lnTo>
                    <a:cubicBezTo>
                      <a:pt x="38" y="93"/>
                      <a:pt x="47" y="72"/>
                      <a:pt x="51" y="55"/>
                    </a:cubicBezTo>
                    <a:cubicBezTo>
                      <a:pt x="55" y="43"/>
                      <a:pt x="55" y="26"/>
                      <a:pt x="47" y="9"/>
                    </a:cubicBezTo>
                    <a:cubicBezTo>
                      <a:pt x="42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7"/>
              <p:cNvSpPr/>
              <p:nvPr/>
            </p:nvSpPr>
            <p:spPr>
              <a:xfrm>
                <a:off x="-4410724" y="448236"/>
                <a:ext cx="1814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0" extrusionOk="0">
                    <a:moveTo>
                      <a:pt x="55" y="1"/>
                    </a:moveTo>
                    <a:cubicBezTo>
                      <a:pt x="38" y="5"/>
                      <a:pt x="26" y="17"/>
                      <a:pt x="18" y="30"/>
                    </a:cubicBezTo>
                    <a:cubicBezTo>
                      <a:pt x="13" y="47"/>
                      <a:pt x="5" y="63"/>
                      <a:pt x="1" y="84"/>
                    </a:cubicBezTo>
                    <a:lnTo>
                      <a:pt x="1" y="109"/>
                    </a:lnTo>
                    <a:lnTo>
                      <a:pt x="30" y="84"/>
                    </a:lnTo>
                    <a:lnTo>
                      <a:pt x="43" y="72"/>
                    </a:lnTo>
                    <a:cubicBezTo>
                      <a:pt x="51" y="67"/>
                      <a:pt x="59" y="59"/>
                      <a:pt x="68" y="51"/>
                    </a:cubicBezTo>
                    <a:cubicBezTo>
                      <a:pt x="76" y="42"/>
                      <a:pt x="80" y="30"/>
                      <a:pt x="80" y="17"/>
                    </a:cubicBezTo>
                    <a:cubicBezTo>
                      <a:pt x="80" y="13"/>
                      <a:pt x="76" y="9"/>
                      <a:pt x="72" y="9"/>
                    </a:cubicBezTo>
                    <a:cubicBezTo>
                      <a:pt x="68" y="5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7"/>
              <p:cNvSpPr/>
              <p:nvPr/>
            </p:nvSpPr>
            <p:spPr>
              <a:xfrm>
                <a:off x="-4117898" y="212542"/>
                <a:ext cx="12322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5" extrusionOk="0">
                    <a:moveTo>
                      <a:pt x="13" y="1"/>
                    </a:moveTo>
                    <a:cubicBezTo>
                      <a:pt x="4" y="9"/>
                      <a:pt x="0" y="18"/>
                      <a:pt x="0" y="30"/>
                    </a:cubicBezTo>
                    <a:cubicBezTo>
                      <a:pt x="0" y="43"/>
                      <a:pt x="0" y="55"/>
                      <a:pt x="0" y="63"/>
                    </a:cubicBezTo>
                    <a:cubicBezTo>
                      <a:pt x="4" y="80"/>
                      <a:pt x="9" y="88"/>
                      <a:pt x="9" y="88"/>
                    </a:cubicBezTo>
                    <a:lnTo>
                      <a:pt x="9" y="101"/>
                    </a:lnTo>
                    <a:lnTo>
                      <a:pt x="9" y="134"/>
                    </a:lnTo>
                    <a:lnTo>
                      <a:pt x="25" y="105"/>
                    </a:lnTo>
                    <a:cubicBezTo>
                      <a:pt x="34" y="88"/>
                      <a:pt x="42" y="72"/>
                      <a:pt x="50" y="55"/>
                    </a:cubicBezTo>
                    <a:cubicBezTo>
                      <a:pt x="55" y="38"/>
                      <a:pt x="55" y="22"/>
                      <a:pt x="46" y="9"/>
                    </a:cubicBezTo>
                    <a:cubicBezTo>
                      <a:pt x="38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7"/>
              <p:cNvSpPr/>
              <p:nvPr/>
            </p:nvSpPr>
            <p:spPr>
              <a:xfrm>
                <a:off x="-3988848" y="141520"/>
                <a:ext cx="13219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5" extrusionOk="0">
                    <a:moveTo>
                      <a:pt x="13" y="1"/>
                    </a:moveTo>
                    <a:cubicBezTo>
                      <a:pt x="9" y="9"/>
                      <a:pt x="5" y="21"/>
                      <a:pt x="5" y="34"/>
                    </a:cubicBezTo>
                    <a:cubicBezTo>
                      <a:pt x="0" y="42"/>
                      <a:pt x="0" y="55"/>
                      <a:pt x="5" y="67"/>
                    </a:cubicBezTo>
                    <a:cubicBezTo>
                      <a:pt x="5" y="76"/>
                      <a:pt x="5" y="84"/>
                      <a:pt x="9" y="92"/>
                    </a:cubicBezTo>
                    <a:lnTo>
                      <a:pt x="9" y="101"/>
                    </a:lnTo>
                    <a:lnTo>
                      <a:pt x="17" y="105"/>
                    </a:lnTo>
                    <a:lnTo>
                      <a:pt x="9" y="105"/>
                    </a:lnTo>
                    <a:lnTo>
                      <a:pt x="13" y="134"/>
                    </a:lnTo>
                    <a:lnTo>
                      <a:pt x="30" y="109"/>
                    </a:lnTo>
                    <a:cubicBezTo>
                      <a:pt x="38" y="92"/>
                      <a:pt x="46" y="76"/>
                      <a:pt x="50" y="55"/>
                    </a:cubicBezTo>
                    <a:cubicBezTo>
                      <a:pt x="59" y="42"/>
                      <a:pt x="55" y="26"/>
                      <a:pt x="46" y="13"/>
                    </a:cubicBezTo>
                    <a:cubicBezTo>
                      <a:pt x="42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7"/>
              <p:cNvSpPr/>
              <p:nvPr/>
            </p:nvSpPr>
            <p:spPr>
              <a:xfrm>
                <a:off x="-3941127" y="310897"/>
                <a:ext cx="12322" cy="309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8" extrusionOk="0">
                    <a:moveTo>
                      <a:pt x="13" y="0"/>
                    </a:moveTo>
                    <a:cubicBezTo>
                      <a:pt x="4" y="8"/>
                      <a:pt x="0" y="21"/>
                      <a:pt x="0" y="33"/>
                    </a:cubicBezTo>
                    <a:cubicBezTo>
                      <a:pt x="0" y="46"/>
                      <a:pt x="0" y="54"/>
                      <a:pt x="0" y="67"/>
                    </a:cubicBezTo>
                    <a:cubicBezTo>
                      <a:pt x="4" y="75"/>
                      <a:pt x="4" y="84"/>
                      <a:pt x="4" y="92"/>
                    </a:cubicBezTo>
                    <a:lnTo>
                      <a:pt x="4" y="100"/>
                    </a:lnTo>
                    <a:lnTo>
                      <a:pt x="17" y="104"/>
                    </a:lnTo>
                    <a:lnTo>
                      <a:pt x="4" y="104"/>
                    </a:lnTo>
                    <a:lnTo>
                      <a:pt x="9" y="138"/>
                    </a:lnTo>
                    <a:lnTo>
                      <a:pt x="25" y="109"/>
                    </a:lnTo>
                    <a:cubicBezTo>
                      <a:pt x="34" y="92"/>
                      <a:pt x="42" y="75"/>
                      <a:pt x="50" y="59"/>
                    </a:cubicBezTo>
                    <a:cubicBezTo>
                      <a:pt x="54" y="42"/>
                      <a:pt x="54" y="25"/>
                      <a:pt x="46" y="13"/>
                    </a:cubicBezTo>
                    <a:cubicBezTo>
                      <a:pt x="38" y="4"/>
                      <a:pt x="29" y="0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7"/>
              <p:cNvSpPr/>
              <p:nvPr/>
            </p:nvSpPr>
            <p:spPr>
              <a:xfrm>
                <a:off x="-4231040" y="-160267"/>
                <a:ext cx="112471" cy="1673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47" extrusionOk="0">
                    <a:moveTo>
                      <a:pt x="376" y="79"/>
                    </a:moveTo>
                    <a:cubicBezTo>
                      <a:pt x="397" y="179"/>
                      <a:pt x="439" y="438"/>
                      <a:pt x="413" y="605"/>
                    </a:cubicBezTo>
                    <a:cubicBezTo>
                      <a:pt x="409" y="638"/>
                      <a:pt x="397" y="680"/>
                      <a:pt x="368" y="692"/>
                    </a:cubicBezTo>
                    <a:cubicBezTo>
                      <a:pt x="363" y="694"/>
                      <a:pt x="357" y="694"/>
                      <a:pt x="352" y="694"/>
                    </a:cubicBezTo>
                    <a:cubicBezTo>
                      <a:pt x="311" y="694"/>
                      <a:pt x="257" y="656"/>
                      <a:pt x="238" y="638"/>
                    </a:cubicBezTo>
                    <a:cubicBezTo>
                      <a:pt x="230" y="634"/>
                      <a:pt x="226" y="634"/>
                      <a:pt x="217" y="634"/>
                    </a:cubicBezTo>
                    <a:cubicBezTo>
                      <a:pt x="213" y="634"/>
                      <a:pt x="205" y="638"/>
                      <a:pt x="201" y="642"/>
                    </a:cubicBezTo>
                    <a:cubicBezTo>
                      <a:pt x="196" y="646"/>
                      <a:pt x="192" y="655"/>
                      <a:pt x="192" y="663"/>
                    </a:cubicBezTo>
                    <a:cubicBezTo>
                      <a:pt x="167" y="663"/>
                      <a:pt x="138" y="651"/>
                      <a:pt x="121" y="625"/>
                    </a:cubicBezTo>
                    <a:cubicBezTo>
                      <a:pt x="117" y="600"/>
                      <a:pt x="80" y="362"/>
                      <a:pt x="376" y="79"/>
                    </a:cubicBezTo>
                    <a:close/>
                    <a:moveTo>
                      <a:pt x="394" y="1"/>
                    </a:moveTo>
                    <a:cubicBezTo>
                      <a:pt x="388" y="1"/>
                      <a:pt x="383" y="3"/>
                      <a:pt x="380" y="8"/>
                    </a:cubicBezTo>
                    <a:cubicBezTo>
                      <a:pt x="0" y="342"/>
                      <a:pt x="71" y="630"/>
                      <a:pt x="75" y="646"/>
                    </a:cubicBezTo>
                    <a:cubicBezTo>
                      <a:pt x="104" y="702"/>
                      <a:pt x="160" y="712"/>
                      <a:pt x="202" y="712"/>
                    </a:cubicBezTo>
                    <a:cubicBezTo>
                      <a:pt x="220" y="712"/>
                      <a:pt x="236" y="710"/>
                      <a:pt x="247" y="709"/>
                    </a:cubicBezTo>
                    <a:cubicBezTo>
                      <a:pt x="276" y="730"/>
                      <a:pt x="313" y="742"/>
                      <a:pt x="351" y="747"/>
                    </a:cubicBezTo>
                    <a:cubicBezTo>
                      <a:pt x="363" y="747"/>
                      <a:pt x="376" y="742"/>
                      <a:pt x="388" y="738"/>
                    </a:cubicBezTo>
                    <a:cubicBezTo>
                      <a:pt x="430" y="726"/>
                      <a:pt x="459" y="680"/>
                      <a:pt x="468" y="609"/>
                    </a:cubicBezTo>
                    <a:cubicBezTo>
                      <a:pt x="501" y="388"/>
                      <a:pt x="426" y="37"/>
                      <a:pt x="422" y="20"/>
                    </a:cubicBezTo>
                    <a:cubicBezTo>
                      <a:pt x="422" y="12"/>
                      <a:pt x="413" y="4"/>
                      <a:pt x="405" y="4"/>
                    </a:cubicBezTo>
                    <a:cubicBezTo>
                      <a:pt x="402" y="2"/>
                      <a:pt x="39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7"/>
              <p:cNvSpPr/>
              <p:nvPr/>
            </p:nvSpPr>
            <p:spPr>
              <a:xfrm>
                <a:off x="-4350904" y="-87677"/>
                <a:ext cx="156607" cy="8379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74" extrusionOk="0">
                    <a:moveTo>
                      <a:pt x="500" y="0"/>
                    </a:moveTo>
                    <a:cubicBezTo>
                      <a:pt x="257" y="0"/>
                      <a:pt x="27" y="106"/>
                      <a:pt x="13" y="109"/>
                    </a:cubicBezTo>
                    <a:cubicBezTo>
                      <a:pt x="5" y="114"/>
                      <a:pt x="1" y="122"/>
                      <a:pt x="1" y="130"/>
                    </a:cubicBezTo>
                    <a:cubicBezTo>
                      <a:pt x="1" y="143"/>
                      <a:pt x="1" y="151"/>
                      <a:pt x="9" y="155"/>
                    </a:cubicBezTo>
                    <a:cubicBezTo>
                      <a:pt x="222" y="331"/>
                      <a:pt x="385" y="372"/>
                      <a:pt x="489" y="372"/>
                    </a:cubicBezTo>
                    <a:cubicBezTo>
                      <a:pt x="495" y="373"/>
                      <a:pt x="501" y="373"/>
                      <a:pt x="507" y="373"/>
                    </a:cubicBezTo>
                    <a:cubicBezTo>
                      <a:pt x="559" y="373"/>
                      <a:pt x="607" y="357"/>
                      <a:pt x="648" y="331"/>
                    </a:cubicBezTo>
                    <a:cubicBezTo>
                      <a:pt x="660" y="322"/>
                      <a:pt x="665" y="306"/>
                      <a:pt x="656" y="297"/>
                    </a:cubicBezTo>
                    <a:cubicBezTo>
                      <a:pt x="648" y="289"/>
                      <a:pt x="640" y="285"/>
                      <a:pt x="632" y="285"/>
                    </a:cubicBezTo>
                    <a:cubicBezTo>
                      <a:pt x="628" y="285"/>
                      <a:pt x="623" y="286"/>
                      <a:pt x="619" y="289"/>
                    </a:cubicBezTo>
                    <a:cubicBezTo>
                      <a:pt x="617" y="289"/>
                      <a:pt x="573" y="318"/>
                      <a:pt x="490" y="318"/>
                    </a:cubicBezTo>
                    <a:cubicBezTo>
                      <a:pt x="399" y="318"/>
                      <a:pt x="261" y="284"/>
                      <a:pt x="76" y="143"/>
                    </a:cubicBezTo>
                    <a:cubicBezTo>
                      <a:pt x="153" y="111"/>
                      <a:pt x="324" y="52"/>
                      <a:pt x="501" y="52"/>
                    </a:cubicBezTo>
                    <a:cubicBezTo>
                      <a:pt x="556" y="52"/>
                      <a:pt x="611" y="58"/>
                      <a:pt x="665" y="72"/>
                    </a:cubicBezTo>
                    <a:cubicBezTo>
                      <a:pt x="667" y="73"/>
                      <a:pt x="669" y="73"/>
                      <a:pt x="671" y="73"/>
                    </a:cubicBezTo>
                    <a:cubicBezTo>
                      <a:pt x="681" y="73"/>
                      <a:pt x="690" y="65"/>
                      <a:pt x="694" y="55"/>
                    </a:cubicBezTo>
                    <a:cubicBezTo>
                      <a:pt x="698" y="43"/>
                      <a:pt x="690" y="26"/>
                      <a:pt x="677" y="22"/>
                    </a:cubicBezTo>
                    <a:cubicBezTo>
                      <a:pt x="619" y="6"/>
                      <a:pt x="559" y="0"/>
                      <a:pt x="5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7"/>
              <p:cNvSpPr/>
              <p:nvPr/>
            </p:nvSpPr>
            <p:spPr>
              <a:xfrm>
                <a:off x="-4410052" y="-179983"/>
                <a:ext cx="222253" cy="10843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84" extrusionOk="0">
                    <a:moveTo>
                      <a:pt x="36" y="1"/>
                    </a:moveTo>
                    <a:cubicBezTo>
                      <a:pt x="18" y="1"/>
                      <a:pt x="1" y="21"/>
                      <a:pt x="15" y="41"/>
                    </a:cubicBezTo>
                    <a:cubicBezTo>
                      <a:pt x="236" y="421"/>
                      <a:pt x="561" y="484"/>
                      <a:pt x="578" y="484"/>
                    </a:cubicBezTo>
                    <a:lnTo>
                      <a:pt x="582" y="484"/>
                    </a:lnTo>
                    <a:cubicBezTo>
                      <a:pt x="591" y="484"/>
                      <a:pt x="603" y="476"/>
                      <a:pt x="607" y="463"/>
                    </a:cubicBezTo>
                    <a:cubicBezTo>
                      <a:pt x="611" y="446"/>
                      <a:pt x="599" y="434"/>
                      <a:pt x="586" y="434"/>
                    </a:cubicBezTo>
                    <a:cubicBezTo>
                      <a:pt x="390" y="384"/>
                      <a:pt x="223" y="263"/>
                      <a:pt x="111" y="96"/>
                    </a:cubicBezTo>
                    <a:lnTo>
                      <a:pt x="111" y="96"/>
                    </a:lnTo>
                    <a:cubicBezTo>
                      <a:pt x="252" y="162"/>
                      <a:pt x="411" y="196"/>
                      <a:pt x="570" y="200"/>
                    </a:cubicBezTo>
                    <a:cubicBezTo>
                      <a:pt x="573" y="200"/>
                      <a:pt x="577" y="200"/>
                      <a:pt x="581" y="200"/>
                    </a:cubicBezTo>
                    <a:cubicBezTo>
                      <a:pt x="727" y="200"/>
                      <a:pt x="864" y="279"/>
                      <a:pt x="937" y="409"/>
                    </a:cubicBezTo>
                    <a:cubicBezTo>
                      <a:pt x="943" y="418"/>
                      <a:pt x="952" y="423"/>
                      <a:pt x="963" y="423"/>
                    </a:cubicBezTo>
                    <a:cubicBezTo>
                      <a:pt x="966" y="423"/>
                      <a:pt x="970" y="422"/>
                      <a:pt x="975" y="421"/>
                    </a:cubicBezTo>
                    <a:cubicBezTo>
                      <a:pt x="987" y="413"/>
                      <a:pt x="991" y="396"/>
                      <a:pt x="983" y="384"/>
                    </a:cubicBezTo>
                    <a:cubicBezTo>
                      <a:pt x="901" y="237"/>
                      <a:pt x="744" y="146"/>
                      <a:pt x="577" y="146"/>
                    </a:cubicBezTo>
                    <a:cubicBezTo>
                      <a:pt x="573" y="146"/>
                      <a:pt x="569" y="146"/>
                      <a:pt x="566" y="146"/>
                    </a:cubicBezTo>
                    <a:cubicBezTo>
                      <a:pt x="386" y="142"/>
                      <a:pt x="207" y="92"/>
                      <a:pt x="48" y="4"/>
                    </a:cubicBezTo>
                    <a:cubicBezTo>
                      <a:pt x="44" y="2"/>
                      <a:pt x="40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7"/>
              <p:cNvSpPr/>
              <p:nvPr/>
            </p:nvSpPr>
            <p:spPr>
              <a:xfrm>
                <a:off x="-4149936" y="-43764"/>
                <a:ext cx="176323" cy="9006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2" extrusionOk="0">
                    <a:moveTo>
                      <a:pt x="155" y="0"/>
                    </a:moveTo>
                    <a:cubicBezTo>
                      <a:pt x="127" y="0"/>
                      <a:pt x="99" y="4"/>
                      <a:pt x="72" y="14"/>
                    </a:cubicBezTo>
                    <a:cubicBezTo>
                      <a:pt x="43" y="25"/>
                      <a:pt x="56" y="66"/>
                      <a:pt x="83" y="66"/>
                    </a:cubicBezTo>
                    <a:cubicBezTo>
                      <a:pt x="86" y="66"/>
                      <a:pt x="90" y="65"/>
                      <a:pt x="93" y="64"/>
                    </a:cubicBezTo>
                    <a:cubicBezTo>
                      <a:pt x="114" y="55"/>
                      <a:pt x="136" y="52"/>
                      <a:pt x="159" y="52"/>
                    </a:cubicBezTo>
                    <a:cubicBezTo>
                      <a:pt x="240" y="52"/>
                      <a:pt x="334" y="96"/>
                      <a:pt x="419" y="135"/>
                    </a:cubicBezTo>
                    <a:cubicBezTo>
                      <a:pt x="461" y="160"/>
                      <a:pt x="506" y="176"/>
                      <a:pt x="557" y="193"/>
                    </a:cubicBezTo>
                    <a:cubicBezTo>
                      <a:pt x="582" y="200"/>
                      <a:pt x="607" y="203"/>
                      <a:pt x="633" y="203"/>
                    </a:cubicBezTo>
                    <a:cubicBezTo>
                      <a:pt x="654" y="203"/>
                      <a:pt x="676" y="201"/>
                      <a:pt x="698" y="197"/>
                    </a:cubicBezTo>
                    <a:lnTo>
                      <a:pt x="698" y="197"/>
                    </a:lnTo>
                    <a:cubicBezTo>
                      <a:pt x="619" y="297"/>
                      <a:pt x="498" y="352"/>
                      <a:pt x="373" y="352"/>
                    </a:cubicBezTo>
                    <a:lnTo>
                      <a:pt x="369" y="352"/>
                    </a:lnTo>
                    <a:cubicBezTo>
                      <a:pt x="110" y="348"/>
                      <a:pt x="56" y="189"/>
                      <a:pt x="56" y="181"/>
                    </a:cubicBezTo>
                    <a:cubicBezTo>
                      <a:pt x="52" y="165"/>
                      <a:pt x="42" y="159"/>
                      <a:pt x="32" y="159"/>
                    </a:cubicBezTo>
                    <a:cubicBezTo>
                      <a:pt x="16" y="159"/>
                      <a:pt x="1" y="173"/>
                      <a:pt x="6" y="193"/>
                    </a:cubicBezTo>
                    <a:cubicBezTo>
                      <a:pt x="10" y="201"/>
                      <a:pt x="64" y="402"/>
                      <a:pt x="369" y="402"/>
                    </a:cubicBezTo>
                    <a:lnTo>
                      <a:pt x="373" y="402"/>
                    </a:lnTo>
                    <a:cubicBezTo>
                      <a:pt x="548" y="402"/>
                      <a:pt x="707" y="306"/>
                      <a:pt x="782" y="151"/>
                    </a:cubicBezTo>
                    <a:cubicBezTo>
                      <a:pt x="786" y="143"/>
                      <a:pt x="786" y="131"/>
                      <a:pt x="774" y="122"/>
                    </a:cubicBezTo>
                    <a:cubicBezTo>
                      <a:pt x="769" y="118"/>
                      <a:pt x="764" y="116"/>
                      <a:pt x="759" y="116"/>
                    </a:cubicBezTo>
                    <a:cubicBezTo>
                      <a:pt x="754" y="116"/>
                      <a:pt x="749" y="118"/>
                      <a:pt x="744" y="122"/>
                    </a:cubicBezTo>
                    <a:cubicBezTo>
                      <a:pt x="711" y="140"/>
                      <a:pt x="674" y="150"/>
                      <a:pt x="635" y="150"/>
                    </a:cubicBezTo>
                    <a:cubicBezTo>
                      <a:pt x="612" y="150"/>
                      <a:pt x="589" y="147"/>
                      <a:pt x="565" y="139"/>
                    </a:cubicBezTo>
                    <a:cubicBezTo>
                      <a:pt x="523" y="126"/>
                      <a:pt x="481" y="110"/>
                      <a:pt x="440" y="89"/>
                    </a:cubicBezTo>
                    <a:cubicBezTo>
                      <a:pt x="353" y="47"/>
                      <a:pt x="251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7"/>
              <p:cNvSpPr/>
              <p:nvPr/>
            </p:nvSpPr>
            <p:spPr>
              <a:xfrm>
                <a:off x="-4064575" y="19864"/>
                <a:ext cx="166689" cy="7147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319" extrusionOk="0">
                    <a:moveTo>
                      <a:pt x="228" y="0"/>
                    </a:moveTo>
                    <a:cubicBezTo>
                      <a:pt x="214" y="0"/>
                      <a:pt x="205" y="11"/>
                      <a:pt x="205" y="22"/>
                    </a:cubicBezTo>
                    <a:cubicBezTo>
                      <a:pt x="201" y="39"/>
                      <a:pt x="213" y="51"/>
                      <a:pt x="230" y="51"/>
                    </a:cubicBezTo>
                    <a:cubicBezTo>
                      <a:pt x="267" y="55"/>
                      <a:pt x="301" y="76"/>
                      <a:pt x="322" y="105"/>
                    </a:cubicBezTo>
                    <a:cubicBezTo>
                      <a:pt x="355" y="151"/>
                      <a:pt x="397" y="189"/>
                      <a:pt x="443" y="214"/>
                    </a:cubicBezTo>
                    <a:cubicBezTo>
                      <a:pt x="476" y="235"/>
                      <a:pt x="514" y="251"/>
                      <a:pt x="551" y="260"/>
                    </a:cubicBezTo>
                    <a:cubicBezTo>
                      <a:pt x="519" y="264"/>
                      <a:pt x="489" y="266"/>
                      <a:pt x="461" y="266"/>
                    </a:cubicBezTo>
                    <a:cubicBezTo>
                      <a:pt x="185" y="266"/>
                      <a:pt x="58" y="84"/>
                      <a:pt x="50" y="76"/>
                    </a:cubicBezTo>
                    <a:cubicBezTo>
                      <a:pt x="45" y="68"/>
                      <a:pt x="38" y="63"/>
                      <a:pt x="30" y="63"/>
                    </a:cubicBezTo>
                    <a:cubicBezTo>
                      <a:pt x="26" y="63"/>
                      <a:pt x="21" y="65"/>
                      <a:pt x="17" y="68"/>
                    </a:cubicBezTo>
                    <a:cubicBezTo>
                      <a:pt x="4" y="76"/>
                      <a:pt x="0" y="93"/>
                      <a:pt x="9" y="105"/>
                    </a:cubicBezTo>
                    <a:cubicBezTo>
                      <a:pt x="114" y="240"/>
                      <a:pt x="280" y="318"/>
                      <a:pt x="450" y="318"/>
                    </a:cubicBezTo>
                    <a:cubicBezTo>
                      <a:pt x="455" y="318"/>
                      <a:pt x="459" y="318"/>
                      <a:pt x="464" y="318"/>
                    </a:cubicBezTo>
                    <a:cubicBezTo>
                      <a:pt x="547" y="318"/>
                      <a:pt x="631" y="306"/>
                      <a:pt x="710" y="281"/>
                    </a:cubicBezTo>
                    <a:cubicBezTo>
                      <a:pt x="743" y="276"/>
                      <a:pt x="739" y="226"/>
                      <a:pt x="701" y="226"/>
                    </a:cubicBezTo>
                    <a:lnTo>
                      <a:pt x="626" y="218"/>
                    </a:lnTo>
                    <a:cubicBezTo>
                      <a:pt x="572" y="214"/>
                      <a:pt x="518" y="197"/>
                      <a:pt x="468" y="172"/>
                    </a:cubicBezTo>
                    <a:cubicBezTo>
                      <a:pt x="426" y="147"/>
                      <a:pt x="393" y="114"/>
                      <a:pt x="363" y="76"/>
                    </a:cubicBezTo>
                    <a:cubicBezTo>
                      <a:pt x="330" y="30"/>
                      <a:pt x="284" y="5"/>
                      <a:pt x="234" y="1"/>
                    </a:cubicBezTo>
                    <a:cubicBezTo>
                      <a:pt x="232" y="0"/>
                      <a:pt x="230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7"/>
              <p:cNvSpPr/>
              <p:nvPr/>
            </p:nvSpPr>
            <p:spPr>
              <a:xfrm>
                <a:off x="-4138510" y="-229720"/>
                <a:ext cx="144285" cy="19850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886" extrusionOk="0">
                    <a:moveTo>
                      <a:pt x="439" y="0"/>
                    </a:moveTo>
                    <a:cubicBezTo>
                      <a:pt x="430" y="0"/>
                      <a:pt x="426" y="0"/>
                      <a:pt x="418" y="5"/>
                    </a:cubicBezTo>
                    <a:cubicBezTo>
                      <a:pt x="410" y="13"/>
                      <a:pt x="155" y="205"/>
                      <a:pt x="5" y="677"/>
                    </a:cubicBezTo>
                    <a:cubicBezTo>
                      <a:pt x="0" y="689"/>
                      <a:pt x="9" y="706"/>
                      <a:pt x="21" y="710"/>
                    </a:cubicBezTo>
                    <a:cubicBezTo>
                      <a:pt x="24" y="711"/>
                      <a:pt x="26" y="711"/>
                      <a:pt x="28" y="711"/>
                    </a:cubicBezTo>
                    <a:cubicBezTo>
                      <a:pt x="39" y="711"/>
                      <a:pt x="51" y="704"/>
                      <a:pt x="55" y="693"/>
                    </a:cubicBezTo>
                    <a:cubicBezTo>
                      <a:pt x="180" y="288"/>
                      <a:pt x="397" y="92"/>
                      <a:pt x="443" y="55"/>
                    </a:cubicBezTo>
                    <a:cubicBezTo>
                      <a:pt x="485" y="63"/>
                      <a:pt x="568" y="88"/>
                      <a:pt x="581" y="134"/>
                    </a:cubicBezTo>
                    <a:cubicBezTo>
                      <a:pt x="589" y="163"/>
                      <a:pt x="551" y="213"/>
                      <a:pt x="476" y="263"/>
                    </a:cubicBezTo>
                    <a:cubicBezTo>
                      <a:pt x="188" y="472"/>
                      <a:pt x="38" y="835"/>
                      <a:pt x="34" y="852"/>
                    </a:cubicBezTo>
                    <a:cubicBezTo>
                      <a:pt x="26" y="865"/>
                      <a:pt x="34" y="881"/>
                      <a:pt x="46" y="885"/>
                    </a:cubicBezTo>
                    <a:lnTo>
                      <a:pt x="59" y="885"/>
                    </a:lnTo>
                    <a:cubicBezTo>
                      <a:pt x="67" y="885"/>
                      <a:pt x="76" y="881"/>
                      <a:pt x="80" y="873"/>
                    </a:cubicBezTo>
                    <a:cubicBezTo>
                      <a:pt x="84" y="869"/>
                      <a:pt x="234" y="506"/>
                      <a:pt x="510" y="305"/>
                    </a:cubicBezTo>
                    <a:cubicBezTo>
                      <a:pt x="606" y="238"/>
                      <a:pt x="643" y="176"/>
                      <a:pt x="631" y="122"/>
                    </a:cubicBezTo>
                    <a:cubicBezTo>
                      <a:pt x="610" y="30"/>
                      <a:pt x="455" y="0"/>
                      <a:pt x="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7"/>
              <p:cNvSpPr/>
              <p:nvPr/>
            </p:nvSpPr>
            <p:spPr>
              <a:xfrm>
                <a:off x="-4715424" y="-139207"/>
                <a:ext cx="890355" cy="871077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888" extrusionOk="0">
                    <a:moveTo>
                      <a:pt x="1296" y="0"/>
                    </a:moveTo>
                    <a:cubicBezTo>
                      <a:pt x="1127" y="0"/>
                      <a:pt x="911" y="33"/>
                      <a:pt x="751" y="172"/>
                    </a:cubicBezTo>
                    <a:cubicBezTo>
                      <a:pt x="455" y="435"/>
                      <a:pt x="330" y="557"/>
                      <a:pt x="213" y="986"/>
                    </a:cubicBezTo>
                    <a:cubicBezTo>
                      <a:pt x="92" y="1446"/>
                      <a:pt x="0" y="1909"/>
                      <a:pt x="242" y="2522"/>
                    </a:cubicBezTo>
                    <a:cubicBezTo>
                      <a:pt x="367" y="2852"/>
                      <a:pt x="392" y="2994"/>
                      <a:pt x="405" y="3078"/>
                    </a:cubicBezTo>
                    <a:cubicBezTo>
                      <a:pt x="409" y="3144"/>
                      <a:pt x="438" y="3207"/>
                      <a:pt x="488" y="3253"/>
                    </a:cubicBezTo>
                    <a:cubicBezTo>
                      <a:pt x="522" y="3291"/>
                      <a:pt x="551" y="3332"/>
                      <a:pt x="580" y="3378"/>
                    </a:cubicBezTo>
                    <a:cubicBezTo>
                      <a:pt x="710" y="3574"/>
                      <a:pt x="918" y="3887"/>
                      <a:pt x="1311" y="3887"/>
                    </a:cubicBezTo>
                    <a:cubicBezTo>
                      <a:pt x="1340" y="3887"/>
                      <a:pt x="1373" y="3887"/>
                      <a:pt x="1403" y="3883"/>
                    </a:cubicBezTo>
                    <a:cubicBezTo>
                      <a:pt x="1845" y="3829"/>
                      <a:pt x="2125" y="3645"/>
                      <a:pt x="2367" y="3478"/>
                    </a:cubicBezTo>
                    <a:cubicBezTo>
                      <a:pt x="2434" y="3437"/>
                      <a:pt x="2492" y="3395"/>
                      <a:pt x="2555" y="3357"/>
                    </a:cubicBezTo>
                    <a:cubicBezTo>
                      <a:pt x="2630" y="3307"/>
                      <a:pt x="2713" y="3274"/>
                      <a:pt x="2805" y="3249"/>
                    </a:cubicBezTo>
                    <a:cubicBezTo>
                      <a:pt x="2868" y="3232"/>
                      <a:pt x="2922" y="3220"/>
                      <a:pt x="3047" y="3111"/>
                    </a:cubicBezTo>
                    <a:cubicBezTo>
                      <a:pt x="3281" y="2907"/>
                      <a:pt x="3657" y="2514"/>
                      <a:pt x="3732" y="2264"/>
                    </a:cubicBezTo>
                    <a:lnTo>
                      <a:pt x="3736" y="2255"/>
                    </a:lnTo>
                    <a:cubicBezTo>
                      <a:pt x="3815" y="2005"/>
                      <a:pt x="3974" y="1491"/>
                      <a:pt x="3465" y="978"/>
                    </a:cubicBezTo>
                    <a:cubicBezTo>
                      <a:pt x="3458" y="974"/>
                      <a:pt x="3451" y="972"/>
                      <a:pt x="3444" y="972"/>
                    </a:cubicBezTo>
                    <a:cubicBezTo>
                      <a:pt x="3437" y="972"/>
                      <a:pt x="3431" y="974"/>
                      <a:pt x="3427" y="978"/>
                    </a:cubicBezTo>
                    <a:cubicBezTo>
                      <a:pt x="3419" y="991"/>
                      <a:pt x="3419" y="1007"/>
                      <a:pt x="3427" y="1016"/>
                    </a:cubicBezTo>
                    <a:cubicBezTo>
                      <a:pt x="3920" y="1504"/>
                      <a:pt x="3761" y="2001"/>
                      <a:pt x="3686" y="2239"/>
                    </a:cubicBezTo>
                    <a:lnTo>
                      <a:pt x="3686" y="2251"/>
                    </a:lnTo>
                    <a:cubicBezTo>
                      <a:pt x="3611" y="2489"/>
                      <a:pt x="3235" y="2877"/>
                      <a:pt x="3014" y="3069"/>
                    </a:cubicBezTo>
                    <a:cubicBezTo>
                      <a:pt x="2897" y="3174"/>
                      <a:pt x="2855" y="3186"/>
                      <a:pt x="2793" y="3199"/>
                    </a:cubicBezTo>
                    <a:cubicBezTo>
                      <a:pt x="2701" y="3224"/>
                      <a:pt x="2609" y="3261"/>
                      <a:pt x="2530" y="3316"/>
                    </a:cubicBezTo>
                    <a:cubicBezTo>
                      <a:pt x="2467" y="3353"/>
                      <a:pt x="2404" y="3391"/>
                      <a:pt x="2342" y="3437"/>
                    </a:cubicBezTo>
                    <a:cubicBezTo>
                      <a:pt x="2100" y="3595"/>
                      <a:pt x="1828" y="3779"/>
                      <a:pt x="1398" y="3833"/>
                    </a:cubicBezTo>
                    <a:cubicBezTo>
                      <a:pt x="1369" y="3837"/>
                      <a:pt x="1340" y="3838"/>
                      <a:pt x="1312" y="3838"/>
                    </a:cubicBezTo>
                    <a:cubicBezTo>
                      <a:pt x="947" y="3838"/>
                      <a:pt x="754" y="3547"/>
                      <a:pt x="622" y="3349"/>
                    </a:cubicBezTo>
                    <a:cubicBezTo>
                      <a:pt x="593" y="3303"/>
                      <a:pt x="564" y="3257"/>
                      <a:pt x="526" y="3215"/>
                    </a:cubicBezTo>
                    <a:cubicBezTo>
                      <a:pt x="484" y="3178"/>
                      <a:pt x="459" y="3128"/>
                      <a:pt x="455" y="3069"/>
                    </a:cubicBezTo>
                    <a:cubicBezTo>
                      <a:pt x="443" y="2982"/>
                      <a:pt x="422" y="2840"/>
                      <a:pt x="288" y="2506"/>
                    </a:cubicBezTo>
                    <a:cubicBezTo>
                      <a:pt x="54" y="1905"/>
                      <a:pt x="142" y="1450"/>
                      <a:pt x="263" y="999"/>
                    </a:cubicBezTo>
                    <a:cubicBezTo>
                      <a:pt x="376" y="590"/>
                      <a:pt x="484" y="477"/>
                      <a:pt x="785" y="214"/>
                    </a:cubicBezTo>
                    <a:cubicBezTo>
                      <a:pt x="933" y="83"/>
                      <a:pt x="1139" y="53"/>
                      <a:pt x="1299" y="53"/>
                    </a:cubicBezTo>
                    <a:cubicBezTo>
                      <a:pt x="1440" y="53"/>
                      <a:pt x="1547" y="76"/>
                      <a:pt x="1549" y="76"/>
                    </a:cubicBezTo>
                    <a:cubicBezTo>
                      <a:pt x="1551" y="77"/>
                      <a:pt x="1554" y="77"/>
                      <a:pt x="1556" y="77"/>
                    </a:cubicBezTo>
                    <a:cubicBezTo>
                      <a:pt x="1584" y="77"/>
                      <a:pt x="1592" y="34"/>
                      <a:pt x="1561" y="26"/>
                    </a:cubicBezTo>
                    <a:cubicBezTo>
                      <a:pt x="1552" y="24"/>
                      <a:pt x="1441" y="0"/>
                      <a:pt x="1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7"/>
              <p:cNvSpPr/>
              <p:nvPr/>
            </p:nvSpPr>
            <p:spPr>
              <a:xfrm>
                <a:off x="-4201242" y="-115010"/>
                <a:ext cx="36967" cy="940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20" extrusionOk="0">
                    <a:moveTo>
                      <a:pt x="144" y="1"/>
                    </a:moveTo>
                    <a:cubicBezTo>
                      <a:pt x="140" y="1"/>
                      <a:pt x="137" y="3"/>
                      <a:pt x="134" y="6"/>
                    </a:cubicBezTo>
                    <a:cubicBezTo>
                      <a:pt x="51" y="123"/>
                      <a:pt x="5" y="261"/>
                      <a:pt x="1" y="403"/>
                    </a:cubicBezTo>
                    <a:cubicBezTo>
                      <a:pt x="1" y="411"/>
                      <a:pt x="5" y="415"/>
                      <a:pt x="13" y="419"/>
                    </a:cubicBezTo>
                    <a:cubicBezTo>
                      <a:pt x="22" y="419"/>
                      <a:pt x="26" y="411"/>
                      <a:pt x="26" y="403"/>
                    </a:cubicBezTo>
                    <a:cubicBezTo>
                      <a:pt x="30" y="265"/>
                      <a:pt x="76" y="135"/>
                      <a:pt x="155" y="23"/>
                    </a:cubicBezTo>
                    <a:cubicBezTo>
                      <a:pt x="164" y="11"/>
                      <a:pt x="154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7"/>
              <p:cNvSpPr/>
              <p:nvPr/>
            </p:nvSpPr>
            <p:spPr>
              <a:xfrm>
                <a:off x="-4190040" y="-84540"/>
                <a:ext cx="19940" cy="374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167" extrusionOk="0">
                    <a:moveTo>
                      <a:pt x="73" y="1"/>
                    </a:moveTo>
                    <a:cubicBezTo>
                      <a:pt x="70" y="1"/>
                      <a:pt x="66" y="3"/>
                      <a:pt x="64" y="8"/>
                    </a:cubicBezTo>
                    <a:cubicBezTo>
                      <a:pt x="38" y="54"/>
                      <a:pt x="18" y="104"/>
                      <a:pt x="5" y="150"/>
                    </a:cubicBezTo>
                    <a:cubicBezTo>
                      <a:pt x="1" y="158"/>
                      <a:pt x="5" y="166"/>
                      <a:pt x="13" y="166"/>
                    </a:cubicBezTo>
                    <a:lnTo>
                      <a:pt x="18" y="166"/>
                    </a:lnTo>
                    <a:cubicBezTo>
                      <a:pt x="22" y="166"/>
                      <a:pt x="26" y="166"/>
                      <a:pt x="30" y="158"/>
                    </a:cubicBezTo>
                    <a:cubicBezTo>
                      <a:pt x="43" y="112"/>
                      <a:pt x="64" y="66"/>
                      <a:pt x="84" y="20"/>
                    </a:cubicBezTo>
                    <a:cubicBezTo>
                      <a:pt x="89" y="12"/>
                      <a:pt x="89" y="4"/>
                      <a:pt x="80" y="4"/>
                    </a:cubicBezTo>
                    <a:cubicBezTo>
                      <a:pt x="78" y="2"/>
                      <a:pt x="76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7"/>
              <p:cNvSpPr/>
              <p:nvPr/>
            </p:nvSpPr>
            <p:spPr>
              <a:xfrm>
                <a:off x="-4179734" y="-66168"/>
                <a:ext cx="11426" cy="208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93" extrusionOk="0">
                    <a:moveTo>
                      <a:pt x="43" y="1"/>
                    </a:moveTo>
                    <a:cubicBezTo>
                      <a:pt x="34" y="1"/>
                      <a:pt x="26" y="5"/>
                      <a:pt x="26" y="9"/>
                    </a:cubicBezTo>
                    <a:lnTo>
                      <a:pt x="1" y="76"/>
                    </a:lnTo>
                    <a:cubicBezTo>
                      <a:pt x="1" y="80"/>
                      <a:pt x="1" y="89"/>
                      <a:pt x="9" y="93"/>
                    </a:cubicBezTo>
                    <a:lnTo>
                      <a:pt x="13" y="93"/>
                    </a:lnTo>
                    <a:cubicBezTo>
                      <a:pt x="18" y="93"/>
                      <a:pt x="22" y="89"/>
                      <a:pt x="26" y="84"/>
                    </a:cubicBezTo>
                    <a:lnTo>
                      <a:pt x="51" y="18"/>
                    </a:lnTo>
                    <a:cubicBezTo>
                      <a:pt x="51" y="13"/>
                      <a:pt x="47" y="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7"/>
              <p:cNvSpPr/>
              <p:nvPr/>
            </p:nvSpPr>
            <p:spPr>
              <a:xfrm>
                <a:off x="-4133805" y="-196786"/>
                <a:ext cx="88946" cy="15145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76" extrusionOk="0">
                    <a:moveTo>
                      <a:pt x="381" y="1"/>
                    </a:moveTo>
                    <a:cubicBezTo>
                      <a:pt x="377" y="1"/>
                      <a:pt x="374" y="2"/>
                      <a:pt x="372" y="4"/>
                    </a:cubicBezTo>
                    <a:cubicBezTo>
                      <a:pt x="188" y="183"/>
                      <a:pt x="59" y="413"/>
                      <a:pt x="0" y="663"/>
                    </a:cubicBezTo>
                    <a:cubicBezTo>
                      <a:pt x="0" y="667"/>
                      <a:pt x="5" y="676"/>
                      <a:pt x="9" y="676"/>
                    </a:cubicBezTo>
                    <a:lnTo>
                      <a:pt x="13" y="676"/>
                    </a:lnTo>
                    <a:cubicBezTo>
                      <a:pt x="21" y="676"/>
                      <a:pt x="25" y="672"/>
                      <a:pt x="25" y="667"/>
                    </a:cubicBezTo>
                    <a:cubicBezTo>
                      <a:pt x="84" y="421"/>
                      <a:pt x="213" y="200"/>
                      <a:pt x="393" y="20"/>
                    </a:cubicBezTo>
                    <a:cubicBezTo>
                      <a:pt x="397" y="16"/>
                      <a:pt x="397" y="8"/>
                      <a:pt x="393" y="4"/>
                    </a:cubicBezTo>
                    <a:cubicBezTo>
                      <a:pt x="389" y="2"/>
                      <a:pt x="384" y="1"/>
                      <a:pt x="3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7"/>
              <p:cNvSpPr/>
              <p:nvPr/>
            </p:nvSpPr>
            <p:spPr>
              <a:xfrm>
                <a:off x="-4108488" y="-171245"/>
                <a:ext cx="55787" cy="7639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41" extrusionOk="0">
                    <a:moveTo>
                      <a:pt x="232" y="0"/>
                    </a:moveTo>
                    <a:cubicBezTo>
                      <a:pt x="230" y="0"/>
                      <a:pt x="228" y="1"/>
                      <a:pt x="225" y="2"/>
                    </a:cubicBezTo>
                    <a:cubicBezTo>
                      <a:pt x="134" y="98"/>
                      <a:pt x="58" y="207"/>
                      <a:pt x="0" y="324"/>
                    </a:cubicBezTo>
                    <a:cubicBezTo>
                      <a:pt x="0" y="332"/>
                      <a:pt x="0" y="336"/>
                      <a:pt x="8" y="341"/>
                    </a:cubicBezTo>
                    <a:lnTo>
                      <a:pt x="13" y="341"/>
                    </a:lnTo>
                    <a:cubicBezTo>
                      <a:pt x="17" y="341"/>
                      <a:pt x="21" y="341"/>
                      <a:pt x="25" y="336"/>
                    </a:cubicBezTo>
                    <a:cubicBezTo>
                      <a:pt x="79" y="219"/>
                      <a:pt x="155" y="115"/>
                      <a:pt x="242" y="23"/>
                    </a:cubicBezTo>
                    <a:cubicBezTo>
                      <a:pt x="249" y="13"/>
                      <a:pt x="242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7"/>
              <p:cNvSpPr/>
              <p:nvPr/>
            </p:nvSpPr>
            <p:spPr>
              <a:xfrm>
                <a:off x="-4049564" y="-186480"/>
                <a:ext cx="15011" cy="12098"/>
              </a:xfrm>
              <a:custGeom>
                <a:avLst/>
                <a:gdLst/>
                <a:ahLst/>
                <a:cxnLst/>
                <a:rect l="l" t="t" r="r" b="b"/>
                <a:pathLst>
                  <a:path w="67" h="54" extrusionOk="0">
                    <a:moveTo>
                      <a:pt x="50" y="1"/>
                    </a:moveTo>
                    <a:cubicBezTo>
                      <a:pt x="47" y="1"/>
                      <a:pt x="44" y="2"/>
                      <a:pt x="42" y="4"/>
                    </a:cubicBezTo>
                    <a:lnTo>
                      <a:pt x="8" y="29"/>
                    </a:lnTo>
                    <a:cubicBezTo>
                      <a:pt x="0" y="33"/>
                      <a:pt x="0" y="41"/>
                      <a:pt x="4" y="50"/>
                    </a:cubicBezTo>
                    <a:cubicBezTo>
                      <a:pt x="8" y="50"/>
                      <a:pt x="13" y="54"/>
                      <a:pt x="17" y="54"/>
                    </a:cubicBezTo>
                    <a:cubicBezTo>
                      <a:pt x="17" y="54"/>
                      <a:pt x="21" y="50"/>
                      <a:pt x="25" y="50"/>
                    </a:cubicBezTo>
                    <a:lnTo>
                      <a:pt x="58" y="20"/>
                    </a:lnTo>
                    <a:cubicBezTo>
                      <a:pt x="67" y="16"/>
                      <a:pt x="67" y="8"/>
                      <a:pt x="58" y="4"/>
                    </a:cubicBezTo>
                    <a:cubicBezTo>
                      <a:pt x="56" y="2"/>
                      <a:pt x="53" y="1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7"/>
              <p:cNvSpPr/>
              <p:nvPr/>
            </p:nvSpPr>
            <p:spPr>
              <a:xfrm>
                <a:off x="-4155313" y="-64376"/>
                <a:ext cx="20836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56" extrusionOk="0">
                    <a:moveTo>
                      <a:pt x="61" y="0"/>
                    </a:moveTo>
                    <a:cubicBezTo>
                      <a:pt x="53" y="0"/>
                      <a:pt x="44" y="6"/>
                      <a:pt x="46" y="14"/>
                    </a:cubicBezTo>
                    <a:cubicBezTo>
                      <a:pt x="67" y="93"/>
                      <a:pt x="50" y="172"/>
                      <a:pt x="5" y="235"/>
                    </a:cubicBezTo>
                    <a:cubicBezTo>
                      <a:pt x="0" y="243"/>
                      <a:pt x="5" y="252"/>
                      <a:pt x="9" y="256"/>
                    </a:cubicBezTo>
                    <a:lnTo>
                      <a:pt x="17" y="256"/>
                    </a:lnTo>
                    <a:cubicBezTo>
                      <a:pt x="21" y="256"/>
                      <a:pt x="25" y="256"/>
                      <a:pt x="30" y="252"/>
                    </a:cubicBezTo>
                    <a:cubicBezTo>
                      <a:pt x="75" y="181"/>
                      <a:pt x="92" y="93"/>
                      <a:pt x="71" y="10"/>
                    </a:cubicBezTo>
                    <a:cubicBezTo>
                      <a:pt x="71" y="3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7"/>
              <p:cNvSpPr/>
              <p:nvPr/>
            </p:nvSpPr>
            <p:spPr>
              <a:xfrm>
                <a:off x="-4155313" y="-44660"/>
                <a:ext cx="9634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9" extrusionOk="0">
                    <a:moveTo>
                      <a:pt x="27" y="1"/>
                    </a:moveTo>
                    <a:cubicBezTo>
                      <a:pt x="20" y="1"/>
                      <a:pt x="13" y="5"/>
                      <a:pt x="13" y="13"/>
                    </a:cubicBezTo>
                    <a:cubicBezTo>
                      <a:pt x="17" y="34"/>
                      <a:pt x="13" y="55"/>
                      <a:pt x="5" y="72"/>
                    </a:cubicBezTo>
                    <a:cubicBezTo>
                      <a:pt x="0" y="80"/>
                      <a:pt x="5" y="89"/>
                      <a:pt x="13" y="89"/>
                    </a:cubicBezTo>
                    <a:lnTo>
                      <a:pt x="17" y="89"/>
                    </a:lnTo>
                    <a:cubicBezTo>
                      <a:pt x="21" y="89"/>
                      <a:pt x="25" y="89"/>
                      <a:pt x="30" y="84"/>
                    </a:cubicBezTo>
                    <a:cubicBezTo>
                      <a:pt x="38" y="59"/>
                      <a:pt x="42" y="39"/>
                      <a:pt x="42" y="13"/>
                    </a:cubicBezTo>
                    <a:cubicBezTo>
                      <a:pt x="42" y="5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7"/>
              <p:cNvSpPr/>
              <p:nvPr/>
            </p:nvSpPr>
            <p:spPr>
              <a:xfrm>
                <a:off x="-4314385" y="-64152"/>
                <a:ext cx="110678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0" extrusionOk="0">
                    <a:moveTo>
                      <a:pt x="477" y="0"/>
                    </a:moveTo>
                    <a:cubicBezTo>
                      <a:pt x="326" y="38"/>
                      <a:pt x="168" y="55"/>
                      <a:pt x="13" y="55"/>
                    </a:cubicBezTo>
                    <a:cubicBezTo>
                      <a:pt x="13" y="54"/>
                      <a:pt x="12" y="53"/>
                      <a:pt x="11" y="53"/>
                    </a:cubicBezTo>
                    <a:cubicBezTo>
                      <a:pt x="6" y="53"/>
                      <a:pt x="1" y="60"/>
                      <a:pt x="1" y="67"/>
                    </a:cubicBezTo>
                    <a:cubicBezTo>
                      <a:pt x="1" y="71"/>
                      <a:pt x="5" y="80"/>
                      <a:pt x="13" y="80"/>
                    </a:cubicBezTo>
                    <a:lnTo>
                      <a:pt x="51" y="80"/>
                    </a:lnTo>
                    <a:cubicBezTo>
                      <a:pt x="193" y="80"/>
                      <a:pt x="339" y="59"/>
                      <a:pt x="481" y="25"/>
                    </a:cubicBezTo>
                    <a:cubicBezTo>
                      <a:pt x="489" y="25"/>
                      <a:pt x="493" y="17"/>
                      <a:pt x="489" y="9"/>
                    </a:cubicBezTo>
                    <a:cubicBezTo>
                      <a:pt x="489" y="4"/>
                      <a:pt x="48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7"/>
              <p:cNvSpPr/>
              <p:nvPr/>
            </p:nvSpPr>
            <p:spPr>
              <a:xfrm>
                <a:off x="-4258150" y="-55190"/>
                <a:ext cx="50634" cy="1926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86" extrusionOk="0">
                    <a:moveTo>
                      <a:pt x="211" y="0"/>
                    </a:moveTo>
                    <a:cubicBezTo>
                      <a:pt x="209" y="0"/>
                      <a:pt x="207" y="1"/>
                      <a:pt x="205" y="2"/>
                    </a:cubicBezTo>
                    <a:cubicBezTo>
                      <a:pt x="142" y="31"/>
                      <a:pt x="80" y="48"/>
                      <a:pt x="13" y="60"/>
                    </a:cubicBezTo>
                    <a:cubicBezTo>
                      <a:pt x="4" y="60"/>
                      <a:pt x="0" y="69"/>
                      <a:pt x="0" y="73"/>
                    </a:cubicBezTo>
                    <a:cubicBezTo>
                      <a:pt x="0" y="81"/>
                      <a:pt x="9" y="86"/>
                      <a:pt x="13" y="86"/>
                    </a:cubicBezTo>
                    <a:lnTo>
                      <a:pt x="17" y="86"/>
                    </a:lnTo>
                    <a:cubicBezTo>
                      <a:pt x="84" y="73"/>
                      <a:pt x="150" y="56"/>
                      <a:pt x="217" y="27"/>
                    </a:cubicBezTo>
                    <a:cubicBezTo>
                      <a:pt x="221" y="23"/>
                      <a:pt x="226" y="15"/>
                      <a:pt x="221" y="10"/>
                    </a:cubicBezTo>
                    <a:cubicBezTo>
                      <a:pt x="218" y="4"/>
                      <a:pt x="215" y="0"/>
                      <a:pt x="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7"/>
              <p:cNvSpPr/>
              <p:nvPr/>
            </p:nvSpPr>
            <p:spPr>
              <a:xfrm>
                <a:off x="-4237537" y="-38387"/>
                <a:ext cx="17027" cy="10978"/>
              </a:xfrm>
              <a:custGeom>
                <a:avLst/>
                <a:gdLst/>
                <a:ahLst/>
                <a:cxnLst/>
                <a:rect l="l" t="t" r="r" b="b"/>
                <a:pathLst>
                  <a:path w="76" h="49" extrusionOk="0">
                    <a:moveTo>
                      <a:pt x="63" y="0"/>
                    </a:moveTo>
                    <a:cubicBezTo>
                      <a:pt x="60" y="0"/>
                      <a:pt x="56" y="2"/>
                      <a:pt x="54" y="6"/>
                    </a:cubicBezTo>
                    <a:cubicBezTo>
                      <a:pt x="42" y="15"/>
                      <a:pt x="29" y="19"/>
                      <a:pt x="13" y="23"/>
                    </a:cubicBezTo>
                    <a:cubicBezTo>
                      <a:pt x="4" y="23"/>
                      <a:pt x="0" y="27"/>
                      <a:pt x="4" y="36"/>
                    </a:cubicBezTo>
                    <a:cubicBezTo>
                      <a:pt x="4" y="44"/>
                      <a:pt x="8" y="48"/>
                      <a:pt x="17" y="48"/>
                    </a:cubicBezTo>
                    <a:lnTo>
                      <a:pt x="21" y="44"/>
                    </a:lnTo>
                    <a:cubicBezTo>
                      <a:pt x="38" y="40"/>
                      <a:pt x="54" y="36"/>
                      <a:pt x="71" y="23"/>
                    </a:cubicBezTo>
                    <a:cubicBezTo>
                      <a:pt x="75" y="19"/>
                      <a:pt x="75" y="11"/>
                      <a:pt x="71" y="6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7"/>
              <p:cNvSpPr/>
              <p:nvPr/>
            </p:nvSpPr>
            <p:spPr>
              <a:xfrm>
                <a:off x="-4240450" y="-24496"/>
                <a:ext cx="13219" cy="7169"/>
              </a:xfrm>
              <a:custGeom>
                <a:avLst/>
                <a:gdLst/>
                <a:ahLst/>
                <a:cxnLst/>
                <a:rect l="l" t="t" r="r" b="b"/>
                <a:pathLst>
                  <a:path w="59" h="32" extrusionOk="0">
                    <a:moveTo>
                      <a:pt x="45" y="0"/>
                    </a:moveTo>
                    <a:cubicBezTo>
                      <a:pt x="42" y="0"/>
                      <a:pt x="40" y="1"/>
                      <a:pt x="38" y="3"/>
                    </a:cubicBezTo>
                    <a:cubicBezTo>
                      <a:pt x="34" y="5"/>
                      <a:pt x="31" y="6"/>
                      <a:pt x="28" y="6"/>
                    </a:cubicBezTo>
                    <a:cubicBezTo>
                      <a:pt x="25" y="6"/>
                      <a:pt x="21" y="5"/>
                      <a:pt x="17" y="3"/>
                    </a:cubicBezTo>
                    <a:cubicBezTo>
                      <a:pt x="16" y="2"/>
                      <a:pt x="14" y="1"/>
                      <a:pt x="13" y="1"/>
                    </a:cubicBezTo>
                    <a:cubicBezTo>
                      <a:pt x="9" y="1"/>
                      <a:pt x="3" y="4"/>
                      <a:pt x="1" y="7"/>
                    </a:cubicBezTo>
                    <a:cubicBezTo>
                      <a:pt x="1" y="15"/>
                      <a:pt x="1" y="24"/>
                      <a:pt x="9" y="28"/>
                    </a:cubicBezTo>
                    <a:cubicBezTo>
                      <a:pt x="13" y="28"/>
                      <a:pt x="21" y="32"/>
                      <a:pt x="26" y="32"/>
                    </a:cubicBezTo>
                    <a:cubicBezTo>
                      <a:pt x="34" y="32"/>
                      <a:pt x="42" y="28"/>
                      <a:pt x="51" y="24"/>
                    </a:cubicBezTo>
                    <a:cubicBezTo>
                      <a:pt x="55" y="19"/>
                      <a:pt x="59" y="11"/>
                      <a:pt x="55" y="7"/>
                    </a:cubicBezTo>
                    <a:cubicBezTo>
                      <a:pt x="52" y="2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7"/>
              <p:cNvSpPr/>
              <p:nvPr/>
            </p:nvSpPr>
            <p:spPr>
              <a:xfrm>
                <a:off x="-4351128" y="-137414"/>
                <a:ext cx="154815" cy="584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61" extrusionOk="0">
                    <a:moveTo>
                      <a:pt x="20" y="0"/>
                    </a:moveTo>
                    <a:cubicBezTo>
                      <a:pt x="7" y="0"/>
                      <a:pt x="0" y="19"/>
                      <a:pt x="14" y="23"/>
                    </a:cubicBezTo>
                    <a:cubicBezTo>
                      <a:pt x="90" y="56"/>
                      <a:pt x="169" y="77"/>
                      <a:pt x="248" y="85"/>
                    </a:cubicBezTo>
                    <a:lnTo>
                      <a:pt x="277" y="89"/>
                    </a:lnTo>
                    <a:cubicBezTo>
                      <a:pt x="344" y="98"/>
                      <a:pt x="411" y="110"/>
                      <a:pt x="478" y="131"/>
                    </a:cubicBezTo>
                    <a:cubicBezTo>
                      <a:pt x="553" y="152"/>
                      <a:pt x="620" y="194"/>
                      <a:pt x="666" y="256"/>
                    </a:cubicBezTo>
                    <a:cubicBezTo>
                      <a:pt x="670" y="260"/>
                      <a:pt x="670" y="260"/>
                      <a:pt x="678" y="260"/>
                    </a:cubicBezTo>
                    <a:lnTo>
                      <a:pt x="682" y="260"/>
                    </a:lnTo>
                    <a:cubicBezTo>
                      <a:pt x="691" y="256"/>
                      <a:pt x="691" y="248"/>
                      <a:pt x="687" y="240"/>
                    </a:cubicBezTo>
                    <a:cubicBezTo>
                      <a:pt x="636" y="177"/>
                      <a:pt x="565" y="127"/>
                      <a:pt x="486" y="106"/>
                    </a:cubicBezTo>
                    <a:cubicBezTo>
                      <a:pt x="419" y="85"/>
                      <a:pt x="353" y="73"/>
                      <a:pt x="282" y="64"/>
                    </a:cubicBezTo>
                    <a:lnTo>
                      <a:pt x="252" y="60"/>
                    </a:lnTo>
                    <a:cubicBezTo>
                      <a:pt x="173" y="52"/>
                      <a:pt x="98" y="31"/>
                      <a:pt x="27" y="2"/>
                    </a:cubicBezTo>
                    <a:cubicBezTo>
                      <a:pt x="25" y="1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7"/>
              <p:cNvSpPr/>
              <p:nvPr/>
            </p:nvSpPr>
            <p:spPr>
              <a:xfrm>
                <a:off x="-4277865" y="-108065"/>
                <a:ext cx="54443" cy="16131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2" extrusionOk="0">
                    <a:moveTo>
                      <a:pt x="17" y="0"/>
                    </a:moveTo>
                    <a:cubicBezTo>
                      <a:pt x="9" y="0"/>
                      <a:pt x="5" y="4"/>
                      <a:pt x="5" y="13"/>
                    </a:cubicBezTo>
                    <a:cubicBezTo>
                      <a:pt x="1" y="21"/>
                      <a:pt x="9" y="25"/>
                      <a:pt x="13" y="29"/>
                    </a:cubicBezTo>
                    <a:cubicBezTo>
                      <a:pt x="84" y="33"/>
                      <a:pt x="155" y="50"/>
                      <a:pt x="222" y="71"/>
                    </a:cubicBezTo>
                    <a:lnTo>
                      <a:pt x="226" y="71"/>
                    </a:lnTo>
                    <a:cubicBezTo>
                      <a:pt x="243" y="71"/>
                      <a:pt x="243" y="54"/>
                      <a:pt x="230" y="46"/>
                    </a:cubicBezTo>
                    <a:cubicBezTo>
                      <a:pt x="163" y="21"/>
                      <a:pt x="88" y="8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7"/>
              <p:cNvSpPr/>
              <p:nvPr/>
            </p:nvSpPr>
            <p:spPr>
              <a:xfrm>
                <a:off x="-4261958" y="-97310"/>
                <a:ext cx="20836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93" h="40" extrusionOk="0">
                    <a:moveTo>
                      <a:pt x="11" y="1"/>
                    </a:moveTo>
                    <a:cubicBezTo>
                      <a:pt x="5" y="1"/>
                      <a:pt x="1" y="4"/>
                      <a:pt x="1" y="11"/>
                    </a:cubicBezTo>
                    <a:cubicBezTo>
                      <a:pt x="1" y="15"/>
                      <a:pt x="5" y="23"/>
                      <a:pt x="9" y="27"/>
                    </a:cubicBezTo>
                    <a:lnTo>
                      <a:pt x="76" y="40"/>
                    </a:lnTo>
                    <a:lnTo>
                      <a:pt x="80" y="40"/>
                    </a:lnTo>
                    <a:cubicBezTo>
                      <a:pt x="84" y="40"/>
                      <a:pt x="88" y="36"/>
                      <a:pt x="92" y="31"/>
                    </a:cubicBezTo>
                    <a:cubicBezTo>
                      <a:pt x="92" y="23"/>
                      <a:pt x="88" y="19"/>
                      <a:pt x="84" y="15"/>
                    </a:cubicBezTo>
                    <a:lnTo>
                      <a:pt x="17" y="2"/>
                    </a:lnTo>
                    <a:cubicBezTo>
                      <a:pt x="15" y="1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7"/>
              <p:cNvSpPr/>
              <p:nvPr/>
            </p:nvSpPr>
            <p:spPr>
              <a:xfrm>
                <a:off x="-4248964" y="-123972"/>
                <a:ext cx="19044" cy="12322"/>
              </a:xfrm>
              <a:custGeom>
                <a:avLst/>
                <a:gdLst/>
                <a:ahLst/>
                <a:cxnLst/>
                <a:rect l="l" t="t" r="r" b="b"/>
                <a:pathLst>
                  <a:path w="85" h="55" extrusionOk="0">
                    <a:moveTo>
                      <a:pt x="18" y="0"/>
                    </a:moveTo>
                    <a:cubicBezTo>
                      <a:pt x="13" y="0"/>
                      <a:pt x="5" y="0"/>
                      <a:pt x="1" y="8"/>
                    </a:cubicBezTo>
                    <a:cubicBezTo>
                      <a:pt x="1" y="17"/>
                      <a:pt x="5" y="25"/>
                      <a:pt x="9" y="25"/>
                    </a:cubicBezTo>
                    <a:cubicBezTo>
                      <a:pt x="30" y="34"/>
                      <a:pt x="47" y="42"/>
                      <a:pt x="64" y="54"/>
                    </a:cubicBezTo>
                    <a:lnTo>
                      <a:pt x="72" y="54"/>
                    </a:lnTo>
                    <a:cubicBezTo>
                      <a:pt x="72" y="54"/>
                      <a:pt x="76" y="50"/>
                      <a:pt x="80" y="50"/>
                    </a:cubicBezTo>
                    <a:cubicBezTo>
                      <a:pt x="84" y="42"/>
                      <a:pt x="80" y="38"/>
                      <a:pt x="76" y="34"/>
                    </a:cubicBezTo>
                    <a:cubicBezTo>
                      <a:pt x="59" y="17"/>
                      <a:pt x="39" y="8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7"/>
              <p:cNvSpPr/>
              <p:nvPr/>
            </p:nvSpPr>
            <p:spPr>
              <a:xfrm>
                <a:off x="-4136718" y="-19119"/>
                <a:ext cx="93875" cy="4301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92" extrusionOk="0">
                    <a:moveTo>
                      <a:pt x="17" y="1"/>
                    </a:moveTo>
                    <a:cubicBezTo>
                      <a:pt x="13" y="1"/>
                      <a:pt x="9" y="2"/>
                      <a:pt x="5" y="4"/>
                    </a:cubicBezTo>
                    <a:cubicBezTo>
                      <a:pt x="1" y="8"/>
                      <a:pt x="1" y="16"/>
                      <a:pt x="5" y="21"/>
                    </a:cubicBezTo>
                    <a:cubicBezTo>
                      <a:pt x="114" y="125"/>
                      <a:pt x="255" y="187"/>
                      <a:pt x="406" y="192"/>
                    </a:cubicBezTo>
                    <a:cubicBezTo>
                      <a:pt x="410" y="192"/>
                      <a:pt x="418" y="187"/>
                      <a:pt x="418" y="179"/>
                    </a:cubicBezTo>
                    <a:cubicBezTo>
                      <a:pt x="418" y="171"/>
                      <a:pt x="410" y="167"/>
                      <a:pt x="406" y="167"/>
                    </a:cubicBezTo>
                    <a:cubicBezTo>
                      <a:pt x="264" y="162"/>
                      <a:pt x="126" y="104"/>
                      <a:pt x="26" y="4"/>
                    </a:cubicBez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7"/>
              <p:cNvSpPr/>
              <p:nvPr/>
            </p:nvSpPr>
            <p:spPr>
              <a:xfrm>
                <a:off x="-4109608" y="-9485"/>
                <a:ext cx="36743" cy="2128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95" extrusionOk="0">
                    <a:moveTo>
                      <a:pt x="14" y="0"/>
                    </a:moveTo>
                    <a:cubicBezTo>
                      <a:pt x="10" y="0"/>
                      <a:pt x="7" y="3"/>
                      <a:pt x="5" y="7"/>
                    </a:cubicBezTo>
                    <a:cubicBezTo>
                      <a:pt x="1" y="11"/>
                      <a:pt x="1" y="19"/>
                      <a:pt x="5" y="23"/>
                    </a:cubicBezTo>
                    <a:cubicBezTo>
                      <a:pt x="47" y="53"/>
                      <a:pt x="93" y="78"/>
                      <a:pt x="143" y="94"/>
                    </a:cubicBezTo>
                    <a:lnTo>
                      <a:pt x="147" y="94"/>
                    </a:lnTo>
                    <a:cubicBezTo>
                      <a:pt x="151" y="94"/>
                      <a:pt x="160" y="90"/>
                      <a:pt x="164" y="86"/>
                    </a:cubicBezTo>
                    <a:cubicBezTo>
                      <a:pt x="164" y="82"/>
                      <a:pt x="160" y="74"/>
                      <a:pt x="151" y="69"/>
                    </a:cubicBezTo>
                    <a:cubicBezTo>
                      <a:pt x="105" y="57"/>
                      <a:pt x="63" y="36"/>
                      <a:pt x="26" y="7"/>
                    </a:cubicBezTo>
                    <a:cubicBezTo>
                      <a:pt x="22" y="3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7"/>
              <p:cNvSpPr/>
              <p:nvPr/>
            </p:nvSpPr>
            <p:spPr>
              <a:xfrm>
                <a:off x="-4093701" y="-9709"/>
                <a:ext cx="22853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8" extrusionOk="0">
                    <a:moveTo>
                      <a:pt x="14" y="0"/>
                    </a:moveTo>
                    <a:cubicBezTo>
                      <a:pt x="10" y="0"/>
                      <a:pt x="7" y="1"/>
                      <a:pt x="5" y="4"/>
                    </a:cubicBezTo>
                    <a:cubicBezTo>
                      <a:pt x="1" y="12"/>
                      <a:pt x="1" y="20"/>
                      <a:pt x="5" y="24"/>
                    </a:cubicBezTo>
                    <a:cubicBezTo>
                      <a:pt x="30" y="41"/>
                      <a:pt x="55" y="54"/>
                      <a:pt x="84" y="58"/>
                    </a:cubicBezTo>
                    <a:cubicBezTo>
                      <a:pt x="93" y="58"/>
                      <a:pt x="97" y="54"/>
                      <a:pt x="101" y="49"/>
                    </a:cubicBezTo>
                    <a:cubicBezTo>
                      <a:pt x="101" y="41"/>
                      <a:pt x="97" y="33"/>
                      <a:pt x="89" y="33"/>
                    </a:cubicBezTo>
                    <a:cubicBezTo>
                      <a:pt x="63" y="29"/>
                      <a:pt x="43" y="20"/>
                      <a:pt x="26" y="4"/>
                    </a:cubicBezTo>
                    <a:cubicBezTo>
                      <a:pt x="22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7"/>
              <p:cNvSpPr/>
              <p:nvPr/>
            </p:nvSpPr>
            <p:spPr>
              <a:xfrm>
                <a:off x="-4094597" y="25017"/>
                <a:ext cx="16131" cy="8290"/>
              </a:xfrm>
              <a:custGeom>
                <a:avLst/>
                <a:gdLst/>
                <a:ahLst/>
                <a:cxnLst/>
                <a:rect l="l" t="t" r="r" b="b"/>
                <a:pathLst>
                  <a:path w="72" h="37" extrusionOk="0">
                    <a:moveTo>
                      <a:pt x="15" y="0"/>
                    </a:moveTo>
                    <a:cubicBezTo>
                      <a:pt x="11" y="0"/>
                      <a:pt x="7" y="2"/>
                      <a:pt x="5" y="7"/>
                    </a:cubicBezTo>
                    <a:cubicBezTo>
                      <a:pt x="1" y="11"/>
                      <a:pt x="5" y="20"/>
                      <a:pt x="9" y="24"/>
                    </a:cubicBezTo>
                    <a:cubicBezTo>
                      <a:pt x="22" y="32"/>
                      <a:pt x="38" y="36"/>
                      <a:pt x="51" y="36"/>
                    </a:cubicBezTo>
                    <a:cubicBezTo>
                      <a:pt x="72" y="36"/>
                      <a:pt x="72" y="11"/>
                      <a:pt x="51" y="11"/>
                    </a:cubicBezTo>
                    <a:cubicBezTo>
                      <a:pt x="42" y="11"/>
                      <a:pt x="30" y="7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7"/>
              <p:cNvSpPr/>
              <p:nvPr/>
            </p:nvSpPr>
            <p:spPr>
              <a:xfrm>
                <a:off x="-4037466" y="32635"/>
                <a:ext cx="50634" cy="3607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61" extrusionOk="0">
                    <a:moveTo>
                      <a:pt x="13" y="0"/>
                    </a:moveTo>
                    <a:cubicBezTo>
                      <a:pt x="10" y="0"/>
                      <a:pt x="7" y="2"/>
                      <a:pt x="4" y="7"/>
                    </a:cubicBezTo>
                    <a:cubicBezTo>
                      <a:pt x="0" y="11"/>
                      <a:pt x="0" y="19"/>
                      <a:pt x="4" y="23"/>
                    </a:cubicBezTo>
                    <a:cubicBezTo>
                      <a:pt x="63" y="82"/>
                      <a:pt x="130" y="128"/>
                      <a:pt x="205" y="161"/>
                    </a:cubicBezTo>
                    <a:lnTo>
                      <a:pt x="209" y="161"/>
                    </a:lnTo>
                    <a:cubicBezTo>
                      <a:pt x="213" y="157"/>
                      <a:pt x="217" y="157"/>
                      <a:pt x="222" y="153"/>
                    </a:cubicBezTo>
                    <a:cubicBezTo>
                      <a:pt x="226" y="144"/>
                      <a:pt x="222" y="136"/>
                      <a:pt x="213" y="136"/>
                    </a:cubicBezTo>
                    <a:cubicBezTo>
                      <a:pt x="142" y="107"/>
                      <a:pt x="75" y="61"/>
                      <a:pt x="21" y="7"/>
                    </a:cubicBez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7"/>
              <p:cNvSpPr/>
              <p:nvPr/>
            </p:nvSpPr>
            <p:spPr>
              <a:xfrm>
                <a:off x="-4045532" y="37116"/>
                <a:ext cx="28902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4" extrusionOk="0">
                    <a:moveTo>
                      <a:pt x="17" y="1"/>
                    </a:moveTo>
                    <a:cubicBezTo>
                      <a:pt x="9" y="1"/>
                      <a:pt x="1" y="10"/>
                      <a:pt x="7" y="20"/>
                    </a:cubicBezTo>
                    <a:cubicBezTo>
                      <a:pt x="36" y="53"/>
                      <a:pt x="70" y="83"/>
                      <a:pt x="107" y="103"/>
                    </a:cubicBezTo>
                    <a:lnTo>
                      <a:pt x="116" y="103"/>
                    </a:lnTo>
                    <a:cubicBezTo>
                      <a:pt x="116" y="103"/>
                      <a:pt x="120" y="103"/>
                      <a:pt x="124" y="99"/>
                    </a:cubicBezTo>
                    <a:cubicBezTo>
                      <a:pt x="128" y="95"/>
                      <a:pt x="128" y="87"/>
                      <a:pt x="120" y="83"/>
                    </a:cubicBezTo>
                    <a:cubicBezTo>
                      <a:pt x="86" y="58"/>
                      <a:pt x="53" y="32"/>
                      <a:pt x="24" y="3"/>
                    </a:cubicBezTo>
                    <a:cubicBezTo>
                      <a:pt x="22" y="1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7"/>
              <p:cNvSpPr/>
              <p:nvPr/>
            </p:nvSpPr>
            <p:spPr>
              <a:xfrm>
                <a:off x="-4010357" y="42045"/>
                <a:ext cx="11426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" extrusionOk="0">
                    <a:moveTo>
                      <a:pt x="17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0" y="10"/>
                      <a:pt x="0" y="19"/>
                      <a:pt x="9" y="23"/>
                    </a:cubicBezTo>
                    <a:lnTo>
                      <a:pt x="25" y="36"/>
                    </a:lnTo>
                    <a:cubicBezTo>
                      <a:pt x="25" y="40"/>
                      <a:pt x="30" y="40"/>
                      <a:pt x="34" y="40"/>
                    </a:cubicBezTo>
                    <a:lnTo>
                      <a:pt x="42" y="40"/>
                    </a:lnTo>
                    <a:cubicBezTo>
                      <a:pt x="50" y="31"/>
                      <a:pt x="50" y="23"/>
                      <a:pt x="42" y="19"/>
                    </a:cubicBezTo>
                    <a:lnTo>
                      <a:pt x="25" y="6"/>
                    </a:lnTo>
                    <a:cubicBezTo>
                      <a:pt x="23" y="2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7"/>
              <p:cNvSpPr/>
              <p:nvPr/>
            </p:nvSpPr>
            <p:spPr>
              <a:xfrm>
                <a:off x="-3978542" y="68482"/>
                <a:ext cx="1411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63" h="39" extrusionOk="0">
                    <a:moveTo>
                      <a:pt x="21" y="1"/>
                    </a:moveTo>
                    <a:cubicBezTo>
                      <a:pt x="13" y="1"/>
                      <a:pt x="4" y="5"/>
                      <a:pt x="4" y="9"/>
                    </a:cubicBezTo>
                    <a:cubicBezTo>
                      <a:pt x="0" y="18"/>
                      <a:pt x="4" y="26"/>
                      <a:pt x="13" y="26"/>
                    </a:cubicBezTo>
                    <a:lnTo>
                      <a:pt x="42" y="34"/>
                    </a:lnTo>
                    <a:lnTo>
                      <a:pt x="46" y="34"/>
                    </a:lnTo>
                    <a:lnTo>
                      <a:pt x="46" y="39"/>
                    </a:lnTo>
                    <a:cubicBezTo>
                      <a:pt x="59" y="34"/>
                      <a:pt x="63" y="14"/>
                      <a:pt x="46" y="9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7"/>
              <p:cNvSpPr/>
              <p:nvPr/>
            </p:nvSpPr>
            <p:spPr>
              <a:xfrm>
                <a:off x="-4627599" y="174679"/>
                <a:ext cx="13219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59" h="154" extrusionOk="0">
                    <a:moveTo>
                      <a:pt x="26" y="1"/>
                    </a:moveTo>
                    <a:cubicBezTo>
                      <a:pt x="21" y="1"/>
                      <a:pt x="15" y="4"/>
                      <a:pt x="13" y="11"/>
                    </a:cubicBezTo>
                    <a:cubicBezTo>
                      <a:pt x="0" y="57"/>
                      <a:pt x="9" y="103"/>
                      <a:pt x="34" y="145"/>
                    </a:cubicBezTo>
                    <a:cubicBezTo>
                      <a:pt x="38" y="149"/>
                      <a:pt x="42" y="149"/>
                      <a:pt x="46" y="153"/>
                    </a:cubicBezTo>
                    <a:cubicBezTo>
                      <a:pt x="46" y="153"/>
                      <a:pt x="51" y="149"/>
                      <a:pt x="51" y="149"/>
                    </a:cubicBezTo>
                    <a:cubicBezTo>
                      <a:pt x="59" y="145"/>
                      <a:pt x="59" y="136"/>
                      <a:pt x="55" y="132"/>
                    </a:cubicBezTo>
                    <a:cubicBezTo>
                      <a:pt x="34" y="95"/>
                      <a:pt x="30" y="57"/>
                      <a:pt x="38" y="15"/>
                    </a:cubicBezTo>
                    <a:cubicBezTo>
                      <a:pt x="40" y="6"/>
                      <a:pt x="33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7"/>
              <p:cNvSpPr/>
              <p:nvPr/>
            </p:nvSpPr>
            <p:spPr>
              <a:xfrm>
                <a:off x="-4641713" y="193050"/>
                <a:ext cx="12547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56" h="88" extrusionOk="0">
                    <a:moveTo>
                      <a:pt x="13" y="0"/>
                    </a:moveTo>
                    <a:cubicBezTo>
                      <a:pt x="9" y="0"/>
                      <a:pt x="1" y="4"/>
                      <a:pt x="1" y="13"/>
                    </a:cubicBezTo>
                    <a:cubicBezTo>
                      <a:pt x="1" y="42"/>
                      <a:pt x="9" y="67"/>
                      <a:pt x="34" y="84"/>
                    </a:cubicBezTo>
                    <a:cubicBezTo>
                      <a:pt x="34" y="88"/>
                      <a:pt x="38" y="88"/>
                      <a:pt x="43" y="88"/>
                    </a:cubicBezTo>
                    <a:cubicBezTo>
                      <a:pt x="43" y="88"/>
                      <a:pt x="47" y="84"/>
                      <a:pt x="51" y="84"/>
                    </a:cubicBezTo>
                    <a:cubicBezTo>
                      <a:pt x="55" y="75"/>
                      <a:pt x="55" y="67"/>
                      <a:pt x="51" y="63"/>
                    </a:cubicBezTo>
                    <a:cubicBezTo>
                      <a:pt x="34" y="50"/>
                      <a:pt x="26" y="34"/>
                      <a:pt x="26" y="17"/>
                    </a:cubicBezTo>
                    <a:cubicBezTo>
                      <a:pt x="26" y="8"/>
                      <a:pt x="22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7"/>
              <p:cNvSpPr/>
              <p:nvPr/>
            </p:nvSpPr>
            <p:spPr>
              <a:xfrm>
                <a:off x="-4637008" y="223296"/>
                <a:ext cx="11426" cy="9186"/>
              </a:xfrm>
              <a:custGeom>
                <a:avLst/>
                <a:gdLst/>
                <a:ahLst/>
                <a:cxnLst/>
                <a:rect l="l" t="t" r="r" b="b"/>
                <a:pathLst>
                  <a:path w="51" h="41" extrusionOk="0">
                    <a:moveTo>
                      <a:pt x="14" y="1"/>
                    </a:moveTo>
                    <a:cubicBezTo>
                      <a:pt x="10" y="1"/>
                      <a:pt x="7" y="3"/>
                      <a:pt x="5" y="7"/>
                    </a:cubicBezTo>
                    <a:cubicBezTo>
                      <a:pt x="1" y="11"/>
                      <a:pt x="1" y="20"/>
                      <a:pt x="9" y="24"/>
                    </a:cubicBezTo>
                    <a:lnTo>
                      <a:pt x="30" y="40"/>
                    </a:lnTo>
                    <a:lnTo>
                      <a:pt x="34" y="40"/>
                    </a:lnTo>
                    <a:cubicBezTo>
                      <a:pt x="38" y="40"/>
                      <a:pt x="42" y="40"/>
                      <a:pt x="47" y="36"/>
                    </a:cubicBezTo>
                    <a:cubicBezTo>
                      <a:pt x="51" y="32"/>
                      <a:pt x="51" y="24"/>
                      <a:pt x="42" y="20"/>
                    </a:cubicBezTo>
                    <a:lnTo>
                      <a:pt x="26" y="7"/>
                    </a:lnTo>
                    <a:cubicBezTo>
                      <a:pt x="22" y="3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7"/>
              <p:cNvSpPr/>
              <p:nvPr/>
            </p:nvSpPr>
            <p:spPr>
              <a:xfrm>
                <a:off x="-4382494" y="185433"/>
                <a:ext cx="25317" cy="4324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93" extrusionOk="0">
                    <a:moveTo>
                      <a:pt x="71" y="1"/>
                    </a:moveTo>
                    <a:cubicBezTo>
                      <a:pt x="67" y="5"/>
                      <a:pt x="63" y="13"/>
                      <a:pt x="67" y="17"/>
                    </a:cubicBezTo>
                    <a:cubicBezTo>
                      <a:pt x="88" y="76"/>
                      <a:pt x="63" y="139"/>
                      <a:pt x="8" y="168"/>
                    </a:cubicBezTo>
                    <a:cubicBezTo>
                      <a:pt x="4" y="172"/>
                      <a:pt x="0" y="176"/>
                      <a:pt x="4" y="184"/>
                    </a:cubicBezTo>
                    <a:cubicBezTo>
                      <a:pt x="8" y="189"/>
                      <a:pt x="13" y="193"/>
                      <a:pt x="17" y="193"/>
                    </a:cubicBezTo>
                    <a:lnTo>
                      <a:pt x="21" y="189"/>
                    </a:lnTo>
                    <a:cubicBezTo>
                      <a:pt x="88" y="155"/>
                      <a:pt x="113" y="76"/>
                      <a:pt x="88" y="9"/>
                    </a:cubicBezTo>
                    <a:cubicBezTo>
                      <a:pt x="88" y="1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7"/>
              <p:cNvSpPr/>
              <p:nvPr/>
            </p:nvSpPr>
            <p:spPr>
              <a:xfrm>
                <a:off x="-4364795" y="198651"/>
                <a:ext cx="14115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49" y="1"/>
                    </a:moveTo>
                    <a:cubicBezTo>
                      <a:pt x="42" y="1"/>
                      <a:pt x="36" y="5"/>
                      <a:pt x="34" y="13"/>
                    </a:cubicBezTo>
                    <a:cubicBezTo>
                      <a:pt x="30" y="38"/>
                      <a:pt x="21" y="63"/>
                      <a:pt x="5" y="84"/>
                    </a:cubicBezTo>
                    <a:cubicBezTo>
                      <a:pt x="0" y="88"/>
                      <a:pt x="0" y="96"/>
                      <a:pt x="5" y="100"/>
                    </a:cubicBezTo>
                    <a:cubicBezTo>
                      <a:pt x="9" y="100"/>
                      <a:pt x="9" y="105"/>
                      <a:pt x="13" y="105"/>
                    </a:cubicBezTo>
                    <a:cubicBezTo>
                      <a:pt x="17" y="105"/>
                      <a:pt x="21" y="100"/>
                      <a:pt x="25" y="100"/>
                    </a:cubicBezTo>
                    <a:cubicBezTo>
                      <a:pt x="42" y="75"/>
                      <a:pt x="55" y="46"/>
                      <a:pt x="63" y="17"/>
                    </a:cubicBezTo>
                    <a:cubicBezTo>
                      <a:pt x="63" y="6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7"/>
              <p:cNvSpPr/>
              <p:nvPr/>
            </p:nvSpPr>
            <p:spPr>
              <a:xfrm>
                <a:off x="-4352696" y="214559"/>
                <a:ext cx="9634" cy="145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65" extrusionOk="0">
                    <a:moveTo>
                      <a:pt x="30" y="0"/>
                    </a:moveTo>
                    <a:cubicBezTo>
                      <a:pt x="21" y="0"/>
                      <a:pt x="17" y="4"/>
                      <a:pt x="13" y="9"/>
                    </a:cubicBezTo>
                    <a:lnTo>
                      <a:pt x="1" y="50"/>
                    </a:lnTo>
                    <a:cubicBezTo>
                      <a:pt x="1" y="54"/>
                      <a:pt x="5" y="63"/>
                      <a:pt x="13" y="63"/>
                    </a:cubicBezTo>
                    <a:cubicBezTo>
                      <a:pt x="14" y="64"/>
                      <a:pt x="16" y="64"/>
                      <a:pt x="17" y="64"/>
                    </a:cubicBezTo>
                    <a:cubicBezTo>
                      <a:pt x="21" y="64"/>
                      <a:pt x="26" y="61"/>
                      <a:pt x="26" y="54"/>
                    </a:cubicBezTo>
                    <a:lnTo>
                      <a:pt x="38" y="17"/>
                    </a:lnTo>
                    <a:cubicBezTo>
                      <a:pt x="42" y="9"/>
                      <a:pt x="38" y="4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7"/>
              <p:cNvSpPr/>
              <p:nvPr/>
            </p:nvSpPr>
            <p:spPr>
              <a:xfrm>
                <a:off x="-4456429" y="297455"/>
                <a:ext cx="24421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15" extrusionOk="0">
                    <a:moveTo>
                      <a:pt x="86" y="1"/>
                    </a:moveTo>
                    <a:cubicBezTo>
                      <a:pt x="62" y="1"/>
                      <a:pt x="40" y="10"/>
                      <a:pt x="30" y="31"/>
                    </a:cubicBezTo>
                    <a:cubicBezTo>
                      <a:pt x="13" y="52"/>
                      <a:pt x="4" y="73"/>
                      <a:pt x="0" y="98"/>
                    </a:cubicBezTo>
                    <a:cubicBezTo>
                      <a:pt x="0" y="106"/>
                      <a:pt x="4" y="110"/>
                      <a:pt x="13" y="114"/>
                    </a:cubicBezTo>
                    <a:cubicBezTo>
                      <a:pt x="21" y="114"/>
                      <a:pt x="25" y="110"/>
                      <a:pt x="25" y="102"/>
                    </a:cubicBezTo>
                    <a:cubicBezTo>
                      <a:pt x="30" y="85"/>
                      <a:pt x="38" y="64"/>
                      <a:pt x="50" y="48"/>
                    </a:cubicBezTo>
                    <a:cubicBezTo>
                      <a:pt x="59" y="31"/>
                      <a:pt x="75" y="27"/>
                      <a:pt x="92" y="27"/>
                    </a:cubicBezTo>
                    <a:cubicBezTo>
                      <a:pt x="94" y="28"/>
                      <a:pt x="96" y="28"/>
                      <a:pt x="98" y="28"/>
                    </a:cubicBezTo>
                    <a:cubicBezTo>
                      <a:pt x="103" y="28"/>
                      <a:pt x="106" y="24"/>
                      <a:pt x="109" y="18"/>
                    </a:cubicBezTo>
                    <a:cubicBezTo>
                      <a:pt x="109" y="14"/>
                      <a:pt x="105" y="6"/>
                      <a:pt x="100" y="2"/>
                    </a:cubicBezTo>
                    <a:cubicBezTo>
                      <a:pt x="96" y="1"/>
                      <a:pt x="91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7"/>
              <p:cNvSpPr/>
              <p:nvPr/>
            </p:nvSpPr>
            <p:spPr>
              <a:xfrm>
                <a:off x="-4461134" y="285804"/>
                <a:ext cx="16131" cy="15011"/>
              </a:xfrm>
              <a:custGeom>
                <a:avLst/>
                <a:gdLst/>
                <a:ahLst/>
                <a:cxnLst/>
                <a:rect l="l" t="t" r="r" b="b"/>
                <a:pathLst>
                  <a:path w="72" h="67" extrusionOk="0">
                    <a:moveTo>
                      <a:pt x="59" y="0"/>
                    </a:moveTo>
                    <a:cubicBezTo>
                      <a:pt x="56" y="0"/>
                      <a:pt x="53" y="1"/>
                      <a:pt x="51" y="4"/>
                    </a:cubicBezTo>
                    <a:lnTo>
                      <a:pt x="5" y="45"/>
                    </a:lnTo>
                    <a:cubicBezTo>
                      <a:pt x="0" y="49"/>
                      <a:pt x="0" y="58"/>
                      <a:pt x="5" y="62"/>
                    </a:cubicBezTo>
                    <a:cubicBezTo>
                      <a:pt x="9" y="66"/>
                      <a:pt x="9" y="66"/>
                      <a:pt x="13" y="66"/>
                    </a:cubicBezTo>
                    <a:cubicBezTo>
                      <a:pt x="17" y="66"/>
                      <a:pt x="21" y="66"/>
                      <a:pt x="21" y="62"/>
                    </a:cubicBezTo>
                    <a:lnTo>
                      <a:pt x="67" y="24"/>
                    </a:lnTo>
                    <a:cubicBezTo>
                      <a:pt x="71" y="16"/>
                      <a:pt x="71" y="8"/>
                      <a:pt x="67" y="4"/>
                    </a:cubicBezTo>
                    <a:cubicBezTo>
                      <a:pt x="65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7"/>
              <p:cNvSpPr/>
              <p:nvPr/>
            </p:nvSpPr>
            <p:spPr>
              <a:xfrm>
                <a:off x="-4570467" y="363100"/>
                <a:ext cx="18820" cy="33382"/>
              </a:xfrm>
              <a:custGeom>
                <a:avLst/>
                <a:gdLst/>
                <a:ahLst/>
                <a:cxnLst/>
                <a:rect l="l" t="t" r="r" b="b"/>
                <a:pathLst>
                  <a:path w="84" h="149" extrusionOk="0">
                    <a:moveTo>
                      <a:pt x="71" y="1"/>
                    </a:moveTo>
                    <a:cubicBezTo>
                      <a:pt x="63" y="1"/>
                      <a:pt x="58" y="5"/>
                      <a:pt x="58" y="13"/>
                    </a:cubicBezTo>
                    <a:cubicBezTo>
                      <a:pt x="50" y="55"/>
                      <a:pt x="33" y="97"/>
                      <a:pt x="4" y="130"/>
                    </a:cubicBezTo>
                    <a:cubicBezTo>
                      <a:pt x="0" y="134"/>
                      <a:pt x="0" y="143"/>
                      <a:pt x="4" y="147"/>
                    </a:cubicBezTo>
                    <a:lnTo>
                      <a:pt x="13" y="147"/>
                    </a:lnTo>
                    <a:cubicBezTo>
                      <a:pt x="14" y="148"/>
                      <a:pt x="16" y="149"/>
                      <a:pt x="18" y="149"/>
                    </a:cubicBezTo>
                    <a:cubicBezTo>
                      <a:pt x="22" y="149"/>
                      <a:pt x="26" y="147"/>
                      <a:pt x="29" y="147"/>
                    </a:cubicBezTo>
                    <a:cubicBezTo>
                      <a:pt x="58" y="109"/>
                      <a:pt x="75" y="63"/>
                      <a:pt x="84" y="18"/>
                    </a:cubicBezTo>
                    <a:cubicBezTo>
                      <a:pt x="84" y="9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7"/>
              <p:cNvSpPr/>
              <p:nvPr/>
            </p:nvSpPr>
            <p:spPr>
              <a:xfrm>
                <a:off x="-4547167" y="370493"/>
                <a:ext cx="761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8" extrusionOk="0">
                    <a:moveTo>
                      <a:pt x="19" y="0"/>
                    </a:moveTo>
                    <a:cubicBezTo>
                      <a:pt x="14" y="0"/>
                      <a:pt x="9" y="6"/>
                      <a:pt x="9" y="10"/>
                    </a:cubicBezTo>
                    <a:lnTo>
                      <a:pt x="0" y="64"/>
                    </a:lnTo>
                    <a:cubicBezTo>
                      <a:pt x="0" y="68"/>
                      <a:pt x="5" y="76"/>
                      <a:pt x="13" y="76"/>
                    </a:cubicBezTo>
                    <a:cubicBezTo>
                      <a:pt x="15" y="77"/>
                      <a:pt x="16" y="77"/>
                      <a:pt x="18" y="77"/>
                    </a:cubicBezTo>
                    <a:cubicBezTo>
                      <a:pt x="24" y="77"/>
                      <a:pt x="30" y="71"/>
                      <a:pt x="30" y="68"/>
                    </a:cubicBezTo>
                    <a:lnTo>
                      <a:pt x="34" y="14"/>
                    </a:lnTo>
                    <a:cubicBezTo>
                      <a:pt x="34" y="5"/>
                      <a:pt x="30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7"/>
              <p:cNvSpPr/>
              <p:nvPr/>
            </p:nvSpPr>
            <p:spPr>
              <a:xfrm>
                <a:off x="-4520953" y="503127"/>
                <a:ext cx="28230" cy="445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9" extrusionOk="0">
                    <a:moveTo>
                      <a:pt x="103" y="1"/>
                    </a:moveTo>
                    <a:cubicBezTo>
                      <a:pt x="96" y="1"/>
                      <a:pt x="88" y="7"/>
                      <a:pt x="88" y="19"/>
                    </a:cubicBezTo>
                    <a:cubicBezTo>
                      <a:pt x="100" y="81"/>
                      <a:pt x="67" y="144"/>
                      <a:pt x="9" y="173"/>
                    </a:cubicBezTo>
                    <a:cubicBezTo>
                      <a:pt x="0" y="177"/>
                      <a:pt x="0" y="186"/>
                      <a:pt x="0" y="190"/>
                    </a:cubicBezTo>
                    <a:cubicBezTo>
                      <a:pt x="4" y="194"/>
                      <a:pt x="9" y="198"/>
                      <a:pt x="13" y="198"/>
                    </a:cubicBezTo>
                    <a:lnTo>
                      <a:pt x="21" y="194"/>
                    </a:lnTo>
                    <a:cubicBezTo>
                      <a:pt x="88" y="161"/>
                      <a:pt x="126" y="90"/>
                      <a:pt x="117" y="14"/>
                    </a:cubicBezTo>
                    <a:cubicBezTo>
                      <a:pt x="115" y="5"/>
                      <a:pt x="109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7"/>
              <p:cNvSpPr/>
              <p:nvPr/>
            </p:nvSpPr>
            <p:spPr>
              <a:xfrm>
                <a:off x="-4504150" y="520826"/>
                <a:ext cx="1702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76" h="103" extrusionOk="0">
                    <a:moveTo>
                      <a:pt x="63" y="1"/>
                    </a:moveTo>
                    <a:cubicBezTo>
                      <a:pt x="59" y="1"/>
                      <a:pt x="53" y="3"/>
                      <a:pt x="51" y="6"/>
                    </a:cubicBezTo>
                    <a:lnTo>
                      <a:pt x="0" y="86"/>
                    </a:lnTo>
                    <a:cubicBezTo>
                      <a:pt x="0" y="90"/>
                      <a:pt x="0" y="98"/>
                      <a:pt x="9" y="102"/>
                    </a:cubicBezTo>
                    <a:lnTo>
                      <a:pt x="13" y="102"/>
                    </a:lnTo>
                    <a:cubicBezTo>
                      <a:pt x="17" y="102"/>
                      <a:pt x="21" y="102"/>
                      <a:pt x="25" y="98"/>
                    </a:cubicBezTo>
                    <a:lnTo>
                      <a:pt x="71" y="23"/>
                    </a:lnTo>
                    <a:cubicBezTo>
                      <a:pt x="76" y="15"/>
                      <a:pt x="71" y="6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7"/>
              <p:cNvSpPr/>
              <p:nvPr/>
            </p:nvSpPr>
            <p:spPr>
              <a:xfrm>
                <a:off x="-4492052" y="538526"/>
                <a:ext cx="11426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51" h="70" extrusionOk="0">
                    <a:moveTo>
                      <a:pt x="34" y="1"/>
                    </a:moveTo>
                    <a:cubicBezTo>
                      <a:pt x="30" y="1"/>
                      <a:pt x="26" y="5"/>
                      <a:pt x="26" y="11"/>
                    </a:cubicBezTo>
                    <a:cubicBezTo>
                      <a:pt x="22" y="23"/>
                      <a:pt x="13" y="36"/>
                      <a:pt x="5" y="44"/>
                    </a:cubicBezTo>
                    <a:cubicBezTo>
                      <a:pt x="1" y="53"/>
                      <a:pt x="1" y="57"/>
                      <a:pt x="5" y="65"/>
                    </a:cubicBezTo>
                    <a:cubicBezTo>
                      <a:pt x="9" y="65"/>
                      <a:pt x="9" y="69"/>
                      <a:pt x="13" y="69"/>
                    </a:cubicBezTo>
                    <a:cubicBezTo>
                      <a:pt x="17" y="69"/>
                      <a:pt x="22" y="65"/>
                      <a:pt x="22" y="65"/>
                    </a:cubicBezTo>
                    <a:cubicBezTo>
                      <a:pt x="34" y="53"/>
                      <a:pt x="47" y="36"/>
                      <a:pt x="51" y="19"/>
                    </a:cubicBezTo>
                    <a:cubicBezTo>
                      <a:pt x="51" y="11"/>
                      <a:pt x="47" y="3"/>
                      <a:pt x="38" y="3"/>
                    </a:cubicBezTo>
                    <a:cubicBezTo>
                      <a:pt x="37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7"/>
              <p:cNvSpPr/>
              <p:nvPr/>
            </p:nvSpPr>
            <p:spPr>
              <a:xfrm>
                <a:off x="-4444330" y="590504"/>
                <a:ext cx="11426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42" y="0"/>
                    </a:moveTo>
                    <a:cubicBezTo>
                      <a:pt x="34" y="0"/>
                      <a:pt x="26" y="4"/>
                      <a:pt x="26" y="8"/>
                    </a:cubicBezTo>
                    <a:cubicBezTo>
                      <a:pt x="5" y="71"/>
                      <a:pt x="1" y="134"/>
                      <a:pt x="13" y="200"/>
                    </a:cubicBezTo>
                    <a:cubicBezTo>
                      <a:pt x="13" y="205"/>
                      <a:pt x="21" y="209"/>
                      <a:pt x="26" y="209"/>
                    </a:cubicBezTo>
                    <a:lnTo>
                      <a:pt x="30" y="209"/>
                    </a:lnTo>
                    <a:cubicBezTo>
                      <a:pt x="34" y="209"/>
                      <a:pt x="38" y="200"/>
                      <a:pt x="38" y="192"/>
                    </a:cubicBezTo>
                    <a:cubicBezTo>
                      <a:pt x="26" y="134"/>
                      <a:pt x="30" y="75"/>
                      <a:pt x="51" y="17"/>
                    </a:cubicBezTo>
                    <a:cubicBezTo>
                      <a:pt x="51" y="13"/>
                      <a:pt x="46" y="4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7"/>
              <p:cNvSpPr/>
              <p:nvPr/>
            </p:nvSpPr>
            <p:spPr>
              <a:xfrm>
                <a:off x="-4462030" y="624559"/>
                <a:ext cx="761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78" extrusionOk="0">
                    <a:moveTo>
                      <a:pt x="17" y="1"/>
                    </a:moveTo>
                    <a:cubicBezTo>
                      <a:pt x="13" y="1"/>
                      <a:pt x="7" y="5"/>
                      <a:pt x="4" y="11"/>
                    </a:cubicBezTo>
                    <a:cubicBezTo>
                      <a:pt x="0" y="28"/>
                      <a:pt x="0" y="48"/>
                      <a:pt x="4" y="65"/>
                    </a:cubicBezTo>
                    <a:cubicBezTo>
                      <a:pt x="9" y="74"/>
                      <a:pt x="13" y="78"/>
                      <a:pt x="17" y="78"/>
                    </a:cubicBezTo>
                    <a:lnTo>
                      <a:pt x="21" y="78"/>
                    </a:lnTo>
                    <a:cubicBezTo>
                      <a:pt x="29" y="74"/>
                      <a:pt x="34" y="69"/>
                      <a:pt x="29" y="61"/>
                    </a:cubicBezTo>
                    <a:cubicBezTo>
                      <a:pt x="25" y="48"/>
                      <a:pt x="25" y="32"/>
                      <a:pt x="29" y="19"/>
                    </a:cubicBezTo>
                    <a:cubicBezTo>
                      <a:pt x="34" y="11"/>
                      <a:pt x="29" y="3"/>
                      <a:pt x="21" y="3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7"/>
              <p:cNvSpPr/>
              <p:nvPr/>
            </p:nvSpPr>
            <p:spPr>
              <a:xfrm>
                <a:off x="-4489139" y="640690"/>
                <a:ext cx="11426" cy="13443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14" y="0"/>
                    </a:moveTo>
                    <a:cubicBezTo>
                      <a:pt x="10" y="0"/>
                      <a:pt x="4" y="7"/>
                      <a:pt x="4" y="10"/>
                    </a:cubicBezTo>
                    <a:cubicBezTo>
                      <a:pt x="0" y="31"/>
                      <a:pt x="9" y="52"/>
                      <a:pt x="25" y="60"/>
                    </a:cubicBezTo>
                    <a:lnTo>
                      <a:pt x="34" y="60"/>
                    </a:lnTo>
                    <a:cubicBezTo>
                      <a:pt x="38" y="60"/>
                      <a:pt x="42" y="60"/>
                      <a:pt x="46" y="56"/>
                    </a:cubicBezTo>
                    <a:cubicBezTo>
                      <a:pt x="50" y="52"/>
                      <a:pt x="46" y="43"/>
                      <a:pt x="42" y="39"/>
                    </a:cubicBezTo>
                    <a:cubicBezTo>
                      <a:pt x="34" y="35"/>
                      <a:pt x="29" y="22"/>
                      <a:pt x="29" y="14"/>
                    </a:cubicBezTo>
                    <a:cubicBezTo>
                      <a:pt x="29" y="6"/>
                      <a:pt x="25" y="2"/>
                      <a:pt x="17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7"/>
              <p:cNvSpPr/>
              <p:nvPr/>
            </p:nvSpPr>
            <p:spPr>
              <a:xfrm>
                <a:off x="-4257253" y="592968"/>
                <a:ext cx="22629" cy="4615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6" extrusionOk="0">
                    <a:moveTo>
                      <a:pt x="84" y="1"/>
                    </a:moveTo>
                    <a:cubicBezTo>
                      <a:pt x="78" y="1"/>
                      <a:pt x="75" y="7"/>
                      <a:pt x="71" y="10"/>
                    </a:cubicBezTo>
                    <a:cubicBezTo>
                      <a:pt x="63" y="73"/>
                      <a:pt x="38" y="135"/>
                      <a:pt x="5" y="185"/>
                    </a:cubicBezTo>
                    <a:cubicBezTo>
                      <a:pt x="0" y="194"/>
                      <a:pt x="0" y="198"/>
                      <a:pt x="9" y="202"/>
                    </a:cubicBezTo>
                    <a:cubicBezTo>
                      <a:pt x="9" y="204"/>
                      <a:pt x="10" y="205"/>
                      <a:pt x="11" y="205"/>
                    </a:cubicBezTo>
                    <a:cubicBezTo>
                      <a:pt x="12" y="205"/>
                      <a:pt x="13" y="204"/>
                      <a:pt x="13" y="202"/>
                    </a:cubicBezTo>
                    <a:cubicBezTo>
                      <a:pt x="14" y="203"/>
                      <a:pt x="16" y="204"/>
                      <a:pt x="17" y="204"/>
                    </a:cubicBezTo>
                    <a:cubicBezTo>
                      <a:pt x="20" y="204"/>
                      <a:pt x="23" y="202"/>
                      <a:pt x="25" y="202"/>
                    </a:cubicBezTo>
                    <a:cubicBezTo>
                      <a:pt x="63" y="144"/>
                      <a:pt x="88" y="81"/>
                      <a:pt x="101" y="14"/>
                    </a:cubicBezTo>
                    <a:cubicBezTo>
                      <a:pt x="101" y="10"/>
                      <a:pt x="96" y="2"/>
                      <a:pt x="88" y="2"/>
                    </a:cubicBezTo>
                    <a:cubicBezTo>
                      <a:pt x="86" y="1"/>
                      <a:pt x="85" y="1"/>
                      <a:pt x="84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7"/>
              <p:cNvSpPr/>
              <p:nvPr/>
            </p:nvSpPr>
            <p:spPr>
              <a:xfrm>
                <a:off x="-4241346" y="607307"/>
                <a:ext cx="15459" cy="25317"/>
              </a:xfrm>
              <a:custGeom>
                <a:avLst/>
                <a:gdLst/>
                <a:ahLst/>
                <a:cxnLst/>
                <a:rect l="l" t="t" r="r" b="b"/>
                <a:pathLst>
                  <a:path w="69" h="113" extrusionOk="0">
                    <a:moveTo>
                      <a:pt x="49" y="1"/>
                    </a:moveTo>
                    <a:cubicBezTo>
                      <a:pt x="44" y="1"/>
                      <a:pt x="39" y="3"/>
                      <a:pt x="38" y="9"/>
                    </a:cubicBezTo>
                    <a:lnTo>
                      <a:pt x="0" y="96"/>
                    </a:lnTo>
                    <a:cubicBezTo>
                      <a:pt x="0" y="105"/>
                      <a:pt x="5" y="113"/>
                      <a:pt x="9" y="113"/>
                    </a:cubicBezTo>
                    <a:lnTo>
                      <a:pt x="13" y="113"/>
                    </a:lnTo>
                    <a:cubicBezTo>
                      <a:pt x="17" y="113"/>
                      <a:pt x="25" y="113"/>
                      <a:pt x="25" y="109"/>
                    </a:cubicBezTo>
                    <a:lnTo>
                      <a:pt x="63" y="17"/>
                    </a:lnTo>
                    <a:cubicBezTo>
                      <a:pt x="68" y="9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7"/>
              <p:cNvSpPr/>
              <p:nvPr/>
            </p:nvSpPr>
            <p:spPr>
              <a:xfrm>
                <a:off x="-4225439" y="614029"/>
                <a:ext cx="13219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59" h="79" extrusionOk="0">
                    <a:moveTo>
                      <a:pt x="42" y="1"/>
                    </a:moveTo>
                    <a:cubicBezTo>
                      <a:pt x="39" y="1"/>
                      <a:pt x="36" y="3"/>
                      <a:pt x="34" y="8"/>
                    </a:cubicBezTo>
                    <a:lnTo>
                      <a:pt x="4" y="58"/>
                    </a:lnTo>
                    <a:cubicBezTo>
                      <a:pt x="0" y="66"/>
                      <a:pt x="4" y="75"/>
                      <a:pt x="13" y="79"/>
                    </a:cubicBezTo>
                    <a:lnTo>
                      <a:pt x="17" y="79"/>
                    </a:lnTo>
                    <a:cubicBezTo>
                      <a:pt x="21" y="79"/>
                      <a:pt x="25" y="75"/>
                      <a:pt x="30" y="70"/>
                    </a:cubicBezTo>
                    <a:lnTo>
                      <a:pt x="55" y="20"/>
                    </a:lnTo>
                    <a:cubicBezTo>
                      <a:pt x="59" y="12"/>
                      <a:pt x="55" y="4"/>
                      <a:pt x="50" y="4"/>
                    </a:cubicBezTo>
                    <a:cubicBezTo>
                      <a:pt x="47" y="2"/>
                      <a:pt x="44" y="1"/>
                      <a:pt x="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7"/>
              <p:cNvSpPr/>
              <p:nvPr/>
            </p:nvSpPr>
            <p:spPr>
              <a:xfrm>
                <a:off x="-4305871" y="448236"/>
                <a:ext cx="11426" cy="34951"/>
              </a:xfrm>
              <a:custGeom>
                <a:avLst/>
                <a:gdLst/>
                <a:ahLst/>
                <a:cxnLst/>
                <a:rect l="l" t="t" r="r" b="b"/>
                <a:pathLst>
                  <a:path w="51" h="156" extrusionOk="0">
                    <a:moveTo>
                      <a:pt x="17" y="1"/>
                    </a:moveTo>
                    <a:cubicBezTo>
                      <a:pt x="9" y="1"/>
                      <a:pt x="5" y="5"/>
                      <a:pt x="5" y="13"/>
                    </a:cubicBezTo>
                    <a:cubicBezTo>
                      <a:pt x="0" y="55"/>
                      <a:pt x="9" y="101"/>
                      <a:pt x="21" y="147"/>
                    </a:cubicBezTo>
                    <a:cubicBezTo>
                      <a:pt x="25" y="151"/>
                      <a:pt x="30" y="155"/>
                      <a:pt x="34" y="155"/>
                    </a:cubicBezTo>
                    <a:lnTo>
                      <a:pt x="38" y="155"/>
                    </a:lnTo>
                    <a:cubicBezTo>
                      <a:pt x="46" y="151"/>
                      <a:pt x="50" y="143"/>
                      <a:pt x="46" y="138"/>
                    </a:cubicBezTo>
                    <a:cubicBezTo>
                      <a:pt x="34" y="97"/>
                      <a:pt x="30" y="55"/>
                      <a:pt x="30" y="13"/>
                    </a:cubicBezTo>
                    <a:cubicBezTo>
                      <a:pt x="30" y="5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7"/>
              <p:cNvSpPr/>
              <p:nvPr/>
            </p:nvSpPr>
            <p:spPr>
              <a:xfrm>
                <a:off x="-4325587" y="483411"/>
                <a:ext cx="12322" cy="22180"/>
              </a:xfrm>
              <a:custGeom>
                <a:avLst/>
                <a:gdLst/>
                <a:ahLst/>
                <a:cxnLst/>
                <a:rect l="l" t="t" r="r" b="b"/>
                <a:pathLst>
                  <a:path w="55" h="99" extrusionOk="0">
                    <a:moveTo>
                      <a:pt x="13" y="1"/>
                    </a:moveTo>
                    <a:cubicBezTo>
                      <a:pt x="9" y="1"/>
                      <a:pt x="5" y="5"/>
                      <a:pt x="5" y="11"/>
                    </a:cubicBezTo>
                    <a:cubicBezTo>
                      <a:pt x="1" y="40"/>
                      <a:pt x="9" y="73"/>
                      <a:pt x="30" y="94"/>
                    </a:cubicBezTo>
                    <a:cubicBezTo>
                      <a:pt x="30" y="98"/>
                      <a:pt x="34" y="98"/>
                      <a:pt x="38" y="98"/>
                    </a:cubicBezTo>
                    <a:lnTo>
                      <a:pt x="47" y="98"/>
                    </a:lnTo>
                    <a:cubicBezTo>
                      <a:pt x="55" y="90"/>
                      <a:pt x="55" y="82"/>
                      <a:pt x="47" y="77"/>
                    </a:cubicBezTo>
                    <a:cubicBezTo>
                      <a:pt x="34" y="61"/>
                      <a:pt x="26" y="40"/>
                      <a:pt x="30" y="15"/>
                    </a:cubicBezTo>
                    <a:cubicBezTo>
                      <a:pt x="30" y="11"/>
                      <a:pt x="26" y="2"/>
                      <a:pt x="17" y="2"/>
                    </a:cubicBezTo>
                    <a:cubicBezTo>
                      <a:pt x="16" y="1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7"/>
              <p:cNvSpPr/>
              <p:nvPr/>
            </p:nvSpPr>
            <p:spPr>
              <a:xfrm>
                <a:off x="-4335893" y="507160"/>
                <a:ext cx="12547" cy="14339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 extrusionOk="0">
                    <a:moveTo>
                      <a:pt x="13" y="1"/>
                    </a:moveTo>
                    <a:cubicBezTo>
                      <a:pt x="9" y="1"/>
                      <a:pt x="1" y="9"/>
                      <a:pt x="5" y="13"/>
                    </a:cubicBezTo>
                    <a:cubicBezTo>
                      <a:pt x="5" y="34"/>
                      <a:pt x="17" y="51"/>
                      <a:pt x="34" y="63"/>
                    </a:cubicBezTo>
                    <a:lnTo>
                      <a:pt x="42" y="63"/>
                    </a:lnTo>
                    <a:cubicBezTo>
                      <a:pt x="42" y="63"/>
                      <a:pt x="47" y="63"/>
                      <a:pt x="51" y="59"/>
                    </a:cubicBezTo>
                    <a:cubicBezTo>
                      <a:pt x="55" y="51"/>
                      <a:pt x="55" y="42"/>
                      <a:pt x="47" y="42"/>
                    </a:cubicBezTo>
                    <a:cubicBezTo>
                      <a:pt x="38" y="34"/>
                      <a:pt x="30" y="22"/>
                      <a:pt x="30" y="9"/>
                    </a:cubicBez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7"/>
              <p:cNvSpPr/>
              <p:nvPr/>
            </p:nvSpPr>
            <p:spPr>
              <a:xfrm>
                <a:off x="-4137614" y="472209"/>
                <a:ext cx="2823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8" extrusionOk="0">
                    <a:moveTo>
                      <a:pt x="111" y="1"/>
                    </a:moveTo>
                    <a:cubicBezTo>
                      <a:pt x="105" y="1"/>
                      <a:pt x="101" y="4"/>
                      <a:pt x="101" y="11"/>
                    </a:cubicBezTo>
                    <a:cubicBezTo>
                      <a:pt x="80" y="65"/>
                      <a:pt x="47" y="119"/>
                      <a:pt x="5" y="165"/>
                    </a:cubicBezTo>
                    <a:cubicBezTo>
                      <a:pt x="1" y="169"/>
                      <a:pt x="1" y="178"/>
                      <a:pt x="5" y="186"/>
                    </a:cubicBezTo>
                    <a:lnTo>
                      <a:pt x="13" y="186"/>
                    </a:lnTo>
                    <a:cubicBezTo>
                      <a:pt x="15" y="187"/>
                      <a:pt x="16" y="188"/>
                      <a:pt x="17" y="188"/>
                    </a:cubicBezTo>
                    <a:cubicBezTo>
                      <a:pt x="20" y="188"/>
                      <a:pt x="23" y="186"/>
                      <a:pt x="26" y="186"/>
                    </a:cubicBezTo>
                    <a:cubicBezTo>
                      <a:pt x="67" y="136"/>
                      <a:pt x="101" y="77"/>
                      <a:pt x="122" y="19"/>
                    </a:cubicBezTo>
                    <a:cubicBezTo>
                      <a:pt x="126" y="11"/>
                      <a:pt x="122" y="2"/>
                      <a:pt x="118" y="2"/>
                    </a:cubicBezTo>
                    <a:cubicBezTo>
                      <a:pt x="115" y="1"/>
                      <a:pt x="113" y="1"/>
                      <a:pt x="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7"/>
              <p:cNvSpPr/>
              <p:nvPr/>
            </p:nvSpPr>
            <p:spPr>
              <a:xfrm>
                <a:off x="-4120810" y="495509"/>
                <a:ext cx="14339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64" h="87" extrusionOk="0">
                    <a:moveTo>
                      <a:pt x="48" y="1"/>
                    </a:moveTo>
                    <a:cubicBezTo>
                      <a:pt x="42" y="1"/>
                      <a:pt x="37" y="4"/>
                      <a:pt x="34" y="7"/>
                    </a:cubicBezTo>
                    <a:lnTo>
                      <a:pt x="5" y="69"/>
                    </a:lnTo>
                    <a:cubicBezTo>
                      <a:pt x="1" y="74"/>
                      <a:pt x="5" y="82"/>
                      <a:pt x="9" y="86"/>
                    </a:cubicBezTo>
                    <a:lnTo>
                      <a:pt x="17" y="86"/>
                    </a:lnTo>
                    <a:cubicBezTo>
                      <a:pt x="22" y="86"/>
                      <a:pt x="26" y="82"/>
                      <a:pt x="30" y="82"/>
                    </a:cubicBezTo>
                    <a:lnTo>
                      <a:pt x="59" y="19"/>
                    </a:lnTo>
                    <a:cubicBezTo>
                      <a:pt x="63" y="15"/>
                      <a:pt x="59" y="7"/>
                      <a:pt x="55" y="3"/>
                    </a:cubicBezTo>
                    <a:cubicBezTo>
                      <a:pt x="53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7"/>
              <p:cNvSpPr/>
              <p:nvPr/>
            </p:nvSpPr>
            <p:spPr>
              <a:xfrm>
                <a:off x="-4107592" y="503575"/>
                <a:ext cx="15235" cy="15011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54" y="1"/>
                    </a:moveTo>
                    <a:cubicBezTo>
                      <a:pt x="51" y="1"/>
                      <a:pt x="48" y="2"/>
                      <a:pt x="46" y="4"/>
                    </a:cubicBezTo>
                    <a:lnTo>
                      <a:pt x="4" y="46"/>
                    </a:lnTo>
                    <a:cubicBezTo>
                      <a:pt x="0" y="50"/>
                      <a:pt x="0" y="58"/>
                      <a:pt x="4" y="63"/>
                    </a:cubicBezTo>
                    <a:cubicBezTo>
                      <a:pt x="4" y="67"/>
                      <a:pt x="9" y="67"/>
                      <a:pt x="13" y="67"/>
                    </a:cubicBezTo>
                    <a:cubicBezTo>
                      <a:pt x="17" y="67"/>
                      <a:pt x="21" y="67"/>
                      <a:pt x="21" y="63"/>
                    </a:cubicBezTo>
                    <a:lnTo>
                      <a:pt x="63" y="21"/>
                    </a:lnTo>
                    <a:cubicBezTo>
                      <a:pt x="67" y="17"/>
                      <a:pt x="67" y="8"/>
                      <a:pt x="63" y="4"/>
                    </a:cubicBezTo>
                    <a:cubicBezTo>
                      <a:pt x="61" y="2"/>
                      <a:pt x="58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7"/>
              <p:cNvSpPr/>
              <p:nvPr/>
            </p:nvSpPr>
            <p:spPr>
              <a:xfrm>
                <a:off x="-3961739" y="316498"/>
                <a:ext cx="17027" cy="44136"/>
              </a:xfrm>
              <a:custGeom>
                <a:avLst/>
                <a:gdLst/>
                <a:ahLst/>
                <a:cxnLst/>
                <a:rect l="l" t="t" r="r" b="b"/>
                <a:pathLst>
                  <a:path w="76" h="197" extrusionOk="0">
                    <a:moveTo>
                      <a:pt x="21" y="0"/>
                    </a:moveTo>
                    <a:cubicBezTo>
                      <a:pt x="13" y="0"/>
                      <a:pt x="9" y="4"/>
                      <a:pt x="5" y="13"/>
                    </a:cubicBezTo>
                    <a:cubicBezTo>
                      <a:pt x="0" y="75"/>
                      <a:pt x="17" y="138"/>
                      <a:pt x="46" y="192"/>
                    </a:cubicBezTo>
                    <a:cubicBezTo>
                      <a:pt x="50" y="192"/>
                      <a:pt x="55" y="196"/>
                      <a:pt x="59" y="196"/>
                    </a:cubicBezTo>
                    <a:lnTo>
                      <a:pt x="67" y="196"/>
                    </a:lnTo>
                    <a:cubicBezTo>
                      <a:pt x="71" y="192"/>
                      <a:pt x="76" y="184"/>
                      <a:pt x="71" y="175"/>
                    </a:cubicBezTo>
                    <a:cubicBezTo>
                      <a:pt x="42" y="130"/>
                      <a:pt x="30" y="71"/>
                      <a:pt x="30" y="13"/>
                    </a:cubicBezTo>
                    <a:cubicBezTo>
                      <a:pt x="34" y="8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7"/>
              <p:cNvSpPr/>
              <p:nvPr/>
            </p:nvSpPr>
            <p:spPr>
              <a:xfrm>
                <a:off x="-3969132" y="365340"/>
                <a:ext cx="14115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63" h="58" extrusionOk="0">
                    <a:moveTo>
                      <a:pt x="18" y="1"/>
                    </a:moveTo>
                    <a:cubicBezTo>
                      <a:pt x="15" y="1"/>
                      <a:pt x="12" y="2"/>
                      <a:pt x="8" y="3"/>
                    </a:cubicBezTo>
                    <a:cubicBezTo>
                      <a:pt x="4" y="3"/>
                      <a:pt x="0" y="12"/>
                      <a:pt x="4" y="20"/>
                    </a:cubicBezTo>
                    <a:cubicBezTo>
                      <a:pt x="13" y="33"/>
                      <a:pt x="21" y="45"/>
                      <a:pt x="38" y="53"/>
                    </a:cubicBezTo>
                    <a:lnTo>
                      <a:pt x="42" y="53"/>
                    </a:lnTo>
                    <a:lnTo>
                      <a:pt x="42" y="58"/>
                    </a:lnTo>
                    <a:cubicBezTo>
                      <a:pt x="58" y="58"/>
                      <a:pt x="63" y="37"/>
                      <a:pt x="50" y="33"/>
                    </a:cubicBezTo>
                    <a:cubicBezTo>
                      <a:pt x="42" y="24"/>
                      <a:pt x="33" y="16"/>
                      <a:pt x="25" y="8"/>
                    </a:cubicBezTo>
                    <a:cubicBezTo>
                      <a:pt x="25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7"/>
              <p:cNvSpPr/>
              <p:nvPr/>
            </p:nvSpPr>
            <p:spPr>
              <a:xfrm>
                <a:off x="-3971373" y="383936"/>
                <a:ext cx="14563" cy="20612"/>
              </a:xfrm>
              <a:custGeom>
                <a:avLst/>
                <a:gdLst/>
                <a:ahLst/>
                <a:cxnLst/>
                <a:rect l="l" t="t" r="r" b="b"/>
                <a:pathLst>
                  <a:path w="65" h="92" extrusionOk="0">
                    <a:moveTo>
                      <a:pt x="16" y="0"/>
                    </a:moveTo>
                    <a:cubicBezTo>
                      <a:pt x="8" y="0"/>
                      <a:pt x="0" y="9"/>
                      <a:pt x="6" y="21"/>
                    </a:cubicBezTo>
                    <a:lnTo>
                      <a:pt x="39" y="87"/>
                    </a:lnTo>
                    <a:cubicBezTo>
                      <a:pt x="43" y="87"/>
                      <a:pt x="48" y="91"/>
                      <a:pt x="52" y="91"/>
                    </a:cubicBezTo>
                    <a:lnTo>
                      <a:pt x="56" y="91"/>
                    </a:lnTo>
                    <a:cubicBezTo>
                      <a:pt x="64" y="87"/>
                      <a:pt x="64" y="79"/>
                      <a:pt x="64" y="75"/>
                    </a:cubicBezTo>
                    <a:lnTo>
                      <a:pt x="27" y="8"/>
                    </a:lnTo>
                    <a:cubicBezTo>
                      <a:pt x="24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7"/>
              <p:cNvSpPr/>
              <p:nvPr/>
            </p:nvSpPr>
            <p:spPr>
              <a:xfrm>
                <a:off x="-3981455" y="436586"/>
                <a:ext cx="1523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78" extrusionOk="0">
                    <a:moveTo>
                      <a:pt x="55" y="1"/>
                    </a:moveTo>
                    <a:cubicBezTo>
                      <a:pt x="50" y="1"/>
                      <a:pt x="45" y="4"/>
                      <a:pt x="42" y="7"/>
                    </a:cubicBezTo>
                    <a:lnTo>
                      <a:pt x="5" y="61"/>
                    </a:lnTo>
                    <a:cubicBezTo>
                      <a:pt x="1" y="65"/>
                      <a:pt x="5" y="74"/>
                      <a:pt x="9" y="78"/>
                    </a:cubicBezTo>
                    <a:lnTo>
                      <a:pt x="17" y="78"/>
                    </a:lnTo>
                    <a:cubicBezTo>
                      <a:pt x="22" y="78"/>
                      <a:pt x="26" y="78"/>
                      <a:pt x="30" y="74"/>
                    </a:cubicBezTo>
                    <a:lnTo>
                      <a:pt x="63" y="23"/>
                    </a:lnTo>
                    <a:cubicBezTo>
                      <a:pt x="68" y="15"/>
                      <a:pt x="68" y="7"/>
                      <a:pt x="59" y="3"/>
                    </a:cubicBezTo>
                    <a:cubicBezTo>
                      <a:pt x="58" y="1"/>
                      <a:pt x="56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7"/>
              <p:cNvSpPr/>
              <p:nvPr/>
            </p:nvSpPr>
            <p:spPr>
              <a:xfrm>
                <a:off x="-4060991" y="357050"/>
                <a:ext cx="25317" cy="4010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79" extrusionOk="0">
                    <a:moveTo>
                      <a:pt x="94" y="1"/>
                    </a:moveTo>
                    <a:cubicBezTo>
                      <a:pt x="90" y="1"/>
                      <a:pt x="86" y="3"/>
                      <a:pt x="84" y="7"/>
                    </a:cubicBezTo>
                    <a:cubicBezTo>
                      <a:pt x="64" y="61"/>
                      <a:pt x="39" y="111"/>
                      <a:pt x="5" y="161"/>
                    </a:cubicBezTo>
                    <a:cubicBezTo>
                      <a:pt x="1" y="166"/>
                      <a:pt x="5" y="174"/>
                      <a:pt x="9" y="178"/>
                    </a:cubicBezTo>
                    <a:lnTo>
                      <a:pt x="18" y="178"/>
                    </a:lnTo>
                    <a:cubicBezTo>
                      <a:pt x="22" y="178"/>
                      <a:pt x="26" y="178"/>
                      <a:pt x="26" y="174"/>
                    </a:cubicBezTo>
                    <a:cubicBezTo>
                      <a:pt x="59" y="124"/>
                      <a:pt x="84" y="74"/>
                      <a:pt x="109" y="19"/>
                    </a:cubicBezTo>
                    <a:cubicBezTo>
                      <a:pt x="112" y="8"/>
                      <a:pt x="102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7"/>
              <p:cNvSpPr/>
              <p:nvPr/>
            </p:nvSpPr>
            <p:spPr>
              <a:xfrm>
                <a:off x="-4041275" y="387520"/>
                <a:ext cx="13443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5" extrusionOk="0">
                    <a:moveTo>
                      <a:pt x="51" y="0"/>
                    </a:moveTo>
                    <a:cubicBezTo>
                      <a:pt x="42" y="0"/>
                      <a:pt x="34" y="5"/>
                      <a:pt x="34" y="13"/>
                    </a:cubicBezTo>
                    <a:cubicBezTo>
                      <a:pt x="30" y="38"/>
                      <a:pt x="17" y="63"/>
                      <a:pt x="5" y="84"/>
                    </a:cubicBezTo>
                    <a:cubicBezTo>
                      <a:pt x="1" y="92"/>
                      <a:pt x="1" y="101"/>
                      <a:pt x="9" y="105"/>
                    </a:cubicBezTo>
                    <a:lnTo>
                      <a:pt x="17" y="105"/>
                    </a:lnTo>
                    <a:cubicBezTo>
                      <a:pt x="21" y="105"/>
                      <a:pt x="26" y="101"/>
                      <a:pt x="26" y="96"/>
                    </a:cubicBezTo>
                    <a:cubicBezTo>
                      <a:pt x="42" y="75"/>
                      <a:pt x="55" y="46"/>
                      <a:pt x="59" y="17"/>
                    </a:cubicBezTo>
                    <a:cubicBezTo>
                      <a:pt x="59" y="9"/>
                      <a:pt x="55" y="5"/>
                      <a:pt x="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7"/>
              <p:cNvSpPr/>
              <p:nvPr/>
            </p:nvSpPr>
            <p:spPr>
              <a:xfrm>
                <a:off x="-4143215" y="196187"/>
                <a:ext cx="1814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" extrusionOk="0">
                    <a:moveTo>
                      <a:pt x="60" y="1"/>
                    </a:moveTo>
                    <a:cubicBezTo>
                      <a:pt x="56" y="1"/>
                      <a:pt x="53" y="3"/>
                      <a:pt x="51" y="7"/>
                    </a:cubicBezTo>
                    <a:cubicBezTo>
                      <a:pt x="13" y="53"/>
                      <a:pt x="1" y="116"/>
                      <a:pt x="21" y="174"/>
                    </a:cubicBezTo>
                    <a:cubicBezTo>
                      <a:pt x="21" y="178"/>
                      <a:pt x="30" y="182"/>
                      <a:pt x="34" y="182"/>
                    </a:cubicBezTo>
                    <a:lnTo>
                      <a:pt x="38" y="182"/>
                    </a:lnTo>
                    <a:cubicBezTo>
                      <a:pt x="47" y="178"/>
                      <a:pt x="47" y="170"/>
                      <a:pt x="47" y="166"/>
                    </a:cubicBezTo>
                    <a:cubicBezTo>
                      <a:pt x="30" y="116"/>
                      <a:pt x="38" y="61"/>
                      <a:pt x="72" y="24"/>
                    </a:cubicBezTo>
                    <a:cubicBezTo>
                      <a:pt x="81" y="15"/>
                      <a:pt x="70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7"/>
              <p:cNvSpPr/>
              <p:nvPr/>
            </p:nvSpPr>
            <p:spPr>
              <a:xfrm>
                <a:off x="-4156209" y="219263"/>
                <a:ext cx="7618" cy="2621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7" extrusionOk="0">
                    <a:moveTo>
                      <a:pt x="13" y="0"/>
                    </a:moveTo>
                    <a:cubicBezTo>
                      <a:pt x="9" y="0"/>
                      <a:pt x="0" y="4"/>
                      <a:pt x="0" y="13"/>
                    </a:cubicBezTo>
                    <a:cubicBezTo>
                      <a:pt x="0" y="42"/>
                      <a:pt x="0" y="75"/>
                      <a:pt x="9" y="104"/>
                    </a:cubicBezTo>
                    <a:cubicBezTo>
                      <a:pt x="9" y="113"/>
                      <a:pt x="17" y="117"/>
                      <a:pt x="21" y="117"/>
                    </a:cubicBezTo>
                    <a:lnTo>
                      <a:pt x="25" y="117"/>
                    </a:lnTo>
                    <a:cubicBezTo>
                      <a:pt x="29" y="113"/>
                      <a:pt x="34" y="104"/>
                      <a:pt x="34" y="100"/>
                    </a:cubicBezTo>
                    <a:cubicBezTo>
                      <a:pt x="25" y="71"/>
                      <a:pt x="25" y="42"/>
                      <a:pt x="25" y="13"/>
                    </a:cubicBezTo>
                    <a:cubicBezTo>
                      <a:pt x="25" y="8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7"/>
              <p:cNvSpPr/>
              <p:nvPr/>
            </p:nvSpPr>
            <p:spPr>
              <a:xfrm>
                <a:off x="-4171220" y="246373"/>
                <a:ext cx="5825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13" y="0"/>
                    </a:moveTo>
                    <a:cubicBezTo>
                      <a:pt x="7" y="0"/>
                      <a:pt x="0" y="4"/>
                      <a:pt x="0" y="13"/>
                    </a:cubicBezTo>
                    <a:lnTo>
                      <a:pt x="0" y="33"/>
                    </a:lnTo>
                    <a:cubicBezTo>
                      <a:pt x="0" y="42"/>
                      <a:pt x="5" y="46"/>
                      <a:pt x="13" y="46"/>
                    </a:cubicBezTo>
                    <a:lnTo>
                      <a:pt x="13" y="50"/>
                    </a:lnTo>
                    <a:cubicBezTo>
                      <a:pt x="21" y="50"/>
                      <a:pt x="25" y="42"/>
                      <a:pt x="25" y="33"/>
                    </a:cubicBezTo>
                    <a:lnTo>
                      <a:pt x="25" y="13"/>
                    </a:lnTo>
                    <a:cubicBezTo>
                      <a:pt x="25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7"/>
              <p:cNvSpPr/>
              <p:nvPr/>
            </p:nvSpPr>
            <p:spPr>
              <a:xfrm>
                <a:off x="-3978542" y="157427"/>
                <a:ext cx="23525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1" extrusionOk="0">
                    <a:moveTo>
                      <a:pt x="96" y="1"/>
                    </a:moveTo>
                    <a:cubicBezTo>
                      <a:pt x="92" y="1"/>
                      <a:pt x="84" y="1"/>
                      <a:pt x="80" y="9"/>
                    </a:cubicBezTo>
                    <a:lnTo>
                      <a:pt x="0" y="163"/>
                    </a:lnTo>
                    <a:cubicBezTo>
                      <a:pt x="0" y="172"/>
                      <a:pt x="0" y="180"/>
                      <a:pt x="9" y="180"/>
                    </a:cubicBezTo>
                    <a:lnTo>
                      <a:pt x="13" y="180"/>
                    </a:lnTo>
                    <a:cubicBezTo>
                      <a:pt x="17" y="180"/>
                      <a:pt x="21" y="180"/>
                      <a:pt x="25" y="176"/>
                    </a:cubicBezTo>
                    <a:lnTo>
                      <a:pt x="105" y="17"/>
                    </a:lnTo>
                    <a:cubicBezTo>
                      <a:pt x="105" y="13"/>
                      <a:pt x="105" y="5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7"/>
              <p:cNvSpPr/>
              <p:nvPr/>
            </p:nvSpPr>
            <p:spPr>
              <a:xfrm>
                <a:off x="-3959947" y="184089"/>
                <a:ext cx="12098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8" extrusionOk="0">
                    <a:moveTo>
                      <a:pt x="37" y="1"/>
                    </a:moveTo>
                    <a:cubicBezTo>
                      <a:pt x="33" y="1"/>
                      <a:pt x="29" y="3"/>
                      <a:pt x="26" y="7"/>
                    </a:cubicBezTo>
                    <a:lnTo>
                      <a:pt x="1" y="61"/>
                    </a:lnTo>
                    <a:cubicBezTo>
                      <a:pt x="1" y="65"/>
                      <a:pt x="1" y="74"/>
                      <a:pt x="9" y="78"/>
                    </a:cubicBezTo>
                    <a:lnTo>
                      <a:pt x="13" y="78"/>
                    </a:lnTo>
                    <a:cubicBezTo>
                      <a:pt x="17" y="78"/>
                      <a:pt x="22" y="74"/>
                      <a:pt x="26" y="74"/>
                    </a:cubicBezTo>
                    <a:lnTo>
                      <a:pt x="51" y="19"/>
                    </a:lnTo>
                    <a:cubicBezTo>
                      <a:pt x="54" y="8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7"/>
              <p:cNvSpPr/>
              <p:nvPr/>
            </p:nvSpPr>
            <p:spPr>
              <a:xfrm>
                <a:off x="-3949641" y="187673"/>
                <a:ext cx="13443" cy="14787"/>
              </a:xfrm>
              <a:custGeom>
                <a:avLst/>
                <a:gdLst/>
                <a:ahLst/>
                <a:cxnLst/>
                <a:rect l="l" t="t" r="r" b="b"/>
                <a:pathLst>
                  <a:path w="60" h="66" extrusionOk="0">
                    <a:moveTo>
                      <a:pt x="40" y="0"/>
                    </a:moveTo>
                    <a:cubicBezTo>
                      <a:pt x="36" y="0"/>
                      <a:pt x="32" y="2"/>
                      <a:pt x="30" y="7"/>
                    </a:cubicBezTo>
                    <a:lnTo>
                      <a:pt x="5" y="49"/>
                    </a:lnTo>
                    <a:cubicBezTo>
                      <a:pt x="1" y="53"/>
                      <a:pt x="5" y="62"/>
                      <a:pt x="9" y="66"/>
                    </a:cubicBezTo>
                    <a:lnTo>
                      <a:pt x="17" y="66"/>
                    </a:lnTo>
                    <a:cubicBezTo>
                      <a:pt x="22" y="66"/>
                      <a:pt x="26" y="66"/>
                      <a:pt x="26" y="62"/>
                    </a:cubicBezTo>
                    <a:lnTo>
                      <a:pt x="51" y="20"/>
                    </a:lnTo>
                    <a:cubicBezTo>
                      <a:pt x="60" y="11"/>
                      <a:pt x="50" y="0"/>
                      <a:pt x="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7"/>
              <p:cNvSpPr/>
              <p:nvPr/>
            </p:nvSpPr>
            <p:spPr>
              <a:xfrm>
                <a:off x="-4147920" y="70722"/>
                <a:ext cx="19940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89" h="200" extrusionOk="0">
                    <a:moveTo>
                      <a:pt x="13" y="0"/>
                    </a:moveTo>
                    <a:cubicBezTo>
                      <a:pt x="10" y="0"/>
                      <a:pt x="7" y="1"/>
                      <a:pt x="5" y="4"/>
                    </a:cubicBezTo>
                    <a:cubicBezTo>
                      <a:pt x="1" y="12"/>
                      <a:pt x="1" y="20"/>
                      <a:pt x="5" y="24"/>
                    </a:cubicBezTo>
                    <a:cubicBezTo>
                      <a:pt x="26" y="45"/>
                      <a:pt x="38" y="70"/>
                      <a:pt x="51" y="100"/>
                    </a:cubicBezTo>
                    <a:cubicBezTo>
                      <a:pt x="59" y="125"/>
                      <a:pt x="55" y="154"/>
                      <a:pt x="38" y="175"/>
                    </a:cubicBezTo>
                    <a:cubicBezTo>
                      <a:pt x="30" y="179"/>
                      <a:pt x="30" y="187"/>
                      <a:pt x="38" y="196"/>
                    </a:cubicBezTo>
                    <a:cubicBezTo>
                      <a:pt x="38" y="196"/>
                      <a:pt x="42" y="200"/>
                      <a:pt x="47" y="200"/>
                    </a:cubicBezTo>
                    <a:cubicBezTo>
                      <a:pt x="51" y="196"/>
                      <a:pt x="51" y="196"/>
                      <a:pt x="55" y="196"/>
                    </a:cubicBezTo>
                    <a:cubicBezTo>
                      <a:pt x="80" y="166"/>
                      <a:pt x="88" y="125"/>
                      <a:pt x="76" y="91"/>
                    </a:cubicBezTo>
                    <a:cubicBezTo>
                      <a:pt x="63" y="58"/>
                      <a:pt x="42" y="29"/>
                      <a:pt x="22" y="4"/>
                    </a:cubicBezTo>
                    <a:cubicBezTo>
                      <a:pt x="20" y="1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7"/>
              <p:cNvSpPr/>
              <p:nvPr/>
            </p:nvSpPr>
            <p:spPr>
              <a:xfrm>
                <a:off x="-4126412" y="77892"/>
                <a:ext cx="10530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0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7"/>
                    </a:cubicBezTo>
                    <a:lnTo>
                      <a:pt x="22" y="97"/>
                    </a:lnTo>
                    <a:cubicBezTo>
                      <a:pt x="22" y="105"/>
                      <a:pt x="26" y="109"/>
                      <a:pt x="34" y="109"/>
                    </a:cubicBezTo>
                    <a:cubicBezTo>
                      <a:pt x="42" y="105"/>
                      <a:pt x="47" y="101"/>
                      <a:pt x="47" y="93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7"/>
              <p:cNvSpPr/>
              <p:nvPr/>
            </p:nvSpPr>
            <p:spPr>
              <a:xfrm>
                <a:off x="-4117002" y="88198"/>
                <a:ext cx="11426" cy="22628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1" extrusionOk="0">
                    <a:moveTo>
                      <a:pt x="30" y="1"/>
                    </a:moveTo>
                    <a:cubicBezTo>
                      <a:pt x="21" y="1"/>
                      <a:pt x="17" y="9"/>
                      <a:pt x="21" y="17"/>
                    </a:cubicBezTo>
                    <a:cubicBezTo>
                      <a:pt x="21" y="38"/>
                      <a:pt x="17" y="63"/>
                      <a:pt x="5" y="80"/>
                    </a:cubicBezTo>
                    <a:cubicBezTo>
                      <a:pt x="0" y="88"/>
                      <a:pt x="0" y="97"/>
                      <a:pt x="9" y="101"/>
                    </a:cubicBezTo>
                    <a:lnTo>
                      <a:pt x="17" y="101"/>
                    </a:lnTo>
                    <a:cubicBezTo>
                      <a:pt x="21" y="101"/>
                      <a:pt x="21" y="101"/>
                      <a:pt x="26" y="97"/>
                    </a:cubicBezTo>
                    <a:cubicBezTo>
                      <a:pt x="42" y="72"/>
                      <a:pt x="51" y="42"/>
                      <a:pt x="46" y="13"/>
                    </a:cubicBezTo>
                    <a:cubicBezTo>
                      <a:pt x="42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4C08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7"/>
              <p:cNvSpPr/>
              <p:nvPr/>
            </p:nvSpPr>
            <p:spPr>
              <a:xfrm>
                <a:off x="-4358297" y="37788"/>
                <a:ext cx="38536" cy="5063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6" extrusionOk="0">
                    <a:moveTo>
                      <a:pt x="151" y="0"/>
                    </a:moveTo>
                    <a:cubicBezTo>
                      <a:pt x="59" y="25"/>
                      <a:pt x="1" y="121"/>
                      <a:pt x="26" y="217"/>
                    </a:cubicBezTo>
                    <a:cubicBezTo>
                      <a:pt x="26" y="221"/>
                      <a:pt x="30" y="226"/>
                      <a:pt x="38" y="226"/>
                    </a:cubicBezTo>
                    <a:cubicBezTo>
                      <a:pt x="46" y="226"/>
                      <a:pt x="51" y="217"/>
                      <a:pt x="51" y="209"/>
                    </a:cubicBezTo>
                    <a:cubicBezTo>
                      <a:pt x="30" y="130"/>
                      <a:pt x="80" y="46"/>
                      <a:pt x="159" y="25"/>
                    </a:cubicBezTo>
                    <a:cubicBezTo>
                      <a:pt x="168" y="25"/>
                      <a:pt x="172" y="17"/>
                      <a:pt x="168" y="9"/>
                    </a:cubicBezTo>
                    <a:cubicBezTo>
                      <a:pt x="168" y="4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7"/>
              <p:cNvSpPr/>
              <p:nvPr/>
            </p:nvSpPr>
            <p:spPr>
              <a:xfrm>
                <a:off x="-4364795" y="31067"/>
                <a:ext cx="19492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87" h="70" extrusionOk="0">
                    <a:moveTo>
                      <a:pt x="67" y="1"/>
                    </a:moveTo>
                    <a:cubicBezTo>
                      <a:pt x="66" y="1"/>
                      <a:pt x="65" y="1"/>
                      <a:pt x="63" y="1"/>
                    </a:cubicBezTo>
                    <a:cubicBezTo>
                      <a:pt x="38" y="5"/>
                      <a:pt x="13" y="26"/>
                      <a:pt x="5" y="51"/>
                    </a:cubicBezTo>
                    <a:cubicBezTo>
                      <a:pt x="0" y="59"/>
                      <a:pt x="5" y="68"/>
                      <a:pt x="13" y="68"/>
                    </a:cubicBezTo>
                    <a:cubicBezTo>
                      <a:pt x="15" y="69"/>
                      <a:pt x="17" y="70"/>
                      <a:pt x="19" y="70"/>
                    </a:cubicBezTo>
                    <a:cubicBezTo>
                      <a:pt x="24" y="70"/>
                      <a:pt x="27" y="67"/>
                      <a:pt x="30" y="64"/>
                    </a:cubicBezTo>
                    <a:cubicBezTo>
                      <a:pt x="34" y="43"/>
                      <a:pt x="50" y="30"/>
                      <a:pt x="71" y="26"/>
                    </a:cubicBezTo>
                    <a:cubicBezTo>
                      <a:pt x="87" y="22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7"/>
              <p:cNvSpPr/>
              <p:nvPr/>
            </p:nvSpPr>
            <p:spPr>
              <a:xfrm>
                <a:off x="-4362106" y="20313"/>
                <a:ext cx="15235" cy="112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0" extrusionOk="0">
                    <a:moveTo>
                      <a:pt x="55" y="0"/>
                    </a:moveTo>
                    <a:cubicBezTo>
                      <a:pt x="53" y="0"/>
                      <a:pt x="50" y="1"/>
                      <a:pt x="47" y="3"/>
                    </a:cubicBezTo>
                    <a:lnTo>
                      <a:pt x="9" y="24"/>
                    </a:lnTo>
                    <a:cubicBezTo>
                      <a:pt x="5" y="28"/>
                      <a:pt x="1" y="32"/>
                      <a:pt x="5" y="41"/>
                    </a:cubicBezTo>
                    <a:cubicBezTo>
                      <a:pt x="9" y="45"/>
                      <a:pt x="13" y="45"/>
                      <a:pt x="18" y="49"/>
                    </a:cubicBezTo>
                    <a:cubicBezTo>
                      <a:pt x="18" y="49"/>
                      <a:pt x="22" y="45"/>
                      <a:pt x="22" y="45"/>
                    </a:cubicBezTo>
                    <a:lnTo>
                      <a:pt x="59" y="24"/>
                    </a:lnTo>
                    <a:cubicBezTo>
                      <a:pt x="68" y="20"/>
                      <a:pt x="68" y="11"/>
                      <a:pt x="63" y="7"/>
                    </a:cubicBezTo>
                    <a:cubicBezTo>
                      <a:pt x="61" y="2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7"/>
              <p:cNvSpPr/>
              <p:nvPr/>
            </p:nvSpPr>
            <p:spPr>
              <a:xfrm>
                <a:off x="-4487347" y="34203"/>
                <a:ext cx="36743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3" extrusionOk="0">
                    <a:moveTo>
                      <a:pt x="110" y="1"/>
                    </a:moveTo>
                    <a:cubicBezTo>
                      <a:pt x="72" y="1"/>
                      <a:pt x="34" y="15"/>
                      <a:pt x="5" y="41"/>
                    </a:cubicBezTo>
                    <a:cubicBezTo>
                      <a:pt x="1" y="45"/>
                      <a:pt x="1" y="54"/>
                      <a:pt x="5" y="58"/>
                    </a:cubicBezTo>
                    <a:cubicBezTo>
                      <a:pt x="9" y="62"/>
                      <a:pt x="13" y="62"/>
                      <a:pt x="17" y="62"/>
                    </a:cubicBezTo>
                    <a:lnTo>
                      <a:pt x="26" y="62"/>
                    </a:lnTo>
                    <a:cubicBezTo>
                      <a:pt x="49" y="39"/>
                      <a:pt x="79" y="27"/>
                      <a:pt x="109" y="27"/>
                    </a:cubicBezTo>
                    <a:cubicBezTo>
                      <a:pt x="122" y="27"/>
                      <a:pt x="134" y="29"/>
                      <a:pt x="147" y="33"/>
                    </a:cubicBezTo>
                    <a:cubicBezTo>
                      <a:pt x="148" y="34"/>
                      <a:pt x="149" y="35"/>
                      <a:pt x="151" y="35"/>
                    </a:cubicBezTo>
                    <a:cubicBezTo>
                      <a:pt x="155" y="35"/>
                      <a:pt x="160" y="31"/>
                      <a:pt x="163" y="25"/>
                    </a:cubicBezTo>
                    <a:cubicBezTo>
                      <a:pt x="163" y="20"/>
                      <a:pt x="159" y="12"/>
                      <a:pt x="155" y="8"/>
                    </a:cubicBezTo>
                    <a:cubicBezTo>
                      <a:pt x="140" y="3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7"/>
              <p:cNvSpPr/>
              <p:nvPr/>
            </p:nvSpPr>
            <p:spPr>
              <a:xfrm>
                <a:off x="-4478833" y="18072"/>
                <a:ext cx="22629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1" extrusionOk="0">
                    <a:moveTo>
                      <a:pt x="13" y="1"/>
                    </a:moveTo>
                    <a:cubicBezTo>
                      <a:pt x="4" y="5"/>
                      <a:pt x="0" y="9"/>
                      <a:pt x="0" y="17"/>
                    </a:cubicBezTo>
                    <a:cubicBezTo>
                      <a:pt x="0" y="26"/>
                      <a:pt x="8" y="30"/>
                      <a:pt x="17" y="30"/>
                    </a:cubicBezTo>
                    <a:cubicBezTo>
                      <a:pt x="21" y="29"/>
                      <a:pt x="24" y="29"/>
                      <a:pt x="28" y="29"/>
                    </a:cubicBezTo>
                    <a:cubicBezTo>
                      <a:pt x="45" y="29"/>
                      <a:pt x="62" y="36"/>
                      <a:pt x="79" y="47"/>
                    </a:cubicBezTo>
                    <a:cubicBezTo>
                      <a:pt x="79" y="47"/>
                      <a:pt x="84" y="51"/>
                      <a:pt x="84" y="51"/>
                    </a:cubicBezTo>
                    <a:cubicBezTo>
                      <a:pt x="88" y="51"/>
                      <a:pt x="92" y="47"/>
                      <a:pt x="96" y="42"/>
                    </a:cubicBezTo>
                    <a:cubicBezTo>
                      <a:pt x="100" y="38"/>
                      <a:pt x="100" y="30"/>
                      <a:pt x="92" y="26"/>
                    </a:cubicBezTo>
                    <a:cubicBezTo>
                      <a:pt x="71" y="9"/>
                      <a:pt x="4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7"/>
              <p:cNvSpPr/>
              <p:nvPr/>
            </p:nvSpPr>
            <p:spPr>
              <a:xfrm>
                <a:off x="-4465839" y="13367"/>
                <a:ext cx="17027" cy="9634"/>
              </a:xfrm>
              <a:custGeom>
                <a:avLst/>
                <a:gdLst/>
                <a:ahLst/>
                <a:cxnLst/>
                <a:rect l="l" t="t" r="r" b="b"/>
                <a:pathLst>
                  <a:path w="76" h="43" extrusionOk="0">
                    <a:moveTo>
                      <a:pt x="21" y="1"/>
                    </a:moveTo>
                    <a:cubicBezTo>
                      <a:pt x="13" y="1"/>
                      <a:pt x="5" y="1"/>
                      <a:pt x="5" y="9"/>
                    </a:cubicBezTo>
                    <a:cubicBezTo>
                      <a:pt x="1" y="17"/>
                      <a:pt x="5" y="22"/>
                      <a:pt x="13" y="26"/>
                    </a:cubicBezTo>
                    <a:lnTo>
                      <a:pt x="55" y="42"/>
                    </a:lnTo>
                    <a:lnTo>
                      <a:pt x="59" y="42"/>
                    </a:lnTo>
                    <a:cubicBezTo>
                      <a:pt x="63" y="42"/>
                      <a:pt x="67" y="42"/>
                      <a:pt x="72" y="38"/>
                    </a:cubicBezTo>
                    <a:cubicBezTo>
                      <a:pt x="76" y="30"/>
                      <a:pt x="72" y="22"/>
                      <a:pt x="63" y="17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7"/>
              <p:cNvSpPr/>
              <p:nvPr/>
            </p:nvSpPr>
            <p:spPr>
              <a:xfrm>
                <a:off x="-4557473" y="-66840"/>
                <a:ext cx="17027" cy="4503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01" extrusionOk="0">
                    <a:moveTo>
                      <a:pt x="63" y="1"/>
                    </a:moveTo>
                    <a:cubicBezTo>
                      <a:pt x="60" y="1"/>
                      <a:pt x="57" y="2"/>
                      <a:pt x="55" y="4"/>
                    </a:cubicBezTo>
                    <a:cubicBezTo>
                      <a:pt x="13" y="58"/>
                      <a:pt x="0" y="129"/>
                      <a:pt x="26" y="192"/>
                    </a:cubicBezTo>
                    <a:cubicBezTo>
                      <a:pt x="30" y="196"/>
                      <a:pt x="34" y="200"/>
                      <a:pt x="38" y="200"/>
                    </a:cubicBezTo>
                    <a:lnTo>
                      <a:pt x="42" y="200"/>
                    </a:lnTo>
                    <a:cubicBezTo>
                      <a:pt x="46" y="196"/>
                      <a:pt x="51" y="188"/>
                      <a:pt x="46" y="183"/>
                    </a:cubicBezTo>
                    <a:cubicBezTo>
                      <a:pt x="26" y="129"/>
                      <a:pt x="38" y="67"/>
                      <a:pt x="71" y="25"/>
                    </a:cubicBezTo>
                    <a:cubicBezTo>
                      <a:pt x="76" y="16"/>
                      <a:pt x="76" y="8"/>
                      <a:pt x="71" y="4"/>
                    </a:cubicBezTo>
                    <a:cubicBezTo>
                      <a:pt x="69" y="2"/>
                      <a:pt x="66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7"/>
              <p:cNvSpPr/>
              <p:nvPr/>
            </p:nvSpPr>
            <p:spPr>
              <a:xfrm>
                <a:off x="-4568675" y="-30545"/>
                <a:ext cx="9634" cy="14339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9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5" y="13"/>
                      <a:pt x="0" y="21"/>
                      <a:pt x="0" y="34"/>
                    </a:cubicBezTo>
                    <a:cubicBezTo>
                      <a:pt x="5" y="46"/>
                      <a:pt x="9" y="55"/>
                      <a:pt x="17" y="63"/>
                    </a:cubicBezTo>
                    <a:lnTo>
                      <a:pt x="25" y="63"/>
                    </a:lnTo>
                    <a:cubicBezTo>
                      <a:pt x="30" y="63"/>
                      <a:pt x="34" y="59"/>
                      <a:pt x="38" y="59"/>
                    </a:cubicBezTo>
                    <a:cubicBezTo>
                      <a:pt x="42" y="51"/>
                      <a:pt x="38" y="42"/>
                      <a:pt x="34" y="38"/>
                    </a:cubicBezTo>
                    <a:cubicBezTo>
                      <a:pt x="30" y="38"/>
                      <a:pt x="30" y="34"/>
                      <a:pt x="30" y="30"/>
                    </a:cubicBezTo>
                    <a:cubicBezTo>
                      <a:pt x="25" y="26"/>
                      <a:pt x="30" y="26"/>
                      <a:pt x="30" y="21"/>
                    </a:cubicBezTo>
                    <a:cubicBezTo>
                      <a:pt x="39" y="12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7"/>
              <p:cNvSpPr/>
              <p:nvPr/>
            </p:nvSpPr>
            <p:spPr>
              <a:xfrm>
                <a:off x="-4581893" y="-26737"/>
                <a:ext cx="6945" cy="17251"/>
              </a:xfrm>
              <a:custGeom>
                <a:avLst/>
                <a:gdLst/>
                <a:ahLst/>
                <a:cxnLst/>
                <a:rect l="l" t="t" r="r" b="b"/>
                <a:pathLst>
                  <a:path w="31" h="77" extrusionOk="0">
                    <a:moveTo>
                      <a:pt x="18" y="0"/>
                    </a:moveTo>
                    <a:cubicBezTo>
                      <a:pt x="13" y="0"/>
                      <a:pt x="5" y="4"/>
                      <a:pt x="5" y="13"/>
                    </a:cubicBezTo>
                    <a:lnTo>
                      <a:pt x="1" y="63"/>
                    </a:lnTo>
                    <a:cubicBezTo>
                      <a:pt x="1" y="71"/>
                      <a:pt x="9" y="75"/>
                      <a:pt x="13" y="75"/>
                    </a:cubicBezTo>
                    <a:cubicBezTo>
                      <a:pt x="15" y="76"/>
                      <a:pt x="17" y="77"/>
                      <a:pt x="18" y="77"/>
                    </a:cubicBezTo>
                    <a:cubicBezTo>
                      <a:pt x="23" y="77"/>
                      <a:pt x="27" y="70"/>
                      <a:pt x="30" y="67"/>
                    </a:cubicBezTo>
                    <a:lnTo>
                      <a:pt x="30" y="13"/>
                    </a:lnTo>
                    <a:cubicBezTo>
                      <a:pt x="30" y="4"/>
                      <a:pt x="26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7"/>
              <p:cNvSpPr/>
              <p:nvPr/>
            </p:nvSpPr>
            <p:spPr>
              <a:xfrm>
                <a:off x="-4593992" y="-1644"/>
                <a:ext cx="8738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39" h="68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8"/>
                    </a:cubicBezTo>
                    <a:lnTo>
                      <a:pt x="9" y="59"/>
                    </a:lnTo>
                    <a:cubicBezTo>
                      <a:pt x="13" y="64"/>
                      <a:pt x="17" y="68"/>
                      <a:pt x="22" y="68"/>
                    </a:cubicBezTo>
                    <a:lnTo>
                      <a:pt x="26" y="68"/>
                    </a:lnTo>
                    <a:cubicBezTo>
                      <a:pt x="34" y="68"/>
                      <a:pt x="38" y="59"/>
                      <a:pt x="38" y="55"/>
                    </a:cubicBezTo>
                    <a:lnTo>
                      <a:pt x="30" y="9"/>
                    </a:lnTo>
                    <a:cubicBezTo>
                      <a:pt x="26" y="5"/>
                      <a:pt x="22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7"/>
              <p:cNvSpPr/>
              <p:nvPr/>
            </p:nvSpPr>
            <p:spPr>
              <a:xfrm>
                <a:off x="-4438729" y="-102015"/>
                <a:ext cx="17924" cy="19268"/>
              </a:xfrm>
              <a:custGeom>
                <a:avLst/>
                <a:gdLst/>
                <a:ahLst/>
                <a:cxnLst/>
                <a:rect l="l" t="t" r="r" b="b"/>
                <a:pathLst>
                  <a:path w="80" h="86" extrusionOk="0">
                    <a:moveTo>
                      <a:pt x="17" y="1"/>
                    </a:moveTo>
                    <a:cubicBezTo>
                      <a:pt x="13" y="1"/>
                      <a:pt x="8" y="4"/>
                      <a:pt x="5" y="6"/>
                    </a:cubicBezTo>
                    <a:cubicBezTo>
                      <a:pt x="1" y="15"/>
                      <a:pt x="5" y="23"/>
                      <a:pt x="9" y="27"/>
                    </a:cubicBezTo>
                    <a:cubicBezTo>
                      <a:pt x="30" y="40"/>
                      <a:pt x="47" y="57"/>
                      <a:pt x="55" y="77"/>
                    </a:cubicBezTo>
                    <a:cubicBezTo>
                      <a:pt x="55" y="82"/>
                      <a:pt x="59" y="86"/>
                      <a:pt x="67" y="86"/>
                    </a:cubicBezTo>
                    <a:cubicBezTo>
                      <a:pt x="67" y="86"/>
                      <a:pt x="72" y="82"/>
                      <a:pt x="72" y="82"/>
                    </a:cubicBezTo>
                    <a:cubicBezTo>
                      <a:pt x="80" y="77"/>
                      <a:pt x="80" y="69"/>
                      <a:pt x="80" y="65"/>
                    </a:cubicBezTo>
                    <a:cubicBezTo>
                      <a:pt x="67" y="40"/>
                      <a:pt x="47" y="19"/>
                      <a:pt x="21" y="2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7"/>
              <p:cNvSpPr/>
              <p:nvPr/>
            </p:nvSpPr>
            <p:spPr>
              <a:xfrm>
                <a:off x="-4425735" y="-103808"/>
                <a:ext cx="13443" cy="10754"/>
              </a:xfrm>
              <a:custGeom>
                <a:avLst/>
                <a:gdLst/>
                <a:ahLst/>
                <a:cxnLst/>
                <a:rect l="l" t="t" r="r" b="b"/>
                <a:pathLst>
                  <a:path w="60" h="48" extrusionOk="0">
                    <a:moveTo>
                      <a:pt x="21" y="1"/>
                    </a:moveTo>
                    <a:cubicBezTo>
                      <a:pt x="10" y="1"/>
                      <a:pt x="1" y="17"/>
                      <a:pt x="14" y="27"/>
                    </a:cubicBezTo>
                    <a:lnTo>
                      <a:pt x="39" y="44"/>
                    </a:lnTo>
                    <a:cubicBezTo>
                      <a:pt x="43" y="48"/>
                      <a:pt x="43" y="48"/>
                      <a:pt x="47" y="48"/>
                    </a:cubicBezTo>
                    <a:cubicBezTo>
                      <a:pt x="51" y="48"/>
                      <a:pt x="55" y="48"/>
                      <a:pt x="55" y="44"/>
                    </a:cubicBezTo>
                    <a:cubicBezTo>
                      <a:pt x="59" y="40"/>
                      <a:pt x="59" y="31"/>
                      <a:pt x="55" y="27"/>
                    </a:cubicBezTo>
                    <a:lnTo>
                      <a:pt x="30" y="6"/>
                    </a:lnTo>
                    <a:cubicBezTo>
                      <a:pt x="27" y="2"/>
                      <a:pt x="24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7"/>
              <p:cNvSpPr/>
              <p:nvPr/>
            </p:nvSpPr>
            <p:spPr>
              <a:xfrm>
                <a:off x="-4415429" y="-109857"/>
                <a:ext cx="17251" cy="15907"/>
              </a:xfrm>
              <a:custGeom>
                <a:avLst/>
                <a:gdLst/>
                <a:ahLst/>
                <a:cxnLst/>
                <a:rect l="l" t="t" r="r" b="b"/>
                <a:pathLst>
                  <a:path w="77" h="71" extrusionOk="0">
                    <a:moveTo>
                      <a:pt x="18" y="1"/>
                    </a:moveTo>
                    <a:cubicBezTo>
                      <a:pt x="15" y="1"/>
                      <a:pt x="11" y="2"/>
                      <a:pt x="9" y="4"/>
                    </a:cubicBezTo>
                    <a:cubicBezTo>
                      <a:pt x="1" y="12"/>
                      <a:pt x="1" y="21"/>
                      <a:pt x="9" y="25"/>
                    </a:cubicBezTo>
                    <a:lnTo>
                      <a:pt x="51" y="67"/>
                    </a:lnTo>
                    <a:cubicBezTo>
                      <a:pt x="55" y="71"/>
                      <a:pt x="59" y="71"/>
                      <a:pt x="59" y="71"/>
                    </a:cubicBezTo>
                    <a:cubicBezTo>
                      <a:pt x="64" y="71"/>
                      <a:pt x="68" y="71"/>
                      <a:pt x="72" y="67"/>
                    </a:cubicBezTo>
                    <a:cubicBezTo>
                      <a:pt x="76" y="62"/>
                      <a:pt x="76" y="54"/>
                      <a:pt x="72" y="50"/>
                    </a:cubicBezTo>
                    <a:lnTo>
                      <a:pt x="26" y="4"/>
                    </a:lnTo>
                    <a:cubicBezTo>
                      <a:pt x="24" y="2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7"/>
              <p:cNvSpPr/>
              <p:nvPr/>
            </p:nvSpPr>
            <p:spPr>
              <a:xfrm>
                <a:off x="-4259046" y="146449"/>
                <a:ext cx="12322" cy="25317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3" extrusionOk="0">
                    <a:moveTo>
                      <a:pt x="15" y="0"/>
                    </a:moveTo>
                    <a:cubicBezTo>
                      <a:pt x="12" y="0"/>
                      <a:pt x="8" y="2"/>
                      <a:pt x="4" y="4"/>
                    </a:cubicBezTo>
                    <a:cubicBezTo>
                      <a:pt x="0" y="8"/>
                      <a:pt x="0" y="16"/>
                      <a:pt x="4" y="24"/>
                    </a:cubicBezTo>
                    <a:cubicBezTo>
                      <a:pt x="21" y="41"/>
                      <a:pt x="29" y="70"/>
                      <a:pt x="21" y="95"/>
                    </a:cubicBezTo>
                    <a:cubicBezTo>
                      <a:pt x="17" y="100"/>
                      <a:pt x="21" y="108"/>
                      <a:pt x="29" y="112"/>
                    </a:cubicBezTo>
                    <a:lnTo>
                      <a:pt x="33" y="112"/>
                    </a:lnTo>
                    <a:cubicBezTo>
                      <a:pt x="38" y="112"/>
                      <a:pt x="42" y="108"/>
                      <a:pt x="46" y="104"/>
                    </a:cubicBezTo>
                    <a:cubicBezTo>
                      <a:pt x="54" y="70"/>
                      <a:pt x="46" y="33"/>
                      <a:pt x="25" y="4"/>
                    </a:cubicBezTo>
                    <a:cubicBezTo>
                      <a:pt x="21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7"/>
              <p:cNvSpPr/>
              <p:nvPr/>
            </p:nvSpPr>
            <p:spPr>
              <a:xfrm>
                <a:off x="-4238658" y="148018"/>
                <a:ext cx="8738" cy="24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0" extrusionOk="0">
                    <a:moveTo>
                      <a:pt x="26" y="1"/>
                    </a:moveTo>
                    <a:cubicBezTo>
                      <a:pt x="18" y="1"/>
                      <a:pt x="9" y="5"/>
                      <a:pt x="9" y="13"/>
                    </a:cubicBezTo>
                    <a:lnTo>
                      <a:pt x="1" y="97"/>
                    </a:lnTo>
                    <a:cubicBezTo>
                      <a:pt x="1" y="101"/>
                      <a:pt x="5" y="109"/>
                      <a:pt x="13" y="109"/>
                    </a:cubicBezTo>
                    <a:cubicBezTo>
                      <a:pt x="22" y="109"/>
                      <a:pt x="26" y="105"/>
                      <a:pt x="30" y="97"/>
                    </a:cubicBezTo>
                    <a:lnTo>
                      <a:pt x="34" y="13"/>
                    </a:lnTo>
                    <a:cubicBezTo>
                      <a:pt x="38" y="9"/>
                      <a:pt x="30" y="1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7"/>
              <p:cNvSpPr/>
              <p:nvPr/>
            </p:nvSpPr>
            <p:spPr>
              <a:xfrm>
                <a:off x="-4225439" y="162580"/>
                <a:ext cx="10530" cy="25989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6" extrusionOk="0">
                    <a:moveTo>
                      <a:pt x="27" y="1"/>
                    </a:moveTo>
                    <a:cubicBezTo>
                      <a:pt x="21" y="1"/>
                      <a:pt x="17" y="5"/>
                      <a:pt x="17" y="11"/>
                    </a:cubicBezTo>
                    <a:lnTo>
                      <a:pt x="0" y="99"/>
                    </a:lnTo>
                    <a:cubicBezTo>
                      <a:pt x="0" y="107"/>
                      <a:pt x="4" y="111"/>
                      <a:pt x="13" y="115"/>
                    </a:cubicBezTo>
                    <a:cubicBezTo>
                      <a:pt x="21" y="115"/>
                      <a:pt x="25" y="111"/>
                      <a:pt x="25" y="103"/>
                    </a:cubicBezTo>
                    <a:lnTo>
                      <a:pt x="42" y="15"/>
                    </a:lnTo>
                    <a:cubicBezTo>
                      <a:pt x="46" y="11"/>
                      <a:pt x="38" y="3"/>
                      <a:pt x="34" y="3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7"/>
              <p:cNvSpPr/>
              <p:nvPr/>
            </p:nvSpPr>
            <p:spPr>
              <a:xfrm>
                <a:off x="-4222751" y="176695"/>
                <a:ext cx="19044" cy="29574"/>
              </a:xfrm>
              <a:custGeom>
                <a:avLst/>
                <a:gdLst/>
                <a:ahLst/>
                <a:cxnLst/>
                <a:rect l="l" t="t" r="r" b="b"/>
                <a:pathLst>
                  <a:path w="85" h="132" extrusionOk="0">
                    <a:moveTo>
                      <a:pt x="67" y="0"/>
                    </a:moveTo>
                    <a:cubicBezTo>
                      <a:pt x="63" y="0"/>
                      <a:pt x="58" y="3"/>
                      <a:pt x="55" y="6"/>
                    </a:cubicBezTo>
                    <a:lnTo>
                      <a:pt x="5" y="115"/>
                    </a:lnTo>
                    <a:cubicBezTo>
                      <a:pt x="1" y="119"/>
                      <a:pt x="5" y="127"/>
                      <a:pt x="9" y="132"/>
                    </a:cubicBezTo>
                    <a:lnTo>
                      <a:pt x="18" y="132"/>
                    </a:lnTo>
                    <a:cubicBezTo>
                      <a:pt x="22" y="132"/>
                      <a:pt x="26" y="132"/>
                      <a:pt x="26" y="127"/>
                    </a:cubicBezTo>
                    <a:lnTo>
                      <a:pt x="80" y="19"/>
                    </a:lnTo>
                    <a:cubicBezTo>
                      <a:pt x="84" y="11"/>
                      <a:pt x="80" y="2"/>
                      <a:pt x="72" y="2"/>
                    </a:cubicBezTo>
                    <a:cubicBezTo>
                      <a:pt x="71" y="1"/>
                      <a:pt x="69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7"/>
              <p:cNvSpPr/>
              <p:nvPr/>
            </p:nvSpPr>
            <p:spPr>
              <a:xfrm>
                <a:off x="-4530363" y="199548"/>
                <a:ext cx="8738" cy="2554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4" extrusionOk="0">
                    <a:moveTo>
                      <a:pt x="13" y="0"/>
                    </a:moveTo>
                    <a:cubicBezTo>
                      <a:pt x="5" y="5"/>
                      <a:pt x="1" y="9"/>
                      <a:pt x="1" y="17"/>
                    </a:cubicBezTo>
                    <a:lnTo>
                      <a:pt x="13" y="101"/>
                    </a:lnTo>
                    <a:cubicBezTo>
                      <a:pt x="13" y="109"/>
                      <a:pt x="17" y="113"/>
                      <a:pt x="26" y="113"/>
                    </a:cubicBezTo>
                    <a:cubicBezTo>
                      <a:pt x="34" y="113"/>
                      <a:pt x="38" y="105"/>
                      <a:pt x="38" y="101"/>
                    </a:cubicBezTo>
                    <a:lnTo>
                      <a:pt x="30" y="13"/>
                    </a:lnTo>
                    <a:cubicBezTo>
                      <a:pt x="26" y="5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7"/>
              <p:cNvSpPr/>
              <p:nvPr/>
            </p:nvSpPr>
            <p:spPr>
              <a:xfrm>
                <a:off x="-4518265" y="192602"/>
                <a:ext cx="13443" cy="36071"/>
              </a:xfrm>
              <a:custGeom>
                <a:avLst/>
                <a:gdLst/>
                <a:ahLst/>
                <a:cxnLst/>
                <a:rect l="l" t="t" r="r" b="b"/>
                <a:pathLst>
                  <a:path w="60" h="161" extrusionOk="0">
                    <a:moveTo>
                      <a:pt x="18" y="0"/>
                    </a:moveTo>
                    <a:cubicBezTo>
                      <a:pt x="14" y="0"/>
                      <a:pt x="11" y="2"/>
                      <a:pt x="9" y="6"/>
                    </a:cubicBezTo>
                    <a:cubicBezTo>
                      <a:pt x="5" y="10"/>
                      <a:pt x="1" y="19"/>
                      <a:pt x="5" y="23"/>
                    </a:cubicBezTo>
                    <a:cubicBezTo>
                      <a:pt x="30" y="56"/>
                      <a:pt x="34" y="102"/>
                      <a:pt x="13" y="144"/>
                    </a:cubicBezTo>
                    <a:cubicBezTo>
                      <a:pt x="9" y="148"/>
                      <a:pt x="13" y="157"/>
                      <a:pt x="22" y="161"/>
                    </a:cubicBezTo>
                    <a:lnTo>
                      <a:pt x="26" y="161"/>
                    </a:lnTo>
                    <a:cubicBezTo>
                      <a:pt x="30" y="161"/>
                      <a:pt x="34" y="157"/>
                      <a:pt x="38" y="152"/>
                    </a:cubicBezTo>
                    <a:cubicBezTo>
                      <a:pt x="59" y="102"/>
                      <a:pt x="59" y="48"/>
                      <a:pt x="26" y="6"/>
                    </a:cubicBezTo>
                    <a:cubicBezTo>
                      <a:pt x="24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7"/>
              <p:cNvSpPr/>
              <p:nvPr/>
            </p:nvSpPr>
            <p:spPr>
              <a:xfrm>
                <a:off x="-4501462" y="205597"/>
                <a:ext cx="10530" cy="250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2" extrusionOk="0">
                    <a:moveTo>
                      <a:pt x="28" y="1"/>
                    </a:moveTo>
                    <a:cubicBezTo>
                      <a:pt x="26" y="1"/>
                      <a:pt x="24" y="1"/>
                      <a:pt x="22" y="3"/>
                    </a:cubicBezTo>
                    <a:cubicBezTo>
                      <a:pt x="18" y="3"/>
                      <a:pt x="13" y="11"/>
                      <a:pt x="13" y="19"/>
                    </a:cubicBezTo>
                    <a:cubicBezTo>
                      <a:pt x="22" y="44"/>
                      <a:pt x="18" y="69"/>
                      <a:pt x="5" y="94"/>
                    </a:cubicBezTo>
                    <a:cubicBezTo>
                      <a:pt x="1" y="99"/>
                      <a:pt x="1" y="107"/>
                      <a:pt x="9" y="111"/>
                    </a:cubicBezTo>
                    <a:lnTo>
                      <a:pt x="13" y="111"/>
                    </a:lnTo>
                    <a:cubicBezTo>
                      <a:pt x="22" y="111"/>
                      <a:pt x="26" y="107"/>
                      <a:pt x="26" y="107"/>
                    </a:cubicBezTo>
                    <a:cubicBezTo>
                      <a:pt x="43" y="78"/>
                      <a:pt x="47" y="44"/>
                      <a:pt x="39" y="11"/>
                    </a:cubicBezTo>
                    <a:cubicBezTo>
                      <a:pt x="39" y="5"/>
                      <a:pt x="34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7"/>
              <p:cNvSpPr/>
              <p:nvPr/>
            </p:nvSpPr>
            <p:spPr>
              <a:xfrm>
                <a:off x="-4481746" y="225313"/>
                <a:ext cx="10530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32" y="1"/>
                    </a:moveTo>
                    <a:cubicBezTo>
                      <a:pt x="27" y="1"/>
                      <a:pt x="24" y="3"/>
                      <a:pt x="21" y="6"/>
                    </a:cubicBezTo>
                    <a:lnTo>
                      <a:pt x="5" y="52"/>
                    </a:lnTo>
                    <a:cubicBezTo>
                      <a:pt x="1" y="57"/>
                      <a:pt x="5" y="65"/>
                      <a:pt x="13" y="69"/>
                    </a:cubicBezTo>
                    <a:lnTo>
                      <a:pt x="17" y="69"/>
                    </a:lnTo>
                    <a:cubicBezTo>
                      <a:pt x="21" y="69"/>
                      <a:pt x="26" y="65"/>
                      <a:pt x="30" y="61"/>
                    </a:cubicBezTo>
                    <a:lnTo>
                      <a:pt x="47" y="19"/>
                    </a:lnTo>
                    <a:cubicBezTo>
                      <a:pt x="47" y="11"/>
                      <a:pt x="47" y="2"/>
                      <a:pt x="38" y="2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7"/>
              <p:cNvSpPr/>
              <p:nvPr/>
            </p:nvSpPr>
            <p:spPr>
              <a:xfrm>
                <a:off x="-4633200" y="59072"/>
                <a:ext cx="12771" cy="27557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3" extrusionOk="0">
                    <a:moveTo>
                      <a:pt x="39" y="0"/>
                    </a:moveTo>
                    <a:cubicBezTo>
                      <a:pt x="35" y="0"/>
                      <a:pt x="32" y="2"/>
                      <a:pt x="30" y="5"/>
                    </a:cubicBezTo>
                    <a:cubicBezTo>
                      <a:pt x="9" y="39"/>
                      <a:pt x="0" y="76"/>
                      <a:pt x="9" y="114"/>
                    </a:cubicBezTo>
                    <a:cubicBezTo>
                      <a:pt x="13" y="118"/>
                      <a:pt x="17" y="122"/>
                      <a:pt x="21" y="122"/>
                    </a:cubicBezTo>
                    <a:lnTo>
                      <a:pt x="25" y="122"/>
                    </a:lnTo>
                    <a:cubicBezTo>
                      <a:pt x="34" y="122"/>
                      <a:pt x="38" y="114"/>
                      <a:pt x="34" y="106"/>
                    </a:cubicBezTo>
                    <a:cubicBezTo>
                      <a:pt x="30" y="76"/>
                      <a:pt x="34" y="47"/>
                      <a:pt x="50" y="22"/>
                    </a:cubicBezTo>
                    <a:cubicBezTo>
                      <a:pt x="56" y="10"/>
                      <a:pt x="47" y="0"/>
                      <a:pt x="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7"/>
              <p:cNvSpPr/>
              <p:nvPr/>
            </p:nvSpPr>
            <p:spPr>
              <a:xfrm>
                <a:off x="-4622894" y="74307"/>
                <a:ext cx="17924" cy="18820"/>
              </a:xfrm>
              <a:custGeom>
                <a:avLst/>
                <a:gdLst/>
                <a:ahLst/>
                <a:cxnLst/>
                <a:rect l="l" t="t" r="r" b="b"/>
                <a:pathLst>
                  <a:path w="80" h="84" extrusionOk="0">
                    <a:moveTo>
                      <a:pt x="63" y="0"/>
                    </a:moveTo>
                    <a:cubicBezTo>
                      <a:pt x="46" y="0"/>
                      <a:pt x="30" y="13"/>
                      <a:pt x="17" y="25"/>
                    </a:cubicBezTo>
                    <a:cubicBezTo>
                      <a:pt x="9" y="38"/>
                      <a:pt x="0" y="54"/>
                      <a:pt x="4" y="75"/>
                    </a:cubicBezTo>
                    <a:cubicBezTo>
                      <a:pt x="4" y="79"/>
                      <a:pt x="9" y="84"/>
                      <a:pt x="17" y="84"/>
                    </a:cubicBezTo>
                    <a:cubicBezTo>
                      <a:pt x="25" y="84"/>
                      <a:pt x="30" y="75"/>
                      <a:pt x="30" y="71"/>
                    </a:cubicBezTo>
                    <a:cubicBezTo>
                      <a:pt x="25" y="46"/>
                      <a:pt x="42" y="29"/>
                      <a:pt x="63" y="25"/>
                    </a:cubicBezTo>
                    <a:cubicBezTo>
                      <a:pt x="80" y="25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7"/>
              <p:cNvSpPr/>
              <p:nvPr/>
            </p:nvSpPr>
            <p:spPr>
              <a:xfrm>
                <a:off x="-4604298" y="99848"/>
                <a:ext cx="12098" cy="18596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38" y="1"/>
                    </a:moveTo>
                    <a:cubicBezTo>
                      <a:pt x="33" y="1"/>
                      <a:pt x="29" y="3"/>
                      <a:pt x="26" y="7"/>
                    </a:cubicBezTo>
                    <a:lnTo>
                      <a:pt x="5" y="61"/>
                    </a:lnTo>
                    <a:cubicBezTo>
                      <a:pt x="1" y="70"/>
                      <a:pt x="5" y="78"/>
                      <a:pt x="13" y="82"/>
                    </a:cubicBezTo>
                    <a:lnTo>
                      <a:pt x="17" y="82"/>
                    </a:lnTo>
                    <a:cubicBezTo>
                      <a:pt x="22" y="82"/>
                      <a:pt x="26" y="78"/>
                      <a:pt x="30" y="74"/>
                    </a:cubicBezTo>
                    <a:lnTo>
                      <a:pt x="51" y="15"/>
                    </a:lnTo>
                    <a:cubicBezTo>
                      <a:pt x="54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7"/>
              <p:cNvSpPr/>
              <p:nvPr/>
            </p:nvSpPr>
            <p:spPr>
              <a:xfrm>
                <a:off x="-4332084" y="340695"/>
                <a:ext cx="20836" cy="2173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7" extrusionOk="0">
                    <a:moveTo>
                      <a:pt x="80" y="1"/>
                    </a:moveTo>
                    <a:cubicBezTo>
                      <a:pt x="76" y="1"/>
                      <a:pt x="67" y="5"/>
                      <a:pt x="67" y="9"/>
                    </a:cubicBezTo>
                    <a:cubicBezTo>
                      <a:pt x="55" y="38"/>
                      <a:pt x="34" y="59"/>
                      <a:pt x="9" y="76"/>
                    </a:cubicBezTo>
                    <a:cubicBezTo>
                      <a:pt x="0" y="76"/>
                      <a:pt x="0" y="84"/>
                      <a:pt x="0" y="92"/>
                    </a:cubicBezTo>
                    <a:cubicBezTo>
                      <a:pt x="5" y="97"/>
                      <a:pt x="9" y="97"/>
                      <a:pt x="13" y="97"/>
                    </a:cubicBezTo>
                    <a:lnTo>
                      <a:pt x="21" y="97"/>
                    </a:lnTo>
                    <a:cubicBezTo>
                      <a:pt x="51" y="80"/>
                      <a:pt x="76" y="51"/>
                      <a:pt x="88" y="17"/>
                    </a:cubicBezTo>
                    <a:cubicBezTo>
                      <a:pt x="92" y="9"/>
                      <a:pt x="88" y="5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7"/>
              <p:cNvSpPr/>
              <p:nvPr/>
            </p:nvSpPr>
            <p:spPr>
              <a:xfrm>
                <a:off x="-4316177" y="361083"/>
                <a:ext cx="17700" cy="18147"/>
              </a:xfrm>
              <a:custGeom>
                <a:avLst/>
                <a:gdLst/>
                <a:ahLst/>
                <a:cxnLst/>
                <a:rect l="l" t="t" r="r" b="b"/>
                <a:pathLst>
                  <a:path w="79" h="81" extrusionOk="0">
                    <a:moveTo>
                      <a:pt x="62" y="1"/>
                    </a:moveTo>
                    <a:cubicBezTo>
                      <a:pt x="58" y="1"/>
                      <a:pt x="54" y="2"/>
                      <a:pt x="51" y="6"/>
                    </a:cubicBezTo>
                    <a:cubicBezTo>
                      <a:pt x="42" y="27"/>
                      <a:pt x="25" y="43"/>
                      <a:pt x="9" y="56"/>
                    </a:cubicBezTo>
                    <a:cubicBezTo>
                      <a:pt x="0" y="60"/>
                      <a:pt x="0" y="68"/>
                      <a:pt x="5" y="72"/>
                    </a:cubicBezTo>
                    <a:cubicBezTo>
                      <a:pt x="5" y="77"/>
                      <a:pt x="9" y="81"/>
                      <a:pt x="13" y="81"/>
                    </a:cubicBezTo>
                    <a:cubicBezTo>
                      <a:pt x="17" y="81"/>
                      <a:pt x="21" y="77"/>
                      <a:pt x="21" y="77"/>
                    </a:cubicBezTo>
                    <a:cubicBezTo>
                      <a:pt x="46" y="64"/>
                      <a:pt x="63" y="43"/>
                      <a:pt x="76" y="22"/>
                    </a:cubicBezTo>
                    <a:cubicBezTo>
                      <a:pt x="7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7"/>
              <p:cNvSpPr/>
              <p:nvPr/>
            </p:nvSpPr>
            <p:spPr>
              <a:xfrm>
                <a:off x="-4286379" y="384608"/>
                <a:ext cx="11650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8" extrusionOk="0">
                    <a:moveTo>
                      <a:pt x="43" y="1"/>
                    </a:moveTo>
                    <a:cubicBezTo>
                      <a:pt x="34" y="1"/>
                      <a:pt x="30" y="1"/>
                      <a:pt x="26" y="9"/>
                    </a:cubicBezTo>
                    <a:lnTo>
                      <a:pt x="5" y="51"/>
                    </a:lnTo>
                    <a:cubicBezTo>
                      <a:pt x="1" y="55"/>
                      <a:pt x="5" y="63"/>
                      <a:pt x="9" y="68"/>
                    </a:cubicBezTo>
                    <a:lnTo>
                      <a:pt x="18" y="68"/>
                    </a:lnTo>
                    <a:cubicBezTo>
                      <a:pt x="22" y="68"/>
                      <a:pt x="26" y="63"/>
                      <a:pt x="30" y="63"/>
                    </a:cubicBezTo>
                    <a:lnTo>
                      <a:pt x="47" y="18"/>
                    </a:lnTo>
                    <a:cubicBezTo>
                      <a:pt x="51" y="13"/>
                      <a:pt x="47" y="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7"/>
              <p:cNvSpPr/>
              <p:nvPr/>
            </p:nvSpPr>
            <p:spPr>
              <a:xfrm>
                <a:off x="-4170324" y="374526"/>
                <a:ext cx="16131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2" h="96" extrusionOk="0">
                    <a:moveTo>
                      <a:pt x="55" y="1"/>
                    </a:moveTo>
                    <a:cubicBezTo>
                      <a:pt x="52" y="1"/>
                      <a:pt x="49" y="2"/>
                      <a:pt x="46" y="4"/>
                    </a:cubicBezTo>
                    <a:cubicBezTo>
                      <a:pt x="30" y="25"/>
                      <a:pt x="13" y="50"/>
                      <a:pt x="1" y="79"/>
                    </a:cubicBezTo>
                    <a:cubicBezTo>
                      <a:pt x="1" y="83"/>
                      <a:pt x="5" y="92"/>
                      <a:pt x="9" y="96"/>
                    </a:cubicBezTo>
                    <a:lnTo>
                      <a:pt x="13" y="96"/>
                    </a:lnTo>
                    <a:cubicBezTo>
                      <a:pt x="17" y="96"/>
                      <a:pt x="21" y="92"/>
                      <a:pt x="26" y="88"/>
                    </a:cubicBezTo>
                    <a:cubicBezTo>
                      <a:pt x="34" y="63"/>
                      <a:pt x="46" y="42"/>
                      <a:pt x="67" y="21"/>
                    </a:cubicBezTo>
                    <a:cubicBezTo>
                      <a:pt x="72" y="17"/>
                      <a:pt x="72" y="8"/>
                      <a:pt x="67" y="4"/>
                    </a:cubicBezTo>
                    <a:cubicBezTo>
                      <a:pt x="63" y="2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7"/>
              <p:cNvSpPr/>
              <p:nvPr/>
            </p:nvSpPr>
            <p:spPr>
              <a:xfrm>
                <a:off x="-4150608" y="380351"/>
                <a:ext cx="14563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78" extrusionOk="0">
                    <a:moveTo>
                      <a:pt x="48" y="0"/>
                    </a:moveTo>
                    <a:cubicBezTo>
                      <a:pt x="44" y="0"/>
                      <a:pt x="40" y="2"/>
                      <a:pt x="38" y="7"/>
                    </a:cubicBezTo>
                    <a:lnTo>
                      <a:pt x="4" y="57"/>
                    </a:lnTo>
                    <a:cubicBezTo>
                      <a:pt x="0" y="62"/>
                      <a:pt x="0" y="70"/>
                      <a:pt x="9" y="74"/>
                    </a:cubicBezTo>
                    <a:cubicBezTo>
                      <a:pt x="9" y="76"/>
                      <a:pt x="10" y="77"/>
                      <a:pt x="11" y="77"/>
                    </a:cubicBezTo>
                    <a:cubicBezTo>
                      <a:pt x="12" y="77"/>
                      <a:pt x="13" y="76"/>
                      <a:pt x="13" y="74"/>
                    </a:cubicBezTo>
                    <a:cubicBezTo>
                      <a:pt x="14" y="75"/>
                      <a:pt x="16" y="76"/>
                      <a:pt x="17" y="76"/>
                    </a:cubicBezTo>
                    <a:cubicBezTo>
                      <a:pt x="20" y="76"/>
                      <a:pt x="22" y="74"/>
                      <a:pt x="25" y="74"/>
                    </a:cubicBezTo>
                    <a:lnTo>
                      <a:pt x="59" y="20"/>
                    </a:lnTo>
                    <a:cubicBezTo>
                      <a:pt x="65" y="11"/>
                      <a:pt x="56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7"/>
              <p:cNvSpPr/>
              <p:nvPr/>
            </p:nvSpPr>
            <p:spPr>
              <a:xfrm>
                <a:off x="-4118794" y="406116"/>
                <a:ext cx="9410" cy="18147"/>
              </a:xfrm>
              <a:custGeom>
                <a:avLst/>
                <a:gdLst/>
                <a:ahLst/>
                <a:cxnLst/>
                <a:rect l="l" t="t" r="r" b="b"/>
                <a:pathLst>
                  <a:path w="42" h="81" extrusionOk="0">
                    <a:moveTo>
                      <a:pt x="29" y="1"/>
                    </a:moveTo>
                    <a:cubicBezTo>
                      <a:pt x="21" y="1"/>
                      <a:pt x="17" y="5"/>
                      <a:pt x="17" y="13"/>
                    </a:cubicBezTo>
                    <a:cubicBezTo>
                      <a:pt x="17" y="30"/>
                      <a:pt x="13" y="47"/>
                      <a:pt x="4" y="59"/>
                    </a:cubicBezTo>
                    <a:cubicBezTo>
                      <a:pt x="0" y="68"/>
                      <a:pt x="4" y="76"/>
                      <a:pt x="8" y="80"/>
                    </a:cubicBezTo>
                    <a:lnTo>
                      <a:pt x="17" y="80"/>
                    </a:lnTo>
                    <a:cubicBezTo>
                      <a:pt x="21" y="80"/>
                      <a:pt x="25" y="76"/>
                      <a:pt x="25" y="72"/>
                    </a:cubicBezTo>
                    <a:cubicBezTo>
                      <a:pt x="38" y="55"/>
                      <a:pt x="42" y="34"/>
                      <a:pt x="42" y="13"/>
                    </a:cubicBezTo>
                    <a:cubicBezTo>
                      <a:pt x="42" y="5"/>
                      <a:pt x="38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7"/>
              <p:cNvSpPr/>
              <p:nvPr/>
            </p:nvSpPr>
            <p:spPr>
              <a:xfrm>
                <a:off x="-4202138" y="528444"/>
                <a:ext cx="10530" cy="13667"/>
              </a:xfrm>
              <a:custGeom>
                <a:avLst/>
                <a:gdLst/>
                <a:ahLst/>
                <a:cxnLst/>
                <a:rect l="l" t="t" r="r" b="b"/>
                <a:pathLst>
                  <a:path w="47" h="61" extrusionOk="0">
                    <a:moveTo>
                      <a:pt x="30" y="0"/>
                    </a:moveTo>
                    <a:cubicBezTo>
                      <a:pt x="26" y="0"/>
                      <a:pt x="20" y="4"/>
                      <a:pt x="17" y="10"/>
                    </a:cubicBezTo>
                    <a:lnTo>
                      <a:pt x="5" y="43"/>
                    </a:lnTo>
                    <a:cubicBezTo>
                      <a:pt x="1" y="48"/>
                      <a:pt x="5" y="56"/>
                      <a:pt x="13" y="60"/>
                    </a:cubicBezTo>
                    <a:lnTo>
                      <a:pt x="17" y="60"/>
                    </a:lnTo>
                    <a:cubicBezTo>
                      <a:pt x="22" y="60"/>
                      <a:pt x="26" y="56"/>
                      <a:pt x="30" y="52"/>
                    </a:cubicBezTo>
                    <a:lnTo>
                      <a:pt x="42" y="18"/>
                    </a:lnTo>
                    <a:cubicBezTo>
                      <a:pt x="47" y="10"/>
                      <a:pt x="42" y="2"/>
                      <a:pt x="34" y="2"/>
                    </a:cubicBezTo>
                    <a:cubicBezTo>
                      <a:pt x="33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7"/>
              <p:cNvSpPr/>
              <p:nvPr/>
            </p:nvSpPr>
            <p:spPr>
              <a:xfrm>
                <a:off x="-4586374" y="453837"/>
                <a:ext cx="8514" cy="22628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1" extrusionOk="0">
                    <a:moveTo>
                      <a:pt x="17" y="1"/>
                    </a:moveTo>
                    <a:cubicBezTo>
                      <a:pt x="8" y="1"/>
                      <a:pt x="0" y="5"/>
                      <a:pt x="0" y="13"/>
                    </a:cubicBezTo>
                    <a:cubicBezTo>
                      <a:pt x="0" y="38"/>
                      <a:pt x="0" y="68"/>
                      <a:pt x="13" y="93"/>
                    </a:cubicBezTo>
                    <a:cubicBezTo>
                      <a:pt x="13" y="97"/>
                      <a:pt x="17" y="101"/>
                      <a:pt x="25" y="101"/>
                    </a:cubicBezTo>
                    <a:lnTo>
                      <a:pt x="29" y="97"/>
                    </a:lnTo>
                    <a:cubicBezTo>
                      <a:pt x="38" y="97"/>
                      <a:pt x="38" y="88"/>
                      <a:pt x="38" y="80"/>
                    </a:cubicBezTo>
                    <a:cubicBezTo>
                      <a:pt x="29" y="59"/>
                      <a:pt x="25" y="38"/>
                      <a:pt x="25" y="13"/>
                    </a:cubicBezTo>
                    <a:cubicBezTo>
                      <a:pt x="25" y="9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7"/>
              <p:cNvSpPr/>
              <p:nvPr/>
            </p:nvSpPr>
            <p:spPr>
              <a:xfrm>
                <a:off x="-4565986" y="457646"/>
                <a:ext cx="10530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47" h="51" extrusionOk="0">
                    <a:moveTo>
                      <a:pt x="26" y="0"/>
                    </a:moveTo>
                    <a:cubicBezTo>
                      <a:pt x="18" y="0"/>
                      <a:pt x="9" y="0"/>
                      <a:pt x="5" y="9"/>
                    </a:cubicBezTo>
                    <a:cubicBezTo>
                      <a:pt x="1" y="17"/>
                      <a:pt x="5" y="30"/>
                      <a:pt x="9" y="38"/>
                    </a:cubicBezTo>
                    <a:cubicBezTo>
                      <a:pt x="13" y="46"/>
                      <a:pt x="26" y="51"/>
                      <a:pt x="34" y="51"/>
                    </a:cubicBezTo>
                    <a:cubicBezTo>
                      <a:pt x="43" y="51"/>
                      <a:pt x="47" y="42"/>
                      <a:pt x="47" y="34"/>
                    </a:cubicBezTo>
                    <a:cubicBezTo>
                      <a:pt x="47" y="30"/>
                      <a:pt x="44" y="24"/>
                      <a:pt x="39" y="24"/>
                    </a:cubicBezTo>
                    <a:cubicBezTo>
                      <a:pt x="37" y="24"/>
                      <a:pt x="36" y="25"/>
                      <a:pt x="34" y="25"/>
                    </a:cubicBezTo>
                    <a:lnTo>
                      <a:pt x="30" y="25"/>
                    </a:ln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3"/>
                      <a:pt x="30" y="5"/>
                      <a:pt x="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7"/>
              <p:cNvSpPr/>
              <p:nvPr/>
            </p:nvSpPr>
            <p:spPr>
              <a:xfrm>
                <a:off x="-4355385" y="654356"/>
                <a:ext cx="21732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97" h="87" extrusionOk="0">
                    <a:moveTo>
                      <a:pt x="79" y="0"/>
                    </a:moveTo>
                    <a:cubicBezTo>
                      <a:pt x="76" y="0"/>
                      <a:pt x="73" y="1"/>
                      <a:pt x="71" y="3"/>
                    </a:cubicBezTo>
                    <a:lnTo>
                      <a:pt x="4" y="62"/>
                    </a:lnTo>
                    <a:cubicBezTo>
                      <a:pt x="0" y="66"/>
                      <a:pt x="0" y="74"/>
                      <a:pt x="4" y="82"/>
                    </a:cubicBezTo>
                    <a:cubicBezTo>
                      <a:pt x="4" y="82"/>
                      <a:pt x="8" y="82"/>
                      <a:pt x="13" y="87"/>
                    </a:cubicBezTo>
                    <a:cubicBezTo>
                      <a:pt x="17" y="82"/>
                      <a:pt x="21" y="82"/>
                      <a:pt x="21" y="82"/>
                    </a:cubicBezTo>
                    <a:lnTo>
                      <a:pt x="88" y="20"/>
                    </a:lnTo>
                    <a:cubicBezTo>
                      <a:pt x="96" y="16"/>
                      <a:pt x="96" y="7"/>
                      <a:pt x="88" y="3"/>
                    </a:cubicBezTo>
                    <a:cubicBezTo>
                      <a:pt x="86" y="1"/>
                      <a:pt x="83" y="0"/>
                      <a:pt x="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7"/>
              <p:cNvSpPr/>
              <p:nvPr/>
            </p:nvSpPr>
            <p:spPr>
              <a:xfrm>
                <a:off x="-4335893" y="665783"/>
                <a:ext cx="15235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0" extrusionOk="0">
                    <a:moveTo>
                      <a:pt x="51" y="0"/>
                    </a:moveTo>
                    <a:cubicBezTo>
                      <a:pt x="48" y="0"/>
                      <a:pt x="45" y="2"/>
                      <a:pt x="42" y="6"/>
                    </a:cubicBezTo>
                    <a:lnTo>
                      <a:pt x="9" y="48"/>
                    </a:lnTo>
                    <a:cubicBezTo>
                      <a:pt x="1" y="52"/>
                      <a:pt x="1" y="61"/>
                      <a:pt x="9" y="65"/>
                    </a:cubicBezTo>
                    <a:cubicBezTo>
                      <a:pt x="9" y="69"/>
                      <a:pt x="13" y="69"/>
                      <a:pt x="17" y="69"/>
                    </a:cubicBezTo>
                    <a:lnTo>
                      <a:pt x="26" y="69"/>
                    </a:lnTo>
                    <a:lnTo>
                      <a:pt x="59" y="23"/>
                    </a:lnTo>
                    <a:cubicBezTo>
                      <a:pt x="68" y="19"/>
                      <a:pt x="68" y="11"/>
                      <a:pt x="59" y="6"/>
                    </a:cubicBezTo>
                    <a:cubicBezTo>
                      <a:pt x="57" y="2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7"/>
              <p:cNvSpPr/>
              <p:nvPr/>
            </p:nvSpPr>
            <p:spPr>
              <a:xfrm>
                <a:off x="-4419909" y="440843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0" y="38"/>
                      <a:pt x="104" y="38"/>
                      <a:pt x="109" y="42"/>
                    </a:cubicBezTo>
                    <a:cubicBezTo>
                      <a:pt x="113" y="46"/>
                      <a:pt x="117" y="50"/>
                      <a:pt x="117" y="55"/>
                    </a:cubicBezTo>
                    <a:cubicBezTo>
                      <a:pt x="117" y="63"/>
                      <a:pt x="113" y="71"/>
                      <a:pt x="104" y="80"/>
                    </a:cubicBezTo>
                    <a:cubicBezTo>
                      <a:pt x="100" y="88"/>
                      <a:pt x="92" y="96"/>
                      <a:pt x="84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4" y="126"/>
                      <a:pt x="46" y="130"/>
                      <a:pt x="42" y="134"/>
                    </a:cubicBezTo>
                    <a:cubicBezTo>
                      <a:pt x="46" y="109"/>
                      <a:pt x="54" y="88"/>
                      <a:pt x="63" y="67"/>
                    </a:cubicBezTo>
                    <a:cubicBezTo>
                      <a:pt x="67" y="50"/>
                      <a:pt x="79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5" y="50"/>
                    </a:cubicBezTo>
                    <a:cubicBezTo>
                      <a:pt x="13" y="84"/>
                      <a:pt x="0" y="121"/>
                      <a:pt x="0" y="163"/>
                    </a:cubicBezTo>
                    <a:cubicBezTo>
                      <a:pt x="0" y="171"/>
                      <a:pt x="4" y="180"/>
                      <a:pt x="17" y="180"/>
                    </a:cubicBezTo>
                    <a:lnTo>
                      <a:pt x="25" y="180"/>
                    </a:lnTo>
                    <a:cubicBezTo>
                      <a:pt x="50" y="176"/>
                      <a:pt x="71" y="167"/>
                      <a:pt x="84" y="151"/>
                    </a:cubicBezTo>
                    <a:lnTo>
                      <a:pt x="92" y="146"/>
                    </a:lnTo>
                    <a:lnTo>
                      <a:pt x="104" y="134"/>
                    </a:lnTo>
                    <a:cubicBezTo>
                      <a:pt x="117" y="126"/>
                      <a:pt x="129" y="113"/>
                      <a:pt x="138" y="100"/>
                    </a:cubicBezTo>
                    <a:cubicBezTo>
                      <a:pt x="150" y="88"/>
                      <a:pt x="155" y="67"/>
                      <a:pt x="155" y="50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4"/>
                      <a:pt x="104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7"/>
              <p:cNvSpPr/>
              <p:nvPr/>
            </p:nvSpPr>
            <p:spPr>
              <a:xfrm>
                <a:off x="-4600489" y="349209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1" y="38"/>
                      <a:pt x="105" y="38"/>
                      <a:pt x="109" y="42"/>
                    </a:cubicBezTo>
                    <a:cubicBezTo>
                      <a:pt x="113" y="46"/>
                      <a:pt x="117" y="50"/>
                      <a:pt x="117" y="54"/>
                    </a:cubicBezTo>
                    <a:cubicBezTo>
                      <a:pt x="117" y="63"/>
                      <a:pt x="113" y="71"/>
                      <a:pt x="105" y="80"/>
                    </a:cubicBezTo>
                    <a:cubicBezTo>
                      <a:pt x="96" y="88"/>
                      <a:pt x="92" y="96"/>
                      <a:pt x="80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5" y="125"/>
                      <a:pt x="51" y="130"/>
                      <a:pt x="42" y="134"/>
                    </a:cubicBezTo>
                    <a:cubicBezTo>
                      <a:pt x="46" y="113"/>
                      <a:pt x="51" y="88"/>
                      <a:pt x="63" y="67"/>
                    </a:cubicBezTo>
                    <a:cubicBezTo>
                      <a:pt x="67" y="50"/>
                      <a:pt x="80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6" y="50"/>
                    </a:cubicBezTo>
                    <a:cubicBezTo>
                      <a:pt x="13" y="84"/>
                      <a:pt x="0" y="121"/>
                      <a:pt x="0" y="163"/>
                    </a:cubicBezTo>
                    <a:cubicBezTo>
                      <a:pt x="0" y="171"/>
                      <a:pt x="5" y="180"/>
                      <a:pt x="13" y="180"/>
                    </a:cubicBezTo>
                    <a:lnTo>
                      <a:pt x="26" y="180"/>
                    </a:lnTo>
                    <a:cubicBezTo>
                      <a:pt x="51" y="176"/>
                      <a:pt x="71" y="167"/>
                      <a:pt x="84" y="150"/>
                    </a:cubicBezTo>
                    <a:lnTo>
                      <a:pt x="92" y="142"/>
                    </a:lnTo>
                    <a:cubicBezTo>
                      <a:pt x="96" y="138"/>
                      <a:pt x="101" y="138"/>
                      <a:pt x="105" y="134"/>
                    </a:cubicBezTo>
                    <a:cubicBezTo>
                      <a:pt x="117" y="125"/>
                      <a:pt x="130" y="113"/>
                      <a:pt x="138" y="100"/>
                    </a:cubicBezTo>
                    <a:cubicBezTo>
                      <a:pt x="151" y="88"/>
                      <a:pt x="155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4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7"/>
              <p:cNvSpPr/>
              <p:nvPr/>
            </p:nvSpPr>
            <p:spPr>
              <a:xfrm>
                <a:off x="-4543358" y="504471"/>
                <a:ext cx="3472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0" extrusionOk="0">
                    <a:moveTo>
                      <a:pt x="92" y="38"/>
                    </a:moveTo>
                    <a:cubicBezTo>
                      <a:pt x="100" y="38"/>
                      <a:pt x="104" y="38"/>
                      <a:pt x="109" y="42"/>
                    </a:cubicBezTo>
                    <a:cubicBezTo>
                      <a:pt x="113" y="46"/>
                      <a:pt x="117" y="46"/>
                      <a:pt x="117" y="50"/>
                    </a:cubicBezTo>
                    <a:cubicBezTo>
                      <a:pt x="117" y="63"/>
                      <a:pt x="113" y="71"/>
                      <a:pt x="104" y="79"/>
                    </a:cubicBezTo>
                    <a:cubicBezTo>
                      <a:pt x="100" y="88"/>
                      <a:pt x="92" y="96"/>
                      <a:pt x="84" y="100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4" y="125"/>
                      <a:pt x="50" y="130"/>
                      <a:pt x="42" y="134"/>
                    </a:cubicBezTo>
                    <a:cubicBezTo>
                      <a:pt x="46" y="109"/>
                      <a:pt x="54" y="88"/>
                      <a:pt x="63" y="67"/>
                    </a:cubicBezTo>
                    <a:cubicBezTo>
                      <a:pt x="67" y="50"/>
                      <a:pt x="79" y="42"/>
                      <a:pt x="92" y="38"/>
                    </a:cubicBezTo>
                    <a:close/>
                    <a:moveTo>
                      <a:pt x="88" y="0"/>
                    </a:moveTo>
                    <a:cubicBezTo>
                      <a:pt x="59" y="8"/>
                      <a:pt x="38" y="25"/>
                      <a:pt x="29" y="50"/>
                    </a:cubicBezTo>
                    <a:cubicBezTo>
                      <a:pt x="13" y="84"/>
                      <a:pt x="4" y="121"/>
                      <a:pt x="0" y="163"/>
                    </a:cubicBezTo>
                    <a:cubicBezTo>
                      <a:pt x="0" y="171"/>
                      <a:pt x="8" y="180"/>
                      <a:pt x="17" y="180"/>
                    </a:cubicBezTo>
                    <a:lnTo>
                      <a:pt x="29" y="180"/>
                    </a:lnTo>
                    <a:cubicBezTo>
                      <a:pt x="50" y="175"/>
                      <a:pt x="71" y="167"/>
                      <a:pt x="84" y="150"/>
                    </a:cubicBezTo>
                    <a:lnTo>
                      <a:pt x="92" y="142"/>
                    </a:lnTo>
                    <a:cubicBezTo>
                      <a:pt x="96" y="138"/>
                      <a:pt x="100" y="138"/>
                      <a:pt x="104" y="134"/>
                    </a:cubicBezTo>
                    <a:cubicBezTo>
                      <a:pt x="117" y="125"/>
                      <a:pt x="130" y="113"/>
                      <a:pt x="138" y="100"/>
                    </a:cubicBezTo>
                    <a:cubicBezTo>
                      <a:pt x="150" y="88"/>
                      <a:pt x="155" y="67"/>
                      <a:pt x="155" y="50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4"/>
                      <a:pt x="104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7"/>
              <p:cNvSpPr/>
              <p:nvPr/>
            </p:nvSpPr>
            <p:spPr>
              <a:xfrm>
                <a:off x="-4433128" y="595209"/>
                <a:ext cx="29350" cy="45929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5" extrusionOk="0">
                    <a:moveTo>
                      <a:pt x="59" y="33"/>
                    </a:moveTo>
                    <a:cubicBezTo>
                      <a:pt x="67" y="38"/>
                      <a:pt x="72" y="38"/>
                      <a:pt x="76" y="42"/>
                    </a:cubicBezTo>
                    <a:cubicBezTo>
                      <a:pt x="84" y="54"/>
                      <a:pt x="84" y="71"/>
                      <a:pt x="80" y="83"/>
                    </a:cubicBezTo>
                    <a:cubicBezTo>
                      <a:pt x="72" y="109"/>
                      <a:pt x="63" y="129"/>
                      <a:pt x="47" y="146"/>
                    </a:cubicBezTo>
                    <a:cubicBezTo>
                      <a:pt x="47" y="142"/>
                      <a:pt x="47" y="134"/>
                      <a:pt x="47" y="125"/>
                    </a:cubicBezTo>
                    <a:lnTo>
                      <a:pt x="47" y="117"/>
                    </a:lnTo>
                    <a:cubicBezTo>
                      <a:pt x="42" y="109"/>
                      <a:pt x="42" y="104"/>
                      <a:pt x="42" y="96"/>
                    </a:cubicBezTo>
                    <a:cubicBezTo>
                      <a:pt x="38" y="88"/>
                      <a:pt x="38" y="75"/>
                      <a:pt x="42" y="67"/>
                    </a:cubicBezTo>
                    <a:cubicBezTo>
                      <a:pt x="42" y="54"/>
                      <a:pt x="47" y="46"/>
                      <a:pt x="51" y="38"/>
                    </a:cubicBezTo>
                    <a:lnTo>
                      <a:pt x="59" y="38"/>
                    </a:lnTo>
                    <a:lnTo>
                      <a:pt x="59" y="33"/>
                    </a:lnTo>
                    <a:close/>
                    <a:moveTo>
                      <a:pt x="67" y="0"/>
                    </a:moveTo>
                    <a:cubicBezTo>
                      <a:pt x="55" y="0"/>
                      <a:pt x="38" y="4"/>
                      <a:pt x="30" y="13"/>
                    </a:cubicBezTo>
                    <a:cubicBezTo>
                      <a:pt x="13" y="25"/>
                      <a:pt x="5" y="46"/>
                      <a:pt x="5" y="63"/>
                    </a:cubicBezTo>
                    <a:cubicBezTo>
                      <a:pt x="1" y="79"/>
                      <a:pt x="1" y="96"/>
                      <a:pt x="5" y="109"/>
                    </a:cubicBezTo>
                    <a:cubicBezTo>
                      <a:pt x="5" y="117"/>
                      <a:pt x="9" y="121"/>
                      <a:pt x="9" y="125"/>
                    </a:cubicBezTo>
                    <a:lnTo>
                      <a:pt x="9" y="134"/>
                    </a:lnTo>
                    <a:cubicBezTo>
                      <a:pt x="9" y="159"/>
                      <a:pt x="13" y="192"/>
                      <a:pt x="38" y="205"/>
                    </a:cubicBezTo>
                    <a:lnTo>
                      <a:pt x="47" y="205"/>
                    </a:lnTo>
                    <a:cubicBezTo>
                      <a:pt x="55" y="205"/>
                      <a:pt x="59" y="205"/>
                      <a:pt x="63" y="200"/>
                    </a:cubicBezTo>
                    <a:cubicBezTo>
                      <a:pt x="88" y="171"/>
                      <a:pt x="109" y="138"/>
                      <a:pt x="122" y="100"/>
                    </a:cubicBezTo>
                    <a:cubicBezTo>
                      <a:pt x="130" y="75"/>
                      <a:pt x="126" y="46"/>
                      <a:pt x="113" y="25"/>
                    </a:cubicBezTo>
                    <a:cubicBezTo>
                      <a:pt x="101" y="13"/>
                      <a:pt x="84" y="4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7"/>
              <p:cNvSpPr/>
              <p:nvPr/>
            </p:nvSpPr>
            <p:spPr>
              <a:xfrm>
                <a:off x="-4277865" y="587143"/>
                <a:ext cx="29126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59" y="36"/>
                    </a:moveTo>
                    <a:cubicBezTo>
                      <a:pt x="63" y="40"/>
                      <a:pt x="67" y="40"/>
                      <a:pt x="72" y="44"/>
                    </a:cubicBezTo>
                    <a:cubicBezTo>
                      <a:pt x="80" y="57"/>
                      <a:pt x="80" y="74"/>
                      <a:pt x="76" y="86"/>
                    </a:cubicBezTo>
                    <a:cubicBezTo>
                      <a:pt x="67" y="111"/>
                      <a:pt x="59" y="132"/>
                      <a:pt x="42" y="153"/>
                    </a:cubicBezTo>
                    <a:cubicBezTo>
                      <a:pt x="42" y="145"/>
                      <a:pt x="42" y="136"/>
                      <a:pt x="42" y="128"/>
                    </a:cubicBezTo>
                    <a:lnTo>
                      <a:pt x="42" y="119"/>
                    </a:lnTo>
                    <a:cubicBezTo>
                      <a:pt x="42" y="111"/>
                      <a:pt x="42" y="107"/>
                      <a:pt x="42" y="103"/>
                    </a:cubicBezTo>
                    <a:cubicBezTo>
                      <a:pt x="38" y="90"/>
                      <a:pt x="38" y="78"/>
                      <a:pt x="42" y="69"/>
                    </a:cubicBezTo>
                    <a:cubicBezTo>
                      <a:pt x="42" y="57"/>
                      <a:pt x="46" y="49"/>
                      <a:pt x="51" y="40"/>
                    </a:cubicBezTo>
                    <a:cubicBezTo>
                      <a:pt x="53" y="40"/>
                      <a:pt x="54" y="38"/>
                      <a:pt x="56" y="38"/>
                    </a:cubicBezTo>
                    <a:cubicBezTo>
                      <a:pt x="57" y="38"/>
                      <a:pt x="58" y="39"/>
                      <a:pt x="59" y="40"/>
                    </a:cubicBezTo>
                    <a:lnTo>
                      <a:pt x="59" y="36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5"/>
                      <a:pt x="26" y="11"/>
                    </a:cubicBezTo>
                    <a:cubicBezTo>
                      <a:pt x="13" y="28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9" y="157"/>
                      <a:pt x="13" y="190"/>
                      <a:pt x="38" y="207"/>
                    </a:cubicBezTo>
                    <a:lnTo>
                      <a:pt x="46" y="207"/>
                    </a:lnTo>
                    <a:cubicBezTo>
                      <a:pt x="51" y="207"/>
                      <a:pt x="59" y="203"/>
                      <a:pt x="63" y="199"/>
                    </a:cubicBezTo>
                    <a:cubicBezTo>
                      <a:pt x="88" y="170"/>
                      <a:pt x="109" y="136"/>
                      <a:pt x="122" y="103"/>
                    </a:cubicBezTo>
                    <a:cubicBezTo>
                      <a:pt x="130" y="78"/>
                      <a:pt x="126" y="49"/>
                      <a:pt x="109" y="23"/>
                    </a:cubicBezTo>
                    <a:cubicBezTo>
                      <a:pt x="101" y="11"/>
                      <a:pt x="84" y="3"/>
                      <a:pt x="67" y="3"/>
                    </a:cubicBezTo>
                    <a:cubicBezTo>
                      <a:pt x="64" y="1"/>
                      <a:pt x="60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7"/>
              <p:cNvSpPr/>
              <p:nvPr/>
            </p:nvSpPr>
            <p:spPr>
              <a:xfrm>
                <a:off x="-4289964" y="442411"/>
                <a:ext cx="29126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7" extrusionOk="0">
                    <a:moveTo>
                      <a:pt x="59" y="35"/>
                    </a:moveTo>
                    <a:cubicBezTo>
                      <a:pt x="63" y="35"/>
                      <a:pt x="67" y="39"/>
                      <a:pt x="71" y="43"/>
                    </a:cubicBezTo>
                    <a:cubicBezTo>
                      <a:pt x="80" y="56"/>
                      <a:pt x="84" y="73"/>
                      <a:pt x="75" y="85"/>
                    </a:cubicBezTo>
                    <a:cubicBezTo>
                      <a:pt x="67" y="106"/>
                      <a:pt x="59" y="131"/>
                      <a:pt x="42" y="148"/>
                    </a:cubicBezTo>
                    <a:cubicBezTo>
                      <a:pt x="42" y="139"/>
                      <a:pt x="42" y="135"/>
                      <a:pt x="42" y="127"/>
                    </a:cubicBezTo>
                    <a:lnTo>
                      <a:pt x="42" y="119"/>
                    </a:lnTo>
                    <a:cubicBezTo>
                      <a:pt x="38" y="110"/>
                      <a:pt x="38" y="106"/>
                      <a:pt x="38" y="98"/>
                    </a:cubicBezTo>
                    <a:cubicBezTo>
                      <a:pt x="38" y="89"/>
                      <a:pt x="38" y="77"/>
                      <a:pt x="38" y="68"/>
                    </a:cubicBezTo>
                    <a:cubicBezTo>
                      <a:pt x="38" y="56"/>
                      <a:pt x="42" y="48"/>
                      <a:pt x="50" y="39"/>
                    </a:cubicBezTo>
                    <a:lnTo>
                      <a:pt x="59" y="39"/>
                    </a:lnTo>
                    <a:lnTo>
                      <a:pt x="59" y="35"/>
                    </a:lnTo>
                    <a:close/>
                    <a:moveTo>
                      <a:pt x="55" y="0"/>
                    </a:moveTo>
                    <a:cubicBezTo>
                      <a:pt x="44" y="0"/>
                      <a:pt x="35" y="5"/>
                      <a:pt x="25" y="14"/>
                    </a:cubicBezTo>
                    <a:cubicBezTo>
                      <a:pt x="13" y="27"/>
                      <a:pt x="4" y="43"/>
                      <a:pt x="0" y="64"/>
                    </a:cubicBezTo>
                    <a:cubicBezTo>
                      <a:pt x="0" y="81"/>
                      <a:pt x="0" y="93"/>
                      <a:pt x="0" y="110"/>
                    </a:cubicBezTo>
                    <a:cubicBezTo>
                      <a:pt x="4" y="114"/>
                      <a:pt x="4" y="123"/>
                      <a:pt x="4" y="127"/>
                    </a:cubicBezTo>
                    <a:lnTo>
                      <a:pt x="4" y="135"/>
                    </a:lnTo>
                    <a:cubicBezTo>
                      <a:pt x="4" y="160"/>
                      <a:pt x="9" y="194"/>
                      <a:pt x="34" y="206"/>
                    </a:cubicBezTo>
                    <a:lnTo>
                      <a:pt x="46" y="206"/>
                    </a:lnTo>
                    <a:cubicBezTo>
                      <a:pt x="50" y="206"/>
                      <a:pt x="55" y="206"/>
                      <a:pt x="63" y="202"/>
                    </a:cubicBezTo>
                    <a:cubicBezTo>
                      <a:pt x="84" y="173"/>
                      <a:pt x="105" y="139"/>
                      <a:pt x="117" y="102"/>
                    </a:cubicBezTo>
                    <a:cubicBezTo>
                      <a:pt x="130" y="77"/>
                      <a:pt x="126" y="48"/>
                      <a:pt x="109" y="27"/>
                    </a:cubicBezTo>
                    <a:cubicBezTo>
                      <a:pt x="96" y="10"/>
                      <a:pt x="84" y="2"/>
                      <a:pt x="67" y="2"/>
                    </a:cubicBez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7"/>
              <p:cNvSpPr/>
              <p:nvPr/>
            </p:nvSpPr>
            <p:spPr>
              <a:xfrm>
                <a:off x="-4620417" y="155196"/>
                <a:ext cx="35623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2" extrusionOk="0">
                    <a:moveTo>
                      <a:pt x="96" y="40"/>
                    </a:moveTo>
                    <a:cubicBezTo>
                      <a:pt x="101" y="40"/>
                      <a:pt x="109" y="40"/>
                      <a:pt x="113" y="44"/>
                    </a:cubicBezTo>
                    <a:cubicBezTo>
                      <a:pt x="117" y="48"/>
                      <a:pt x="117" y="48"/>
                      <a:pt x="117" y="52"/>
                    </a:cubicBezTo>
                    <a:cubicBezTo>
                      <a:pt x="117" y="65"/>
                      <a:pt x="113" y="73"/>
                      <a:pt x="109" y="82"/>
                    </a:cubicBezTo>
                    <a:cubicBezTo>
                      <a:pt x="101" y="90"/>
                      <a:pt x="92" y="98"/>
                      <a:pt x="84" y="103"/>
                    </a:cubicBezTo>
                    <a:cubicBezTo>
                      <a:pt x="80" y="107"/>
                      <a:pt x="75" y="111"/>
                      <a:pt x="71" y="115"/>
                    </a:cubicBezTo>
                    <a:lnTo>
                      <a:pt x="63" y="123"/>
                    </a:lnTo>
                    <a:cubicBezTo>
                      <a:pt x="55" y="128"/>
                      <a:pt x="50" y="132"/>
                      <a:pt x="46" y="136"/>
                    </a:cubicBezTo>
                    <a:cubicBezTo>
                      <a:pt x="46" y="111"/>
                      <a:pt x="55" y="90"/>
                      <a:pt x="63" y="65"/>
                    </a:cubicBezTo>
                    <a:cubicBezTo>
                      <a:pt x="71" y="52"/>
                      <a:pt x="80" y="44"/>
                      <a:pt x="96" y="40"/>
                    </a:cubicBezTo>
                    <a:close/>
                    <a:moveTo>
                      <a:pt x="101" y="1"/>
                    </a:moveTo>
                    <a:cubicBezTo>
                      <a:pt x="96" y="1"/>
                      <a:pt x="92" y="1"/>
                      <a:pt x="88" y="2"/>
                    </a:cubicBezTo>
                    <a:cubicBezTo>
                      <a:pt x="63" y="7"/>
                      <a:pt x="38" y="27"/>
                      <a:pt x="30" y="52"/>
                    </a:cubicBezTo>
                    <a:cubicBezTo>
                      <a:pt x="13" y="86"/>
                      <a:pt x="5" y="123"/>
                      <a:pt x="5" y="161"/>
                    </a:cubicBezTo>
                    <a:cubicBezTo>
                      <a:pt x="0" y="169"/>
                      <a:pt x="9" y="178"/>
                      <a:pt x="17" y="182"/>
                    </a:cubicBezTo>
                    <a:lnTo>
                      <a:pt x="30" y="182"/>
                    </a:lnTo>
                    <a:cubicBezTo>
                      <a:pt x="50" y="178"/>
                      <a:pt x="71" y="169"/>
                      <a:pt x="88" y="153"/>
                    </a:cubicBezTo>
                    <a:lnTo>
                      <a:pt x="92" y="144"/>
                    </a:lnTo>
                    <a:lnTo>
                      <a:pt x="109" y="136"/>
                    </a:lnTo>
                    <a:cubicBezTo>
                      <a:pt x="121" y="128"/>
                      <a:pt x="130" y="115"/>
                      <a:pt x="138" y="103"/>
                    </a:cubicBezTo>
                    <a:cubicBezTo>
                      <a:pt x="151" y="86"/>
                      <a:pt x="159" y="69"/>
                      <a:pt x="159" y="52"/>
                    </a:cubicBezTo>
                    <a:cubicBezTo>
                      <a:pt x="155" y="36"/>
                      <a:pt x="146" y="23"/>
                      <a:pt x="138" y="15"/>
                    </a:cubicBezTo>
                    <a:cubicBezTo>
                      <a:pt x="126" y="5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-4406019" y="183640"/>
                <a:ext cx="35847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0" extrusionOk="0">
                    <a:moveTo>
                      <a:pt x="97" y="38"/>
                    </a:moveTo>
                    <a:cubicBezTo>
                      <a:pt x="101" y="38"/>
                      <a:pt x="109" y="42"/>
                      <a:pt x="113" y="42"/>
                    </a:cubicBezTo>
                    <a:cubicBezTo>
                      <a:pt x="118" y="46"/>
                      <a:pt x="118" y="50"/>
                      <a:pt x="118" y="55"/>
                    </a:cubicBezTo>
                    <a:cubicBezTo>
                      <a:pt x="118" y="63"/>
                      <a:pt x="113" y="71"/>
                      <a:pt x="105" y="80"/>
                    </a:cubicBezTo>
                    <a:cubicBezTo>
                      <a:pt x="101" y="88"/>
                      <a:pt x="93" y="96"/>
                      <a:pt x="84" y="105"/>
                    </a:cubicBezTo>
                    <a:lnTo>
                      <a:pt x="67" y="113"/>
                    </a:lnTo>
                    <a:lnTo>
                      <a:pt x="59" y="121"/>
                    </a:lnTo>
                    <a:cubicBezTo>
                      <a:pt x="55" y="126"/>
                      <a:pt x="51" y="130"/>
                      <a:pt x="42" y="134"/>
                    </a:cubicBezTo>
                    <a:cubicBezTo>
                      <a:pt x="47" y="113"/>
                      <a:pt x="55" y="88"/>
                      <a:pt x="63" y="67"/>
                    </a:cubicBezTo>
                    <a:cubicBezTo>
                      <a:pt x="67" y="55"/>
                      <a:pt x="80" y="42"/>
                      <a:pt x="97" y="38"/>
                    </a:cubicBezTo>
                    <a:close/>
                    <a:moveTo>
                      <a:pt x="88" y="0"/>
                    </a:moveTo>
                    <a:cubicBezTo>
                      <a:pt x="63" y="9"/>
                      <a:pt x="38" y="25"/>
                      <a:pt x="30" y="50"/>
                    </a:cubicBezTo>
                    <a:cubicBezTo>
                      <a:pt x="13" y="88"/>
                      <a:pt x="5" y="126"/>
                      <a:pt x="1" y="163"/>
                    </a:cubicBezTo>
                    <a:cubicBezTo>
                      <a:pt x="1" y="172"/>
                      <a:pt x="9" y="180"/>
                      <a:pt x="17" y="180"/>
                    </a:cubicBezTo>
                    <a:lnTo>
                      <a:pt x="30" y="180"/>
                    </a:lnTo>
                    <a:cubicBezTo>
                      <a:pt x="51" y="180"/>
                      <a:pt x="72" y="167"/>
                      <a:pt x="88" y="151"/>
                    </a:cubicBezTo>
                    <a:lnTo>
                      <a:pt x="93" y="147"/>
                    </a:lnTo>
                    <a:cubicBezTo>
                      <a:pt x="97" y="142"/>
                      <a:pt x="101" y="138"/>
                      <a:pt x="105" y="134"/>
                    </a:cubicBezTo>
                    <a:cubicBezTo>
                      <a:pt x="118" y="126"/>
                      <a:pt x="130" y="113"/>
                      <a:pt x="138" y="101"/>
                    </a:cubicBezTo>
                    <a:cubicBezTo>
                      <a:pt x="151" y="88"/>
                      <a:pt x="159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5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-4454636" y="308657"/>
                <a:ext cx="35847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82" extrusionOk="0">
                    <a:moveTo>
                      <a:pt x="97" y="35"/>
                    </a:moveTo>
                    <a:cubicBezTo>
                      <a:pt x="101" y="35"/>
                      <a:pt x="109" y="39"/>
                      <a:pt x="113" y="43"/>
                    </a:cubicBezTo>
                    <a:cubicBezTo>
                      <a:pt x="118" y="43"/>
                      <a:pt x="118" y="48"/>
                      <a:pt x="118" y="52"/>
                    </a:cubicBezTo>
                    <a:cubicBezTo>
                      <a:pt x="118" y="60"/>
                      <a:pt x="113" y="69"/>
                      <a:pt x="105" y="77"/>
                    </a:cubicBezTo>
                    <a:cubicBezTo>
                      <a:pt x="101" y="89"/>
                      <a:pt x="92" y="94"/>
                      <a:pt x="84" y="102"/>
                    </a:cubicBezTo>
                    <a:lnTo>
                      <a:pt x="67" y="114"/>
                    </a:lnTo>
                    <a:lnTo>
                      <a:pt x="63" y="119"/>
                    </a:lnTo>
                    <a:cubicBezTo>
                      <a:pt x="55" y="123"/>
                      <a:pt x="51" y="127"/>
                      <a:pt x="42" y="131"/>
                    </a:cubicBezTo>
                    <a:cubicBezTo>
                      <a:pt x="47" y="110"/>
                      <a:pt x="55" y="85"/>
                      <a:pt x="63" y="64"/>
                    </a:cubicBezTo>
                    <a:cubicBezTo>
                      <a:pt x="72" y="52"/>
                      <a:pt x="80" y="39"/>
                      <a:pt x="97" y="35"/>
                    </a:cubicBezTo>
                    <a:close/>
                    <a:moveTo>
                      <a:pt x="101" y="0"/>
                    </a:moveTo>
                    <a:cubicBezTo>
                      <a:pt x="97" y="0"/>
                      <a:pt x="92" y="1"/>
                      <a:pt x="88" y="2"/>
                    </a:cubicBezTo>
                    <a:cubicBezTo>
                      <a:pt x="63" y="6"/>
                      <a:pt x="38" y="23"/>
                      <a:pt x="30" y="48"/>
                    </a:cubicBezTo>
                    <a:cubicBezTo>
                      <a:pt x="13" y="85"/>
                      <a:pt x="5" y="123"/>
                      <a:pt x="1" y="160"/>
                    </a:cubicBezTo>
                    <a:cubicBezTo>
                      <a:pt x="1" y="169"/>
                      <a:pt x="9" y="177"/>
                      <a:pt x="17" y="181"/>
                    </a:cubicBezTo>
                    <a:lnTo>
                      <a:pt x="30" y="181"/>
                    </a:lnTo>
                    <a:cubicBezTo>
                      <a:pt x="51" y="177"/>
                      <a:pt x="72" y="165"/>
                      <a:pt x="88" y="148"/>
                    </a:cubicBezTo>
                    <a:lnTo>
                      <a:pt x="92" y="144"/>
                    </a:lnTo>
                    <a:cubicBezTo>
                      <a:pt x="97" y="139"/>
                      <a:pt x="101" y="135"/>
                      <a:pt x="105" y="131"/>
                    </a:cubicBezTo>
                    <a:cubicBezTo>
                      <a:pt x="118" y="123"/>
                      <a:pt x="130" y="114"/>
                      <a:pt x="138" y="102"/>
                    </a:cubicBezTo>
                    <a:cubicBezTo>
                      <a:pt x="151" y="85"/>
                      <a:pt x="159" y="69"/>
                      <a:pt x="159" y="48"/>
                    </a:cubicBezTo>
                    <a:cubicBezTo>
                      <a:pt x="155" y="35"/>
                      <a:pt x="147" y="23"/>
                      <a:pt x="138" y="14"/>
                    </a:cubicBezTo>
                    <a:cubicBezTo>
                      <a:pt x="126" y="5"/>
                      <a:pt x="113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-4076898" y="338455"/>
                <a:ext cx="28454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7" extrusionOk="0">
                    <a:moveTo>
                      <a:pt x="55" y="40"/>
                    </a:moveTo>
                    <a:cubicBezTo>
                      <a:pt x="59" y="40"/>
                      <a:pt x="68" y="44"/>
                      <a:pt x="72" y="48"/>
                    </a:cubicBezTo>
                    <a:cubicBezTo>
                      <a:pt x="76" y="61"/>
                      <a:pt x="80" y="73"/>
                      <a:pt x="76" y="90"/>
                    </a:cubicBezTo>
                    <a:cubicBezTo>
                      <a:pt x="68" y="111"/>
                      <a:pt x="55" y="132"/>
                      <a:pt x="43" y="153"/>
                    </a:cubicBezTo>
                    <a:cubicBezTo>
                      <a:pt x="39" y="144"/>
                      <a:pt x="39" y="136"/>
                      <a:pt x="39" y="128"/>
                    </a:cubicBezTo>
                    <a:lnTo>
                      <a:pt x="39" y="119"/>
                    </a:lnTo>
                    <a:cubicBezTo>
                      <a:pt x="39" y="115"/>
                      <a:pt x="39" y="107"/>
                      <a:pt x="39" y="102"/>
                    </a:cubicBezTo>
                    <a:cubicBezTo>
                      <a:pt x="34" y="90"/>
                      <a:pt x="34" y="82"/>
                      <a:pt x="39" y="69"/>
                    </a:cubicBezTo>
                    <a:cubicBezTo>
                      <a:pt x="39" y="61"/>
                      <a:pt x="43" y="48"/>
                      <a:pt x="51" y="40"/>
                    </a:cubicBezTo>
                    <a:close/>
                    <a:moveTo>
                      <a:pt x="54" y="1"/>
                    </a:moveTo>
                    <a:cubicBezTo>
                      <a:pt x="45" y="1"/>
                      <a:pt x="35" y="5"/>
                      <a:pt x="26" y="15"/>
                    </a:cubicBezTo>
                    <a:cubicBezTo>
                      <a:pt x="14" y="27"/>
                      <a:pt x="5" y="44"/>
                      <a:pt x="1" y="65"/>
                    </a:cubicBezTo>
                    <a:cubicBezTo>
                      <a:pt x="1" y="82"/>
                      <a:pt x="1" y="94"/>
                      <a:pt x="1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5" y="203"/>
                      <a:pt x="59" y="203"/>
                    </a:cubicBezTo>
                    <a:cubicBezTo>
                      <a:pt x="84" y="173"/>
                      <a:pt x="105" y="140"/>
                      <a:pt x="118" y="102"/>
                    </a:cubicBezTo>
                    <a:cubicBezTo>
                      <a:pt x="126" y="77"/>
                      <a:pt x="126" y="48"/>
                      <a:pt x="110" y="23"/>
                    </a:cubicBezTo>
                    <a:cubicBezTo>
                      <a:pt x="97" y="11"/>
                      <a:pt x="84" y="2"/>
                      <a:pt x="64" y="2"/>
                    </a:cubicBezTo>
                    <a:cubicBezTo>
                      <a:pt x="60" y="1"/>
                      <a:pt x="57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-4149712" y="452493"/>
                <a:ext cx="29126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59" y="40"/>
                    </a:moveTo>
                    <a:cubicBezTo>
                      <a:pt x="63" y="40"/>
                      <a:pt x="67" y="44"/>
                      <a:pt x="71" y="48"/>
                    </a:cubicBezTo>
                    <a:cubicBezTo>
                      <a:pt x="80" y="61"/>
                      <a:pt x="80" y="74"/>
                      <a:pt x="76" y="90"/>
                    </a:cubicBezTo>
                    <a:cubicBezTo>
                      <a:pt x="67" y="111"/>
                      <a:pt x="59" y="132"/>
                      <a:pt x="42" y="153"/>
                    </a:cubicBezTo>
                    <a:cubicBezTo>
                      <a:pt x="42" y="144"/>
                      <a:pt x="42" y="136"/>
                      <a:pt x="42" y="128"/>
                    </a:cubicBezTo>
                    <a:lnTo>
                      <a:pt x="42" y="119"/>
                    </a:lnTo>
                    <a:cubicBezTo>
                      <a:pt x="38" y="115"/>
                      <a:pt x="38" y="107"/>
                      <a:pt x="38" y="103"/>
                    </a:cubicBezTo>
                    <a:cubicBezTo>
                      <a:pt x="38" y="90"/>
                      <a:pt x="38" y="82"/>
                      <a:pt x="38" y="69"/>
                    </a:cubicBezTo>
                    <a:cubicBezTo>
                      <a:pt x="38" y="61"/>
                      <a:pt x="42" y="48"/>
                      <a:pt x="50" y="40"/>
                    </a:cubicBezTo>
                    <a:close/>
                    <a:moveTo>
                      <a:pt x="55" y="1"/>
                    </a:moveTo>
                    <a:cubicBezTo>
                      <a:pt x="44" y="1"/>
                      <a:pt x="35" y="5"/>
                      <a:pt x="25" y="11"/>
                    </a:cubicBezTo>
                    <a:cubicBezTo>
                      <a:pt x="13" y="28"/>
                      <a:pt x="5" y="44"/>
                      <a:pt x="0" y="65"/>
                    </a:cubicBezTo>
                    <a:cubicBezTo>
                      <a:pt x="0" y="82"/>
                      <a:pt x="0" y="94"/>
                      <a:pt x="0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9" y="157"/>
                      <a:pt x="9" y="190"/>
                      <a:pt x="34" y="207"/>
                    </a:cubicBezTo>
                    <a:lnTo>
                      <a:pt x="46" y="207"/>
                    </a:lnTo>
                    <a:cubicBezTo>
                      <a:pt x="50" y="207"/>
                      <a:pt x="55" y="203"/>
                      <a:pt x="59" y="199"/>
                    </a:cubicBezTo>
                    <a:cubicBezTo>
                      <a:pt x="88" y="170"/>
                      <a:pt x="105" y="136"/>
                      <a:pt x="117" y="103"/>
                    </a:cubicBezTo>
                    <a:cubicBezTo>
                      <a:pt x="130" y="78"/>
                      <a:pt x="126" y="48"/>
                      <a:pt x="109" y="23"/>
                    </a:cubicBezTo>
                    <a:cubicBezTo>
                      <a:pt x="96" y="11"/>
                      <a:pt x="84" y="3"/>
                      <a:pt x="67" y="3"/>
                    </a:cubicBez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-4248964" y="279531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5" y="38"/>
                    </a:moveTo>
                    <a:cubicBezTo>
                      <a:pt x="57" y="38"/>
                      <a:pt x="58" y="39"/>
                      <a:pt x="59" y="40"/>
                    </a:cubicBezTo>
                    <a:cubicBezTo>
                      <a:pt x="64" y="40"/>
                      <a:pt x="68" y="40"/>
                      <a:pt x="72" y="44"/>
                    </a:cubicBezTo>
                    <a:cubicBezTo>
                      <a:pt x="80" y="57"/>
                      <a:pt x="84" y="73"/>
                      <a:pt x="76" y="86"/>
                    </a:cubicBezTo>
                    <a:cubicBezTo>
                      <a:pt x="68" y="111"/>
                      <a:pt x="59" y="132"/>
                      <a:pt x="43" y="153"/>
                    </a:cubicBezTo>
                    <a:cubicBezTo>
                      <a:pt x="43" y="144"/>
                      <a:pt x="43" y="136"/>
                      <a:pt x="43" y="128"/>
                    </a:cubicBezTo>
                    <a:lnTo>
                      <a:pt x="43" y="119"/>
                    </a:lnTo>
                    <a:cubicBezTo>
                      <a:pt x="39" y="111"/>
                      <a:pt x="39" y="107"/>
                      <a:pt x="39" y="103"/>
                    </a:cubicBezTo>
                    <a:cubicBezTo>
                      <a:pt x="34" y="90"/>
                      <a:pt x="34" y="77"/>
                      <a:pt x="39" y="69"/>
                    </a:cubicBezTo>
                    <a:cubicBezTo>
                      <a:pt x="39" y="57"/>
                      <a:pt x="43" y="48"/>
                      <a:pt x="51" y="40"/>
                    </a:cubicBezTo>
                    <a:cubicBezTo>
                      <a:pt x="51" y="40"/>
                      <a:pt x="53" y="38"/>
                      <a:pt x="55" y="38"/>
                    </a:cubicBezTo>
                    <a:close/>
                    <a:moveTo>
                      <a:pt x="57" y="1"/>
                    </a:moveTo>
                    <a:cubicBezTo>
                      <a:pt x="47" y="1"/>
                      <a:pt x="36" y="5"/>
                      <a:pt x="30" y="11"/>
                    </a:cubicBezTo>
                    <a:cubicBezTo>
                      <a:pt x="13" y="27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9" y="203"/>
                      <a:pt x="64" y="199"/>
                    </a:cubicBezTo>
                    <a:cubicBezTo>
                      <a:pt x="89" y="169"/>
                      <a:pt x="109" y="136"/>
                      <a:pt x="122" y="103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101" y="11"/>
                      <a:pt x="84" y="2"/>
                      <a:pt x="68" y="2"/>
                    </a:cubicBez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-4537757" y="-67961"/>
                <a:ext cx="34727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92" y="38"/>
                    </a:moveTo>
                    <a:cubicBezTo>
                      <a:pt x="100" y="38"/>
                      <a:pt x="105" y="38"/>
                      <a:pt x="109" y="42"/>
                    </a:cubicBezTo>
                    <a:cubicBezTo>
                      <a:pt x="113" y="46"/>
                      <a:pt x="117" y="51"/>
                      <a:pt x="117" y="51"/>
                    </a:cubicBezTo>
                    <a:cubicBezTo>
                      <a:pt x="113" y="63"/>
                      <a:pt x="109" y="72"/>
                      <a:pt x="105" y="80"/>
                    </a:cubicBezTo>
                    <a:cubicBezTo>
                      <a:pt x="96" y="88"/>
                      <a:pt x="88" y="97"/>
                      <a:pt x="79" y="105"/>
                    </a:cubicBezTo>
                    <a:lnTo>
                      <a:pt x="67" y="113"/>
                    </a:lnTo>
                    <a:lnTo>
                      <a:pt x="59" y="122"/>
                    </a:lnTo>
                    <a:lnTo>
                      <a:pt x="42" y="134"/>
                    </a:lnTo>
                    <a:cubicBezTo>
                      <a:pt x="46" y="113"/>
                      <a:pt x="50" y="88"/>
                      <a:pt x="63" y="67"/>
                    </a:cubicBezTo>
                    <a:cubicBezTo>
                      <a:pt x="67" y="55"/>
                      <a:pt x="79" y="42"/>
                      <a:pt x="92" y="38"/>
                    </a:cubicBezTo>
                    <a:close/>
                    <a:moveTo>
                      <a:pt x="88" y="1"/>
                    </a:moveTo>
                    <a:cubicBezTo>
                      <a:pt x="59" y="9"/>
                      <a:pt x="38" y="26"/>
                      <a:pt x="25" y="51"/>
                    </a:cubicBezTo>
                    <a:cubicBezTo>
                      <a:pt x="9" y="84"/>
                      <a:pt x="0" y="122"/>
                      <a:pt x="0" y="163"/>
                    </a:cubicBezTo>
                    <a:cubicBezTo>
                      <a:pt x="0" y="172"/>
                      <a:pt x="4" y="180"/>
                      <a:pt x="13" y="180"/>
                    </a:cubicBezTo>
                    <a:lnTo>
                      <a:pt x="25" y="180"/>
                    </a:lnTo>
                    <a:cubicBezTo>
                      <a:pt x="50" y="180"/>
                      <a:pt x="67" y="168"/>
                      <a:pt x="84" y="151"/>
                    </a:cubicBezTo>
                    <a:lnTo>
                      <a:pt x="92" y="147"/>
                    </a:lnTo>
                    <a:cubicBezTo>
                      <a:pt x="96" y="143"/>
                      <a:pt x="100" y="138"/>
                      <a:pt x="105" y="134"/>
                    </a:cubicBezTo>
                    <a:cubicBezTo>
                      <a:pt x="117" y="126"/>
                      <a:pt x="130" y="113"/>
                      <a:pt x="138" y="101"/>
                    </a:cubicBezTo>
                    <a:cubicBezTo>
                      <a:pt x="146" y="88"/>
                      <a:pt x="155" y="67"/>
                      <a:pt x="155" y="51"/>
                    </a:cubicBezTo>
                    <a:cubicBezTo>
                      <a:pt x="155" y="34"/>
                      <a:pt x="146" y="21"/>
                      <a:pt x="134" y="13"/>
                    </a:cubicBezTo>
                    <a:cubicBezTo>
                      <a:pt x="121" y="5"/>
                      <a:pt x="105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-4484987" y="49428"/>
                <a:ext cx="34951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0" extrusionOk="0">
                    <a:moveTo>
                      <a:pt x="93" y="38"/>
                    </a:moveTo>
                    <a:cubicBezTo>
                      <a:pt x="101" y="38"/>
                      <a:pt x="105" y="42"/>
                      <a:pt x="109" y="42"/>
                    </a:cubicBezTo>
                    <a:cubicBezTo>
                      <a:pt x="113" y="46"/>
                      <a:pt x="118" y="50"/>
                      <a:pt x="118" y="55"/>
                    </a:cubicBezTo>
                    <a:cubicBezTo>
                      <a:pt x="118" y="63"/>
                      <a:pt x="113" y="71"/>
                      <a:pt x="105" y="80"/>
                    </a:cubicBezTo>
                    <a:cubicBezTo>
                      <a:pt x="97" y="88"/>
                      <a:pt x="93" y="96"/>
                      <a:pt x="80" y="105"/>
                    </a:cubicBezTo>
                    <a:lnTo>
                      <a:pt x="68" y="113"/>
                    </a:lnTo>
                    <a:lnTo>
                      <a:pt x="59" y="121"/>
                    </a:lnTo>
                    <a:cubicBezTo>
                      <a:pt x="55" y="126"/>
                      <a:pt x="47" y="130"/>
                      <a:pt x="43" y="134"/>
                    </a:cubicBezTo>
                    <a:cubicBezTo>
                      <a:pt x="47" y="113"/>
                      <a:pt x="51" y="88"/>
                      <a:pt x="63" y="67"/>
                    </a:cubicBezTo>
                    <a:cubicBezTo>
                      <a:pt x="68" y="55"/>
                      <a:pt x="80" y="42"/>
                      <a:pt x="93" y="38"/>
                    </a:cubicBezTo>
                    <a:close/>
                    <a:moveTo>
                      <a:pt x="88" y="0"/>
                    </a:moveTo>
                    <a:cubicBezTo>
                      <a:pt x="59" y="9"/>
                      <a:pt x="38" y="25"/>
                      <a:pt x="26" y="50"/>
                    </a:cubicBezTo>
                    <a:cubicBezTo>
                      <a:pt x="9" y="88"/>
                      <a:pt x="1" y="126"/>
                      <a:pt x="1" y="163"/>
                    </a:cubicBezTo>
                    <a:cubicBezTo>
                      <a:pt x="1" y="171"/>
                      <a:pt x="5" y="180"/>
                      <a:pt x="13" y="180"/>
                    </a:cubicBezTo>
                    <a:lnTo>
                      <a:pt x="26" y="180"/>
                    </a:lnTo>
                    <a:cubicBezTo>
                      <a:pt x="51" y="180"/>
                      <a:pt x="72" y="167"/>
                      <a:pt x="84" y="151"/>
                    </a:cubicBezTo>
                    <a:lnTo>
                      <a:pt x="93" y="146"/>
                    </a:lnTo>
                    <a:lnTo>
                      <a:pt x="105" y="134"/>
                    </a:lnTo>
                    <a:cubicBezTo>
                      <a:pt x="118" y="126"/>
                      <a:pt x="130" y="113"/>
                      <a:pt x="139" y="101"/>
                    </a:cubicBezTo>
                    <a:cubicBezTo>
                      <a:pt x="151" y="88"/>
                      <a:pt x="155" y="67"/>
                      <a:pt x="155" y="50"/>
                    </a:cubicBezTo>
                    <a:cubicBezTo>
                      <a:pt x="155" y="34"/>
                      <a:pt x="147" y="21"/>
                      <a:pt x="134" y="13"/>
                    </a:cubicBezTo>
                    <a:cubicBezTo>
                      <a:pt x="122" y="5"/>
                      <a:pt x="105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-4341494" y="49438"/>
                <a:ext cx="34951" cy="40776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2" extrusionOk="0">
                    <a:moveTo>
                      <a:pt x="93" y="40"/>
                    </a:moveTo>
                    <a:cubicBezTo>
                      <a:pt x="97" y="40"/>
                      <a:pt x="105" y="40"/>
                      <a:pt x="109" y="44"/>
                    </a:cubicBezTo>
                    <a:cubicBezTo>
                      <a:pt x="113" y="48"/>
                      <a:pt x="113" y="48"/>
                      <a:pt x="118" y="53"/>
                    </a:cubicBezTo>
                    <a:cubicBezTo>
                      <a:pt x="113" y="65"/>
                      <a:pt x="109" y="73"/>
                      <a:pt x="105" y="82"/>
                    </a:cubicBezTo>
                    <a:cubicBezTo>
                      <a:pt x="97" y="90"/>
                      <a:pt x="88" y="99"/>
                      <a:pt x="80" y="103"/>
                    </a:cubicBezTo>
                    <a:lnTo>
                      <a:pt x="67" y="115"/>
                    </a:lnTo>
                    <a:lnTo>
                      <a:pt x="59" y="124"/>
                    </a:lnTo>
                    <a:cubicBezTo>
                      <a:pt x="55" y="128"/>
                      <a:pt x="47" y="132"/>
                      <a:pt x="42" y="136"/>
                    </a:cubicBezTo>
                    <a:cubicBezTo>
                      <a:pt x="47" y="111"/>
                      <a:pt x="51" y="90"/>
                      <a:pt x="63" y="65"/>
                    </a:cubicBezTo>
                    <a:cubicBezTo>
                      <a:pt x="67" y="53"/>
                      <a:pt x="80" y="44"/>
                      <a:pt x="93" y="40"/>
                    </a:cubicBezTo>
                    <a:close/>
                    <a:moveTo>
                      <a:pt x="101" y="1"/>
                    </a:moveTo>
                    <a:cubicBezTo>
                      <a:pt x="97" y="1"/>
                      <a:pt x="93" y="1"/>
                      <a:pt x="88" y="3"/>
                    </a:cubicBezTo>
                    <a:cubicBezTo>
                      <a:pt x="59" y="7"/>
                      <a:pt x="38" y="28"/>
                      <a:pt x="26" y="53"/>
                    </a:cubicBezTo>
                    <a:cubicBezTo>
                      <a:pt x="9" y="86"/>
                      <a:pt x="1" y="124"/>
                      <a:pt x="1" y="161"/>
                    </a:cubicBezTo>
                    <a:cubicBezTo>
                      <a:pt x="1" y="169"/>
                      <a:pt x="5" y="178"/>
                      <a:pt x="13" y="182"/>
                    </a:cubicBezTo>
                    <a:lnTo>
                      <a:pt x="26" y="182"/>
                    </a:lnTo>
                    <a:cubicBezTo>
                      <a:pt x="51" y="178"/>
                      <a:pt x="67" y="169"/>
                      <a:pt x="84" y="153"/>
                    </a:cubicBezTo>
                    <a:lnTo>
                      <a:pt x="93" y="144"/>
                    </a:lnTo>
                    <a:lnTo>
                      <a:pt x="105" y="136"/>
                    </a:lnTo>
                    <a:cubicBezTo>
                      <a:pt x="118" y="128"/>
                      <a:pt x="130" y="115"/>
                      <a:pt x="138" y="103"/>
                    </a:cubicBezTo>
                    <a:cubicBezTo>
                      <a:pt x="147" y="86"/>
                      <a:pt x="155" y="69"/>
                      <a:pt x="155" y="53"/>
                    </a:cubicBezTo>
                    <a:cubicBezTo>
                      <a:pt x="151" y="36"/>
                      <a:pt x="147" y="23"/>
                      <a:pt x="134" y="15"/>
                    </a:cubicBezTo>
                    <a:cubicBezTo>
                      <a:pt x="125" y="6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-3996466" y="134575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9" y="40"/>
                    </a:moveTo>
                    <a:cubicBezTo>
                      <a:pt x="68" y="40"/>
                      <a:pt x="72" y="40"/>
                      <a:pt x="76" y="48"/>
                    </a:cubicBezTo>
                    <a:cubicBezTo>
                      <a:pt x="84" y="61"/>
                      <a:pt x="84" y="73"/>
                      <a:pt x="80" y="86"/>
                    </a:cubicBezTo>
                    <a:cubicBezTo>
                      <a:pt x="72" y="111"/>
                      <a:pt x="64" y="132"/>
                      <a:pt x="47" y="153"/>
                    </a:cubicBezTo>
                    <a:cubicBezTo>
                      <a:pt x="47" y="144"/>
                      <a:pt x="47" y="136"/>
                      <a:pt x="47" y="128"/>
                    </a:cubicBezTo>
                    <a:lnTo>
                      <a:pt x="47" y="119"/>
                    </a:lnTo>
                    <a:cubicBezTo>
                      <a:pt x="43" y="111"/>
                      <a:pt x="43" y="107"/>
                      <a:pt x="43" y="103"/>
                    </a:cubicBezTo>
                    <a:cubicBezTo>
                      <a:pt x="39" y="90"/>
                      <a:pt x="39" y="77"/>
                      <a:pt x="43" y="69"/>
                    </a:cubicBezTo>
                    <a:cubicBezTo>
                      <a:pt x="43" y="57"/>
                      <a:pt x="47" y="48"/>
                      <a:pt x="51" y="40"/>
                    </a:cubicBezTo>
                    <a:close/>
                    <a:moveTo>
                      <a:pt x="57" y="1"/>
                    </a:moveTo>
                    <a:cubicBezTo>
                      <a:pt x="47" y="1"/>
                      <a:pt x="36" y="5"/>
                      <a:pt x="30" y="11"/>
                    </a:cubicBezTo>
                    <a:cubicBezTo>
                      <a:pt x="13" y="27"/>
                      <a:pt x="5" y="44"/>
                      <a:pt x="5" y="65"/>
                    </a:cubicBezTo>
                    <a:cubicBezTo>
                      <a:pt x="1" y="82"/>
                      <a:pt x="1" y="94"/>
                      <a:pt x="5" y="111"/>
                    </a:cubicBezTo>
                    <a:cubicBezTo>
                      <a:pt x="5" y="115"/>
                      <a:pt x="9" y="119"/>
                      <a:pt x="9" y="128"/>
                    </a:cubicBezTo>
                    <a:lnTo>
                      <a:pt x="9" y="136"/>
                    </a:lnTo>
                    <a:cubicBezTo>
                      <a:pt x="9" y="161"/>
                      <a:pt x="13" y="190"/>
                      <a:pt x="39" y="207"/>
                    </a:cubicBezTo>
                    <a:lnTo>
                      <a:pt x="47" y="207"/>
                    </a:lnTo>
                    <a:cubicBezTo>
                      <a:pt x="55" y="207"/>
                      <a:pt x="59" y="207"/>
                      <a:pt x="64" y="199"/>
                    </a:cubicBezTo>
                    <a:cubicBezTo>
                      <a:pt x="89" y="169"/>
                      <a:pt x="109" y="136"/>
                      <a:pt x="122" y="103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101" y="11"/>
                      <a:pt x="84" y="2"/>
                      <a:pt x="68" y="2"/>
                    </a:cubicBez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-4125515" y="205597"/>
                <a:ext cx="29350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8" extrusionOk="0">
                    <a:moveTo>
                      <a:pt x="59" y="36"/>
                    </a:moveTo>
                    <a:cubicBezTo>
                      <a:pt x="64" y="36"/>
                      <a:pt x="72" y="40"/>
                      <a:pt x="76" y="44"/>
                    </a:cubicBezTo>
                    <a:cubicBezTo>
                      <a:pt x="80" y="57"/>
                      <a:pt x="84" y="74"/>
                      <a:pt x="76" y="86"/>
                    </a:cubicBezTo>
                    <a:cubicBezTo>
                      <a:pt x="68" y="107"/>
                      <a:pt x="59" y="132"/>
                      <a:pt x="47" y="149"/>
                    </a:cubicBezTo>
                    <a:cubicBezTo>
                      <a:pt x="43" y="140"/>
                      <a:pt x="43" y="136"/>
                      <a:pt x="43" y="128"/>
                    </a:cubicBezTo>
                    <a:lnTo>
                      <a:pt x="43" y="119"/>
                    </a:lnTo>
                    <a:cubicBezTo>
                      <a:pt x="38" y="111"/>
                      <a:pt x="38" y="103"/>
                      <a:pt x="38" y="99"/>
                    </a:cubicBezTo>
                    <a:cubicBezTo>
                      <a:pt x="38" y="90"/>
                      <a:pt x="38" y="78"/>
                      <a:pt x="38" y="69"/>
                    </a:cubicBezTo>
                    <a:cubicBezTo>
                      <a:pt x="38" y="57"/>
                      <a:pt x="43" y="49"/>
                      <a:pt x="51" y="40"/>
                    </a:cubicBezTo>
                    <a:cubicBezTo>
                      <a:pt x="51" y="38"/>
                      <a:pt x="52" y="37"/>
                      <a:pt x="54" y="37"/>
                    </a:cubicBezTo>
                    <a:cubicBezTo>
                      <a:pt x="55" y="37"/>
                      <a:pt x="57" y="38"/>
                      <a:pt x="59" y="40"/>
                    </a:cubicBezTo>
                    <a:lnTo>
                      <a:pt x="59" y="36"/>
                    </a:lnTo>
                    <a:close/>
                    <a:moveTo>
                      <a:pt x="55" y="1"/>
                    </a:moveTo>
                    <a:cubicBezTo>
                      <a:pt x="44" y="1"/>
                      <a:pt x="35" y="5"/>
                      <a:pt x="26" y="11"/>
                    </a:cubicBezTo>
                    <a:cubicBezTo>
                      <a:pt x="13" y="28"/>
                      <a:pt x="5" y="44"/>
                      <a:pt x="1" y="65"/>
                    </a:cubicBezTo>
                    <a:cubicBezTo>
                      <a:pt x="1" y="82"/>
                      <a:pt x="1" y="94"/>
                      <a:pt x="1" y="111"/>
                    </a:cubicBezTo>
                    <a:cubicBezTo>
                      <a:pt x="5" y="115"/>
                      <a:pt x="5" y="119"/>
                      <a:pt x="5" y="128"/>
                    </a:cubicBezTo>
                    <a:lnTo>
                      <a:pt x="5" y="136"/>
                    </a:lnTo>
                    <a:cubicBezTo>
                      <a:pt x="5" y="161"/>
                      <a:pt x="9" y="190"/>
                      <a:pt x="34" y="207"/>
                    </a:cubicBezTo>
                    <a:lnTo>
                      <a:pt x="47" y="207"/>
                    </a:lnTo>
                    <a:cubicBezTo>
                      <a:pt x="51" y="207"/>
                      <a:pt x="59" y="203"/>
                      <a:pt x="64" y="199"/>
                    </a:cubicBezTo>
                    <a:cubicBezTo>
                      <a:pt x="89" y="170"/>
                      <a:pt x="105" y="136"/>
                      <a:pt x="118" y="103"/>
                    </a:cubicBezTo>
                    <a:cubicBezTo>
                      <a:pt x="130" y="78"/>
                      <a:pt x="126" y="49"/>
                      <a:pt x="109" y="23"/>
                    </a:cubicBezTo>
                    <a:cubicBezTo>
                      <a:pt x="97" y="11"/>
                      <a:pt x="84" y="3"/>
                      <a:pt x="68" y="3"/>
                    </a:cubicBez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-4167412" y="76099"/>
                <a:ext cx="29126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7" extrusionOk="0">
                    <a:moveTo>
                      <a:pt x="54" y="38"/>
                    </a:moveTo>
                    <a:cubicBezTo>
                      <a:pt x="63" y="38"/>
                      <a:pt x="67" y="42"/>
                      <a:pt x="71" y="46"/>
                    </a:cubicBezTo>
                    <a:cubicBezTo>
                      <a:pt x="79" y="59"/>
                      <a:pt x="79" y="71"/>
                      <a:pt x="75" y="84"/>
                    </a:cubicBezTo>
                    <a:cubicBezTo>
                      <a:pt x="67" y="109"/>
                      <a:pt x="54" y="130"/>
                      <a:pt x="42" y="151"/>
                    </a:cubicBezTo>
                    <a:cubicBezTo>
                      <a:pt x="42" y="142"/>
                      <a:pt x="42" y="134"/>
                      <a:pt x="42" y="126"/>
                    </a:cubicBezTo>
                    <a:lnTo>
                      <a:pt x="42" y="117"/>
                    </a:lnTo>
                    <a:cubicBezTo>
                      <a:pt x="38" y="109"/>
                      <a:pt x="38" y="105"/>
                      <a:pt x="38" y="101"/>
                    </a:cubicBezTo>
                    <a:cubicBezTo>
                      <a:pt x="33" y="88"/>
                      <a:pt x="33" y="80"/>
                      <a:pt x="38" y="67"/>
                    </a:cubicBezTo>
                    <a:cubicBezTo>
                      <a:pt x="38" y="59"/>
                      <a:pt x="42" y="46"/>
                      <a:pt x="46" y="38"/>
                    </a:cubicBezTo>
                    <a:close/>
                    <a:moveTo>
                      <a:pt x="67" y="0"/>
                    </a:moveTo>
                    <a:cubicBezTo>
                      <a:pt x="54" y="0"/>
                      <a:pt x="38" y="5"/>
                      <a:pt x="25" y="13"/>
                    </a:cubicBezTo>
                    <a:cubicBezTo>
                      <a:pt x="13" y="25"/>
                      <a:pt x="4" y="46"/>
                      <a:pt x="4" y="63"/>
                    </a:cubicBezTo>
                    <a:cubicBezTo>
                      <a:pt x="0" y="80"/>
                      <a:pt x="0" y="96"/>
                      <a:pt x="4" y="113"/>
                    </a:cubicBezTo>
                    <a:lnTo>
                      <a:pt x="4" y="126"/>
                    </a:lnTo>
                    <a:lnTo>
                      <a:pt x="4" y="138"/>
                    </a:lnTo>
                    <a:cubicBezTo>
                      <a:pt x="4" y="159"/>
                      <a:pt x="8" y="192"/>
                      <a:pt x="33" y="205"/>
                    </a:cubicBezTo>
                    <a:lnTo>
                      <a:pt x="42" y="205"/>
                    </a:lnTo>
                    <a:cubicBezTo>
                      <a:pt x="44" y="206"/>
                      <a:pt x="47" y="207"/>
                      <a:pt x="49" y="207"/>
                    </a:cubicBezTo>
                    <a:cubicBezTo>
                      <a:pt x="55" y="207"/>
                      <a:pt x="60" y="204"/>
                      <a:pt x="63" y="201"/>
                    </a:cubicBezTo>
                    <a:cubicBezTo>
                      <a:pt x="88" y="172"/>
                      <a:pt x="109" y="138"/>
                      <a:pt x="121" y="101"/>
                    </a:cubicBezTo>
                    <a:cubicBezTo>
                      <a:pt x="129" y="76"/>
                      <a:pt x="125" y="46"/>
                      <a:pt x="109" y="25"/>
                    </a:cubicBezTo>
                    <a:cubicBezTo>
                      <a:pt x="100" y="13"/>
                      <a:pt x="84" y="5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-3948744" y="303952"/>
                <a:ext cx="29350" cy="4637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7" extrusionOk="0">
                    <a:moveTo>
                      <a:pt x="59" y="39"/>
                    </a:moveTo>
                    <a:cubicBezTo>
                      <a:pt x="63" y="39"/>
                      <a:pt x="72" y="39"/>
                      <a:pt x="76" y="48"/>
                    </a:cubicBezTo>
                    <a:cubicBezTo>
                      <a:pt x="80" y="60"/>
                      <a:pt x="84" y="73"/>
                      <a:pt x="76" y="85"/>
                    </a:cubicBezTo>
                    <a:cubicBezTo>
                      <a:pt x="68" y="110"/>
                      <a:pt x="59" y="131"/>
                      <a:pt x="47" y="152"/>
                    </a:cubicBezTo>
                    <a:cubicBezTo>
                      <a:pt x="43" y="144"/>
                      <a:pt x="43" y="135"/>
                      <a:pt x="43" y="127"/>
                    </a:cubicBezTo>
                    <a:lnTo>
                      <a:pt x="43" y="119"/>
                    </a:lnTo>
                    <a:cubicBezTo>
                      <a:pt x="43" y="115"/>
                      <a:pt x="38" y="106"/>
                      <a:pt x="38" y="102"/>
                    </a:cubicBezTo>
                    <a:cubicBezTo>
                      <a:pt x="38" y="90"/>
                      <a:pt x="38" y="77"/>
                      <a:pt x="38" y="69"/>
                    </a:cubicBezTo>
                    <a:cubicBezTo>
                      <a:pt x="38" y="56"/>
                      <a:pt x="43" y="48"/>
                      <a:pt x="51" y="39"/>
                    </a:cubicBezTo>
                    <a:close/>
                    <a:moveTo>
                      <a:pt x="55" y="0"/>
                    </a:moveTo>
                    <a:cubicBezTo>
                      <a:pt x="44" y="0"/>
                      <a:pt x="35" y="4"/>
                      <a:pt x="26" y="10"/>
                    </a:cubicBezTo>
                    <a:cubicBezTo>
                      <a:pt x="13" y="27"/>
                      <a:pt x="5" y="44"/>
                      <a:pt x="1" y="64"/>
                    </a:cubicBezTo>
                    <a:cubicBezTo>
                      <a:pt x="1" y="81"/>
                      <a:pt x="1" y="94"/>
                      <a:pt x="1" y="110"/>
                    </a:cubicBezTo>
                    <a:cubicBezTo>
                      <a:pt x="5" y="115"/>
                      <a:pt x="5" y="119"/>
                      <a:pt x="5" y="127"/>
                    </a:cubicBezTo>
                    <a:lnTo>
                      <a:pt x="5" y="135"/>
                    </a:lnTo>
                    <a:cubicBezTo>
                      <a:pt x="9" y="160"/>
                      <a:pt x="9" y="190"/>
                      <a:pt x="38" y="206"/>
                    </a:cubicBezTo>
                    <a:lnTo>
                      <a:pt x="47" y="206"/>
                    </a:lnTo>
                    <a:cubicBezTo>
                      <a:pt x="51" y="206"/>
                      <a:pt x="59" y="206"/>
                      <a:pt x="63" y="198"/>
                    </a:cubicBezTo>
                    <a:cubicBezTo>
                      <a:pt x="88" y="169"/>
                      <a:pt x="105" y="135"/>
                      <a:pt x="118" y="102"/>
                    </a:cubicBezTo>
                    <a:cubicBezTo>
                      <a:pt x="130" y="77"/>
                      <a:pt x="126" y="48"/>
                      <a:pt x="109" y="23"/>
                    </a:cubicBezTo>
                    <a:cubicBezTo>
                      <a:pt x="97" y="10"/>
                      <a:pt x="84" y="2"/>
                      <a:pt x="68" y="2"/>
                    </a:cubicBez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1" name="Google Shape;1751;p47"/>
          <p:cNvSpPr/>
          <p:nvPr/>
        </p:nvSpPr>
        <p:spPr>
          <a:xfrm>
            <a:off x="4101525" y="761844"/>
            <a:ext cx="935776" cy="843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nchers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8"/>
          <p:cNvSpPr txBox="1">
            <a:spLocks noGrp="1"/>
          </p:cNvSpPr>
          <p:nvPr>
            <p:ph type="body" idx="1"/>
          </p:nvPr>
        </p:nvSpPr>
        <p:spPr>
          <a:xfrm>
            <a:off x="2143100" y="657407"/>
            <a:ext cx="5525244" cy="27266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1800" b="1" i="1" dirty="0" smtClean="0"/>
              <a:t>Hình </a:t>
            </a:r>
            <a:r>
              <a:rPr lang="vi-VN" sz="1800" b="1" i="1" dirty="0"/>
              <a:t>dạng</a:t>
            </a:r>
            <a:endParaRPr lang="vi-VN" sz="1800" dirty="0"/>
          </a:p>
          <a:p>
            <a:r>
              <a:rPr lang="vi-VN" dirty="0"/>
              <a:t>Cây chuối thân mềm, hình trụ, tán lá dài mỏng, xanh và mượt.</a:t>
            </a:r>
          </a:p>
          <a:p>
            <a:r>
              <a:rPr lang="vi-VN" dirty="0"/>
              <a:t>Gốc chuối tròn, rễ chùm ăn sâu dưới </a:t>
            </a:r>
            <a:r>
              <a:rPr lang="vi-VN" dirty="0" smtClean="0"/>
              <a:t>đất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>Buồng chuối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>Cây </a:t>
            </a:r>
            <a:r>
              <a:rPr lang="vi-VN" dirty="0"/>
              <a:t>chuối rất ưa ẩm nên thường sống bên cạnh ao hồ, hay sông suối</a:t>
            </a:r>
          </a:p>
          <a:p>
            <a:r>
              <a:rPr lang="vi-VN" dirty="0"/>
              <a:t>Chuối phát triển rất nhanh và mọc thành từng khóm, từng bụi chen chúc.</a:t>
            </a:r>
          </a:p>
          <a:p>
            <a:r>
              <a:rPr lang="vi-VN" sz="1800" b="1" i="1" dirty="0" smtClean="0"/>
              <a:t>Nơi </a:t>
            </a:r>
            <a:r>
              <a:rPr lang="vi-VN" sz="1800" b="1" i="1" dirty="0"/>
              <a:t>sinh sống</a:t>
            </a:r>
            <a:endParaRPr lang="vi-VN" sz="1800" dirty="0"/>
          </a:p>
          <a:p>
            <a:r>
              <a:rPr lang="vi-VN" dirty="0"/>
              <a:t>Cây chuối từng sống nơi ẩm ướt, nên thường mọc bên sông, suối, ao hồ.</a:t>
            </a:r>
          </a:p>
          <a:p>
            <a:r>
              <a:rPr lang="vi-VN" dirty="0"/>
              <a:t>Cây chuối thích nghi với môi trường nhiệt đới</a:t>
            </a:r>
            <a:r>
              <a:rPr lang="vi-VN" dirty="0" smtClean="0"/>
              <a:t>.</a:t>
            </a:r>
            <a:endParaRPr lang="vi-VN" dirty="0"/>
          </a:p>
        </p:txBody>
      </p:sp>
      <p:grpSp>
        <p:nvGrpSpPr>
          <p:cNvPr id="1758" name="Google Shape;1758;p48"/>
          <p:cNvGrpSpPr/>
          <p:nvPr/>
        </p:nvGrpSpPr>
        <p:grpSpPr>
          <a:xfrm rot="-1170651">
            <a:off x="8004559" y="2330716"/>
            <a:ext cx="618455" cy="1308919"/>
            <a:chOff x="8571950" y="1513725"/>
            <a:chExt cx="615113" cy="1301888"/>
          </a:xfrm>
        </p:grpSpPr>
        <p:sp>
          <p:nvSpPr>
            <p:cNvPr id="1759" name="Google Shape;1759;p48"/>
            <p:cNvSpPr/>
            <p:nvPr/>
          </p:nvSpPr>
          <p:spPr>
            <a:xfrm>
              <a:off x="8687006" y="1538237"/>
              <a:ext cx="500057" cy="1277376"/>
            </a:xfrm>
            <a:custGeom>
              <a:avLst/>
              <a:gdLst/>
              <a:ahLst/>
              <a:cxnLst/>
              <a:rect l="l" t="t" r="r" b="b"/>
              <a:pathLst>
                <a:path w="4058" h="10366" extrusionOk="0">
                  <a:moveTo>
                    <a:pt x="1115" y="1"/>
                  </a:moveTo>
                  <a:cubicBezTo>
                    <a:pt x="1115" y="1"/>
                    <a:pt x="1007" y="30"/>
                    <a:pt x="1007" y="230"/>
                  </a:cubicBezTo>
                  <a:lnTo>
                    <a:pt x="1007" y="326"/>
                  </a:lnTo>
                  <a:lnTo>
                    <a:pt x="1199" y="326"/>
                  </a:lnTo>
                  <a:lnTo>
                    <a:pt x="1199" y="405"/>
                  </a:lnTo>
                  <a:lnTo>
                    <a:pt x="1195" y="405"/>
                  </a:lnTo>
                  <a:cubicBezTo>
                    <a:pt x="1069" y="485"/>
                    <a:pt x="1195" y="552"/>
                    <a:pt x="1195" y="552"/>
                  </a:cubicBezTo>
                  <a:cubicBezTo>
                    <a:pt x="1195" y="552"/>
                    <a:pt x="1182" y="1065"/>
                    <a:pt x="702" y="1583"/>
                  </a:cubicBezTo>
                  <a:cubicBezTo>
                    <a:pt x="226" y="2104"/>
                    <a:pt x="1" y="3035"/>
                    <a:pt x="276" y="3478"/>
                  </a:cubicBezTo>
                  <a:cubicBezTo>
                    <a:pt x="552" y="3920"/>
                    <a:pt x="93" y="3953"/>
                    <a:pt x="84" y="4308"/>
                  </a:cubicBezTo>
                  <a:cubicBezTo>
                    <a:pt x="84" y="4388"/>
                    <a:pt x="80" y="4684"/>
                    <a:pt x="80" y="5105"/>
                  </a:cubicBezTo>
                  <a:cubicBezTo>
                    <a:pt x="80" y="6383"/>
                    <a:pt x="80" y="8779"/>
                    <a:pt x="84" y="9376"/>
                  </a:cubicBezTo>
                  <a:cubicBezTo>
                    <a:pt x="84" y="9547"/>
                    <a:pt x="130" y="9709"/>
                    <a:pt x="218" y="9856"/>
                  </a:cubicBezTo>
                  <a:cubicBezTo>
                    <a:pt x="314" y="10014"/>
                    <a:pt x="460" y="10139"/>
                    <a:pt x="635" y="10210"/>
                  </a:cubicBezTo>
                  <a:cubicBezTo>
                    <a:pt x="1013" y="10352"/>
                    <a:pt x="1682" y="10366"/>
                    <a:pt x="1925" y="10366"/>
                  </a:cubicBezTo>
                  <a:cubicBezTo>
                    <a:pt x="1983" y="10366"/>
                    <a:pt x="2017" y="10365"/>
                    <a:pt x="2017" y="10365"/>
                  </a:cubicBezTo>
                  <a:lnTo>
                    <a:pt x="2034" y="10365"/>
                  </a:lnTo>
                  <a:cubicBezTo>
                    <a:pt x="2034" y="10365"/>
                    <a:pt x="2067" y="10366"/>
                    <a:pt x="2125" y="10366"/>
                  </a:cubicBezTo>
                  <a:cubicBezTo>
                    <a:pt x="2369" y="10366"/>
                    <a:pt x="3038" y="10352"/>
                    <a:pt x="3415" y="10210"/>
                  </a:cubicBezTo>
                  <a:cubicBezTo>
                    <a:pt x="3590" y="10139"/>
                    <a:pt x="3737" y="10014"/>
                    <a:pt x="3833" y="9856"/>
                  </a:cubicBezTo>
                  <a:cubicBezTo>
                    <a:pt x="3920" y="9709"/>
                    <a:pt x="3970" y="9547"/>
                    <a:pt x="3970" y="9376"/>
                  </a:cubicBezTo>
                  <a:cubicBezTo>
                    <a:pt x="3970" y="9104"/>
                    <a:pt x="3970" y="8461"/>
                    <a:pt x="3970" y="7723"/>
                  </a:cubicBezTo>
                  <a:cubicBezTo>
                    <a:pt x="3974" y="6834"/>
                    <a:pt x="3979" y="5803"/>
                    <a:pt x="3974" y="5105"/>
                  </a:cubicBezTo>
                  <a:cubicBezTo>
                    <a:pt x="3974" y="4688"/>
                    <a:pt x="3974" y="4388"/>
                    <a:pt x="3970" y="4308"/>
                  </a:cubicBezTo>
                  <a:cubicBezTo>
                    <a:pt x="3962" y="3953"/>
                    <a:pt x="3503" y="3916"/>
                    <a:pt x="3778" y="3478"/>
                  </a:cubicBezTo>
                  <a:cubicBezTo>
                    <a:pt x="4058" y="3035"/>
                    <a:pt x="3833" y="2104"/>
                    <a:pt x="3353" y="1583"/>
                  </a:cubicBezTo>
                  <a:cubicBezTo>
                    <a:pt x="2868" y="1065"/>
                    <a:pt x="2860" y="552"/>
                    <a:pt x="2860" y="552"/>
                  </a:cubicBezTo>
                  <a:cubicBezTo>
                    <a:pt x="2860" y="552"/>
                    <a:pt x="2985" y="485"/>
                    <a:pt x="2860" y="405"/>
                  </a:cubicBezTo>
                  <a:lnTo>
                    <a:pt x="2852" y="405"/>
                  </a:lnTo>
                  <a:lnTo>
                    <a:pt x="2852" y="326"/>
                  </a:lnTo>
                  <a:lnTo>
                    <a:pt x="3048" y="326"/>
                  </a:lnTo>
                  <a:lnTo>
                    <a:pt x="3048" y="230"/>
                  </a:lnTo>
                  <a:cubicBezTo>
                    <a:pt x="3048" y="30"/>
                    <a:pt x="2939" y="1"/>
                    <a:pt x="2939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8575093" y="1516806"/>
              <a:ext cx="500057" cy="1277376"/>
            </a:xfrm>
            <a:custGeom>
              <a:avLst/>
              <a:gdLst/>
              <a:ahLst/>
              <a:cxnLst/>
              <a:rect l="l" t="t" r="r" b="b"/>
              <a:pathLst>
                <a:path w="4058" h="10366" extrusionOk="0">
                  <a:moveTo>
                    <a:pt x="1115" y="1"/>
                  </a:moveTo>
                  <a:cubicBezTo>
                    <a:pt x="1115" y="1"/>
                    <a:pt x="1007" y="30"/>
                    <a:pt x="1007" y="230"/>
                  </a:cubicBezTo>
                  <a:lnTo>
                    <a:pt x="1007" y="326"/>
                  </a:lnTo>
                  <a:lnTo>
                    <a:pt x="1199" y="326"/>
                  </a:lnTo>
                  <a:lnTo>
                    <a:pt x="1199" y="405"/>
                  </a:lnTo>
                  <a:lnTo>
                    <a:pt x="1195" y="405"/>
                  </a:lnTo>
                  <a:cubicBezTo>
                    <a:pt x="1069" y="485"/>
                    <a:pt x="1195" y="552"/>
                    <a:pt x="1195" y="552"/>
                  </a:cubicBezTo>
                  <a:cubicBezTo>
                    <a:pt x="1195" y="552"/>
                    <a:pt x="1182" y="1065"/>
                    <a:pt x="702" y="1583"/>
                  </a:cubicBezTo>
                  <a:cubicBezTo>
                    <a:pt x="226" y="2104"/>
                    <a:pt x="1" y="3035"/>
                    <a:pt x="276" y="3478"/>
                  </a:cubicBezTo>
                  <a:cubicBezTo>
                    <a:pt x="552" y="3920"/>
                    <a:pt x="93" y="3953"/>
                    <a:pt x="84" y="4308"/>
                  </a:cubicBezTo>
                  <a:cubicBezTo>
                    <a:pt x="84" y="4388"/>
                    <a:pt x="80" y="4684"/>
                    <a:pt x="80" y="5105"/>
                  </a:cubicBezTo>
                  <a:cubicBezTo>
                    <a:pt x="80" y="6383"/>
                    <a:pt x="80" y="8779"/>
                    <a:pt x="84" y="9376"/>
                  </a:cubicBezTo>
                  <a:cubicBezTo>
                    <a:pt x="84" y="9547"/>
                    <a:pt x="130" y="9709"/>
                    <a:pt x="218" y="9856"/>
                  </a:cubicBezTo>
                  <a:cubicBezTo>
                    <a:pt x="314" y="10014"/>
                    <a:pt x="460" y="10139"/>
                    <a:pt x="635" y="10210"/>
                  </a:cubicBezTo>
                  <a:cubicBezTo>
                    <a:pt x="1013" y="10352"/>
                    <a:pt x="1682" y="10366"/>
                    <a:pt x="1925" y="10366"/>
                  </a:cubicBezTo>
                  <a:cubicBezTo>
                    <a:pt x="1983" y="10366"/>
                    <a:pt x="2017" y="10365"/>
                    <a:pt x="2017" y="10365"/>
                  </a:cubicBezTo>
                  <a:lnTo>
                    <a:pt x="2034" y="10365"/>
                  </a:lnTo>
                  <a:cubicBezTo>
                    <a:pt x="2034" y="10365"/>
                    <a:pt x="2067" y="10366"/>
                    <a:pt x="2125" y="10366"/>
                  </a:cubicBezTo>
                  <a:cubicBezTo>
                    <a:pt x="2369" y="10366"/>
                    <a:pt x="3038" y="10352"/>
                    <a:pt x="3415" y="10210"/>
                  </a:cubicBezTo>
                  <a:cubicBezTo>
                    <a:pt x="3590" y="10139"/>
                    <a:pt x="3737" y="10014"/>
                    <a:pt x="3833" y="9856"/>
                  </a:cubicBezTo>
                  <a:cubicBezTo>
                    <a:pt x="3920" y="9709"/>
                    <a:pt x="3970" y="9547"/>
                    <a:pt x="3970" y="9376"/>
                  </a:cubicBezTo>
                  <a:cubicBezTo>
                    <a:pt x="3970" y="9104"/>
                    <a:pt x="3970" y="8461"/>
                    <a:pt x="3970" y="7723"/>
                  </a:cubicBezTo>
                  <a:cubicBezTo>
                    <a:pt x="3974" y="6834"/>
                    <a:pt x="3979" y="5803"/>
                    <a:pt x="3974" y="5105"/>
                  </a:cubicBezTo>
                  <a:cubicBezTo>
                    <a:pt x="3974" y="4688"/>
                    <a:pt x="3974" y="4388"/>
                    <a:pt x="3970" y="4308"/>
                  </a:cubicBezTo>
                  <a:cubicBezTo>
                    <a:pt x="3962" y="3953"/>
                    <a:pt x="3503" y="3916"/>
                    <a:pt x="3778" y="3478"/>
                  </a:cubicBezTo>
                  <a:cubicBezTo>
                    <a:pt x="4058" y="3035"/>
                    <a:pt x="3833" y="2104"/>
                    <a:pt x="3353" y="1583"/>
                  </a:cubicBezTo>
                  <a:cubicBezTo>
                    <a:pt x="2868" y="1065"/>
                    <a:pt x="2860" y="552"/>
                    <a:pt x="2860" y="552"/>
                  </a:cubicBezTo>
                  <a:cubicBezTo>
                    <a:pt x="2860" y="552"/>
                    <a:pt x="2985" y="485"/>
                    <a:pt x="2860" y="405"/>
                  </a:cubicBezTo>
                  <a:lnTo>
                    <a:pt x="2852" y="405"/>
                  </a:lnTo>
                  <a:lnTo>
                    <a:pt x="2852" y="326"/>
                  </a:lnTo>
                  <a:lnTo>
                    <a:pt x="3048" y="326"/>
                  </a:lnTo>
                  <a:lnTo>
                    <a:pt x="3048" y="230"/>
                  </a:lnTo>
                  <a:cubicBezTo>
                    <a:pt x="3048" y="30"/>
                    <a:pt x="2939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8"/>
            <p:cNvGrpSpPr/>
            <p:nvPr/>
          </p:nvGrpSpPr>
          <p:grpSpPr>
            <a:xfrm>
              <a:off x="8571950" y="1513725"/>
              <a:ext cx="506342" cy="1283537"/>
              <a:chOff x="8571950" y="1513725"/>
              <a:chExt cx="506342" cy="1283537"/>
            </a:xfrm>
          </p:grpSpPr>
          <p:sp>
            <p:nvSpPr>
              <p:cNvPr id="1762" name="Google Shape;1762;p48"/>
              <p:cNvSpPr/>
              <p:nvPr/>
            </p:nvSpPr>
            <p:spPr>
              <a:xfrm>
                <a:off x="8701092" y="1518901"/>
                <a:ext cx="248057" cy="36599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97" extrusionOk="0">
                    <a:moveTo>
                      <a:pt x="97" y="0"/>
                    </a:moveTo>
                    <a:cubicBezTo>
                      <a:pt x="80" y="4"/>
                      <a:pt x="1" y="46"/>
                      <a:pt x="1" y="213"/>
                    </a:cubicBezTo>
                    <a:lnTo>
                      <a:pt x="1" y="297"/>
                    </a:lnTo>
                    <a:lnTo>
                      <a:pt x="193" y="297"/>
                    </a:lnTo>
                    <a:lnTo>
                      <a:pt x="193" y="284"/>
                    </a:lnTo>
                    <a:cubicBezTo>
                      <a:pt x="188" y="234"/>
                      <a:pt x="184" y="142"/>
                      <a:pt x="243" y="96"/>
                    </a:cubicBezTo>
                    <a:cubicBezTo>
                      <a:pt x="247" y="92"/>
                      <a:pt x="247" y="92"/>
                      <a:pt x="251" y="92"/>
                    </a:cubicBezTo>
                    <a:cubicBezTo>
                      <a:pt x="255" y="92"/>
                      <a:pt x="259" y="96"/>
                      <a:pt x="264" y="96"/>
                    </a:cubicBezTo>
                    <a:cubicBezTo>
                      <a:pt x="268" y="100"/>
                      <a:pt x="268" y="105"/>
                      <a:pt x="268" y="109"/>
                    </a:cubicBezTo>
                    <a:cubicBezTo>
                      <a:pt x="268" y="113"/>
                      <a:pt x="264" y="117"/>
                      <a:pt x="264" y="121"/>
                    </a:cubicBezTo>
                    <a:cubicBezTo>
                      <a:pt x="214" y="163"/>
                      <a:pt x="222" y="259"/>
                      <a:pt x="226" y="284"/>
                    </a:cubicBezTo>
                    <a:lnTo>
                      <a:pt x="226" y="297"/>
                    </a:lnTo>
                    <a:lnTo>
                      <a:pt x="385" y="297"/>
                    </a:lnTo>
                    <a:lnTo>
                      <a:pt x="385" y="284"/>
                    </a:lnTo>
                    <a:cubicBezTo>
                      <a:pt x="376" y="234"/>
                      <a:pt x="376" y="142"/>
                      <a:pt x="431" y="96"/>
                    </a:cubicBezTo>
                    <a:cubicBezTo>
                      <a:pt x="435" y="92"/>
                      <a:pt x="439" y="92"/>
                      <a:pt x="443" y="92"/>
                    </a:cubicBezTo>
                    <a:cubicBezTo>
                      <a:pt x="447" y="92"/>
                      <a:pt x="451" y="96"/>
                      <a:pt x="451" y="96"/>
                    </a:cubicBezTo>
                    <a:cubicBezTo>
                      <a:pt x="456" y="100"/>
                      <a:pt x="456" y="105"/>
                      <a:pt x="456" y="109"/>
                    </a:cubicBezTo>
                    <a:cubicBezTo>
                      <a:pt x="456" y="113"/>
                      <a:pt x="456" y="117"/>
                      <a:pt x="451" y="121"/>
                    </a:cubicBezTo>
                    <a:cubicBezTo>
                      <a:pt x="401" y="163"/>
                      <a:pt x="410" y="259"/>
                      <a:pt x="414" y="284"/>
                    </a:cubicBezTo>
                    <a:lnTo>
                      <a:pt x="414" y="297"/>
                    </a:lnTo>
                    <a:lnTo>
                      <a:pt x="577" y="297"/>
                    </a:lnTo>
                    <a:lnTo>
                      <a:pt x="577" y="284"/>
                    </a:lnTo>
                    <a:cubicBezTo>
                      <a:pt x="572" y="234"/>
                      <a:pt x="568" y="142"/>
                      <a:pt x="623" y="96"/>
                    </a:cubicBezTo>
                    <a:cubicBezTo>
                      <a:pt x="627" y="92"/>
                      <a:pt x="631" y="92"/>
                      <a:pt x="635" y="92"/>
                    </a:cubicBezTo>
                    <a:cubicBezTo>
                      <a:pt x="639" y="92"/>
                      <a:pt x="643" y="96"/>
                      <a:pt x="643" y="96"/>
                    </a:cubicBezTo>
                    <a:cubicBezTo>
                      <a:pt x="648" y="100"/>
                      <a:pt x="648" y="105"/>
                      <a:pt x="648" y="109"/>
                    </a:cubicBezTo>
                    <a:cubicBezTo>
                      <a:pt x="648" y="113"/>
                      <a:pt x="648" y="117"/>
                      <a:pt x="643" y="121"/>
                    </a:cubicBezTo>
                    <a:cubicBezTo>
                      <a:pt x="593" y="163"/>
                      <a:pt x="602" y="259"/>
                      <a:pt x="606" y="284"/>
                    </a:cubicBezTo>
                    <a:lnTo>
                      <a:pt x="606" y="297"/>
                    </a:lnTo>
                    <a:lnTo>
                      <a:pt x="769" y="297"/>
                    </a:lnTo>
                    <a:lnTo>
                      <a:pt x="769" y="284"/>
                    </a:lnTo>
                    <a:cubicBezTo>
                      <a:pt x="764" y="234"/>
                      <a:pt x="760" y="142"/>
                      <a:pt x="815" y="96"/>
                    </a:cubicBezTo>
                    <a:cubicBezTo>
                      <a:pt x="819" y="92"/>
                      <a:pt x="823" y="92"/>
                      <a:pt x="827" y="92"/>
                    </a:cubicBezTo>
                    <a:cubicBezTo>
                      <a:pt x="831" y="92"/>
                      <a:pt x="835" y="96"/>
                      <a:pt x="840" y="96"/>
                    </a:cubicBezTo>
                    <a:cubicBezTo>
                      <a:pt x="840" y="100"/>
                      <a:pt x="844" y="105"/>
                      <a:pt x="844" y="109"/>
                    </a:cubicBezTo>
                    <a:cubicBezTo>
                      <a:pt x="840" y="113"/>
                      <a:pt x="840" y="117"/>
                      <a:pt x="835" y="121"/>
                    </a:cubicBezTo>
                    <a:cubicBezTo>
                      <a:pt x="785" y="163"/>
                      <a:pt x="798" y="259"/>
                      <a:pt x="802" y="284"/>
                    </a:cubicBezTo>
                    <a:lnTo>
                      <a:pt x="802" y="297"/>
                    </a:lnTo>
                    <a:lnTo>
                      <a:pt x="1019" y="297"/>
                    </a:lnTo>
                    <a:lnTo>
                      <a:pt x="1019" y="284"/>
                    </a:lnTo>
                    <a:cubicBezTo>
                      <a:pt x="1023" y="259"/>
                      <a:pt x="1036" y="163"/>
                      <a:pt x="986" y="121"/>
                    </a:cubicBezTo>
                    <a:cubicBezTo>
                      <a:pt x="982" y="117"/>
                      <a:pt x="977" y="113"/>
                      <a:pt x="977" y="109"/>
                    </a:cubicBezTo>
                    <a:cubicBezTo>
                      <a:pt x="977" y="105"/>
                      <a:pt x="982" y="100"/>
                      <a:pt x="982" y="96"/>
                    </a:cubicBezTo>
                    <a:cubicBezTo>
                      <a:pt x="986" y="92"/>
                      <a:pt x="990" y="92"/>
                      <a:pt x="994" y="92"/>
                    </a:cubicBezTo>
                    <a:cubicBezTo>
                      <a:pt x="998" y="92"/>
                      <a:pt x="1002" y="92"/>
                      <a:pt x="1007" y="96"/>
                    </a:cubicBezTo>
                    <a:cubicBezTo>
                      <a:pt x="1061" y="142"/>
                      <a:pt x="1061" y="234"/>
                      <a:pt x="1053" y="284"/>
                    </a:cubicBezTo>
                    <a:lnTo>
                      <a:pt x="1053" y="297"/>
                    </a:lnTo>
                    <a:lnTo>
                      <a:pt x="1211" y="297"/>
                    </a:lnTo>
                    <a:lnTo>
                      <a:pt x="1211" y="284"/>
                    </a:lnTo>
                    <a:cubicBezTo>
                      <a:pt x="1215" y="259"/>
                      <a:pt x="1228" y="163"/>
                      <a:pt x="1178" y="121"/>
                    </a:cubicBezTo>
                    <a:cubicBezTo>
                      <a:pt x="1174" y="117"/>
                      <a:pt x="1169" y="113"/>
                      <a:pt x="1169" y="109"/>
                    </a:cubicBezTo>
                    <a:cubicBezTo>
                      <a:pt x="1169" y="105"/>
                      <a:pt x="1169" y="100"/>
                      <a:pt x="1174" y="96"/>
                    </a:cubicBezTo>
                    <a:cubicBezTo>
                      <a:pt x="1178" y="96"/>
                      <a:pt x="1182" y="92"/>
                      <a:pt x="1186" y="92"/>
                    </a:cubicBezTo>
                    <a:cubicBezTo>
                      <a:pt x="1190" y="92"/>
                      <a:pt x="1194" y="92"/>
                      <a:pt x="1194" y="96"/>
                    </a:cubicBezTo>
                    <a:cubicBezTo>
                      <a:pt x="1253" y="142"/>
                      <a:pt x="1249" y="234"/>
                      <a:pt x="1245" y="284"/>
                    </a:cubicBezTo>
                    <a:lnTo>
                      <a:pt x="1245" y="297"/>
                    </a:lnTo>
                    <a:lnTo>
                      <a:pt x="1407" y="297"/>
                    </a:lnTo>
                    <a:lnTo>
                      <a:pt x="1407" y="284"/>
                    </a:lnTo>
                    <a:cubicBezTo>
                      <a:pt x="1411" y="259"/>
                      <a:pt x="1420" y="163"/>
                      <a:pt x="1370" y="121"/>
                    </a:cubicBezTo>
                    <a:cubicBezTo>
                      <a:pt x="1366" y="117"/>
                      <a:pt x="1366" y="113"/>
                      <a:pt x="1366" y="109"/>
                    </a:cubicBezTo>
                    <a:cubicBezTo>
                      <a:pt x="1361" y="105"/>
                      <a:pt x="1366" y="100"/>
                      <a:pt x="1366" y="96"/>
                    </a:cubicBezTo>
                    <a:cubicBezTo>
                      <a:pt x="1370" y="96"/>
                      <a:pt x="1374" y="92"/>
                      <a:pt x="1378" y="92"/>
                    </a:cubicBezTo>
                    <a:cubicBezTo>
                      <a:pt x="1382" y="92"/>
                      <a:pt x="1386" y="92"/>
                      <a:pt x="1391" y="96"/>
                    </a:cubicBezTo>
                    <a:cubicBezTo>
                      <a:pt x="1445" y="142"/>
                      <a:pt x="1445" y="234"/>
                      <a:pt x="1437" y="284"/>
                    </a:cubicBezTo>
                    <a:lnTo>
                      <a:pt x="1437" y="297"/>
                    </a:lnTo>
                    <a:lnTo>
                      <a:pt x="1599" y="297"/>
                    </a:lnTo>
                    <a:lnTo>
                      <a:pt x="1599" y="284"/>
                    </a:lnTo>
                    <a:cubicBezTo>
                      <a:pt x="1603" y="259"/>
                      <a:pt x="1612" y="163"/>
                      <a:pt x="1562" y="121"/>
                    </a:cubicBezTo>
                    <a:cubicBezTo>
                      <a:pt x="1558" y="117"/>
                      <a:pt x="1558" y="113"/>
                      <a:pt x="1558" y="109"/>
                    </a:cubicBezTo>
                    <a:cubicBezTo>
                      <a:pt x="1553" y="105"/>
                      <a:pt x="1558" y="100"/>
                      <a:pt x="1558" y="96"/>
                    </a:cubicBezTo>
                    <a:cubicBezTo>
                      <a:pt x="1562" y="92"/>
                      <a:pt x="1566" y="92"/>
                      <a:pt x="1570" y="92"/>
                    </a:cubicBezTo>
                    <a:cubicBezTo>
                      <a:pt x="1574" y="92"/>
                      <a:pt x="1578" y="92"/>
                      <a:pt x="1583" y="96"/>
                    </a:cubicBezTo>
                    <a:cubicBezTo>
                      <a:pt x="1637" y="142"/>
                      <a:pt x="1637" y="234"/>
                      <a:pt x="1629" y="284"/>
                    </a:cubicBezTo>
                    <a:lnTo>
                      <a:pt x="1629" y="297"/>
                    </a:lnTo>
                    <a:lnTo>
                      <a:pt x="1787" y="297"/>
                    </a:lnTo>
                    <a:lnTo>
                      <a:pt x="1787" y="284"/>
                    </a:lnTo>
                    <a:cubicBezTo>
                      <a:pt x="1791" y="259"/>
                      <a:pt x="1804" y="163"/>
                      <a:pt x="1754" y="121"/>
                    </a:cubicBezTo>
                    <a:cubicBezTo>
                      <a:pt x="1750" y="117"/>
                      <a:pt x="1745" y="113"/>
                      <a:pt x="1745" y="109"/>
                    </a:cubicBezTo>
                    <a:cubicBezTo>
                      <a:pt x="1745" y="105"/>
                      <a:pt x="1750" y="100"/>
                      <a:pt x="1750" y="96"/>
                    </a:cubicBezTo>
                    <a:cubicBezTo>
                      <a:pt x="1754" y="96"/>
                      <a:pt x="1758" y="92"/>
                      <a:pt x="1762" y="92"/>
                    </a:cubicBezTo>
                    <a:cubicBezTo>
                      <a:pt x="1766" y="92"/>
                      <a:pt x="1770" y="92"/>
                      <a:pt x="1770" y="96"/>
                    </a:cubicBezTo>
                    <a:cubicBezTo>
                      <a:pt x="1829" y="142"/>
                      <a:pt x="1829" y="234"/>
                      <a:pt x="1821" y="284"/>
                    </a:cubicBezTo>
                    <a:lnTo>
                      <a:pt x="1821" y="297"/>
                    </a:lnTo>
                    <a:lnTo>
                      <a:pt x="2013" y="297"/>
                    </a:lnTo>
                    <a:lnTo>
                      <a:pt x="2013" y="213"/>
                    </a:lnTo>
                    <a:cubicBezTo>
                      <a:pt x="2013" y="46"/>
                      <a:pt x="1937" y="4"/>
                      <a:pt x="1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8724752" y="1558949"/>
                <a:ext cx="200738" cy="579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47" extrusionOk="0">
                    <a:moveTo>
                      <a:pt x="1" y="1"/>
                    </a:moveTo>
                    <a:lnTo>
                      <a:pt x="1" y="47"/>
                    </a:lnTo>
                    <a:lnTo>
                      <a:pt x="1629" y="4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8718098" y="1568807"/>
                <a:ext cx="214539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13" extrusionOk="0">
                    <a:moveTo>
                      <a:pt x="42" y="0"/>
                    </a:moveTo>
                    <a:cubicBezTo>
                      <a:pt x="13" y="21"/>
                      <a:pt x="0" y="38"/>
                      <a:pt x="0" y="59"/>
                    </a:cubicBezTo>
                    <a:cubicBezTo>
                      <a:pt x="0" y="84"/>
                      <a:pt x="30" y="109"/>
                      <a:pt x="42" y="113"/>
                    </a:cubicBezTo>
                    <a:lnTo>
                      <a:pt x="1699" y="113"/>
                    </a:lnTo>
                    <a:cubicBezTo>
                      <a:pt x="1708" y="109"/>
                      <a:pt x="1741" y="84"/>
                      <a:pt x="1741" y="59"/>
                    </a:cubicBezTo>
                    <a:cubicBezTo>
                      <a:pt x="1741" y="38"/>
                      <a:pt x="1724" y="21"/>
                      <a:pt x="16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8578235" y="1586798"/>
                <a:ext cx="493896" cy="571529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4638" extrusionOk="0">
                    <a:moveTo>
                      <a:pt x="2592" y="455"/>
                    </a:moveTo>
                    <a:cubicBezTo>
                      <a:pt x="2617" y="568"/>
                      <a:pt x="2680" y="668"/>
                      <a:pt x="2767" y="739"/>
                    </a:cubicBezTo>
                    <a:cubicBezTo>
                      <a:pt x="2676" y="672"/>
                      <a:pt x="2609" y="568"/>
                      <a:pt x="2588" y="455"/>
                    </a:cubicBezTo>
                    <a:close/>
                    <a:moveTo>
                      <a:pt x="2713" y="109"/>
                    </a:moveTo>
                    <a:lnTo>
                      <a:pt x="2713" y="117"/>
                    </a:lnTo>
                    <a:cubicBezTo>
                      <a:pt x="2759" y="401"/>
                      <a:pt x="2888" y="668"/>
                      <a:pt x="3085" y="881"/>
                    </a:cubicBezTo>
                    <a:cubicBezTo>
                      <a:pt x="2884" y="672"/>
                      <a:pt x="2755" y="401"/>
                      <a:pt x="2709" y="113"/>
                    </a:cubicBezTo>
                    <a:lnTo>
                      <a:pt x="2713" y="109"/>
                    </a:lnTo>
                    <a:close/>
                    <a:moveTo>
                      <a:pt x="1227" y="1156"/>
                    </a:moveTo>
                    <a:lnTo>
                      <a:pt x="1227" y="1161"/>
                    </a:lnTo>
                    <a:lnTo>
                      <a:pt x="1048" y="1357"/>
                    </a:lnTo>
                    <a:lnTo>
                      <a:pt x="1227" y="1156"/>
                    </a:lnTo>
                    <a:close/>
                    <a:moveTo>
                      <a:pt x="1294" y="831"/>
                    </a:moveTo>
                    <a:cubicBezTo>
                      <a:pt x="1236" y="969"/>
                      <a:pt x="1123" y="1077"/>
                      <a:pt x="1010" y="1186"/>
                    </a:cubicBezTo>
                    <a:cubicBezTo>
                      <a:pt x="902" y="1290"/>
                      <a:pt x="776" y="1411"/>
                      <a:pt x="718" y="1553"/>
                    </a:cubicBezTo>
                    <a:cubicBezTo>
                      <a:pt x="772" y="1411"/>
                      <a:pt x="893" y="1290"/>
                      <a:pt x="1006" y="1181"/>
                    </a:cubicBezTo>
                    <a:cubicBezTo>
                      <a:pt x="1123" y="1069"/>
                      <a:pt x="1231" y="964"/>
                      <a:pt x="1290" y="831"/>
                    </a:cubicBezTo>
                    <a:close/>
                    <a:moveTo>
                      <a:pt x="1277" y="572"/>
                    </a:moveTo>
                    <a:lnTo>
                      <a:pt x="1277" y="576"/>
                    </a:lnTo>
                    <a:cubicBezTo>
                      <a:pt x="1173" y="722"/>
                      <a:pt x="1060" y="864"/>
                      <a:pt x="939" y="994"/>
                    </a:cubicBezTo>
                    <a:cubicBezTo>
                      <a:pt x="852" y="1098"/>
                      <a:pt x="760" y="1202"/>
                      <a:pt x="676" y="1307"/>
                    </a:cubicBezTo>
                    <a:cubicBezTo>
                      <a:pt x="493" y="1553"/>
                      <a:pt x="400" y="1783"/>
                      <a:pt x="400" y="1993"/>
                    </a:cubicBezTo>
                    <a:lnTo>
                      <a:pt x="400" y="1993"/>
                    </a:lnTo>
                    <a:cubicBezTo>
                      <a:pt x="399" y="1782"/>
                      <a:pt x="492" y="1550"/>
                      <a:pt x="676" y="1303"/>
                    </a:cubicBezTo>
                    <a:cubicBezTo>
                      <a:pt x="760" y="1194"/>
                      <a:pt x="852" y="1090"/>
                      <a:pt x="939" y="989"/>
                    </a:cubicBezTo>
                    <a:cubicBezTo>
                      <a:pt x="1064" y="856"/>
                      <a:pt x="1177" y="718"/>
                      <a:pt x="1277" y="572"/>
                    </a:cubicBezTo>
                    <a:close/>
                    <a:moveTo>
                      <a:pt x="1553" y="2209"/>
                    </a:moveTo>
                    <a:cubicBezTo>
                      <a:pt x="1554" y="2209"/>
                      <a:pt x="1555" y="2210"/>
                      <a:pt x="1557" y="2212"/>
                    </a:cubicBezTo>
                    <a:lnTo>
                      <a:pt x="1553" y="2212"/>
                    </a:lnTo>
                    <a:cubicBezTo>
                      <a:pt x="1553" y="2210"/>
                      <a:pt x="1553" y="2209"/>
                      <a:pt x="1553" y="2209"/>
                    </a:cubicBezTo>
                    <a:close/>
                    <a:moveTo>
                      <a:pt x="3477" y="2167"/>
                    </a:moveTo>
                    <a:lnTo>
                      <a:pt x="3515" y="2329"/>
                    </a:lnTo>
                    <a:lnTo>
                      <a:pt x="3473" y="2167"/>
                    </a:lnTo>
                    <a:close/>
                    <a:moveTo>
                      <a:pt x="1945" y="2175"/>
                    </a:moveTo>
                    <a:lnTo>
                      <a:pt x="1945" y="2179"/>
                    </a:lnTo>
                    <a:lnTo>
                      <a:pt x="1937" y="2354"/>
                    </a:lnTo>
                    <a:lnTo>
                      <a:pt x="1933" y="2354"/>
                    </a:lnTo>
                    <a:lnTo>
                      <a:pt x="1941" y="2175"/>
                    </a:lnTo>
                    <a:close/>
                    <a:moveTo>
                      <a:pt x="2179" y="2334"/>
                    </a:moveTo>
                    <a:lnTo>
                      <a:pt x="2179" y="2338"/>
                    </a:lnTo>
                    <a:lnTo>
                      <a:pt x="2166" y="2400"/>
                    </a:lnTo>
                    <a:lnTo>
                      <a:pt x="2162" y="2400"/>
                    </a:lnTo>
                    <a:lnTo>
                      <a:pt x="2175" y="2334"/>
                    </a:lnTo>
                    <a:close/>
                    <a:moveTo>
                      <a:pt x="1557" y="2212"/>
                    </a:moveTo>
                    <a:cubicBezTo>
                      <a:pt x="1544" y="2292"/>
                      <a:pt x="1544" y="2367"/>
                      <a:pt x="1557" y="2442"/>
                    </a:cubicBezTo>
                    <a:lnTo>
                      <a:pt x="1549" y="2442"/>
                    </a:lnTo>
                    <a:cubicBezTo>
                      <a:pt x="1540" y="2367"/>
                      <a:pt x="1540" y="2288"/>
                      <a:pt x="1557" y="2212"/>
                    </a:cubicBezTo>
                    <a:close/>
                    <a:moveTo>
                      <a:pt x="1812" y="1879"/>
                    </a:moveTo>
                    <a:lnTo>
                      <a:pt x="1812" y="1883"/>
                    </a:lnTo>
                    <a:cubicBezTo>
                      <a:pt x="1728" y="2083"/>
                      <a:pt x="1695" y="2300"/>
                      <a:pt x="1724" y="2517"/>
                    </a:cubicBezTo>
                    <a:cubicBezTo>
                      <a:pt x="1695" y="2300"/>
                      <a:pt x="1724" y="2079"/>
                      <a:pt x="1812" y="1879"/>
                    </a:cubicBezTo>
                    <a:close/>
                    <a:moveTo>
                      <a:pt x="3611" y="2000"/>
                    </a:moveTo>
                    <a:cubicBezTo>
                      <a:pt x="3673" y="2175"/>
                      <a:pt x="3682" y="2367"/>
                      <a:pt x="3623" y="2546"/>
                    </a:cubicBezTo>
                    <a:cubicBezTo>
                      <a:pt x="3677" y="2367"/>
                      <a:pt x="3673" y="2175"/>
                      <a:pt x="3611" y="2004"/>
                    </a:cubicBezTo>
                    <a:lnTo>
                      <a:pt x="3611" y="2000"/>
                    </a:lnTo>
                    <a:close/>
                    <a:moveTo>
                      <a:pt x="576" y="2851"/>
                    </a:moveTo>
                    <a:cubicBezTo>
                      <a:pt x="584" y="2851"/>
                      <a:pt x="589" y="2851"/>
                      <a:pt x="589" y="2855"/>
                    </a:cubicBezTo>
                    <a:cubicBezTo>
                      <a:pt x="660" y="2960"/>
                      <a:pt x="689" y="3081"/>
                      <a:pt x="676" y="3202"/>
                    </a:cubicBezTo>
                    <a:cubicBezTo>
                      <a:pt x="668" y="3314"/>
                      <a:pt x="639" y="3423"/>
                      <a:pt x="593" y="3523"/>
                    </a:cubicBezTo>
                    <a:lnTo>
                      <a:pt x="589" y="3523"/>
                    </a:lnTo>
                    <a:cubicBezTo>
                      <a:pt x="589" y="3527"/>
                      <a:pt x="580" y="3532"/>
                      <a:pt x="576" y="3532"/>
                    </a:cubicBezTo>
                    <a:lnTo>
                      <a:pt x="568" y="3532"/>
                    </a:lnTo>
                    <a:cubicBezTo>
                      <a:pt x="559" y="3527"/>
                      <a:pt x="559" y="3519"/>
                      <a:pt x="564" y="3511"/>
                    </a:cubicBezTo>
                    <a:cubicBezTo>
                      <a:pt x="618" y="3385"/>
                      <a:pt x="647" y="3248"/>
                      <a:pt x="643" y="3110"/>
                    </a:cubicBezTo>
                    <a:cubicBezTo>
                      <a:pt x="639" y="3026"/>
                      <a:pt x="614" y="2947"/>
                      <a:pt x="564" y="2876"/>
                    </a:cubicBezTo>
                    <a:cubicBezTo>
                      <a:pt x="568" y="2876"/>
                      <a:pt x="568" y="2876"/>
                      <a:pt x="564" y="2872"/>
                    </a:cubicBezTo>
                    <a:cubicBezTo>
                      <a:pt x="564" y="2872"/>
                      <a:pt x="564" y="2868"/>
                      <a:pt x="564" y="2864"/>
                    </a:cubicBezTo>
                    <a:cubicBezTo>
                      <a:pt x="564" y="2859"/>
                      <a:pt x="564" y="2855"/>
                      <a:pt x="568" y="2851"/>
                    </a:cubicBezTo>
                    <a:close/>
                    <a:moveTo>
                      <a:pt x="814" y="2851"/>
                    </a:moveTo>
                    <a:cubicBezTo>
                      <a:pt x="818" y="2851"/>
                      <a:pt x="826" y="2851"/>
                      <a:pt x="826" y="2855"/>
                    </a:cubicBezTo>
                    <a:cubicBezTo>
                      <a:pt x="1027" y="3131"/>
                      <a:pt x="839" y="3506"/>
                      <a:pt x="831" y="3523"/>
                    </a:cubicBezTo>
                    <a:cubicBezTo>
                      <a:pt x="826" y="3527"/>
                      <a:pt x="822" y="3532"/>
                      <a:pt x="818" y="3532"/>
                    </a:cubicBezTo>
                    <a:lnTo>
                      <a:pt x="810" y="3532"/>
                    </a:lnTo>
                    <a:cubicBezTo>
                      <a:pt x="801" y="3527"/>
                      <a:pt x="797" y="3519"/>
                      <a:pt x="801" y="3511"/>
                    </a:cubicBezTo>
                    <a:cubicBezTo>
                      <a:pt x="801" y="3506"/>
                      <a:pt x="985" y="3135"/>
                      <a:pt x="801" y="2872"/>
                    </a:cubicBezTo>
                    <a:cubicBezTo>
                      <a:pt x="797" y="2868"/>
                      <a:pt x="797" y="2859"/>
                      <a:pt x="806" y="2851"/>
                    </a:cubicBezTo>
                    <a:close/>
                    <a:moveTo>
                      <a:pt x="1056" y="2851"/>
                    </a:moveTo>
                    <a:cubicBezTo>
                      <a:pt x="1064" y="2851"/>
                      <a:pt x="1069" y="2851"/>
                      <a:pt x="1073" y="2855"/>
                    </a:cubicBezTo>
                    <a:cubicBezTo>
                      <a:pt x="1265" y="3131"/>
                      <a:pt x="1081" y="3506"/>
                      <a:pt x="1073" y="3523"/>
                    </a:cubicBezTo>
                    <a:cubicBezTo>
                      <a:pt x="1069" y="3527"/>
                      <a:pt x="1064" y="3532"/>
                      <a:pt x="1056" y="3532"/>
                    </a:cubicBezTo>
                    <a:lnTo>
                      <a:pt x="1052" y="3532"/>
                    </a:lnTo>
                    <a:cubicBezTo>
                      <a:pt x="1044" y="3527"/>
                      <a:pt x="1039" y="3519"/>
                      <a:pt x="1044" y="3511"/>
                    </a:cubicBezTo>
                    <a:cubicBezTo>
                      <a:pt x="1044" y="3506"/>
                      <a:pt x="1227" y="3135"/>
                      <a:pt x="1044" y="2872"/>
                    </a:cubicBezTo>
                    <a:cubicBezTo>
                      <a:pt x="1039" y="2872"/>
                      <a:pt x="1039" y="2868"/>
                      <a:pt x="1044" y="2864"/>
                    </a:cubicBezTo>
                    <a:cubicBezTo>
                      <a:pt x="1044" y="2859"/>
                      <a:pt x="1044" y="2855"/>
                      <a:pt x="1048" y="2851"/>
                    </a:cubicBezTo>
                    <a:close/>
                    <a:moveTo>
                      <a:pt x="1294" y="2851"/>
                    </a:moveTo>
                    <a:cubicBezTo>
                      <a:pt x="1298" y="2851"/>
                      <a:pt x="1302" y="2851"/>
                      <a:pt x="1307" y="2855"/>
                    </a:cubicBezTo>
                    <a:cubicBezTo>
                      <a:pt x="1507" y="3131"/>
                      <a:pt x="1323" y="3506"/>
                      <a:pt x="1315" y="3523"/>
                    </a:cubicBezTo>
                    <a:lnTo>
                      <a:pt x="1311" y="3523"/>
                    </a:lnTo>
                    <a:cubicBezTo>
                      <a:pt x="1307" y="3527"/>
                      <a:pt x="1302" y="3532"/>
                      <a:pt x="1294" y="3532"/>
                    </a:cubicBezTo>
                    <a:lnTo>
                      <a:pt x="1290" y="3532"/>
                    </a:lnTo>
                    <a:cubicBezTo>
                      <a:pt x="1281" y="3527"/>
                      <a:pt x="1277" y="3519"/>
                      <a:pt x="1281" y="3511"/>
                    </a:cubicBezTo>
                    <a:cubicBezTo>
                      <a:pt x="1281" y="3506"/>
                      <a:pt x="1465" y="3135"/>
                      <a:pt x="1281" y="2872"/>
                    </a:cubicBezTo>
                    <a:cubicBezTo>
                      <a:pt x="1277" y="2868"/>
                      <a:pt x="1277" y="2859"/>
                      <a:pt x="1286" y="2851"/>
                    </a:cubicBezTo>
                    <a:close/>
                    <a:moveTo>
                      <a:pt x="1532" y="2851"/>
                    </a:moveTo>
                    <a:cubicBezTo>
                      <a:pt x="1540" y="2851"/>
                      <a:pt x="1544" y="2851"/>
                      <a:pt x="1549" y="2855"/>
                    </a:cubicBezTo>
                    <a:cubicBezTo>
                      <a:pt x="1745" y="3131"/>
                      <a:pt x="1561" y="3506"/>
                      <a:pt x="1553" y="3523"/>
                    </a:cubicBezTo>
                    <a:lnTo>
                      <a:pt x="1549" y="3523"/>
                    </a:lnTo>
                    <a:cubicBezTo>
                      <a:pt x="1549" y="3527"/>
                      <a:pt x="1540" y="3532"/>
                      <a:pt x="1536" y="3532"/>
                    </a:cubicBezTo>
                    <a:lnTo>
                      <a:pt x="1528" y="3532"/>
                    </a:lnTo>
                    <a:cubicBezTo>
                      <a:pt x="1519" y="3527"/>
                      <a:pt x="1515" y="3519"/>
                      <a:pt x="1519" y="3511"/>
                    </a:cubicBezTo>
                    <a:cubicBezTo>
                      <a:pt x="1519" y="3506"/>
                      <a:pt x="1707" y="3135"/>
                      <a:pt x="1519" y="2872"/>
                    </a:cubicBezTo>
                    <a:cubicBezTo>
                      <a:pt x="1515" y="2868"/>
                      <a:pt x="1519" y="2859"/>
                      <a:pt x="1524" y="2851"/>
                    </a:cubicBezTo>
                    <a:close/>
                    <a:moveTo>
                      <a:pt x="1820" y="2851"/>
                    </a:moveTo>
                    <a:cubicBezTo>
                      <a:pt x="1828" y="2851"/>
                      <a:pt x="1832" y="2855"/>
                      <a:pt x="1837" y="2859"/>
                    </a:cubicBezTo>
                    <a:cubicBezTo>
                      <a:pt x="1962" y="3131"/>
                      <a:pt x="1841" y="3506"/>
                      <a:pt x="1837" y="3523"/>
                    </a:cubicBezTo>
                    <a:lnTo>
                      <a:pt x="1832" y="3519"/>
                    </a:lnTo>
                    <a:cubicBezTo>
                      <a:pt x="1832" y="3527"/>
                      <a:pt x="1828" y="3532"/>
                      <a:pt x="1816" y="3532"/>
                    </a:cubicBezTo>
                    <a:cubicBezTo>
                      <a:pt x="1807" y="3527"/>
                      <a:pt x="1803" y="3519"/>
                      <a:pt x="1807" y="3511"/>
                    </a:cubicBezTo>
                    <a:cubicBezTo>
                      <a:pt x="1807" y="3506"/>
                      <a:pt x="1928" y="3135"/>
                      <a:pt x="1807" y="2872"/>
                    </a:cubicBezTo>
                    <a:cubicBezTo>
                      <a:pt x="1803" y="2864"/>
                      <a:pt x="1807" y="2855"/>
                      <a:pt x="1816" y="2851"/>
                    </a:cubicBezTo>
                    <a:close/>
                    <a:moveTo>
                      <a:pt x="2463" y="2847"/>
                    </a:moveTo>
                    <a:cubicBezTo>
                      <a:pt x="2467" y="2847"/>
                      <a:pt x="2471" y="2851"/>
                      <a:pt x="2471" y="2851"/>
                    </a:cubicBezTo>
                    <a:cubicBezTo>
                      <a:pt x="2475" y="2855"/>
                      <a:pt x="2479" y="2859"/>
                      <a:pt x="2479" y="2859"/>
                    </a:cubicBezTo>
                    <a:cubicBezTo>
                      <a:pt x="2479" y="2864"/>
                      <a:pt x="2479" y="2868"/>
                      <a:pt x="2475" y="2872"/>
                    </a:cubicBezTo>
                    <a:cubicBezTo>
                      <a:pt x="2296" y="3135"/>
                      <a:pt x="2479" y="3506"/>
                      <a:pt x="2479" y="3511"/>
                    </a:cubicBezTo>
                    <a:cubicBezTo>
                      <a:pt x="2484" y="3519"/>
                      <a:pt x="2479" y="3527"/>
                      <a:pt x="2471" y="3532"/>
                    </a:cubicBezTo>
                    <a:lnTo>
                      <a:pt x="2467" y="3532"/>
                    </a:lnTo>
                    <a:cubicBezTo>
                      <a:pt x="2459" y="3532"/>
                      <a:pt x="2454" y="3527"/>
                      <a:pt x="2450" y="3523"/>
                    </a:cubicBezTo>
                    <a:cubicBezTo>
                      <a:pt x="2442" y="3506"/>
                      <a:pt x="2258" y="3131"/>
                      <a:pt x="2450" y="2855"/>
                    </a:cubicBezTo>
                    <a:cubicBezTo>
                      <a:pt x="2454" y="2851"/>
                      <a:pt x="2459" y="2847"/>
                      <a:pt x="2463" y="2847"/>
                    </a:cubicBezTo>
                    <a:close/>
                    <a:moveTo>
                      <a:pt x="2705" y="2847"/>
                    </a:moveTo>
                    <a:cubicBezTo>
                      <a:pt x="2709" y="2847"/>
                      <a:pt x="2709" y="2851"/>
                      <a:pt x="2713" y="2851"/>
                    </a:cubicBezTo>
                    <a:cubicBezTo>
                      <a:pt x="2717" y="2855"/>
                      <a:pt x="2717" y="2859"/>
                      <a:pt x="2722" y="2859"/>
                    </a:cubicBezTo>
                    <a:cubicBezTo>
                      <a:pt x="2722" y="2864"/>
                      <a:pt x="2717" y="2868"/>
                      <a:pt x="2717" y="2872"/>
                    </a:cubicBezTo>
                    <a:cubicBezTo>
                      <a:pt x="2538" y="3135"/>
                      <a:pt x="2717" y="3506"/>
                      <a:pt x="2722" y="3511"/>
                    </a:cubicBezTo>
                    <a:cubicBezTo>
                      <a:pt x="2722" y="3519"/>
                      <a:pt x="2722" y="3527"/>
                      <a:pt x="2713" y="3532"/>
                    </a:cubicBezTo>
                    <a:lnTo>
                      <a:pt x="2705" y="3532"/>
                    </a:lnTo>
                    <a:cubicBezTo>
                      <a:pt x="2701" y="3532"/>
                      <a:pt x="2692" y="3527"/>
                      <a:pt x="2692" y="3523"/>
                    </a:cubicBezTo>
                    <a:cubicBezTo>
                      <a:pt x="2684" y="3506"/>
                      <a:pt x="2500" y="3131"/>
                      <a:pt x="2692" y="2855"/>
                    </a:cubicBezTo>
                    <a:cubicBezTo>
                      <a:pt x="2692" y="2851"/>
                      <a:pt x="2701" y="2847"/>
                      <a:pt x="2705" y="2847"/>
                    </a:cubicBezTo>
                    <a:close/>
                    <a:moveTo>
                      <a:pt x="2943" y="2847"/>
                    </a:moveTo>
                    <a:cubicBezTo>
                      <a:pt x="2947" y="2847"/>
                      <a:pt x="2951" y="2851"/>
                      <a:pt x="2955" y="2851"/>
                    </a:cubicBezTo>
                    <a:cubicBezTo>
                      <a:pt x="2955" y="2855"/>
                      <a:pt x="2959" y="2859"/>
                      <a:pt x="2959" y="2859"/>
                    </a:cubicBezTo>
                    <a:cubicBezTo>
                      <a:pt x="2959" y="2864"/>
                      <a:pt x="2959" y="2868"/>
                      <a:pt x="2959" y="2872"/>
                    </a:cubicBezTo>
                    <a:cubicBezTo>
                      <a:pt x="2776" y="3135"/>
                      <a:pt x="2959" y="3506"/>
                      <a:pt x="2964" y="3511"/>
                    </a:cubicBezTo>
                    <a:lnTo>
                      <a:pt x="2959" y="3511"/>
                    </a:lnTo>
                    <a:cubicBezTo>
                      <a:pt x="2964" y="3519"/>
                      <a:pt x="2959" y="3527"/>
                      <a:pt x="2951" y="3532"/>
                    </a:cubicBezTo>
                    <a:lnTo>
                      <a:pt x="2947" y="3532"/>
                    </a:lnTo>
                    <a:cubicBezTo>
                      <a:pt x="2939" y="3532"/>
                      <a:pt x="2934" y="3527"/>
                      <a:pt x="2930" y="3523"/>
                    </a:cubicBezTo>
                    <a:cubicBezTo>
                      <a:pt x="2926" y="3506"/>
                      <a:pt x="2738" y="3131"/>
                      <a:pt x="2930" y="2855"/>
                    </a:cubicBezTo>
                    <a:cubicBezTo>
                      <a:pt x="2934" y="2851"/>
                      <a:pt x="2939" y="2847"/>
                      <a:pt x="2943" y="2847"/>
                    </a:cubicBezTo>
                    <a:close/>
                    <a:moveTo>
                      <a:pt x="3197" y="2851"/>
                    </a:moveTo>
                    <a:cubicBezTo>
                      <a:pt x="3197" y="2855"/>
                      <a:pt x="3202" y="2859"/>
                      <a:pt x="3202" y="2864"/>
                    </a:cubicBezTo>
                    <a:cubicBezTo>
                      <a:pt x="3202" y="2868"/>
                      <a:pt x="3202" y="2872"/>
                      <a:pt x="3202" y="2876"/>
                    </a:cubicBezTo>
                    <a:cubicBezTo>
                      <a:pt x="3018" y="3135"/>
                      <a:pt x="3202" y="3506"/>
                      <a:pt x="3202" y="3511"/>
                    </a:cubicBezTo>
                    <a:cubicBezTo>
                      <a:pt x="3202" y="3519"/>
                      <a:pt x="3202" y="3527"/>
                      <a:pt x="3193" y="3532"/>
                    </a:cubicBezTo>
                    <a:lnTo>
                      <a:pt x="3185" y="3532"/>
                    </a:lnTo>
                    <a:cubicBezTo>
                      <a:pt x="3181" y="3532"/>
                      <a:pt x="3172" y="3527"/>
                      <a:pt x="3172" y="3523"/>
                    </a:cubicBezTo>
                    <a:cubicBezTo>
                      <a:pt x="3168" y="3506"/>
                      <a:pt x="2980" y="3131"/>
                      <a:pt x="3177" y="2855"/>
                    </a:cubicBezTo>
                    <a:lnTo>
                      <a:pt x="3172" y="2855"/>
                    </a:lnTo>
                    <a:cubicBezTo>
                      <a:pt x="3177" y="2851"/>
                      <a:pt x="3181" y="2851"/>
                      <a:pt x="3185" y="2851"/>
                    </a:cubicBezTo>
                    <a:close/>
                    <a:moveTo>
                      <a:pt x="3427" y="2847"/>
                    </a:moveTo>
                    <a:cubicBezTo>
                      <a:pt x="3431" y="2847"/>
                      <a:pt x="3435" y="2851"/>
                      <a:pt x="3435" y="2851"/>
                    </a:cubicBezTo>
                    <a:cubicBezTo>
                      <a:pt x="3439" y="2851"/>
                      <a:pt x="3439" y="2855"/>
                      <a:pt x="3439" y="2859"/>
                    </a:cubicBezTo>
                    <a:cubicBezTo>
                      <a:pt x="3444" y="2864"/>
                      <a:pt x="3444" y="2868"/>
                      <a:pt x="3439" y="2872"/>
                    </a:cubicBezTo>
                    <a:cubicBezTo>
                      <a:pt x="3435" y="2880"/>
                      <a:pt x="3431" y="2889"/>
                      <a:pt x="3423" y="2897"/>
                    </a:cubicBezTo>
                    <a:cubicBezTo>
                      <a:pt x="3389" y="2955"/>
                      <a:pt x="3369" y="3018"/>
                      <a:pt x="3364" y="3081"/>
                    </a:cubicBezTo>
                    <a:cubicBezTo>
                      <a:pt x="3352" y="3231"/>
                      <a:pt x="3377" y="3377"/>
                      <a:pt x="3439" y="3511"/>
                    </a:cubicBezTo>
                    <a:cubicBezTo>
                      <a:pt x="3444" y="3519"/>
                      <a:pt x="3444" y="3527"/>
                      <a:pt x="3435" y="3532"/>
                    </a:cubicBezTo>
                    <a:lnTo>
                      <a:pt x="3427" y="3532"/>
                    </a:lnTo>
                    <a:cubicBezTo>
                      <a:pt x="3423" y="3532"/>
                      <a:pt x="3414" y="3527"/>
                      <a:pt x="3414" y="3523"/>
                    </a:cubicBezTo>
                    <a:cubicBezTo>
                      <a:pt x="3364" y="3415"/>
                      <a:pt x="3335" y="3302"/>
                      <a:pt x="3327" y="3181"/>
                    </a:cubicBezTo>
                    <a:cubicBezTo>
                      <a:pt x="3318" y="3068"/>
                      <a:pt x="3348" y="2951"/>
                      <a:pt x="3414" y="2855"/>
                    </a:cubicBezTo>
                    <a:cubicBezTo>
                      <a:pt x="3419" y="2851"/>
                      <a:pt x="3423" y="2847"/>
                      <a:pt x="3427" y="2847"/>
                    </a:cubicBezTo>
                    <a:close/>
                    <a:moveTo>
                      <a:pt x="2187" y="2851"/>
                    </a:moveTo>
                    <a:cubicBezTo>
                      <a:pt x="2196" y="2855"/>
                      <a:pt x="2200" y="2864"/>
                      <a:pt x="2196" y="2872"/>
                    </a:cubicBezTo>
                    <a:cubicBezTo>
                      <a:pt x="2075" y="3135"/>
                      <a:pt x="2196" y="3506"/>
                      <a:pt x="2196" y="3511"/>
                    </a:cubicBezTo>
                    <a:cubicBezTo>
                      <a:pt x="2196" y="3515"/>
                      <a:pt x="2200" y="3527"/>
                      <a:pt x="2183" y="3532"/>
                    </a:cubicBezTo>
                    <a:cubicBezTo>
                      <a:pt x="2181" y="3532"/>
                      <a:pt x="2180" y="3533"/>
                      <a:pt x="2179" y="3533"/>
                    </a:cubicBezTo>
                    <a:cubicBezTo>
                      <a:pt x="2173" y="3533"/>
                      <a:pt x="2170" y="3527"/>
                      <a:pt x="2166" y="3523"/>
                    </a:cubicBezTo>
                    <a:cubicBezTo>
                      <a:pt x="2162" y="3506"/>
                      <a:pt x="2045" y="3131"/>
                      <a:pt x="2166" y="2859"/>
                    </a:cubicBezTo>
                    <a:cubicBezTo>
                      <a:pt x="2171" y="2855"/>
                      <a:pt x="2175" y="2851"/>
                      <a:pt x="2183" y="2851"/>
                    </a:cubicBezTo>
                    <a:close/>
                    <a:moveTo>
                      <a:pt x="2333" y="4133"/>
                    </a:moveTo>
                    <a:lnTo>
                      <a:pt x="2329" y="4262"/>
                    </a:lnTo>
                    <a:lnTo>
                      <a:pt x="2329" y="4133"/>
                    </a:lnTo>
                    <a:close/>
                    <a:moveTo>
                      <a:pt x="2813" y="4174"/>
                    </a:moveTo>
                    <a:lnTo>
                      <a:pt x="2818" y="4178"/>
                    </a:lnTo>
                    <a:lnTo>
                      <a:pt x="2826" y="4320"/>
                    </a:lnTo>
                    <a:lnTo>
                      <a:pt x="2822" y="4320"/>
                    </a:lnTo>
                    <a:lnTo>
                      <a:pt x="2813" y="4174"/>
                    </a:lnTo>
                    <a:close/>
                    <a:moveTo>
                      <a:pt x="3648" y="4195"/>
                    </a:moveTo>
                    <a:lnTo>
                      <a:pt x="3665" y="4383"/>
                    </a:lnTo>
                    <a:lnTo>
                      <a:pt x="3661" y="4387"/>
                    </a:lnTo>
                    <a:lnTo>
                      <a:pt x="3648" y="4195"/>
                    </a:lnTo>
                    <a:close/>
                    <a:moveTo>
                      <a:pt x="2555" y="4053"/>
                    </a:moveTo>
                    <a:cubicBezTo>
                      <a:pt x="2567" y="4166"/>
                      <a:pt x="2571" y="4283"/>
                      <a:pt x="2559" y="4400"/>
                    </a:cubicBezTo>
                    <a:lnTo>
                      <a:pt x="2555" y="4400"/>
                    </a:lnTo>
                    <a:cubicBezTo>
                      <a:pt x="2563" y="4287"/>
                      <a:pt x="2563" y="4170"/>
                      <a:pt x="2555" y="4053"/>
                    </a:cubicBezTo>
                    <a:close/>
                    <a:moveTo>
                      <a:pt x="3469" y="4254"/>
                    </a:moveTo>
                    <a:lnTo>
                      <a:pt x="3515" y="4404"/>
                    </a:lnTo>
                    <a:lnTo>
                      <a:pt x="3506" y="4408"/>
                    </a:lnTo>
                    <a:lnTo>
                      <a:pt x="3469" y="4254"/>
                    </a:lnTo>
                    <a:close/>
                    <a:moveTo>
                      <a:pt x="367" y="4208"/>
                    </a:moveTo>
                    <a:lnTo>
                      <a:pt x="372" y="4212"/>
                    </a:lnTo>
                    <a:lnTo>
                      <a:pt x="351" y="4412"/>
                    </a:lnTo>
                    <a:lnTo>
                      <a:pt x="367" y="4212"/>
                    </a:lnTo>
                    <a:lnTo>
                      <a:pt x="367" y="4208"/>
                    </a:lnTo>
                    <a:close/>
                    <a:moveTo>
                      <a:pt x="509" y="4341"/>
                    </a:moveTo>
                    <a:lnTo>
                      <a:pt x="509" y="4345"/>
                    </a:lnTo>
                    <a:lnTo>
                      <a:pt x="497" y="4412"/>
                    </a:lnTo>
                    <a:lnTo>
                      <a:pt x="505" y="4341"/>
                    </a:lnTo>
                    <a:close/>
                    <a:moveTo>
                      <a:pt x="3803" y="4053"/>
                    </a:moveTo>
                    <a:lnTo>
                      <a:pt x="3803" y="4057"/>
                    </a:lnTo>
                    <a:lnTo>
                      <a:pt x="3798" y="4437"/>
                    </a:lnTo>
                    <a:lnTo>
                      <a:pt x="3798" y="4057"/>
                    </a:lnTo>
                    <a:lnTo>
                      <a:pt x="3803" y="4053"/>
                    </a:lnTo>
                    <a:close/>
                    <a:moveTo>
                      <a:pt x="263" y="4028"/>
                    </a:moveTo>
                    <a:lnTo>
                      <a:pt x="267" y="4032"/>
                    </a:lnTo>
                    <a:lnTo>
                      <a:pt x="230" y="4458"/>
                    </a:lnTo>
                    <a:lnTo>
                      <a:pt x="263" y="4032"/>
                    </a:lnTo>
                    <a:cubicBezTo>
                      <a:pt x="263" y="4028"/>
                      <a:pt x="263" y="4028"/>
                      <a:pt x="263" y="4028"/>
                    </a:cubicBezTo>
                    <a:close/>
                    <a:moveTo>
                      <a:pt x="705" y="4421"/>
                    </a:moveTo>
                    <a:lnTo>
                      <a:pt x="701" y="4471"/>
                    </a:lnTo>
                    <a:lnTo>
                      <a:pt x="693" y="4471"/>
                    </a:lnTo>
                    <a:lnTo>
                      <a:pt x="701" y="4421"/>
                    </a:lnTo>
                    <a:close/>
                    <a:moveTo>
                      <a:pt x="1185" y="0"/>
                    </a:moveTo>
                    <a:lnTo>
                      <a:pt x="1185" y="9"/>
                    </a:lnTo>
                    <a:cubicBezTo>
                      <a:pt x="1177" y="134"/>
                      <a:pt x="1110" y="572"/>
                      <a:pt x="693" y="1027"/>
                    </a:cubicBezTo>
                    <a:cubicBezTo>
                      <a:pt x="213" y="1549"/>
                      <a:pt x="0" y="2475"/>
                      <a:pt x="267" y="2901"/>
                    </a:cubicBezTo>
                    <a:cubicBezTo>
                      <a:pt x="438" y="3177"/>
                      <a:pt x="330" y="3306"/>
                      <a:pt x="221" y="3431"/>
                    </a:cubicBezTo>
                    <a:cubicBezTo>
                      <a:pt x="150" y="3515"/>
                      <a:pt x="79" y="3607"/>
                      <a:pt x="75" y="3740"/>
                    </a:cubicBezTo>
                    <a:cubicBezTo>
                      <a:pt x="75" y="3811"/>
                      <a:pt x="71" y="4066"/>
                      <a:pt x="71" y="4521"/>
                    </a:cubicBezTo>
                    <a:lnTo>
                      <a:pt x="71" y="4525"/>
                    </a:lnTo>
                    <a:lnTo>
                      <a:pt x="79" y="4525"/>
                    </a:lnTo>
                    <a:cubicBezTo>
                      <a:pt x="121" y="4542"/>
                      <a:pt x="255" y="4575"/>
                      <a:pt x="626" y="4600"/>
                    </a:cubicBezTo>
                    <a:cubicBezTo>
                      <a:pt x="918" y="4625"/>
                      <a:pt x="1348" y="4638"/>
                      <a:pt x="1995" y="4638"/>
                    </a:cubicBezTo>
                    <a:lnTo>
                      <a:pt x="2016" y="4638"/>
                    </a:lnTo>
                    <a:cubicBezTo>
                      <a:pt x="2655" y="4638"/>
                      <a:pt x="3085" y="4625"/>
                      <a:pt x="3377" y="4604"/>
                    </a:cubicBezTo>
                    <a:cubicBezTo>
                      <a:pt x="3753" y="4575"/>
                      <a:pt x="3886" y="4542"/>
                      <a:pt x="3932" y="4529"/>
                    </a:cubicBezTo>
                    <a:lnTo>
                      <a:pt x="3936" y="4525"/>
                    </a:lnTo>
                    <a:lnTo>
                      <a:pt x="3936" y="4517"/>
                    </a:lnTo>
                    <a:cubicBezTo>
                      <a:pt x="3936" y="4074"/>
                      <a:pt x="3936" y="3811"/>
                      <a:pt x="3932" y="3740"/>
                    </a:cubicBezTo>
                    <a:cubicBezTo>
                      <a:pt x="3928" y="3607"/>
                      <a:pt x="3857" y="3515"/>
                      <a:pt x="3786" y="3431"/>
                    </a:cubicBezTo>
                    <a:cubicBezTo>
                      <a:pt x="3682" y="3306"/>
                      <a:pt x="3573" y="3177"/>
                      <a:pt x="3744" y="2901"/>
                    </a:cubicBezTo>
                    <a:cubicBezTo>
                      <a:pt x="4007" y="2475"/>
                      <a:pt x="3794" y="1549"/>
                      <a:pt x="3314" y="1027"/>
                    </a:cubicBezTo>
                    <a:cubicBezTo>
                      <a:pt x="2897" y="572"/>
                      <a:pt x="2830" y="134"/>
                      <a:pt x="2822" y="9"/>
                    </a:cubicBezTo>
                    <a:lnTo>
                      <a:pt x="28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8"/>
              <p:cNvSpPr/>
              <p:nvPr/>
            </p:nvSpPr>
            <p:spPr>
              <a:xfrm>
                <a:off x="8586848" y="2149864"/>
                <a:ext cx="476521" cy="337643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740" extrusionOk="0">
                    <a:moveTo>
                      <a:pt x="3620" y="251"/>
                    </a:moveTo>
                    <a:lnTo>
                      <a:pt x="3624" y="255"/>
                    </a:lnTo>
                    <a:lnTo>
                      <a:pt x="3595" y="493"/>
                    </a:lnTo>
                    <a:lnTo>
                      <a:pt x="3620" y="251"/>
                    </a:lnTo>
                    <a:close/>
                    <a:moveTo>
                      <a:pt x="3374" y="480"/>
                    </a:moveTo>
                    <a:lnTo>
                      <a:pt x="3374" y="485"/>
                    </a:lnTo>
                    <a:lnTo>
                      <a:pt x="3369" y="606"/>
                    </a:lnTo>
                    <a:lnTo>
                      <a:pt x="3369" y="485"/>
                    </a:lnTo>
                    <a:lnTo>
                      <a:pt x="3374" y="480"/>
                    </a:lnTo>
                    <a:close/>
                    <a:moveTo>
                      <a:pt x="3753" y="167"/>
                    </a:moveTo>
                    <a:lnTo>
                      <a:pt x="3733" y="735"/>
                    </a:lnTo>
                    <a:lnTo>
                      <a:pt x="3724" y="735"/>
                    </a:lnTo>
                    <a:lnTo>
                      <a:pt x="3749" y="167"/>
                    </a:lnTo>
                    <a:close/>
                    <a:moveTo>
                      <a:pt x="402" y="2279"/>
                    </a:moveTo>
                    <a:cubicBezTo>
                      <a:pt x="418" y="2325"/>
                      <a:pt x="418" y="2380"/>
                      <a:pt x="402" y="2425"/>
                    </a:cubicBezTo>
                    <a:cubicBezTo>
                      <a:pt x="414" y="2380"/>
                      <a:pt x="414" y="2329"/>
                      <a:pt x="402" y="2279"/>
                    </a:cubicBezTo>
                    <a:close/>
                    <a:moveTo>
                      <a:pt x="281" y="2238"/>
                    </a:moveTo>
                    <a:lnTo>
                      <a:pt x="272" y="2434"/>
                    </a:lnTo>
                    <a:lnTo>
                      <a:pt x="272" y="2238"/>
                    </a:lnTo>
                    <a:close/>
                    <a:moveTo>
                      <a:pt x="155" y="2029"/>
                    </a:moveTo>
                    <a:lnTo>
                      <a:pt x="160" y="2046"/>
                    </a:lnTo>
                    <a:lnTo>
                      <a:pt x="147" y="2476"/>
                    </a:lnTo>
                    <a:lnTo>
                      <a:pt x="143" y="2476"/>
                    </a:lnTo>
                    <a:lnTo>
                      <a:pt x="151" y="2046"/>
                    </a:lnTo>
                    <a:lnTo>
                      <a:pt x="155" y="2041"/>
                    </a:lnTo>
                    <a:lnTo>
                      <a:pt x="155" y="2029"/>
                    </a:lnTo>
                    <a:close/>
                    <a:moveTo>
                      <a:pt x="1" y="0"/>
                    </a:moveTo>
                    <a:lnTo>
                      <a:pt x="1" y="17"/>
                    </a:lnTo>
                    <a:lnTo>
                      <a:pt x="1" y="2580"/>
                    </a:lnTo>
                    <a:lnTo>
                      <a:pt x="1" y="2588"/>
                    </a:lnTo>
                    <a:lnTo>
                      <a:pt x="5" y="2588"/>
                    </a:lnTo>
                    <a:cubicBezTo>
                      <a:pt x="147" y="2630"/>
                      <a:pt x="293" y="2655"/>
                      <a:pt x="435" y="2668"/>
                    </a:cubicBezTo>
                    <a:cubicBezTo>
                      <a:pt x="891" y="2717"/>
                      <a:pt x="1343" y="2739"/>
                      <a:pt x="1799" y="2739"/>
                    </a:cubicBezTo>
                    <a:cubicBezTo>
                      <a:pt x="1839" y="2739"/>
                      <a:pt x="1880" y="2739"/>
                      <a:pt x="1921" y="2739"/>
                    </a:cubicBezTo>
                    <a:lnTo>
                      <a:pt x="1942" y="2739"/>
                    </a:lnTo>
                    <a:cubicBezTo>
                      <a:pt x="1982" y="2739"/>
                      <a:pt x="2023" y="2739"/>
                      <a:pt x="2063" y="2739"/>
                    </a:cubicBezTo>
                    <a:cubicBezTo>
                      <a:pt x="2516" y="2739"/>
                      <a:pt x="2971" y="2717"/>
                      <a:pt x="3420" y="2668"/>
                    </a:cubicBezTo>
                    <a:cubicBezTo>
                      <a:pt x="3570" y="2655"/>
                      <a:pt x="3716" y="2630"/>
                      <a:pt x="3858" y="2588"/>
                    </a:cubicBezTo>
                    <a:lnTo>
                      <a:pt x="3866" y="2588"/>
                    </a:lnTo>
                    <a:lnTo>
                      <a:pt x="3866" y="2580"/>
                    </a:lnTo>
                    <a:cubicBezTo>
                      <a:pt x="3866" y="1720"/>
                      <a:pt x="3866" y="714"/>
                      <a:pt x="3866" y="17"/>
                    </a:cubicBezTo>
                    <a:lnTo>
                      <a:pt x="3866" y="0"/>
                    </a:lnTo>
                    <a:lnTo>
                      <a:pt x="3854" y="4"/>
                    </a:lnTo>
                    <a:cubicBezTo>
                      <a:pt x="3791" y="25"/>
                      <a:pt x="3645" y="55"/>
                      <a:pt x="3311" y="75"/>
                    </a:cubicBezTo>
                    <a:cubicBezTo>
                      <a:pt x="3019" y="96"/>
                      <a:pt x="2585" y="113"/>
                      <a:pt x="1942" y="113"/>
                    </a:cubicBezTo>
                    <a:lnTo>
                      <a:pt x="1921" y="113"/>
                    </a:lnTo>
                    <a:cubicBezTo>
                      <a:pt x="1274" y="113"/>
                      <a:pt x="840" y="96"/>
                      <a:pt x="548" y="75"/>
                    </a:cubicBezTo>
                    <a:cubicBezTo>
                      <a:pt x="368" y="71"/>
                      <a:pt x="189" y="46"/>
                      <a:pt x="14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8"/>
              <p:cNvSpPr/>
              <p:nvPr/>
            </p:nvSpPr>
            <p:spPr>
              <a:xfrm>
                <a:off x="8586861" y="2471440"/>
                <a:ext cx="477014" cy="32113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606" extrusionOk="0">
                    <a:moveTo>
                      <a:pt x="3528" y="606"/>
                    </a:moveTo>
                    <a:lnTo>
                      <a:pt x="3524" y="890"/>
                    </a:lnTo>
                    <a:lnTo>
                      <a:pt x="3516" y="890"/>
                    </a:lnTo>
                    <a:lnTo>
                      <a:pt x="3524" y="606"/>
                    </a:lnTo>
                    <a:close/>
                    <a:moveTo>
                      <a:pt x="3303" y="698"/>
                    </a:moveTo>
                    <a:lnTo>
                      <a:pt x="3307" y="702"/>
                    </a:lnTo>
                    <a:lnTo>
                      <a:pt x="3282" y="948"/>
                    </a:lnTo>
                    <a:lnTo>
                      <a:pt x="3303" y="698"/>
                    </a:lnTo>
                    <a:close/>
                    <a:moveTo>
                      <a:pt x="3695" y="322"/>
                    </a:moveTo>
                    <a:lnTo>
                      <a:pt x="3695" y="326"/>
                    </a:lnTo>
                    <a:lnTo>
                      <a:pt x="3670" y="1366"/>
                    </a:lnTo>
                    <a:lnTo>
                      <a:pt x="3666" y="1366"/>
                    </a:lnTo>
                    <a:lnTo>
                      <a:pt x="3691" y="326"/>
                    </a:lnTo>
                    <a:lnTo>
                      <a:pt x="3695" y="322"/>
                    </a:lnTo>
                    <a:close/>
                    <a:moveTo>
                      <a:pt x="581" y="1587"/>
                    </a:moveTo>
                    <a:lnTo>
                      <a:pt x="581" y="1591"/>
                    </a:lnTo>
                    <a:lnTo>
                      <a:pt x="602" y="1821"/>
                    </a:lnTo>
                    <a:lnTo>
                      <a:pt x="577" y="1587"/>
                    </a:lnTo>
                    <a:close/>
                    <a:moveTo>
                      <a:pt x="372" y="1149"/>
                    </a:moveTo>
                    <a:lnTo>
                      <a:pt x="372" y="1153"/>
                    </a:lnTo>
                    <a:cubicBezTo>
                      <a:pt x="360" y="1311"/>
                      <a:pt x="360" y="1474"/>
                      <a:pt x="381" y="1637"/>
                    </a:cubicBezTo>
                    <a:cubicBezTo>
                      <a:pt x="402" y="1804"/>
                      <a:pt x="477" y="1958"/>
                      <a:pt x="590" y="2084"/>
                    </a:cubicBezTo>
                    <a:lnTo>
                      <a:pt x="585" y="2088"/>
                    </a:lnTo>
                    <a:cubicBezTo>
                      <a:pt x="473" y="1962"/>
                      <a:pt x="398" y="1804"/>
                      <a:pt x="377" y="1637"/>
                    </a:cubicBezTo>
                    <a:cubicBezTo>
                      <a:pt x="356" y="1474"/>
                      <a:pt x="356" y="1311"/>
                      <a:pt x="372" y="1149"/>
                    </a:cubicBezTo>
                    <a:close/>
                    <a:moveTo>
                      <a:pt x="3294" y="1971"/>
                    </a:moveTo>
                    <a:lnTo>
                      <a:pt x="3299" y="1975"/>
                    </a:lnTo>
                    <a:lnTo>
                      <a:pt x="3223" y="2092"/>
                    </a:lnTo>
                    <a:lnTo>
                      <a:pt x="3294" y="1971"/>
                    </a:lnTo>
                    <a:close/>
                    <a:moveTo>
                      <a:pt x="3470" y="1950"/>
                    </a:moveTo>
                    <a:lnTo>
                      <a:pt x="3474" y="1954"/>
                    </a:lnTo>
                    <a:cubicBezTo>
                      <a:pt x="3436" y="2104"/>
                      <a:pt x="3324" y="2225"/>
                      <a:pt x="3173" y="2276"/>
                    </a:cubicBezTo>
                    <a:cubicBezTo>
                      <a:pt x="3324" y="2225"/>
                      <a:pt x="3432" y="2100"/>
                      <a:pt x="3470" y="1950"/>
                    </a:cubicBezTo>
                    <a:close/>
                    <a:moveTo>
                      <a:pt x="180" y="823"/>
                    </a:moveTo>
                    <a:cubicBezTo>
                      <a:pt x="210" y="977"/>
                      <a:pt x="218" y="1136"/>
                      <a:pt x="206" y="1295"/>
                    </a:cubicBezTo>
                    <a:cubicBezTo>
                      <a:pt x="206" y="1336"/>
                      <a:pt x="201" y="1378"/>
                      <a:pt x="201" y="1420"/>
                    </a:cubicBezTo>
                    <a:cubicBezTo>
                      <a:pt x="197" y="1603"/>
                      <a:pt x="210" y="1821"/>
                      <a:pt x="318" y="2004"/>
                    </a:cubicBezTo>
                    <a:cubicBezTo>
                      <a:pt x="418" y="2167"/>
                      <a:pt x="581" y="2280"/>
                      <a:pt x="769" y="2313"/>
                    </a:cubicBezTo>
                    <a:cubicBezTo>
                      <a:pt x="798" y="2317"/>
                      <a:pt x="827" y="2321"/>
                      <a:pt x="857" y="2321"/>
                    </a:cubicBezTo>
                    <a:lnTo>
                      <a:pt x="873" y="2321"/>
                    </a:lnTo>
                    <a:lnTo>
                      <a:pt x="873" y="2326"/>
                    </a:lnTo>
                    <a:lnTo>
                      <a:pt x="857" y="2326"/>
                    </a:lnTo>
                    <a:cubicBezTo>
                      <a:pt x="827" y="2326"/>
                      <a:pt x="802" y="2321"/>
                      <a:pt x="773" y="2317"/>
                    </a:cubicBezTo>
                    <a:cubicBezTo>
                      <a:pt x="581" y="2288"/>
                      <a:pt x="414" y="2175"/>
                      <a:pt x="310" y="2008"/>
                    </a:cubicBezTo>
                    <a:lnTo>
                      <a:pt x="314" y="2008"/>
                    </a:lnTo>
                    <a:cubicBezTo>
                      <a:pt x="206" y="1825"/>
                      <a:pt x="193" y="1608"/>
                      <a:pt x="197" y="1424"/>
                    </a:cubicBezTo>
                    <a:cubicBezTo>
                      <a:pt x="197" y="1382"/>
                      <a:pt x="197" y="1341"/>
                      <a:pt x="201" y="1299"/>
                    </a:cubicBezTo>
                    <a:cubicBezTo>
                      <a:pt x="210" y="1140"/>
                      <a:pt x="206" y="977"/>
                      <a:pt x="180" y="823"/>
                    </a:cubicBezTo>
                    <a:close/>
                    <a:moveTo>
                      <a:pt x="1" y="1"/>
                    </a:moveTo>
                    <a:lnTo>
                      <a:pt x="1" y="13"/>
                    </a:lnTo>
                    <a:cubicBezTo>
                      <a:pt x="1" y="681"/>
                      <a:pt x="1" y="1282"/>
                      <a:pt x="5" y="1633"/>
                    </a:cubicBezTo>
                    <a:cubicBezTo>
                      <a:pt x="5" y="1795"/>
                      <a:pt x="51" y="1958"/>
                      <a:pt x="135" y="2100"/>
                    </a:cubicBezTo>
                    <a:cubicBezTo>
                      <a:pt x="231" y="2259"/>
                      <a:pt x="377" y="2384"/>
                      <a:pt x="548" y="2451"/>
                    </a:cubicBezTo>
                    <a:cubicBezTo>
                      <a:pt x="673" y="2493"/>
                      <a:pt x="807" y="2526"/>
                      <a:pt x="940" y="2543"/>
                    </a:cubicBezTo>
                    <a:cubicBezTo>
                      <a:pt x="1232" y="2584"/>
                      <a:pt x="1533" y="2605"/>
                      <a:pt x="1833" y="2605"/>
                    </a:cubicBezTo>
                    <a:lnTo>
                      <a:pt x="2042" y="2605"/>
                    </a:lnTo>
                    <a:cubicBezTo>
                      <a:pt x="2334" y="2605"/>
                      <a:pt x="2631" y="2584"/>
                      <a:pt x="2923" y="2547"/>
                    </a:cubicBezTo>
                    <a:cubicBezTo>
                      <a:pt x="3056" y="2526"/>
                      <a:pt x="3190" y="2493"/>
                      <a:pt x="3319" y="2451"/>
                    </a:cubicBezTo>
                    <a:cubicBezTo>
                      <a:pt x="3495" y="2384"/>
                      <a:pt x="3637" y="2259"/>
                      <a:pt x="3733" y="2100"/>
                    </a:cubicBezTo>
                    <a:cubicBezTo>
                      <a:pt x="3820" y="1958"/>
                      <a:pt x="3866" y="1795"/>
                      <a:pt x="3866" y="1633"/>
                    </a:cubicBezTo>
                    <a:cubicBezTo>
                      <a:pt x="3866" y="1457"/>
                      <a:pt x="3866" y="802"/>
                      <a:pt x="3870" y="13"/>
                    </a:cubicBezTo>
                    <a:lnTo>
                      <a:pt x="3870" y="1"/>
                    </a:lnTo>
                    <a:lnTo>
                      <a:pt x="3854" y="5"/>
                    </a:lnTo>
                    <a:cubicBezTo>
                      <a:pt x="3712" y="42"/>
                      <a:pt x="3566" y="67"/>
                      <a:pt x="3420" y="84"/>
                    </a:cubicBezTo>
                    <a:cubicBezTo>
                      <a:pt x="2972" y="130"/>
                      <a:pt x="2520" y="151"/>
                      <a:pt x="2065" y="151"/>
                    </a:cubicBezTo>
                    <a:cubicBezTo>
                      <a:pt x="2024" y="151"/>
                      <a:pt x="1983" y="151"/>
                      <a:pt x="1942" y="151"/>
                    </a:cubicBezTo>
                    <a:lnTo>
                      <a:pt x="1921" y="151"/>
                    </a:lnTo>
                    <a:cubicBezTo>
                      <a:pt x="1881" y="151"/>
                      <a:pt x="1840" y="151"/>
                      <a:pt x="1800" y="151"/>
                    </a:cubicBezTo>
                    <a:cubicBezTo>
                      <a:pt x="1347" y="151"/>
                      <a:pt x="891" y="130"/>
                      <a:pt x="439" y="80"/>
                    </a:cubicBezTo>
                    <a:cubicBezTo>
                      <a:pt x="293" y="67"/>
                      <a:pt x="151" y="42"/>
                      <a:pt x="14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8"/>
              <p:cNvSpPr/>
              <p:nvPr/>
            </p:nvSpPr>
            <p:spPr>
              <a:xfrm>
                <a:off x="8719083" y="1553897"/>
                <a:ext cx="6778" cy="160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0" extrusionOk="0">
                    <a:moveTo>
                      <a:pt x="28" y="0"/>
                    </a:moveTo>
                    <a:cubicBezTo>
                      <a:pt x="14" y="0"/>
                      <a:pt x="1" y="8"/>
                      <a:pt x="1" y="25"/>
                    </a:cubicBezTo>
                    <a:lnTo>
                      <a:pt x="1" y="104"/>
                    </a:lnTo>
                    <a:cubicBezTo>
                      <a:pt x="1" y="117"/>
                      <a:pt x="13" y="129"/>
                      <a:pt x="30" y="129"/>
                    </a:cubicBezTo>
                    <a:cubicBezTo>
                      <a:pt x="42" y="129"/>
                      <a:pt x="55" y="117"/>
                      <a:pt x="55" y="104"/>
                    </a:cubicBezTo>
                    <a:lnTo>
                      <a:pt x="55" y="25"/>
                    </a:lnTo>
                    <a:cubicBezTo>
                      <a:pt x="55" y="8"/>
                      <a:pt x="4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8"/>
              <p:cNvSpPr/>
              <p:nvPr/>
            </p:nvSpPr>
            <p:spPr>
              <a:xfrm>
                <a:off x="8794745" y="1553897"/>
                <a:ext cx="37091" cy="677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5" extrusionOk="0">
                    <a:moveTo>
                      <a:pt x="25" y="0"/>
                    </a:moveTo>
                    <a:cubicBezTo>
                      <a:pt x="13" y="0"/>
                      <a:pt x="0" y="13"/>
                      <a:pt x="0" y="25"/>
                    </a:cubicBezTo>
                    <a:cubicBezTo>
                      <a:pt x="0" y="42"/>
                      <a:pt x="13" y="54"/>
                      <a:pt x="25" y="54"/>
                    </a:cubicBezTo>
                    <a:lnTo>
                      <a:pt x="272" y="54"/>
                    </a:lnTo>
                    <a:cubicBezTo>
                      <a:pt x="288" y="54"/>
                      <a:pt x="301" y="42"/>
                      <a:pt x="301" y="25"/>
                    </a:cubicBezTo>
                    <a:cubicBezTo>
                      <a:pt x="301" y="13"/>
                      <a:pt x="288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8"/>
              <p:cNvSpPr/>
              <p:nvPr/>
            </p:nvSpPr>
            <p:spPr>
              <a:xfrm>
                <a:off x="8771085" y="1529005"/>
                <a:ext cx="35120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7" extrusionOk="0">
                    <a:moveTo>
                      <a:pt x="257" y="0"/>
                    </a:moveTo>
                    <a:cubicBezTo>
                      <a:pt x="252" y="0"/>
                      <a:pt x="246" y="2"/>
                      <a:pt x="242" y="6"/>
                    </a:cubicBezTo>
                    <a:cubicBezTo>
                      <a:pt x="180" y="56"/>
                      <a:pt x="184" y="152"/>
                      <a:pt x="188" y="202"/>
                    </a:cubicBezTo>
                    <a:lnTo>
                      <a:pt x="25" y="202"/>
                    </a:lnTo>
                    <a:cubicBezTo>
                      <a:pt x="13" y="202"/>
                      <a:pt x="0" y="215"/>
                      <a:pt x="0" y="227"/>
                    </a:cubicBezTo>
                    <a:cubicBezTo>
                      <a:pt x="0" y="244"/>
                      <a:pt x="13" y="252"/>
                      <a:pt x="25" y="256"/>
                    </a:cubicBezTo>
                    <a:lnTo>
                      <a:pt x="217" y="256"/>
                    </a:lnTo>
                    <a:cubicBezTo>
                      <a:pt x="226" y="256"/>
                      <a:pt x="234" y="252"/>
                      <a:pt x="238" y="244"/>
                    </a:cubicBezTo>
                    <a:cubicBezTo>
                      <a:pt x="242" y="240"/>
                      <a:pt x="247" y="231"/>
                      <a:pt x="247" y="223"/>
                    </a:cubicBezTo>
                    <a:cubicBezTo>
                      <a:pt x="238" y="185"/>
                      <a:pt x="226" y="85"/>
                      <a:pt x="272" y="48"/>
                    </a:cubicBezTo>
                    <a:cubicBezTo>
                      <a:pt x="284" y="35"/>
                      <a:pt x="284" y="18"/>
                      <a:pt x="276" y="10"/>
                    </a:cubicBezTo>
                    <a:cubicBezTo>
                      <a:pt x="271" y="3"/>
                      <a:pt x="264" y="0"/>
                      <a:pt x="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8"/>
              <p:cNvSpPr/>
              <p:nvPr/>
            </p:nvSpPr>
            <p:spPr>
              <a:xfrm>
                <a:off x="8747426" y="1529005"/>
                <a:ext cx="35120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7" extrusionOk="0">
                    <a:moveTo>
                      <a:pt x="257" y="0"/>
                    </a:moveTo>
                    <a:cubicBezTo>
                      <a:pt x="250" y="0"/>
                      <a:pt x="244" y="2"/>
                      <a:pt x="238" y="6"/>
                    </a:cubicBezTo>
                    <a:cubicBezTo>
                      <a:pt x="180" y="56"/>
                      <a:pt x="180" y="152"/>
                      <a:pt x="188" y="202"/>
                    </a:cubicBezTo>
                    <a:lnTo>
                      <a:pt x="25" y="202"/>
                    </a:lnTo>
                    <a:cubicBezTo>
                      <a:pt x="13" y="202"/>
                      <a:pt x="0" y="215"/>
                      <a:pt x="0" y="227"/>
                    </a:cubicBezTo>
                    <a:cubicBezTo>
                      <a:pt x="0" y="244"/>
                      <a:pt x="13" y="256"/>
                      <a:pt x="25" y="256"/>
                    </a:cubicBezTo>
                    <a:lnTo>
                      <a:pt x="217" y="256"/>
                    </a:lnTo>
                    <a:cubicBezTo>
                      <a:pt x="226" y="256"/>
                      <a:pt x="234" y="252"/>
                      <a:pt x="238" y="244"/>
                    </a:cubicBezTo>
                    <a:cubicBezTo>
                      <a:pt x="242" y="240"/>
                      <a:pt x="247" y="231"/>
                      <a:pt x="242" y="223"/>
                    </a:cubicBezTo>
                    <a:cubicBezTo>
                      <a:pt x="238" y="185"/>
                      <a:pt x="226" y="85"/>
                      <a:pt x="272" y="48"/>
                    </a:cubicBezTo>
                    <a:cubicBezTo>
                      <a:pt x="284" y="35"/>
                      <a:pt x="284" y="18"/>
                      <a:pt x="276" y="10"/>
                    </a:cubicBezTo>
                    <a:cubicBezTo>
                      <a:pt x="271" y="3"/>
                      <a:pt x="264" y="0"/>
                      <a:pt x="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8"/>
              <p:cNvSpPr/>
              <p:nvPr/>
            </p:nvSpPr>
            <p:spPr>
              <a:xfrm>
                <a:off x="8723766" y="1529005"/>
                <a:ext cx="35120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7" extrusionOk="0">
                    <a:moveTo>
                      <a:pt x="256" y="0"/>
                    </a:moveTo>
                    <a:cubicBezTo>
                      <a:pt x="250" y="0"/>
                      <a:pt x="244" y="2"/>
                      <a:pt x="238" y="6"/>
                    </a:cubicBezTo>
                    <a:cubicBezTo>
                      <a:pt x="180" y="56"/>
                      <a:pt x="184" y="152"/>
                      <a:pt x="188" y="202"/>
                    </a:cubicBezTo>
                    <a:lnTo>
                      <a:pt x="25" y="202"/>
                    </a:lnTo>
                    <a:cubicBezTo>
                      <a:pt x="13" y="202"/>
                      <a:pt x="0" y="215"/>
                      <a:pt x="0" y="227"/>
                    </a:cubicBezTo>
                    <a:cubicBezTo>
                      <a:pt x="0" y="244"/>
                      <a:pt x="13" y="256"/>
                      <a:pt x="25" y="256"/>
                    </a:cubicBezTo>
                    <a:lnTo>
                      <a:pt x="217" y="256"/>
                    </a:lnTo>
                    <a:cubicBezTo>
                      <a:pt x="226" y="256"/>
                      <a:pt x="234" y="252"/>
                      <a:pt x="238" y="244"/>
                    </a:cubicBezTo>
                    <a:cubicBezTo>
                      <a:pt x="242" y="240"/>
                      <a:pt x="247" y="231"/>
                      <a:pt x="242" y="223"/>
                    </a:cubicBezTo>
                    <a:cubicBezTo>
                      <a:pt x="234" y="185"/>
                      <a:pt x="226" y="85"/>
                      <a:pt x="272" y="48"/>
                    </a:cubicBezTo>
                    <a:cubicBezTo>
                      <a:pt x="284" y="35"/>
                      <a:pt x="284" y="18"/>
                      <a:pt x="276" y="10"/>
                    </a:cubicBezTo>
                    <a:cubicBezTo>
                      <a:pt x="271" y="3"/>
                      <a:pt x="264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8"/>
              <p:cNvSpPr/>
              <p:nvPr/>
            </p:nvSpPr>
            <p:spPr>
              <a:xfrm>
                <a:off x="8798812" y="1936884"/>
                <a:ext cx="22304" cy="86752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04" extrusionOk="0">
                    <a:moveTo>
                      <a:pt x="32" y="0"/>
                    </a:moveTo>
                    <a:cubicBezTo>
                      <a:pt x="16" y="0"/>
                      <a:pt x="1" y="16"/>
                      <a:pt x="9" y="35"/>
                    </a:cubicBezTo>
                    <a:cubicBezTo>
                      <a:pt x="126" y="294"/>
                      <a:pt x="9" y="665"/>
                      <a:pt x="9" y="670"/>
                    </a:cubicBezTo>
                    <a:cubicBezTo>
                      <a:pt x="1" y="682"/>
                      <a:pt x="9" y="695"/>
                      <a:pt x="26" y="703"/>
                    </a:cubicBezTo>
                    <a:lnTo>
                      <a:pt x="30" y="703"/>
                    </a:lnTo>
                    <a:cubicBezTo>
                      <a:pt x="42" y="699"/>
                      <a:pt x="51" y="695"/>
                      <a:pt x="55" y="686"/>
                    </a:cubicBezTo>
                    <a:cubicBezTo>
                      <a:pt x="59" y="670"/>
                      <a:pt x="180" y="290"/>
                      <a:pt x="55" y="14"/>
                    </a:cubicBezTo>
                    <a:cubicBezTo>
                      <a:pt x="49" y="4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8"/>
              <p:cNvSpPr/>
              <p:nvPr/>
            </p:nvSpPr>
            <p:spPr>
              <a:xfrm>
                <a:off x="8762706" y="1935898"/>
                <a:ext cx="32162" cy="87738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12" extrusionOk="0">
                    <a:moveTo>
                      <a:pt x="40" y="1"/>
                    </a:moveTo>
                    <a:cubicBezTo>
                      <a:pt x="21" y="1"/>
                      <a:pt x="0" y="25"/>
                      <a:pt x="18" y="43"/>
                    </a:cubicBezTo>
                    <a:cubicBezTo>
                      <a:pt x="202" y="302"/>
                      <a:pt x="18" y="669"/>
                      <a:pt x="18" y="669"/>
                    </a:cubicBezTo>
                    <a:cubicBezTo>
                      <a:pt x="14" y="686"/>
                      <a:pt x="18" y="699"/>
                      <a:pt x="31" y="707"/>
                    </a:cubicBezTo>
                    <a:cubicBezTo>
                      <a:pt x="35" y="707"/>
                      <a:pt x="39" y="707"/>
                      <a:pt x="43" y="711"/>
                    </a:cubicBezTo>
                    <a:cubicBezTo>
                      <a:pt x="52" y="707"/>
                      <a:pt x="60" y="703"/>
                      <a:pt x="60" y="694"/>
                    </a:cubicBezTo>
                    <a:cubicBezTo>
                      <a:pt x="72" y="678"/>
                      <a:pt x="260" y="298"/>
                      <a:pt x="60" y="14"/>
                    </a:cubicBezTo>
                    <a:cubicBezTo>
                      <a:pt x="55" y="5"/>
                      <a:pt x="48" y="1"/>
                      <a:pt x="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8"/>
              <p:cNvSpPr/>
              <p:nvPr/>
            </p:nvSpPr>
            <p:spPr>
              <a:xfrm>
                <a:off x="8734487" y="1936268"/>
                <a:ext cx="30560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9" extrusionOk="0">
                    <a:moveTo>
                      <a:pt x="32" y="1"/>
                    </a:moveTo>
                    <a:cubicBezTo>
                      <a:pt x="26" y="1"/>
                      <a:pt x="19" y="3"/>
                      <a:pt x="13" y="7"/>
                    </a:cubicBezTo>
                    <a:cubicBezTo>
                      <a:pt x="5" y="15"/>
                      <a:pt x="1" y="32"/>
                      <a:pt x="9" y="40"/>
                    </a:cubicBezTo>
                    <a:cubicBezTo>
                      <a:pt x="189" y="299"/>
                      <a:pt x="9" y="666"/>
                      <a:pt x="9" y="666"/>
                    </a:cubicBezTo>
                    <a:cubicBezTo>
                      <a:pt x="1" y="683"/>
                      <a:pt x="5" y="696"/>
                      <a:pt x="22" y="704"/>
                    </a:cubicBezTo>
                    <a:cubicBezTo>
                      <a:pt x="22" y="704"/>
                      <a:pt x="26" y="704"/>
                      <a:pt x="30" y="708"/>
                    </a:cubicBezTo>
                    <a:cubicBezTo>
                      <a:pt x="39" y="704"/>
                      <a:pt x="47" y="700"/>
                      <a:pt x="51" y="691"/>
                    </a:cubicBezTo>
                    <a:cubicBezTo>
                      <a:pt x="59" y="675"/>
                      <a:pt x="247" y="295"/>
                      <a:pt x="51" y="11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8"/>
              <p:cNvSpPr/>
              <p:nvPr/>
            </p:nvSpPr>
            <p:spPr>
              <a:xfrm>
                <a:off x="8704666" y="1936268"/>
                <a:ext cx="310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09" extrusionOk="0">
                    <a:moveTo>
                      <a:pt x="34" y="1"/>
                    </a:moveTo>
                    <a:cubicBezTo>
                      <a:pt x="29" y="1"/>
                      <a:pt x="23" y="3"/>
                      <a:pt x="18" y="7"/>
                    </a:cubicBezTo>
                    <a:cubicBezTo>
                      <a:pt x="5" y="15"/>
                      <a:pt x="1" y="32"/>
                      <a:pt x="9" y="40"/>
                    </a:cubicBezTo>
                    <a:cubicBezTo>
                      <a:pt x="193" y="299"/>
                      <a:pt x="9" y="666"/>
                      <a:pt x="9" y="666"/>
                    </a:cubicBezTo>
                    <a:cubicBezTo>
                      <a:pt x="5" y="683"/>
                      <a:pt x="9" y="696"/>
                      <a:pt x="22" y="704"/>
                    </a:cubicBezTo>
                    <a:cubicBezTo>
                      <a:pt x="26" y="704"/>
                      <a:pt x="30" y="704"/>
                      <a:pt x="34" y="708"/>
                    </a:cubicBezTo>
                    <a:cubicBezTo>
                      <a:pt x="43" y="704"/>
                      <a:pt x="51" y="700"/>
                      <a:pt x="51" y="691"/>
                    </a:cubicBezTo>
                    <a:cubicBezTo>
                      <a:pt x="63" y="675"/>
                      <a:pt x="251" y="295"/>
                      <a:pt x="51" y="11"/>
                    </a:cubicBezTo>
                    <a:cubicBezTo>
                      <a:pt x="46" y="4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8"/>
              <p:cNvSpPr/>
              <p:nvPr/>
            </p:nvSpPr>
            <p:spPr>
              <a:xfrm>
                <a:off x="8675338" y="1936268"/>
                <a:ext cx="30560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9" extrusionOk="0">
                    <a:moveTo>
                      <a:pt x="32" y="1"/>
                    </a:moveTo>
                    <a:cubicBezTo>
                      <a:pt x="26" y="1"/>
                      <a:pt x="19" y="3"/>
                      <a:pt x="13" y="7"/>
                    </a:cubicBezTo>
                    <a:cubicBezTo>
                      <a:pt x="1" y="15"/>
                      <a:pt x="1" y="32"/>
                      <a:pt x="5" y="40"/>
                    </a:cubicBezTo>
                    <a:cubicBezTo>
                      <a:pt x="189" y="299"/>
                      <a:pt x="5" y="666"/>
                      <a:pt x="5" y="666"/>
                    </a:cubicBezTo>
                    <a:cubicBezTo>
                      <a:pt x="1" y="683"/>
                      <a:pt x="5" y="696"/>
                      <a:pt x="18" y="704"/>
                    </a:cubicBezTo>
                    <a:cubicBezTo>
                      <a:pt x="22" y="704"/>
                      <a:pt x="26" y="704"/>
                      <a:pt x="30" y="708"/>
                    </a:cubicBezTo>
                    <a:cubicBezTo>
                      <a:pt x="38" y="704"/>
                      <a:pt x="47" y="700"/>
                      <a:pt x="51" y="691"/>
                    </a:cubicBezTo>
                    <a:cubicBezTo>
                      <a:pt x="59" y="675"/>
                      <a:pt x="247" y="295"/>
                      <a:pt x="51" y="11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8"/>
              <p:cNvSpPr/>
              <p:nvPr/>
            </p:nvSpPr>
            <p:spPr>
              <a:xfrm>
                <a:off x="8645517" y="1936268"/>
                <a:ext cx="30560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9" extrusionOk="0">
                    <a:moveTo>
                      <a:pt x="32" y="1"/>
                    </a:moveTo>
                    <a:cubicBezTo>
                      <a:pt x="27" y="1"/>
                      <a:pt x="21" y="3"/>
                      <a:pt x="18" y="7"/>
                    </a:cubicBezTo>
                    <a:cubicBezTo>
                      <a:pt x="5" y="15"/>
                      <a:pt x="1" y="32"/>
                      <a:pt x="9" y="40"/>
                    </a:cubicBezTo>
                    <a:cubicBezTo>
                      <a:pt x="189" y="299"/>
                      <a:pt x="9" y="666"/>
                      <a:pt x="9" y="666"/>
                    </a:cubicBezTo>
                    <a:cubicBezTo>
                      <a:pt x="1" y="683"/>
                      <a:pt x="9" y="696"/>
                      <a:pt x="22" y="704"/>
                    </a:cubicBezTo>
                    <a:cubicBezTo>
                      <a:pt x="22" y="704"/>
                      <a:pt x="26" y="704"/>
                      <a:pt x="30" y="708"/>
                    </a:cubicBezTo>
                    <a:cubicBezTo>
                      <a:pt x="43" y="704"/>
                      <a:pt x="47" y="700"/>
                      <a:pt x="51" y="691"/>
                    </a:cubicBezTo>
                    <a:cubicBezTo>
                      <a:pt x="63" y="675"/>
                      <a:pt x="247" y="295"/>
                      <a:pt x="51" y="11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8"/>
              <p:cNvSpPr/>
              <p:nvPr/>
            </p:nvSpPr>
            <p:spPr>
              <a:xfrm>
                <a:off x="8571950" y="1581623"/>
                <a:ext cx="506342" cy="121563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9865" extrusionOk="0">
                    <a:moveTo>
                      <a:pt x="1548" y="52"/>
                    </a:moveTo>
                    <a:cubicBezTo>
                      <a:pt x="1692" y="52"/>
                      <a:pt x="1869" y="53"/>
                      <a:pt x="2046" y="55"/>
                    </a:cubicBezTo>
                    <a:lnTo>
                      <a:pt x="2860" y="55"/>
                    </a:lnTo>
                    <a:cubicBezTo>
                      <a:pt x="2873" y="163"/>
                      <a:pt x="2935" y="614"/>
                      <a:pt x="3361" y="1073"/>
                    </a:cubicBezTo>
                    <a:cubicBezTo>
                      <a:pt x="3837" y="1595"/>
                      <a:pt x="4046" y="2517"/>
                      <a:pt x="3787" y="2935"/>
                    </a:cubicBezTo>
                    <a:cubicBezTo>
                      <a:pt x="3612" y="3219"/>
                      <a:pt x="3720" y="3352"/>
                      <a:pt x="3829" y="3482"/>
                    </a:cubicBezTo>
                    <a:cubicBezTo>
                      <a:pt x="3900" y="3565"/>
                      <a:pt x="3970" y="3649"/>
                      <a:pt x="3975" y="3782"/>
                    </a:cubicBezTo>
                    <a:cubicBezTo>
                      <a:pt x="3983" y="4087"/>
                      <a:pt x="3975" y="7739"/>
                      <a:pt x="3975" y="8854"/>
                    </a:cubicBezTo>
                    <a:cubicBezTo>
                      <a:pt x="3975" y="9016"/>
                      <a:pt x="3929" y="9175"/>
                      <a:pt x="3841" y="9313"/>
                    </a:cubicBezTo>
                    <a:cubicBezTo>
                      <a:pt x="3749" y="9471"/>
                      <a:pt x="3607" y="9593"/>
                      <a:pt x="3436" y="9659"/>
                    </a:cubicBezTo>
                    <a:cubicBezTo>
                      <a:pt x="3067" y="9797"/>
                      <a:pt x="2412" y="9810"/>
                      <a:pt x="2165" y="9810"/>
                    </a:cubicBezTo>
                    <a:cubicBezTo>
                      <a:pt x="2105" y="9810"/>
                      <a:pt x="2069" y="9810"/>
                      <a:pt x="2067" y="9810"/>
                    </a:cubicBezTo>
                    <a:lnTo>
                      <a:pt x="2042" y="9810"/>
                    </a:lnTo>
                    <a:cubicBezTo>
                      <a:pt x="2040" y="9810"/>
                      <a:pt x="2004" y="9810"/>
                      <a:pt x="1944" y="9810"/>
                    </a:cubicBezTo>
                    <a:cubicBezTo>
                      <a:pt x="1697" y="9810"/>
                      <a:pt x="1042" y="9797"/>
                      <a:pt x="673" y="9659"/>
                    </a:cubicBezTo>
                    <a:cubicBezTo>
                      <a:pt x="502" y="9593"/>
                      <a:pt x="360" y="9471"/>
                      <a:pt x="268" y="9313"/>
                    </a:cubicBezTo>
                    <a:cubicBezTo>
                      <a:pt x="180" y="9175"/>
                      <a:pt x="135" y="9016"/>
                      <a:pt x="135" y="8854"/>
                    </a:cubicBezTo>
                    <a:cubicBezTo>
                      <a:pt x="135" y="7739"/>
                      <a:pt x="126" y="4087"/>
                      <a:pt x="135" y="3782"/>
                    </a:cubicBezTo>
                    <a:cubicBezTo>
                      <a:pt x="139" y="3649"/>
                      <a:pt x="210" y="3565"/>
                      <a:pt x="281" y="3482"/>
                    </a:cubicBezTo>
                    <a:cubicBezTo>
                      <a:pt x="389" y="3352"/>
                      <a:pt x="498" y="3219"/>
                      <a:pt x="322" y="2935"/>
                    </a:cubicBezTo>
                    <a:cubicBezTo>
                      <a:pt x="59" y="2517"/>
                      <a:pt x="272" y="1595"/>
                      <a:pt x="748" y="1073"/>
                    </a:cubicBezTo>
                    <a:cubicBezTo>
                      <a:pt x="1174" y="614"/>
                      <a:pt x="1236" y="163"/>
                      <a:pt x="1245" y="55"/>
                    </a:cubicBezTo>
                    <a:cubicBezTo>
                      <a:pt x="1293" y="53"/>
                      <a:pt x="1404" y="52"/>
                      <a:pt x="1548" y="52"/>
                    </a:cubicBezTo>
                    <a:close/>
                    <a:moveTo>
                      <a:pt x="1224" y="0"/>
                    </a:moveTo>
                    <a:cubicBezTo>
                      <a:pt x="1207" y="0"/>
                      <a:pt x="1195" y="13"/>
                      <a:pt x="1195" y="26"/>
                    </a:cubicBezTo>
                    <a:cubicBezTo>
                      <a:pt x="1195" y="34"/>
                      <a:pt x="1178" y="535"/>
                      <a:pt x="711" y="1040"/>
                    </a:cubicBezTo>
                    <a:cubicBezTo>
                      <a:pt x="210" y="1582"/>
                      <a:pt x="1" y="2517"/>
                      <a:pt x="281" y="2964"/>
                    </a:cubicBezTo>
                    <a:cubicBezTo>
                      <a:pt x="435" y="3215"/>
                      <a:pt x="347" y="3319"/>
                      <a:pt x="239" y="3448"/>
                    </a:cubicBezTo>
                    <a:cubicBezTo>
                      <a:pt x="168" y="3536"/>
                      <a:pt x="89" y="3632"/>
                      <a:pt x="84" y="3782"/>
                    </a:cubicBezTo>
                    <a:cubicBezTo>
                      <a:pt x="76" y="4087"/>
                      <a:pt x="84" y="7739"/>
                      <a:pt x="84" y="8854"/>
                    </a:cubicBezTo>
                    <a:cubicBezTo>
                      <a:pt x="84" y="9025"/>
                      <a:pt x="130" y="9196"/>
                      <a:pt x="222" y="9342"/>
                    </a:cubicBezTo>
                    <a:cubicBezTo>
                      <a:pt x="322" y="9509"/>
                      <a:pt x="473" y="9638"/>
                      <a:pt x="656" y="9709"/>
                    </a:cubicBezTo>
                    <a:cubicBezTo>
                      <a:pt x="1032" y="9851"/>
                      <a:pt x="1679" y="9864"/>
                      <a:pt x="1938" y="9864"/>
                    </a:cubicBezTo>
                    <a:lnTo>
                      <a:pt x="2063" y="9864"/>
                    </a:lnTo>
                    <a:cubicBezTo>
                      <a:pt x="2071" y="9864"/>
                      <a:pt x="2110" y="9865"/>
                      <a:pt x="2172" y="9865"/>
                    </a:cubicBezTo>
                    <a:cubicBezTo>
                      <a:pt x="2429" y="9865"/>
                      <a:pt x="3079" y="9851"/>
                      <a:pt x="3453" y="9709"/>
                    </a:cubicBezTo>
                    <a:cubicBezTo>
                      <a:pt x="3632" y="9638"/>
                      <a:pt x="3787" y="9509"/>
                      <a:pt x="3887" y="9342"/>
                    </a:cubicBezTo>
                    <a:cubicBezTo>
                      <a:pt x="3975" y="9196"/>
                      <a:pt x="4025" y="9025"/>
                      <a:pt x="4025" y="8854"/>
                    </a:cubicBezTo>
                    <a:cubicBezTo>
                      <a:pt x="4029" y="7739"/>
                      <a:pt x="4033" y="4087"/>
                      <a:pt x="4025" y="3782"/>
                    </a:cubicBezTo>
                    <a:cubicBezTo>
                      <a:pt x="4021" y="3632"/>
                      <a:pt x="3941" y="3536"/>
                      <a:pt x="3870" y="3448"/>
                    </a:cubicBezTo>
                    <a:cubicBezTo>
                      <a:pt x="3758" y="3319"/>
                      <a:pt x="3674" y="3215"/>
                      <a:pt x="3829" y="2964"/>
                    </a:cubicBezTo>
                    <a:cubicBezTo>
                      <a:pt x="4108" y="2517"/>
                      <a:pt x="3900" y="1582"/>
                      <a:pt x="3399" y="1040"/>
                    </a:cubicBezTo>
                    <a:cubicBezTo>
                      <a:pt x="2931" y="535"/>
                      <a:pt x="2910" y="34"/>
                      <a:pt x="2910" y="26"/>
                    </a:cubicBezTo>
                    <a:cubicBezTo>
                      <a:pt x="2910" y="13"/>
                      <a:pt x="2902" y="0"/>
                      <a:pt x="2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8"/>
              <p:cNvSpPr/>
              <p:nvPr/>
            </p:nvSpPr>
            <p:spPr>
              <a:xfrm>
                <a:off x="8924380" y="1553897"/>
                <a:ext cx="6285" cy="160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0" extrusionOk="0">
                    <a:moveTo>
                      <a:pt x="25" y="0"/>
                    </a:moveTo>
                    <a:cubicBezTo>
                      <a:pt x="13" y="0"/>
                      <a:pt x="0" y="13"/>
                      <a:pt x="0" y="25"/>
                    </a:cubicBezTo>
                    <a:lnTo>
                      <a:pt x="0" y="104"/>
                    </a:lnTo>
                    <a:cubicBezTo>
                      <a:pt x="0" y="117"/>
                      <a:pt x="13" y="129"/>
                      <a:pt x="25" y="129"/>
                    </a:cubicBezTo>
                    <a:cubicBezTo>
                      <a:pt x="42" y="129"/>
                      <a:pt x="50" y="117"/>
                      <a:pt x="50" y="104"/>
                    </a:cubicBezTo>
                    <a:lnTo>
                      <a:pt x="50" y="25"/>
                    </a:lnTo>
                    <a:cubicBezTo>
                      <a:pt x="50" y="13"/>
                      <a:pt x="42" y="0"/>
                      <a:pt x="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8"/>
              <p:cNvSpPr/>
              <p:nvPr/>
            </p:nvSpPr>
            <p:spPr>
              <a:xfrm>
                <a:off x="8819883" y="1529005"/>
                <a:ext cx="35613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7" extrusionOk="0">
                    <a:moveTo>
                      <a:pt x="32" y="0"/>
                    </a:moveTo>
                    <a:cubicBezTo>
                      <a:pt x="25" y="0"/>
                      <a:pt x="18" y="3"/>
                      <a:pt x="13" y="10"/>
                    </a:cubicBezTo>
                    <a:cubicBezTo>
                      <a:pt x="1" y="18"/>
                      <a:pt x="5" y="35"/>
                      <a:pt x="13" y="48"/>
                    </a:cubicBezTo>
                    <a:cubicBezTo>
                      <a:pt x="63" y="85"/>
                      <a:pt x="51" y="185"/>
                      <a:pt x="43" y="223"/>
                    </a:cubicBezTo>
                    <a:cubicBezTo>
                      <a:pt x="43" y="231"/>
                      <a:pt x="43" y="240"/>
                      <a:pt x="51" y="244"/>
                    </a:cubicBezTo>
                    <a:cubicBezTo>
                      <a:pt x="55" y="252"/>
                      <a:pt x="63" y="252"/>
                      <a:pt x="68" y="256"/>
                    </a:cubicBezTo>
                    <a:lnTo>
                      <a:pt x="264" y="256"/>
                    </a:lnTo>
                    <a:cubicBezTo>
                      <a:pt x="276" y="256"/>
                      <a:pt x="289" y="244"/>
                      <a:pt x="289" y="227"/>
                    </a:cubicBezTo>
                    <a:cubicBezTo>
                      <a:pt x="289" y="215"/>
                      <a:pt x="276" y="202"/>
                      <a:pt x="264" y="202"/>
                    </a:cubicBezTo>
                    <a:lnTo>
                      <a:pt x="101" y="202"/>
                    </a:lnTo>
                    <a:cubicBezTo>
                      <a:pt x="105" y="152"/>
                      <a:pt x="109" y="56"/>
                      <a:pt x="47" y="6"/>
                    </a:cubicBezTo>
                    <a:cubicBezTo>
                      <a:pt x="43" y="2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8"/>
              <p:cNvSpPr/>
              <p:nvPr/>
            </p:nvSpPr>
            <p:spPr>
              <a:xfrm>
                <a:off x="8843543" y="1529005"/>
                <a:ext cx="35613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7" extrusionOk="0">
                    <a:moveTo>
                      <a:pt x="32" y="0"/>
                    </a:moveTo>
                    <a:cubicBezTo>
                      <a:pt x="25" y="0"/>
                      <a:pt x="18" y="3"/>
                      <a:pt x="13" y="10"/>
                    </a:cubicBezTo>
                    <a:cubicBezTo>
                      <a:pt x="1" y="18"/>
                      <a:pt x="5" y="35"/>
                      <a:pt x="13" y="48"/>
                    </a:cubicBezTo>
                    <a:cubicBezTo>
                      <a:pt x="63" y="85"/>
                      <a:pt x="51" y="185"/>
                      <a:pt x="43" y="223"/>
                    </a:cubicBezTo>
                    <a:cubicBezTo>
                      <a:pt x="43" y="231"/>
                      <a:pt x="43" y="240"/>
                      <a:pt x="51" y="244"/>
                    </a:cubicBezTo>
                    <a:cubicBezTo>
                      <a:pt x="55" y="252"/>
                      <a:pt x="63" y="256"/>
                      <a:pt x="72" y="256"/>
                    </a:cubicBezTo>
                    <a:lnTo>
                      <a:pt x="260" y="256"/>
                    </a:lnTo>
                    <a:cubicBezTo>
                      <a:pt x="276" y="256"/>
                      <a:pt x="289" y="244"/>
                      <a:pt x="289" y="227"/>
                    </a:cubicBezTo>
                    <a:cubicBezTo>
                      <a:pt x="289" y="215"/>
                      <a:pt x="276" y="202"/>
                      <a:pt x="260" y="202"/>
                    </a:cubicBezTo>
                    <a:lnTo>
                      <a:pt x="101" y="202"/>
                    </a:lnTo>
                    <a:cubicBezTo>
                      <a:pt x="105" y="152"/>
                      <a:pt x="109" y="56"/>
                      <a:pt x="47" y="6"/>
                    </a:cubicBezTo>
                    <a:cubicBezTo>
                      <a:pt x="43" y="2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48"/>
              <p:cNvSpPr/>
              <p:nvPr/>
            </p:nvSpPr>
            <p:spPr>
              <a:xfrm>
                <a:off x="8867819" y="1529005"/>
                <a:ext cx="34997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7" extrusionOk="0">
                    <a:moveTo>
                      <a:pt x="27" y="0"/>
                    </a:moveTo>
                    <a:cubicBezTo>
                      <a:pt x="20" y="0"/>
                      <a:pt x="13" y="3"/>
                      <a:pt x="8" y="10"/>
                    </a:cubicBezTo>
                    <a:cubicBezTo>
                      <a:pt x="0" y="18"/>
                      <a:pt x="0" y="35"/>
                      <a:pt x="13" y="48"/>
                    </a:cubicBezTo>
                    <a:cubicBezTo>
                      <a:pt x="58" y="85"/>
                      <a:pt x="46" y="185"/>
                      <a:pt x="38" y="223"/>
                    </a:cubicBezTo>
                    <a:cubicBezTo>
                      <a:pt x="38" y="231"/>
                      <a:pt x="42" y="240"/>
                      <a:pt x="46" y="244"/>
                    </a:cubicBezTo>
                    <a:cubicBezTo>
                      <a:pt x="50" y="252"/>
                      <a:pt x="58" y="256"/>
                      <a:pt x="67" y="256"/>
                    </a:cubicBezTo>
                    <a:lnTo>
                      <a:pt x="259" y="256"/>
                    </a:lnTo>
                    <a:cubicBezTo>
                      <a:pt x="271" y="252"/>
                      <a:pt x="284" y="244"/>
                      <a:pt x="284" y="227"/>
                    </a:cubicBezTo>
                    <a:cubicBezTo>
                      <a:pt x="284" y="215"/>
                      <a:pt x="271" y="202"/>
                      <a:pt x="259" y="202"/>
                    </a:cubicBezTo>
                    <a:lnTo>
                      <a:pt x="96" y="202"/>
                    </a:lnTo>
                    <a:cubicBezTo>
                      <a:pt x="100" y="152"/>
                      <a:pt x="104" y="56"/>
                      <a:pt x="42" y="6"/>
                    </a:cubicBezTo>
                    <a:cubicBezTo>
                      <a:pt x="38" y="2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8"/>
              <p:cNvSpPr/>
              <p:nvPr/>
            </p:nvSpPr>
            <p:spPr>
              <a:xfrm>
                <a:off x="8890862" y="1529005"/>
                <a:ext cx="35613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7" extrusionOk="0">
                    <a:moveTo>
                      <a:pt x="32" y="0"/>
                    </a:moveTo>
                    <a:cubicBezTo>
                      <a:pt x="25" y="0"/>
                      <a:pt x="18" y="3"/>
                      <a:pt x="13" y="10"/>
                    </a:cubicBezTo>
                    <a:cubicBezTo>
                      <a:pt x="1" y="18"/>
                      <a:pt x="5" y="35"/>
                      <a:pt x="13" y="48"/>
                    </a:cubicBezTo>
                    <a:cubicBezTo>
                      <a:pt x="63" y="85"/>
                      <a:pt x="51" y="185"/>
                      <a:pt x="43" y="223"/>
                    </a:cubicBezTo>
                    <a:cubicBezTo>
                      <a:pt x="43" y="231"/>
                      <a:pt x="43" y="240"/>
                      <a:pt x="51" y="244"/>
                    </a:cubicBezTo>
                    <a:cubicBezTo>
                      <a:pt x="55" y="252"/>
                      <a:pt x="63" y="252"/>
                      <a:pt x="68" y="256"/>
                    </a:cubicBezTo>
                    <a:lnTo>
                      <a:pt x="264" y="256"/>
                    </a:lnTo>
                    <a:cubicBezTo>
                      <a:pt x="276" y="256"/>
                      <a:pt x="289" y="244"/>
                      <a:pt x="289" y="227"/>
                    </a:cubicBezTo>
                    <a:cubicBezTo>
                      <a:pt x="289" y="215"/>
                      <a:pt x="276" y="202"/>
                      <a:pt x="264" y="202"/>
                    </a:cubicBezTo>
                    <a:lnTo>
                      <a:pt x="101" y="202"/>
                    </a:lnTo>
                    <a:cubicBezTo>
                      <a:pt x="105" y="152"/>
                      <a:pt x="109" y="56"/>
                      <a:pt x="47" y="6"/>
                    </a:cubicBezTo>
                    <a:cubicBezTo>
                      <a:pt x="43" y="2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8"/>
              <p:cNvSpPr/>
              <p:nvPr/>
            </p:nvSpPr>
            <p:spPr>
              <a:xfrm>
                <a:off x="8695917" y="1513725"/>
                <a:ext cx="258408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81" extrusionOk="0">
                    <a:moveTo>
                      <a:pt x="130" y="1"/>
                    </a:moveTo>
                    <a:cubicBezTo>
                      <a:pt x="122" y="1"/>
                      <a:pt x="1" y="38"/>
                      <a:pt x="1" y="255"/>
                    </a:cubicBezTo>
                    <a:lnTo>
                      <a:pt x="1" y="351"/>
                    </a:lnTo>
                    <a:cubicBezTo>
                      <a:pt x="1" y="368"/>
                      <a:pt x="13" y="376"/>
                      <a:pt x="26" y="380"/>
                    </a:cubicBezTo>
                    <a:lnTo>
                      <a:pt x="251" y="380"/>
                    </a:lnTo>
                    <a:cubicBezTo>
                      <a:pt x="260" y="376"/>
                      <a:pt x="268" y="376"/>
                      <a:pt x="272" y="368"/>
                    </a:cubicBezTo>
                    <a:cubicBezTo>
                      <a:pt x="281" y="364"/>
                      <a:pt x="281" y="355"/>
                      <a:pt x="281" y="347"/>
                    </a:cubicBezTo>
                    <a:cubicBezTo>
                      <a:pt x="272" y="309"/>
                      <a:pt x="260" y="209"/>
                      <a:pt x="310" y="172"/>
                    </a:cubicBezTo>
                    <a:cubicBezTo>
                      <a:pt x="318" y="159"/>
                      <a:pt x="322" y="142"/>
                      <a:pt x="310" y="134"/>
                    </a:cubicBezTo>
                    <a:cubicBezTo>
                      <a:pt x="305" y="127"/>
                      <a:pt x="298" y="124"/>
                      <a:pt x="291" y="124"/>
                    </a:cubicBezTo>
                    <a:cubicBezTo>
                      <a:pt x="286" y="124"/>
                      <a:pt x="280" y="126"/>
                      <a:pt x="276" y="130"/>
                    </a:cubicBezTo>
                    <a:cubicBezTo>
                      <a:pt x="214" y="180"/>
                      <a:pt x="218" y="276"/>
                      <a:pt x="222" y="326"/>
                    </a:cubicBezTo>
                    <a:lnTo>
                      <a:pt x="51" y="326"/>
                    </a:lnTo>
                    <a:lnTo>
                      <a:pt x="51" y="255"/>
                    </a:lnTo>
                    <a:cubicBezTo>
                      <a:pt x="51" y="92"/>
                      <a:pt x="126" y="55"/>
                      <a:pt x="139" y="51"/>
                    </a:cubicBezTo>
                    <a:lnTo>
                      <a:pt x="1959" y="51"/>
                    </a:lnTo>
                    <a:cubicBezTo>
                      <a:pt x="1971" y="59"/>
                      <a:pt x="2046" y="97"/>
                      <a:pt x="2046" y="255"/>
                    </a:cubicBezTo>
                    <a:lnTo>
                      <a:pt x="2046" y="326"/>
                    </a:lnTo>
                    <a:lnTo>
                      <a:pt x="1875" y="326"/>
                    </a:lnTo>
                    <a:cubicBezTo>
                      <a:pt x="1879" y="276"/>
                      <a:pt x="1883" y="180"/>
                      <a:pt x="1821" y="130"/>
                    </a:cubicBezTo>
                    <a:cubicBezTo>
                      <a:pt x="1817" y="126"/>
                      <a:pt x="1812" y="124"/>
                      <a:pt x="1806" y="124"/>
                    </a:cubicBezTo>
                    <a:cubicBezTo>
                      <a:pt x="1799" y="124"/>
                      <a:pt x="1792" y="127"/>
                      <a:pt x="1787" y="134"/>
                    </a:cubicBezTo>
                    <a:cubicBezTo>
                      <a:pt x="1775" y="142"/>
                      <a:pt x="1779" y="159"/>
                      <a:pt x="1787" y="172"/>
                    </a:cubicBezTo>
                    <a:cubicBezTo>
                      <a:pt x="1837" y="209"/>
                      <a:pt x="1825" y="309"/>
                      <a:pt x="1817" y="347"/>
                    </a:cubicBezTo>
                    <a:cubicBezTo>
                      <a:pt x="1817" y="355"/>
                      <a:pt x="1817" y="364"/>
                      <a:pt x="1825" y="368"/>
                    </a:cubicBezTo>
                    <a:cubicBezTo>
                      <a:pt x="1829" y="376"/>
                      <a:pt x="1837" y="380"/>
                      <a:pt x="1846" y="380"/>
                    </a:cubicBezTo>
                    <a:lnTo>
                      <a:pt x="2071" y="380"/>
                    </a:lnTo>
                    <a:cubicBezTo>
                      <a:pt x="2084" y="376"/>
                      <a:pt x="2096" y="368"/>
                      <a:pt x="2096" y="351"/>
                    </a:cubicBezTo>
                    <a:lnTo>
                      <a:pt x="2096" y="255"/>
                    </a:lnTo>
                    <a:cubicBezTo>
                      <a:pt x="2096" y="38"/>
                      <a:pt x="1975" y="1"/>
                      <a:pt x="19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8"/>
              <p:cNvSpPr/>
              <p:nvPr/>
            </p:nvSpPr>
            <p:spPr>
              <a:xfrm>
                <a:off x="8581315" y="2142549"/>
                <a:ext cx="487734" cy="21442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174" extrusionOk="0">
                    <a:moveTo>
                      <a:pt x="32" y="1"/>
                    </a:moveTo>
                    <a:cubicBezTo>
                      <a:pt x="22" y="1"/>
                      <a:pt x="12" y="6"/>
                      <a:pt x="8" y="15"/>
                    </a:cubicBezTo>
                    <a:cubicBezTo>
                      <a:pt x="0" y="27"/>
                      <a:pt x="4" y="44"/>
                      <a:pt x="17" y="48"/>
                    </a:cubicBezTo>
                    <a:cubicBezTo>
                      <a:pt x="25" y="57"/>
                      <a:pt x="255" y="174"/>
                      <a:pt x="1966" y="174"/>
                    </a:cubicBezTo>
                    <a:lnTo>
                      <a:pt x="1987" y="174"/>
                    </a:lnTo>
                    <a:cubicBezTo>
                      <a:pt x="3702" y="174"/>
                      <a:pt x="3932" y="57"/>
                      <a:pt x="3940" y="48"/>
                    </a:cubicBezTo>
                    <a:cubicBezTo>
                      <a:pt x="3953" y="44"/>
                      <a:pt x="3957" y="27"/>
                      <a:pt x="3949" y="15"/>
                    </a:cubicBezTo>
                    <a:cubicBezTo>
                      <a:pt x="3946" y="6"/>
                      <a:pt x="3935" y="1"/>
                      <a:pt x="3925" y="1"/>
                    </a:cubicBezTo>
                    <a:cubicBezTo>
                      <a:pt x="3922" y="1"/>
                      <a:pt x="3918" y="1"/>
                      <a:pt x="3915" y="2"/>
                    </a:cubicBezTo>
                    <a:cubicBezTo>
                      <a:pt x="3907" y="11"/>
                      <a:pt x="3665" y="119"/>
                      <a:pt x="1987" y="119"/>
                    </a:cubicBezTo>
                    <a:lnTo>
                      <a:pt x="1966" y="119"/>
                    </a:lnTo>
                    <a:cubicBezTo>
                      <a:pt x="288" y="119"/>
                      <a:pt x="50" y="11"/>
                      <a:pt x="42" y="2"/>
                    </a:cubicBezTo>
                    <a:cubicBezTo>
                      <a:pt x="39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8"/>
              <p:cNvSpPr/>
              <p:nvPr/>
            </p:nvSpPr>
            <p:spPr>
              <a:xfrm>
                <a:off x="8580576" y="2465648"/>
                <a:ext cx="489090" cy="25508"/>
              </a:xfrm>
              <a:custGeom>
                <a:avLst/>
                <a:gdLst/>
                <a:ahLst/>
                <a:cxnLst/>
                <a:rect l="l" t="t" r="r" b="b"/>
                <a:pathLst>
                  <a:path w="3969" h="207" extrusionOk="0">
                    <a:moveTo>
                      <a:pt x="39" y="1"/>
                    </a:moveTo>
                    <a:cubicBezTo>
                      <a:pt x="12" y="1"/>
                      <a:pt x="0" y="37"/>
                      <a:pt x="27" y="52"/>
                    </a:cubicBezTo>
                    <a:cubicBezTo>
                      <a:pt x="39" y="56"/>
                      <a:pt x="398" y="206"/>
                      <a:pt x="1972" y="206"/>
                    </a:cubicBezTo>
                    <a:lnTo>
                      <a:pt x="1993" y="206"/>
                    </a:lnTo>
                    <a:cubicBezTo>
                      <a:pt x="3571" y="206"/>
                      <a:pt x="3930" y="56"/>
                      <a:pt x="3942" y="52"/>
                    </a:cubicBezTo>
                    <a:cubicBezTo>
                      <a:pt x="3969" y="37"/>
                      <a:pt x="3954" y="1"/>
                      <a:pt x="3929" y="1"/>
                    </a:cubicBezTo>
                    <a:cubicBezTo>
                      <a:pt x="3927" y="1"/>
                      <a:pt x="3924" y="1"/>
                      <a:pt x="3921" y="2"/>
                    </a:cubicBezTo>
                    <a:cubicBezTo>
                      <a:pt x="3917" y="6"/>
                      <a:pt x="3550" y="160"/>
                      <a:pt x="1993" y="160"/>
                    </a:cubicBezTo>
                    <a:lnTo>
                      <a:pt x="1972" y="160"/>
                    </a:lnTo>
                    <a:cubicBezTo>
                      <a:pt x="415" y="160"/>
                      <a:pt x="52" y="2"/>
                      <a:pt x="48" y="2"/>
                    </a:cubicBezTo>
                    <a:cubicBezTo>
                      <a:pt x="45" y="1"/>
                      <a:pt x="42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8"/>
              <p:cNvSpPr/>
              <p:nvPr/>
            </p:nvSpPr>
            <p:spPr>
              <a:xfrm>
                <a:off x="8828633" y="1936391"/>
                <a:ext cx="22304" cy="8724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08" extrusionOk="0">
                    <a:moveTo>
                      <a:pt x="154" y="0"/>
                    </a:moveTo>
                    <a:cubicBezTo>
                      <a:pt x="143" y="0"/>
                      <a:pt x="132" y="5"/>
                      <a:pt x="126" y="14"/>
                    </a:cubicBezTo>
                    <a:cubicBezTo>
                      <a:pt x="1" y="294"/>
                      <a:pt x="122" y="669"/>
                      <a:pt x="126" y="686"/>
                    </a:cubicBezTo>
                    <a:cubicBezTo>
                      <a:pt x="130" y="699"/>
                      <a:pt x="143" y="707"/>
                      <a:pt x="151" y="707"/>
                    </a:cubicBezTo>
                    <a:lnTo>
                      <a:pt x="159" y="703"/>
                    </a:lnTo>
                    <a:cubicBezTo>
                      <a:pt x="172" y="699"/>
                      <a:pt x="180" y="686"/>
                      <a:pt x="176" y="669"/>
                    </a:cubicBezTo>
                    <a:cubicBezTo>
                      <a:pt x="176" y="665"/>
                      <a:pt x="55" y="298"/>
                      <a:pt x="176" y="39"/>
                    </a:cubicBezTo>
                    <a:cubicBezTo>
                      <a:pt x="180" y="22"/>
                      <a:pt x="176" y="10"/>
                      <a:pt x="164" y="2"/>
                    </a:cubicBezTo>
                    <a:cubicBezTo>
                      <a:pt x="160" y="1"/>
                      <a:pt x="157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8"/>
              <p:cNvSpPr/>
              <p:nvPr/>
            </p:nvSpPr>
            <p:spPr>
              <a:xfrm>
                <a:off x="8855373" y="1936638"/>
                <a:ext cx="30930" cy="8699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706" extrusionOk="0">
                    <a:moveTo>
                      <a:pt x="215" y="0"/>
                    </a:moveTo>
                    <a:cubicBezTo>
                      <a:pt x="207" y="0"/>
                      <a:pt x="199" y="4"/>
                      <a:pt x="193" y="12"/>
                    </a:cubicBezTo>
                    <a:cubicBezTo>
                      <a:pt x="1" y="292"/>
                      <a:pt x="185" y="672"/>
                      <a:pt x="193" y="688"/>
                    </a:cubicBezTo>
                    <a:cubicBezTo>
                      <a:pt x="197" y="697"/>
                      <a:pt x="205" y="705"/>
                      <a:pt x="218" y="705"/>
                    </a:cubicBezTo>
                    <a:cubicBezTo>
                      <a:pt x="222" y="701"/>
                      <a:pt x="222" y="701"/>
                      <a:pt x="226" y="701"/>
                    </a:cubicBezTo>
                    <a:cubicBezTo>
                      <a:pt x="239" y="697"/>
                      <a:pt x="243" y="680"/>
                      <a:pt x="239" y="667"/>
                    </a:cubicBezTo>
                    <a:cubicBezTo>
                      <a:pt x="239" y="663"/>
                      <a:pt x="59" y="296"/>
                      <a:pt x="239" y="41"/>
                    </a:cubicBezTo>
                    <a:cubicBezTo>
                      <a:pt x="251" y="21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8"/>
              <p:cNvSpPr/>
              <p:nvPr/>
            </p:nvSpPr>
            <p:spPr>
              <a:xfrm>
                <a:off x="8884701" y="1936514"/>
                <a:ext cx="30560" cy="87122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7" extrusionOk="0">
                    <a:moveTo>
                      <a:pt x="220" y="0"/>
                    </a:moveTo>
                    <a:cubicBezTo>
                      <a:pt x="211" y="0"/>
                      <a:pt x="202" y="5"/>
                      <a:pt x="197" y="13"/>
                    </a:cubicBezTo>
                    <a:cubicBezTo>
                      <a:pt x="1" y="293"/>
                      <a:pt x="189" y="673"/>
                      <a:pt x="197" y="689"/>
                    </a:cubicBezTo>
                    <a:cubicBezTo>
                      <a:pt x="201" y="698"/>
                      <a:pt x="209" y="706"/>
                      <a:pt x="218" y="706"/>
                    </a:cubicBezTo>
                    <a:cubicBezTo>
                      <a:pt x="222" y="702"/>
                      <a:pt x="226" y="702"/>
                      <a:pt x="226" y="702"/>
                    </a:cubicBezTo>
                    <a:cubicBezTo>
                      <a:pt x="243" y="698"/>
                      <a:pt x="247" y="681"/>
                      <a:pt x="239" y="668"/>
                    </a:cubicBezTo>
                    <a:cubicBezTo>
                      <a:pt x="239" y="664"/>
                      <a:pt x="59" y="297"/>
                      <a:pt x="239" y="42"/>
                    </a:cubicBezTo>
                    <a:cubicBezTo>
                      <a:pt x="247" y="30"/>
                      <a:pt x="247" y="13"/>
                      <a:pt x="235" y="5"/>
                    </a:cubicBezTo>
                    <a:cubicBezTo>
                      <a:pt x="230" y="2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8"/>
              <p:cNvSpPr/>
              <p:nvPr/>
            </p:nvSpPr>
            <p:spPr>
              <a:xfrm>
                <a:off x="8914522" y="1936638"/>
                <a:ext cx="31300" cy="8699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06" extrusionOk="0">
                    <a:moveTo>
                      <a:pt x="217" y="0"/>
                    </a:moveTo>
                    <a:cubicBezTo>
                      <a:pt x="209" y="0"/>
                      <a:pt x="202" y="4"/>
                      <a:pt x="197" y="12"/>
                    </a:cubicBezTo>
                    <a:cubicBezTo>
                      <a:pt x="1" y="292"/>
                      <a:pt x="189" y="672"/>
                      <a:pt x="197" y="688"/>
                    </a:cubicBezTo>
                    <a:cubicBezTo>
                      <a:pt x="201" y="697"/>
                      <a:pt x="210" y="705"/>
                      <a:pt x="218" y="705"/>
                    </a:cubicBezTo>
                    <a:cubicBezTo>
                      <a:pt x="222" y="701"/>
                      <a:pt x="222" y="701"/>
                      <a:pt x="226" y="701"/>
                    </a:cubicBezTo>
                    <a:cubicBezTo>
                      <a:pt x="239" y="697"/>
                      <a:pt x="243" y="680"/>
                      <a:pt x="239" y="667"/>
                    </a:cubicBezTo>
                    <a:cubicBezTo>
                      <a:pt x="239" y="663"/>
                      <a:pt x="59" y="296"/>
                      <a:pt x="239" y="41"/>
                    </a:cubicBezTo>
                    <a:cubicBezTo>
                      <a:pt x="254" y="21"/>
                      <a:pt x="235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8"/>
              <p:cNvSpPr/>
              <p:nvPr/>
            </p:nvSpPr>
            <p:spPr>
              <a:xfrm>
                <a:off x="8943850" y="1936638"/>
                <a:ext cx="31300" cy="8699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06" extrusionOk="0">
                    <a:moveTo>
                      <a:pt x="219" y="0"/>
                    </a:moveTo>
                    <a:cubicBezTo>
                      <a:pt x="211" y="0"/>
                      <a:pt x="203" y="4"/>
                      <a:pt x="197" y="12"/>
                    </a:cubicBezTo>
                    <a:cubicBezTo>
                      <a:pt x="1" y="292"/>
                      <a:pt x="189" y="672"/>
                      <a:pt x="197" y="688"/>
                    </a:cubicBezTo>
                    <a:cubicBezTo>
                      <a:pt x="201" y="697"/>
                      <a:pt x="210" y="705"/>
                      <a:pt x="222" y="705"/>
                    </a:cubicBezTo>
                    <a:cubicBezTo>
                      <a:pt x="222" y="701"/>
                      <a:pt x="226" y="701"/>
                      <a:pt x="230" y="701"/>
                    </a:cubicBezTo>
                    <a:cubicBezTo>
                      <a:pt x="243" y="697"/>
                      <a:pt x="247" y="680"/>
                      <a:pt x="239" y="667"/>
                    </a:cubicBezTo>
                    <a:cubicBezTo>
                      <a:pt x="239" y="663"/>
                      <a:pt x="59" y="296"/>
                      <a:pt x="239" y="41"/>
                    </a:cubicBezTo>
                    <a:cubicBezTo>
                      <a:pt x="253" y="21"/>
                      <a:pt x="237" y="0"/>
                      <a:pt x="2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8"/>
              <p:cNvSpPr/>
              <p:nvPr/>
            </p:nvSpPr>
            <p:spPr>
              <a:xfrm>
                <a:off x="8973671" y="1936514"/>
                <a:ext cx="30560" cy="87122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7" extrusionOk="0">
                    <a:moveTo>
                      <a:pt x="220" y="0"/>
                    </a:moveTo>
                    <a:cubicBezTo>
                      <a:pt x="211" y="0"/>
                      <a:pt x="202" y="5"/>
                      <a:pt x="197" y="13"/>
                    </a:cubicBezTo>
                    <a:cubicBezTo>
                      <a:pt x="1" y="293"/>
                      <a:pt x="189" y="673"/>
                      <a:pt x="197" y="689"/>
                    </a:cubicBezTo>
                    <a:cubicBezTo>
                      <a:pt x="201" y="698"/>
                      <a:pt x="210" y="706"/>
                      <a:pt x="218" y="706"/>
                    </a:cubicBezTo>
                    <a:cubicBezTo>
                      <a:pt x="222" y="702"/>
                      <a:pt x="226" y="702"/>
                      <a:pt x="226" y="702"/>
                    </a:cubicBezTo>
                    <a:cubicBezTo>
                      <a:pt x="239" y="698"/>
                      <a:pt x="247" y="681"/>
                      <a:pt x="239" y="668"/>
                    </a:cubicBezTo>
                    <a:cubicBezTo>
                      <a:pt x="239" y="664"/>
                      <a:pt x="59" y="297"/>
                      <a:pt x="239" y="42"/>
                    </a:cubicBezTo>
                    <a:cubicBezTo>
                      <a:pt x="247" y="30"/>
                      <a:pt x="243" y="13"/>
                      <a:pt x="235" y="5"/>
                    </a:cubicBezTo>
                    <a:cubicBezTo>
                      <a:pt x="230" y="2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8"/>
              <p:cNvSpPr/>
              <p:nvPr/>
            </p:nvSpPr>
            <p:spPr>
              <a:xfrm>
                <a:off x="8606947" y="2571253"/>
                <a:ext cx="89710" cy="18841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529" extrusionOk="0">
                    <a:moveTo>
                      <a:pt x="13" y="0"/>
                    </a:moveTo>
                    <a:cubicBezTo>
                      <a:pt x="5" y="5"/>
                      <a:pt x="1" y="9"/>
                      <a:pt x="1" y="17"/>
                    </a:cubicBezTo>
                    <a:cubicBezTo>
                      <a:pt x="30" y="172"/>
                      <a:pt x="34" y="330"/>
                      <a:pt x="26" y="489"/>
                    </a:cubicBezTo>
                    <a:cubicBezTo>
                      <a:pt x="22" y="531"/>
                      <a:pt x="22" y="572"/>
                      <a:pt x="22" y="610"/>
                    </a:cubicBezTo>
                    <a:cubicBezTo>
                      <a:pt x="17" y="798"/>
                      <a:pt x="30" y="1015"/>
                      <a:pt x="139" y="1203"/>
                    </a:cubicBezTo>
                    <a:cubicBezTo>
                      <a:pt x="255" y="1399"/>
                      <a:pt x="464" y="1520"/>
                      <a:pt x="694" y="1528"/>
                    </a:cubicBezTo>
                    <a:lnTo>
                      <a:pt x="710" y="1528"/>
                    </a:lnTo>
                    <a:cubicBezTo>
                      <a:pt x="727" y="1528"/>
                      <a:pt x="727" y="1503"/>
                      <a:pt x="710" y="1503"/>
                    </a:cubicBezTo>
                    <a:cubicBezTo>
                      <a:pt x="485" y="1503"/>
                      <a:pt x="276" y="1386"/>
                      <a:pt x="164" y="1190"/>
                    </a:cubicBezTo>
                    <a:cubicBezTo>
                      <a:pt x="55" y="1011"/>
                      <a:pt x="43" y="798"/>
                      <a:pt x="47" y="614"/>
                    </a:cubicBezTo>
                    <a:cubicBezTo>
                      <a:pt x="47" y="572"/>
                      <a:pt x="51" y="531"/>
                      <a:pt x="51" y="489"/>
                    </a:cubicBezTo>
                    <a:cubicBezTo>
                      <a:pt x="63" y="330"/>
                      <a:pt x="55" y="172"/>
                      <a:pt x="26" y="13"/>
                    </a:cubicBezTo>
                    <a:cubicBezTo>
                      <a:pt x="26" y="5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8"/>
              <p:cNvSpPr/>
              <p:nvPr/>
            </p:nvSpPr>
            <p:spPr>
              <a:xfrm>
                <a:off x="8629128" y="2611302"/>
                <a:ext cx="32039" cy="1185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962" extrusionOk="0">
                    <a:moveTo>
                      <a:pt x="29" y="1"/>
                    </a:moveTo>
                    <a:cubicBezTo>
                      <a:pt x="23" y="1"/>
                      <a:pt x="17" y="5"/>
                      <a:pt x="17" y="14"/>
                    </a:cubicBezTo>
                    <a:cubicBezTo>
                      <a:pt x="0" y="176"/>
                      <a:pt x="4" y="339"/>
                      <a:pt x="25" y="502"/>
                    </a:cubicBezTo>
                    <a:cubicBezTo>
                      <a:pt x="46" y="669"/>
                      <a:pt x="117" y="827"/>
                      <a:pt x="234" y="957"/>
                    </a:cubicBezTo>
                    <a:cubicBezTo>
                      <a:pt x="234" y="961"/>
                      <a:pt x="238" y="961"/>
                      <a:pt x="242" y="961"/>
                    </a:cubicBezTo>
                    <a:cubicBezTo>
                      <a:pt x="247" y="961"/>
                      <a:pt x="251" y="961"/>
                      <a:pt x="255" y="957"/>
                    </a:cubicBezTo>
                    <a:cubicBezTo>
                      <a:pt x="259" y="949"/>
                      <a:pt x="259" y="940"/>
                      <a:pt x="255" y="936"/>
                    </a:cubicBezTo>
                    <a:cubicBezTo>
                      <a:pt x="142" y="815"/>
                      <a:pt x="71" y="660"/>
                      <a:pt x="50" y="498"/>
                    </a:cubicBezTo>
                    <a:cubicBezTo>
                      <a:pt x="29" y="335"/>
                      <a:pt x="29" y="172"/>
                      <a:pt x="42" y="14"/>
                    </a:cubicBezTo>
                    <a:cubicBezTo>
                      <a:pt x="42" y="5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48"/>
              <p:cNvSpPr/>
              <p:nvPr/>
            </p:nvSpPr>
            <p:spPr>
              <a:xfrm>
                <a:off x="8656361" y="2665768"/>
                <a:ext cx="6778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257" extrusionOk="0">
                    <a:moveTo>
                      <a:pt x="16" y="0"/>
                    </a:moveTo>
                    <a:cubicBezTo>
                      <a:pt x="15" y="0"/>
                      <a:pt x="14" y="1"/>
                      <a:pt x="13" y="1"/>
                    </a:cubicBezTo>
                    <a:cubicBezTo>
                      <a:pt x="5" y="1"/>
                      <a:pt x="0" y="6"/>
                      <a:pt x="0" y="14"/>
                    </a:cubicBezTo>
                    <a:lnTo>
                      <a:pt x="26" y="244"/>
                    </a:lnTo>
                    <a:cubicBezTo>
                      <a:pt x="26" y="252"/>
                      <a:pt x="34" y="256"/>
                      <a:pt x="38" y="256"/>
                    </a:cubicBezTo>
                    <a:lnTo>
                      <a:pt x="42" y="256"/>
                    </a:lnTo>
                    <a:cubicBezTo>
                      <a:pt x="46" y="256"/>
                      <a:pt x="55" y="248"/>
                      <a:pt x="51" y="244"/>
                    </a:cubicBezTo>
                    <a:lnTo>
                      <a:pt x="26" y="10"/>
                    </a:lnTo>
                    <a:cubicBezTo>
                      <a:pt x="26" y="6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48"/>
              <p:cNvSpPr/>
              <p:nvPr/>
            </p:nvSpPr>
            <p:spPr>
              <a:xfrm>
                <a:off x="9037010" y="2510010"/>
                <a:ext cx="6778" cy="131361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6" extrusionOk="0">
                    <a:moveTo>
                      <a:pt x="42" y="1"/>
                    </a:moveTo>
                    <a:cubicBezTo>
                      <a:pt x="34" y="1"/>
                      <a:pt x="30" y="5"/>
                      <a:pt x="30" y="13"/>
                    </a:cubicBezTo>
                    <a:lnTo>
                      <a:pt x="0" y="1053"/>
                    </a:lnTo>
                    <a:cubicBezTo>
                      <a:pt x="0" y="1061"/>
                      <a:pt x="9" y="1065"/>
                      <a:pt x="13" y="1065"/>
                    </a:cubicBezTo>
                    <a:cubicBezTo>
                      <a:pt x="21" y="1065"/>
                      <a:pt x="25" y="1061"/>
                      <a:pt x="25" y="1053"/>
                    </a:cubicBezTo>
                    <a:lnTo>
                      <a:pt x="55" y="13"/>
                    </a:lnTo>
                    <a:cubicBezTo>
                      <a:pt x="55" y="5"/>
                      <a:pt x="50" y="1"/>
                      <a:pt x="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48"/>
              <p:cNvSpPr/>
              <p:nvPr/>
            </p:nvSpPr>
            <p:spPr>
              <a:xfrm>
                <a:off x="9019019" y="2544513"/>
                <a:ext cx="4190" cy="38201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0" extrusionOk="0">
                    <a:moveTo>
                      <a:pt x="21" y="0"/>
                    </a:moveTo>
                    <a:cubicBezTo>
                      <a:pt x="17" y="0"/>
                      <a:pt x="9" y="5"/>
                      <a:pt x="9" y="13"/>
                    </a:cubicBezTo>
                    <a:lnTo>
                      <a:pt x="0" y="297"/>
                    </a:lnTo>
                    <a:cubicBezTo>
                      <a:pt x="0" y="301"/>
                      <a:pt x="4" y="309"/>
                      <a:pt x="13" y="309"/>
                    </a:cubicBezTo>
                    <a:cubicBezTo>
                      <a:pt x="21" y="309"/>
                      <a:pt x="25" y="305"/>
                      <a:pt x="25" y="297"/>
                    </a:cubicBezTo>
                    <a:lnTo>
                      <a:pt x="34" y="13"/>
                    </a:lnTo>
                    <a:cubicBezTo>
                      <a:pt x="34" y="9"/>
                      <a:pt x="29" y="0"/>
                      <a:pt x="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8"/>
              <p:cNvSpPr/>
              <p:nvPr/>
            </p:nvSpPr>
            <p:spPr>
              <a:xfrm>
                <a:off x="8990184" y="2556343"/>
                <a:ext cx="5792" cy="33518"/>
              </a:xfrm>
              <a:custGeom>
                <a:avLst/>
                <a:gdLst/>
                <a:ahLst/>
                <a:cxnLst/>
                <a:rect l="l" t="t" r="r" b="b"/>
                <a:pathLst>
                  <a:path w="47" h="272" extrusionOk="0">
                    <a:moveTo>
                      <a:pt x="34" y="0"/>
                    </a:moveTo>
                    <a:cubicBezTo>
                      <a:pt x="26" y="0"/>
                      <a:pt x="17" y="5"/>
                      <a:pt x="17" y="13"/>
                    </a:cubicBezTo>
                    <a:lnTo>
                      <a:pt x="0" y="255"/>
                    </a:lnTo>
                    <a:cubicBezTo>
                      <a:pt x="0" y="263"/>
                      <a:pt x="5" y="272"/>
                      <a:pt x="13" y="272"/>
                    </a:cubicBezTo>
                    <a:cubicBezTo>
                      <a:pt x="21" y="272"/>
                      <a:pt x="26" y="268"/>
                      <a:pt x="26" y="259"/>
                    </a:cubicBezTo>
                    <a:lnTo>
                      <a:pt x="42" y="13"/>
                    </a:lnTo>
                    <a:cubicBezTo>
                      <a:pt x="46" y="5"/>
                      <a:pt x="38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48"/>
              <p:cNvSpPr/>
              <p:nvPr/>
            </p:nvSpPr>
            <p:spPr>
              <a:xfrm>
                <a:off x="8603373" y="2398367"/>
                <a:ext cx="4190" cy="57301"/>
              </a:xfrm>
              <a:custGeom>
                <a:avLst/>
                <a:gdLst/>
                <a:ahLst/>
                <a:cxnLst/>
                <a:rect l="l" t="t" r="r" b="b"/>
                <a:pathLst>
                  <a:path w="34" h="465" extrusionOk="0">
                    <a:moveTo>
                      <a:pt x="21" y="1"/>
                    </a:moveTo>
                    <a:cubicBezTo>
                      <a:pt x="15" y="1"/>
                      <a:pt x="9" y="5"/>
                      <a:pt x="9" y="13"/>
                    </a:cubicBezTo>
                    <a:lnTo>
                      <a:pt x="1" y="448"/>
                    </a:lnTo>
                    <a:cubicBezTo>
                      <a:pt x="1" y="456"/>
                      <a:pt x="5" y="460"/>
                      <a:pt x="13" y="464"/>
                    </a:cubicBezTo>
                    <a:cubicBezTo>
                      <a:pt x="21" y="464"/>
                      <a:pt x="26" y="456"/>
                      <a:pt x="26" y="448"/>
                    </a:cubicBezTo>
                    <a:lnTo>
                      <a:pt x="34" y="13"/>
                    </a:lnTo>
                    <a:cubicBezTo>
                      <a:pt x="34" y="5"/>
                      <a:pt x="28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48"/>
              <p:cNvSpPr/>
              <p:nvPr/>
            </p:nvSpPr>
            <p:spPr>
              <a:xfrm>
                <a:off x="8619269" y="2422642"/>
                <a:ext cx="3204" cy="27357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2" extrusionOk="0">
                    <a:moveTo>
                      <a:pt x="13" y="0"/>
                    </a:moveTo>
                    <a:cubicBezTo>
                      <a:pt x="7" y="0"/>
                      <a:pt x="1" y="4"/>
                      <a:pt x="1" y="13"/>
                    </a:cubicBezTo>
                    <a:lnTo>
                      <a:pt x="1" y="209"/>
                    </a:lnTo>
                    <a:cubicBezTo>
                      <a:pt x="1" y="217"/>
                      <a:pt x="5" y="221"/>
                      <a:pt x="13" y="221"/>
                    </a:cubicBezTo>
                    <a:cubicBezTo>
                      <a:pt x="22" y="221"/>
                      <a:pt x="26" y="217"/>
                      <a:pt x="26" y="209"/>
                    </a:cubicBezTo>
                    <a:lnTo>
                      <a:pt x="26" y="13"/>
                    </a:ln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48"/>
              <p:cNvSpPr/>
              <p:nvPr/>
            </p:nvSpPr>
            <p:spPr>
              <a:xfrm>
                <a:off x="8635289" y="2428064"/>
                <a:ext cx="4683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69" extrusionOk="0">
                    <a:moveTo>
                      <a:pt x="15" y="0"/>
                    </a:moveTo>
                    <a:cubicBezTo>
                      <a:pt x="13" y="0"/>
                      <a:pt x="11" y="1"/>
                      <a:pt x="9" y="2"/>
                    </a:cubicBezTo>
                    <a:cubicBezTo>
                      <a:pt x="5" y="2"/>
                      <a:pt x="0" y="10"/>
                      <a:pt x="0" y="19"/>
                    </a:cubicBezTo>
                    <a:cubicBezTo>
                      <a:pt x="13" y="60"/>
                      <a:pt x="13" y="111"/>
                      <a:pt x="0" y="156"/>
                    </a:cubicBezTo>
                    <a:cubicBezTo>
                      <a:pt x="0" y="161"/>
                      <a:pt x="5" y="169"/>
                      <a:pt x="9" y="169"/>
                    </a:cubicBezTo>
                    <a:lnTo>
                      <a:pt x="13" y="169"/>
                    </a:lnTo>
                    <a:cubicBezTo>
                      <a:pt x="17" y="169"/>
                      <a:pt x="25" y="165"/>
                      <a:pt x="25" y="161"/>
                    </a:cubicBezTo>
                    <a:cubicBezTo>
                      <a:pt x="38" y="111"/>
                      <a:pt x="38" y="60"/>
                      <a:pt x="25" y="10"/>
                    </a:cubicBezTo>
                    <a:cubicBezTo>
                      <a:pt x="25" y="4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48"/>
              <p:cNvSpPr/>
              <p:nvPr/>
            </p:nvSpPr>
            <p:spPr>
              <a:xfrm>
                <a:off x="9044650" y="2167440"/>
                <a:ext cx="6901" cy="733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5" extrusionOk="0">
                    <a:moveTo>
                      <a:pt x="38" y="1"/>
                    </a:moveTo>
                    <a:cubicBezTo>
                      <a:pt x="34" y="1"/>
                      <a:pt x="26" y="5"/>
                      <a:pt x="26" y="13"/>
                    </a:cubicBezTo>
                    <a:lnTo>
                      <a:pt x="1" y="581"/>
                    </a:lnTo>
                    <a:cubicBezTo>
                      <a:pt x="1" y="589"/>
                      <a:pt x="5" y="593"/>
                      <a:pt x="13" y="593"/>
                    </a:cubicBezTo>
                    <a:cubicBezTo>
                      <a:pt x="15" y="594"/>
                      <a:pt x="16" y="595"/>
                      <a:pt x="18" y="595"/>
                    </a:cubicBezTo>
                    <a:cubicBezTo>
                      <a:pt x="23" y="595"/>
                      <a:pt x="26" y="589"/>
                      <a:pt x="26" y="585"/>
                    </a:cubicBezTo>
                    <a:lnTo>
                      <a:pt x="51" y="13"/>
                    </a:lnTo>
                    <a:cubicBezTo>
                      <a:pt x="55" y="5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8"/>
              <p:cNvSpPr/>
              <p:nvPr/>
            </p:nvSpPr>
            <p:spPr>
              <a:xfrm>
                <a:off x="9028261" y="2178038"/>
                <a:ext cx="6778" cy="32779"/>
              </a:xfrm>
              <a:custGeom>
                <a:avLst/>
                <a:gdLst/>
                <a:ahLst/>
                <a:cxnLst/>
                <a:rect l="l" t="t" r="r" b="b"/>
                <a:pathLst>
                  <a:path w="55" h="266" extrusionOk="0">
                    <a:moveTo>
                      <a:pt x="40" y="0"/>
                    </a:moveTo>
                    <a:cubicBezTo>
                      <a:pt x="34" y="0"/>
                      <a:pt x="30" y="3"/>
                      <a:pt x="30" y="11"/>
                    </a:cubicBezTo>
                    <a:lnTo>
                      <a:pt x="0" y="249"/>
                    </a:lnTo>
                    <a:cubicBezTo>
                      <a:pt x="0" y="257"/>
                      <a:pt x="9" y="261"/>
                      <a:pt x="13" y="265"/>
                    </a:cubicBezTo>
                    <a:cubicBezTo>
                      <a:pt x="21" y="265"/>
                      <a:pt x="30" y="261"/>
                      <a:pt x="30" y="253"/>
                    </a:cubicBezTo>
                    <a:lnTo>
                      <a:pt x="55" y="15"/>
                    </a:lnTo>
                    <a:cubicBezTo>
                      <a:pt x="55" y="6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8"/>
              <p:cNvSpPr/>
              <p:nvPr/>
            </p:nvSpPr>
            <p:spPr>
              <a:xfrm>
                <a:off x="9001028" y="2206503"/>
                <a:ext cx="3204" cy="1823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8" extrusionOk="0">
                    <a:moveTo>
                      <a:pt x="13" y="1"/>
                    </a:moveTo>
                    <a:cubicBezTo>
                      <a:pt x="6" y="1"/>
                      <a:pt x="0" y="5"/>
                      <a:pt x="0" y="14"/>
                    </a:cubicBezTo>
                    <a:lnTo>
                      <a:pt x="0" y="135"/>
                    </a:lnTo>
                    <a:cubicBezTo>
                      <a:pt x="0" y="143"/>
                      <a:pt x="4" y="147"/>
                      <a:pt x="13" y="147"/>
                    </a:cubicBezTo>
                    <a:cubicBezTo>
                      <a:pt x="17" y="147"/>
                      <a:pt x="25" y="143"/>
                      <a:pt x="25" y="135"/>
                    </a:cubicBezTo>
                    <a:lnTo>
                      <a:pt x="25" y="14"/>
                    </a:lnTo>
                    <a:cubicBezTo>
                      <a:pt x="25" y="5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48"/>
              <p:cNvSpPr/>
              <p:nvPr/>
            </p:nvSpPr>
            <p:spPr>
              <a:xfrm>
                <a:off x="8605468" y="2081921"/>
                <a:ext cx="7270" cy="55822"/>
              </a:xfrm>
              <a:custGeom>
                <a:avLst/>
                <a:gdLst/>
                <a:ahLst/>
                <a:cxnLst/>
                <a:rect l="l" t="t" r="r" b="b"/>
                <a:pathLst>
                  <a:path w="59" h="453" extrusionOk="0">
                    <a:moveTo>
                      <a:pt x="43" y="1"/>
                    </a:moveTo>
                    <a:cubicBezTo>
                      <a:pt x="39" y="1"/>
                      <a:pt x="34" y="7"/>
                      <a:pt x="34" y="10"/>
                    </a:cubicBezTo>
                    <a:lnTo>
                      <a:pt x="0" y="440"/>
                    </a:lnTo>
                    <a:cubicBezTo>
                      <a:pt x="0" y="444"/>
                      <a:pt x="4" y="453"/>
                      <a:pt x="13" y="453"/>
                    </a:cubicBezTo>
                    <a:cubicBezTo>
                      <a:pt x="17" y="453"/>
                      <a:pt x="25" y="448"/>
                      <a:pt x="25" y="440"/>
                    </a:cubicBezTo>
                    <a:lnTo>
                      <a:pt x="59" y="14"/>
                    </a:lnTo>
                    <a:cubicBezTo>
                      <a:pt x="59" y="6"/>
                      <a:pt x="55" y="2"/>
                      <a:pt x="46" y="2"/>
                    </a:cubicBezTo>
                    <a:cubicBezTo>
                      <a:pt x="45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48"/>
              <p:cNvSpPr/>
              <p:nvPr/>
            </p:nvSpPr>
            <p:spPr>
              <a:xfrm>
                <a:off x="8620378" y="2104225"/>
                <a:ext cx="5792" cy="2834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30" extrusionOk="0">
                    <a:moveTo>
                      <a:pt x="34" y="0"/>
                    </a:moveTo>
                    <a:cubicBezTo>
                      <a:pt x="25" y="0"/>
                      <a:pt x="21" y="5"/>
                      <a:pt x="21" y="13"/>
                    </a:cubicBezTo>
                    <a:lnTo>
                      <a:pt x="0" y="213"/>
                    </a:lnTo>
                    <a:cubicBezTo>
                      <a:pt x="0" y="222"/>
                      <a:pt x="9" y="226"/>
                      <a:pt x="13" y="230"/>
                    </a:cubicBezTo>
                    <a:cubicBezTo>
                      <a:pt x="21" y="230"/>
                      <a:pt x="25" y="222"/>
                      <a:pt x="30" y="217"/>
                    </a:cubicBezTo>
                    <a:lnTo>
                      <a:pt x="46" y="13"/>
                    </a:lnTo>
                    <a:cubicBezTo>
                      <a:pt x="46" y="5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8"/>
              <p:cNvSpPr/>
              <p:nvPr/>
            </p:nvSpPr>
            <p:spPr>
              <a:xfrm>
                <a:off x="8638370" y="2120122"/>
                <a:ext cx="4683" cy="12446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1" extrusionOk="0">
                    <a:moveTo>
                      <a:pt x="25" y="1"/>
                    </a:moveTo>
                    <a:cubicBezTo>
                      <a:pt x="17" y="1"/>
                      <a:pt x="13" y="5"/>
                      <a:pt x="13" y="13"/>
                    </a:cubicBezTo>
                    <a:lnTo>
                      <a:pt x="5" y="84"/>
                    </a:lnTo>
                    <a:cubicBezTo>
                      <a:pt x="0" y="93"/>
                      <a:pt x="9" y="97"/>
                      <a:pt x="13" y="101"/>
                    </a:cubicBezTo>
                    <a:cubicBezTo>
                      <a:pt x="21" y="101"/>
                      <a:pt x="25" y="93"/>
                      <a:pt x="30" y="88"/>
                    </a:cubicBezTo>
                    <a:lnTo>
                      <a:pt x="38" y="13"/>
                    </a:lnTo>
                    <a:cubicBezTo>
                      <a:pt x="38" y="9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8"/>
              <p:cNvSpPr/>
              <p:nvPr/>
            </p:nvSpPr>
            <p:spPr>
              <a:xfrm>
                <a:off x="8663015" y="2129980"/>
                <a:ext cx="4559" cy="9489"/>
              </a:xfrm>
              <a:custGeom>
                <a:avLst/>
                <a:gdLst/>
                <a:ahLst/>
                <a:cxnLst/>
                <a:rect l="l" t="t" r="r" b="b"/>
                <a:pathLst>
                  <a:path w="37" h="77" extrusionOk="0">
                    <a:moveTo>
                      <a:pt x="20" y="1"/>
                    </a:moveTo>
                    <a:cubicBezTo>
                      <a:pt x="14" y="1"/>
                      <a:pt x="9" y="3"/>
                      <a:pt x="9" y="8"/>
                    </a:cubicBezTo>
                    <a:lnTo>
                      <a:pt x="5" y="63"/>
                    </a:lnTo>
                    <a:cubicBezTo>
                      <a:pt x="1" y="67"/>
                      <a:pt x="5" y="75"/>
                      <a:pt x="13" y="75"/>
                    </a:cubicBezTo>
                    <a:cubicBezTo>
                      <a:pt x="15" y="76"/>
                      <a:pt x="16" y="76"/>
                      <a:pt x="18" y="76"/>
                    </a:cubicBezTo>
                    <a:cubicBezTo>
                      <a:pt x="23" y="76"/>
                      <a:pt x="27" y="70"/>
                      <a:pt x="30" y="67"/>
                    </a:cubicBezTo>
                    <a:lnTo>
                      <a:pt x="34" y="13"/>
                    </a:ln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8"/>
              <p:cNvSpPr/>
              <p:nvPr/>
            </p:nvSpPr>
            <p:spPr>
              <a:xfrm>
                <a:off x="9045266" y="2084632"/>
                <a:ext cx="3204" cy="50523"/>
              </a:xfrm>
              <a:custGeom>
                <a:avLst/>
                <a:gdLst/>
                <a:ahLst/>
                <a:cxnLst/>
                <a:rect l="l" t="t" r="r" b="b"/>
                <a:pathLst>
                  <a:path w="26" h="410" extrusionOk="0">
                    <a:moveTo>
                      <a:pt x="13" y="1"/>
                    </a:moveTo>
                    <a:cubicBezTo>
                      <a:pt x="6" y="1"/>
                      <a:pt x="0" y="5"/>
                      <a:pt x="0" y="13"/>
                    </a:cubicBezTo>
                    <a:lnTo>
                      <a:pt x="0" y="397"/>
                    </a:lnTo>
                    <a:cubicBezTo>
                      <a:pt x="0" y="401"/>
                      <a:pt x="4" y="410"/>
                      <a:pt x="13" y="410"/>
                    </a:cubicBezTo>
                    <a:cubicBezTo>
                      <a:pt x="21" y="410"/>
                      <a:pt x="25" y="401"/>
                      <a:pt x="25" y="397"/>
                    </a:cubicBezTo>
                    <a:lnTo>
                      <a:pt x="25" y="13"/>
                    </a:lnTo>
                    <a:cubicBezTo>
                      <a:pt x="25" y="5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8"/>
              <p:cNvSpPr/>
              <p:nvPr/>
            </p:nvSpPr>
            <p:spPr>
              <a:xfrm>
                <a:off x="9026166" y="2102131"/>
                <a:ext cx="5299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8" extrusionOk="0">
                    <a:moveTo>
                      <a:pt x="13" y="1"/>
                    </a:moveTo>
                    <a:cubicBezTo>
                      <a:pt x="5" y="5"/>
                      <a:pt x="1" y="9"/>
                      <a:pt x="1" y="17"/>
                    </a:cubicBezTo>
                    <a:lnTo>
                      <a:pt x="17" y="205"/>
                    </a:lnTo>
                    <a:cubicBezTo>
                      <a:pt x="17" y="209"/>
                      <a:pt x="26" y="218"/>
                      <a:pt x="30" y="218"/>
                    </a:cubicBezTo>
                    <a:cubicBezTo>
                      <a:pt x="38" y="214"/>
                      <a:pt x="42" y="209"/>
                      <a:pt x="42" y="201"/>
                    </a:cubicBezTo>
                    <a:lnTo>
                      <a:pt x="26" y="13"/>
                    </a:lnTo>
                    <a:cubicBezTo>
                      <a:pt x="26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8"/>
              <p:cNvSpPr/>
              <p:nvPr/>
            </p:nvSpPr>
            <p:spPr>
              <a:xfrm>
                <a:off x="9004108" y="2109401"/>
                <a:ext cx="8872" cy="22181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0" extrusionOk="0">
                    <a:moveTo>
                      <a:pt x="9" y="0"/>
                    </a:moveTo>
                    <a:cubicBezTo>
                      <a:pt x="4" y="4"/>
                      <a:pt x="0" y="8"/>
                      <a:pt x="0" y="17"/>
                    </a:cubicBezTo>
                    <a:lnTo>
                      <a:pt x="42" y="167"/>
                    </a:lnTo>
                    <a:cubicBezTo>
                      <a:pt x="46" y="175"/>
                      <a:pt x="50" y="180"/>
                      <a:pt x="54" y="180"/>
                    </a:cubicBezTo>
                    <a:lnTo>
                      <a:pt x="59" y="180"/>
                    </a:lnTo>
                    <a:cubicBezTo>
                      <a:pt x="67" y="175"/>
                      <a:pt x="71" y="167"/>
                      <a:pt x="67" y="163"/>
                    </a:cubicBezTo>
                    <a:lnTo>
                      <a:pt x="25" y="8"/>
                    </a:lnTo>
                    <a:cubicBezTo>
                      <a:pt x="25" y="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8"/>
              <p:cNvSpPr/>
              <p:nvPr/>
            </p:nvSpPr>
            <p:spPr>
              <a:xfrm>
                <a:off x="8621364" y="1655682"/>
                <a:ext cx="116327" cy="197657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604" extrusionOk="0">
                    <a:moveTo>
                      <a:pt x="940" y="1"/>
                    </a:moveTo>
                    <a:cubicBezTo>
                      <a:pt x="931" y="1"/>
                      <a:pt x="923" y="1"/>
                      <a:pt x="919" y="5"/>
                    </a:cubicBezTo>
                    <a:cubicBezTo>
                      <a:pt x="819" y="155"/>
                      <a:pt x="706" y="293"/>
                      <a:pt x="585" y="422"/>
                    </a:cubicBezTo>
                    <a:cubicBezTo>
                      <a:pt x="493" y="522"/>
                      <a:pt x="401" y="627"/>
                      <a:pt x="318" y="735"/>
                    </a:cubicBezTo>
                    <a:cubicBezTo>
                      <a:pt x="88" y="1048"/>
                      <a:pt x="1" y="1332"/>
                      <a:pt x="59" y="1591"/>
                    </a:cubicBezTo>
                    <a:cubicBezTo>
                      <a:pt x="59" y="1595"/>
                      <a:pt x="63" y="1599"/>
                      <a:pt x="72" y="1599"/>
                    </a:cubicBezTo>
                    <a:lnTo>
                      <a:pt x="72" y="1603"/>
                    </a:lnTo>
                    <a:cubicBezTo>
                      <a:pt x="80" y="1599"/>
                      <a:pt x="84" y="1595"/>
                      <a:pt x="80" y="1587"/>
                    </a:cubicBezTo>
                    <a:cubicBezTo>
                      <a:pt x="30" y="1340"/>
                      <a:pt x="113" y="1061"/>
                      <a:pt x="343" y="756"/>
                    </a:cubicBezTo>
                    <a:cubicBezTo>
                      <a:pt x="422" y="648"/>
                      <a:pt x="514" y="543"/>
                      <a:pt x="602" y="443"/>
                    </a:cubicBezTo>
                    <a:cubicBezTo>
                      <a:pt x="727" y="309"/>
                      <a:pt x="840" y="168"/>
                      <a:pt x="940" y="21"/>
                    </a:cubicBezTo>
                    <a:cubicBezTo>
                      <a:pt x="944" y="13"/>
                      <a:pt x="944" y="5"/>
                      <a:pt x="9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8"/>
              <p:cNvSpPr/>
              <p:nvPr/>
            </p:nvSpPr>
            <p:spPr>
              <a:xfrm>
                <a:off x="8665603" y="1687597"/>
                <a:ext cx="73690" cy="9217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48" extrusionOk="0">
                    <a:moveTo>
                      <a:pt x="589" y="0"/>
                    </a:moveTo>
                    <a:cubicBezTo>
                      <a:pt x="581" y="0"/>
                      <a:pt x="577" y="0"/>
                      <a:pt x="572" y="9"/>
                    </a:cubicBezTo>
                    <a:cubicBezTo>
                      <a:pt x="518" y="142"/>
                      <a:pt x="410" y="242"/>
                      <a:pt x="293" y="355"/>
                    </a:cubicBezTo>
                    <a:cubicBezTo>
                      <a:pt x="176" y="472"/>
                      <a:pt x="55" y="585"/>
                      <a:pt x="5" y="731"/>
                    </a:cubicBezTo>
                    <a:cubicBezTo>
                      <a:pt x="1" y="739"/>
                      <a:pt x="5" y="748"/>
                      <a:pt x="9" y="748"/>
                    </a:cubicBezTo>
                    <a:lnTo>
                      <a:pt x="13" y="748"/>
                    </a:lnTo>
                    <a:cubicBezTo>
                      <a:pt x="21" y="748"/>
                      <a:pt x="26" y="743"/>
                      <a:pt x="26" y="739"/>
                    </a:cubicBezTo>
                    <a:cubicBezTo>
                      <a:pt x="80" y="601"/>
                      <a:pt x="201" y="485"/>
                      <a:pt x="314" y="376"/>
                    </a:cubicBezTo>
                    <a:cubicBezTo>
                      <a:pt x="422" y="267"/>
                      <a:pt x="539" y="155"/>
                      <a:pt x="598" y="21"/>
                    </a:cubicBezTo>
                    <a:cubicBezTo>
                      <a:pt x="598" y="13"/>
                      <a:pt x="598" y="5"/>
                      <a:pt x="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8"/>
              <p:cNvSpPr/>
              <p:nvPr/>
            </p:nvSpPr>
            <p:spPr>
              <a:xfrm>
                <a:off x="8706268" y="1727769"/>
                <a:ext cx="25878" cy="2834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30" extrusionOk="0">
                    <a:moveTo>
                      <a:pt x="193" y="1"/>
                    </a:moveTo>
                    <a:cubicBezTo>
                      <a:pt x="189" y="1"/>
                      <a:pt x="186" y="2"/>
                      <a:pt x="184" y="4"/>
                    </a:cubicBezTo>
                    <a:lnTo>
                      <a:pt x="5" y="209"/>
                    </a:lnTo>
                    <a:cubicBezTo>
                      <a:pt x="0" y="213"/>
                      <a:pt x="0" y="221"/>
                      <a:pt x="5" y="225"/>
                    </a:cubicBezTo>
                    <a:cubicBezTo>
                      <a:pt x="9" y="225"/>
                      <a:pt x="9" y="230"/>
                      <a:pt x="13" y="230"/>
                    </a:cubicBezTo>
                    <a:cubicBezTo>
                      <a:pt x="17" y="230"/>
                      <a:pt x="21" y="225"/>
                      <a:pt x="21" y="225"/>
                    </a:cubicBezTo>
                    <a:lnTo>
                      <a:pt x="205" y="25"/>
                    </a:lnTo>
                    <a:cubicBezTo>
                      <a:pt x="209" y="17"/>
                      <a:pt x="209" y="8"/>
                      <a:pt x="205" y="4"/>
                    </a:cubicBezTo>
                    <a:cubicBezTo>
                      <a:pt x="201" y="2"/>
                      <a:pt x="197" y="1"/>
                      <a:pt x="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8"/>
              <p:cNvSpPr/>
              <p:nvPr/>
            </p:nvSpPr>
            <p:spPr>
              <a:xfrm>
                <a:off x="8910948" y="1599614"/>
                <a:ext cx="5003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90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7"/>
                    </a:cubicBezTo>
                    <a:cubicBezTo>
                      <a:pt x="47" y="305"/>
                      <a:pt x="180" y="572"/>
                      <a:pt x="381" y="785"/>
                    </a:cubicBezTo>
                    <a:cubicBezTo>
                      <a:pt x="385" y="789"/>
                      <a:pt x="389" y="789"/>
                      <a:pt x="393" y="789"/>
                    </a:cubicBezTo>
                    <a:cubicBezTo>
                      <a:pt x="397" y="789"/>
                      <a:pt x="397" y="789"/>
                      <a:pt x="401" y="785"/>
                    </a:cubicBezTo>
                    <a:cubicBezTo>
                      <a:pt x="406" y="781"/>
                      <a:pt x="406" y="773"/>
                      <a:pt x="401" y="769"/>
                    </a:cubicBezTo>
                    <a:cubicBezTo>
                      <a:pt x="205" y="560"/>
                      <a:pt x="72" y="297"/>
                      <a:pt x="26" y="13"/>
                    </a:cubicBezTo>
                    <a:cubicBezTo>
                      <a:pt x="26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8"/>
              <p:cNvSpPr/>
              <p:nvPr/>
            </p:nvSpPr>
            <p:spPr>
              <a:xfrm>
                <a:off x="8895792" y="1641880"/>
                <a:ext cx="26124" cy="37584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05" extrusionOk="0">
                    <a:moveTo>
                      <a:pt x="15" y="1"/>
                    </a:moveTo>
                    <a:cubicBezTo>
                      <a:pt x="8" y="1"/>
                      <a:pt x="0" y="5"/>
                      <a:pt x="3" y="12"/>
                    </a:cubicBezTo>
                    <a:cubicBezTo>
                      <a:pt x="23" y="129"/>
                      <a:pt x="90" y="234"/>
                      <a:pt x="186" y="305"/>
                    </a:cubicBezTo>
                    <a:lnTo>
                      <a:pt x="195" y="305"/>
                    </a:lnTo>
                    <a:cubicBezTo>
                      <a:pt x="199" y="305"/>
                      <a:pt x="203" y="305"/>
                      <a:pt x="207" y="300"/>
                    </a:cubicBezTo>
                    <a:cubicBezTo>
                      <a:pt x="211" y="296"/>
                      <a:pt x="207" y="288"/>
                      <a:pt x="203" y="284"/>
                    </a:cubicBezTo>
                    <a:cubicBezTo>
                      <a:pt x="111" y="217"/>
                      <a:pt x="49" y="121"/>
                      <a:pt x="28" y="8"/>
                    </a:cubicBezTo>
                    <a:cubicBezTo>
                      <a:pt x="26" y="3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8"/>
              <p:cNvSpPr/>
              <p:nvPr/>
            </p:nvSpPr>
            <p:spPr>
              <a:xfrm>
                <a:off x="8885194" y="1674289"/>
                <a:ext cx="14048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42" extrusionOk="0">
                    <a:moveTo>
                      <a:pt x="14" y="1"/>
                    </a:moveTo>
                    <a:cubicBezTo>
                      <a:pt x="10" y="1"/>
                      <a:pt x="7" y="2"/>
                      <a:pt x="5" y="4"/>
                    </a:cubicBezTo>
                    <a:cubicBezTo>
                      <a:pt x="1" y="8"/>
                      <a:pt x="1" y="17"/>
                      <a:pt x="5" y="21"/>
                    </a:cubicBezTo>
                    <a:lnTo>
                      <a:pt x="89" y="138"/>
                    </a:lnTo>
                    <a:cubicBezTo>
                      <a:pt x="93" y="142"/>
                      <a:pt x="97" y="142"/>
                      <a:pt x="101" y="142"/>
                    </a:cubicBezTo>
                    <a:cubicBezTo>
                      <a:pt x="101" y="142"/>
                      <a:pt x="105" y="138"/>
                      <a:pt x="109" y="138"/>
                    </a:cubicBezTo>
                    <a:cubicBezTo>
                      <a:pt x="114" y="133"/>
                      <a:pt x="114" y="125"/>
                      <a:pt x="109" y="121"/>
                    </a:cubicBezTo>
                    <a:lnTo>
                      <a:pt x="26" y="4"/>
                    </a:lnTo>
                    <a:cubicBezTo>
                      <a:pt x="22" y="2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8"/>
              <p:cNvSpPr/>
              <p:nvPr/>
            </p:nvSpPr>
            <p:spPr>
              <a:xfrm>
                <a:off x="9021607" y="1831895"/>
                <a:ext cx="11953" cy="70240"/>
              </a:xfrm>
              <a:custGeom>
                <a:avLst/>
                <a:gdLst/>
                <a:ahLst/>
                <a:cxnLst/>
                <a:rect l="l" t="t" r="r" b="b"/>
                <a:pathLst>
                  <a:path w="97" h="570" extrusionOk="0">
                    <a:moveTo>
                      <a:pt x="15" y="1"/>
                    </a:moveTo>
                    <a:cubicBezTo>
                      <a:pt x="13" y="1"/>
                      <a:pt x="11" y="1"/>
                      <a:pt x="8" y="2"/>
                    </a:cubicBezTo>
                    <a:cubicBezTo>
                      <a:pt x="4" y="6"/>
                      <a:pt x="0" y="11"/>
                      <a:pt x="0" y="19"/>
                    </a:cubicBezTo>
                    <a:cubicBezTo>
                      <a:pt x="67" y="190"/>
                      <a:pt x="71" y="378"/>
                      <a:pt x="17" y="553"/>
                    </a:cubicBezTo>
                    <a:cubicBezTo>
                      <a:pt x="13" y="557"/>
                      <a:pt x="17" y="566"/>
                      <a:pt x="25" y="570"/>
                    </a:cubicBezTo>
                    <a:lnTo>
                      <a:pt x="29" y="570"/>
                    </a:lnTo>
                    <a:cubicBezTo>
                      <a:pt x="33" y="570"/>
                      <a:pt x="38" y="566"/>
                      <a:pt x="42" y="562"/>
                    </a:cubicBezTo>
                    <a:cubicBezTo>
                      <a:pt x="96" y="382"/>
                      <a:pt x="92" y="186"/>
                      <a:pt x="25" y="11"/>
                    </a:cubicBezTo>
                    <a:cubicBezTo>
                      <a:pt x="25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8"/>
              <p:cNvSpPr/>
              <p:nvPr/>
            </p:nvSpPr>
            <p:spPr>
              <a:xfrm>
                <a:off x="9004601" y="1852474"/>
                <a:ext cx="8872" cy="2292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6" extrusionOk="0">
                    <a:moveTo>
                      <a:pt x="19" y="1"/>
                    </a:moveTo>
                    <a:cubicBezTo>
                      <a:pt x="17" y="1"/>
                      <a:pt x="15" y="1"/>
                      <a:pt x="13" y="2"/>
                    </a:cubicBezTo>
                    <a:cubicBezTo>
                      <a:pt x="5" y="2"/>
                      <a:pt x="0" y="11"/>
                      <a:pt x="5" y="19"/>
                    </a:cubicBezTo>
                    <a:lnTo>
                      <a:pt x="46" y="173"/>
                    </a:lnTo>
                    <a:cubicBezTo>
                      <a:pt x="46" y="182"/>
                      <a:pt x="55" y="186"/>
                      <a:pt x="59" y="186"/>
                    </a:cubicBezTo>
                    <a:lnTo>
                      <a:pt x="63" y="186"/>
                    </a:lnTo>
                    <a:cubicBezTo>
                      <a:pt x="67" y="186"/>
                      <a:pt x="71" y="178"/>
                      <a:pt x="71" y="169"/>
                    </a:cubicBezTo>
                    <a:lnTo>
                      <a:pt x="30" y="11"/>
                    </a:lnTo>
                    <a:cubicBezTo>
                      <a:pt x="27" y="4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8"/>
              <p:cNvSpPr/>
              <p:nvPr/>
            </p:nvSpPr>
            <p:spPr>
              <a:xfrm>
                <a:off x="8766896" y="1857650"/>
                <a:ext cx="5299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43" h="257" extrusionOk="0">
                    <a:moveTo>
                      <a:pt x="24" y="0"/>
                    </a:moveTo>
                    <a:cubicBezTo>
                      <a:pt x="20" y="0"/>
                      <a:pt x="18" y="4"/>
                      <a:pt x="18" y="10"/>
                    </a:cubicBezTo>
                    <a:cubicBezTo>
                      <a:pt x="1" y="90"/>
                      <a:pt x="1" y="169"/>
                      <a:pt x="18" y="248"/>
                    </a:cubicBezTo>
                    <a:cubicBezTo>
                      <a:pt x="18" y="252"/>
                      <a:pt x="22" y="257"/>
                      <a:pt x="26" y="257"/>
                    </a:cubicBezTo>
                    <a:lnTo>
                      <a:pt x="30" y="257"/>
                    </a:lnTo>
                    <a:cubicBezTo>
                      <a:pt x="38" y="257"/>
                      <a:pt x="43" y="248"/>
                      <a:pt x="43" y="244"/>
                    </a:cubicBezTo>
                    <a:cubicBezTo>
                      <a:pt x="30" y="169"/>
                      <a:pt x="30" y="90"/>
                      <a:pt x="43" y="14"/>
                    </a:cubicBezTo>
                    <a:cubicBezTo>
                      <a:pt x="43" y="10"/>
                      <a:pt x="38" y="2"/>
                      <a:pt x="30" y="2"/>
                    </a:cubicBezTo>
                    <a:cubicBezTo>
                      <a:pt x="28" y="1"/>
                      <a:pt x="26" y="0"/>
                      <a:pt x="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8"/>
              <p:cNvSpPr/>
              <p:nvPr/>
            </p:nvSpPr>
            <p:spPr>
              <a:xfrm>
                <a:off x="8785996" y="1816985"/>
                <a:ext cx="18114" cy="8157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62" extrusionOk="0">
                    <a:moveTo>
                      <a:pt x="129" y="0"/>
                    </a:moveTo>
                    <a:cubicBezTo>
                      <a:pt x="125" y="0"/>
                      <a:pt x="120" y="3"/>
                      <a:pt x="117" y="6"/>
                    </a:cubicBezTo>
                    <a:cubicBezTo>
                      <a:pt x="30" y="211"/>
                      <a:pt x="0" y="432"/>
                      <a:pt x="34" y="649"/>
                    </a:cubicBezTo>
                    <a:cubicBezTo>
                      <a:pt x="34" y="658"/>
                      <a:pt x="38" y="662"/>
                      <a:pt x="46" y="662"/>
                    </a:cubicBezTo>
                    <a:cubicBezTo>
                      <a:pt x="55" y="662"/>
                      <a:pt x="59" y="653"/>
                      <a:pt x="59" y="645"/>
                    </a:cubicBezTo>
                    <a:cubicBezTo>
                      <a:pt x="25" y="432"/>
                      <a:pt x="55" y="215"/>
                      <a:pt x="142" y="19"/>
                    </a:cubicBezTo>
                    <a:cubicBezTo>
                      <a:pt x="146" y="11"/>
                      <a:pt x="142" y="2"/>
                      <a:pt x="134" y="2"/>
                    </a:cubicBezTo>
                    <a:cubicBezTo>
                      <a:pt x="133" y="1"/>
                      <a:pt x="131" y="0"/>
                      <a:pt x="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8"/>
              <p:cNvSpPr/>
              <p:nvPr/>
            </p:nvSpPr>
            <p:spPr>
              <a:xfrm>
                <a:off x="8815324" y="1853213"/>
                <a:ext cx="4683" cy="25508"/>
              </a:xfrm>
              <a:custGeom>
                <a:avLst/>
                <a:gdLst/>
                <a:ahLst/>
                <a:cxnLst/>
                <a:rect l="l" t="t" r="r" b="b"/>
                <a:pathLst>
                  <a:path w="38" h="207" extrusionOk="0">
                    <a:moveTo>
                      <a:pt x="25" y="0"/>
                    </a:moveTo>
                    <a:cubicBezTo>
                      <a:pt x="17" y="0"/>
                      <a:pt x="9" y="5"/>
                      <a:pt x="9" y="13"/>
                    </a:cubicBezTo>
                    <a:lnTo>
                      <a:pt x="0" y="192"/>
                    </a:lnTo>
                    <a:cubicBezTo>
                      <a:pt x="0" y="201"/>
                      <a:pt x="4" y="205"/>
                      <a:pt x="13" y="205"/>
                    </a:cubicBezTo>
                    <a:cubicBezTo>
                      <a:pt x="14" y="206"/>
                      <a:pt x="16" y="206"/>
                      <a:pt x="17" y="206"/>
                    </a:cubicBezTo>
                    <a:cubicBezTo>
                      <a:pt x="23" y="206"/>
                      <a:pt x="25" y="199"/>
                      <a:pt x="25" y="192"/>
                    </a:cubicBezTo>
                    <a:lnTo>
                      <a:pt x="38" y="13"/>
                    </a:lnTo>
                    <a:cubicBezTo>
                      <a:pt x="38" y="9"/>
                      <a:pt x="30" y="0"/>
                      <a:pt x="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8"/>
              <p:cNvSpPr/>
              <p:nvPr/>
            </p:nvSpPr>
            <p:spPr>
              <a:xfrm>
                <a:off x="8844159" y="1872930"/>
                <a:ext cx="4436" cy="11214"/>
              </a:xfrm>
              <a:custGeom>
                <a:avLst/>
                <a:gdLst/>
                <a:ahLst/>
                <a:cxnLst/>
                <a:rect l="l" t="t" r="r" b="b"/>
                <a:pathLst>
                  <a:path w="36" h="91" extrusionOk="0">
                    <a:moveTo>
                      <a:pt x="21" y="1"/>
                    </a:moveTo>
                    <a:cubicBezTo>
                      <a:pt x="15" y="1"/>
                      <a:pt x="8" y="4"/>
                      <a:pt x="8" y="12"/>
                    </a:cubicBezTo>
                    <a:lnTo>
                      <a:pt x="0" y="74"/>
                    </a:lnTo>
                    <a:cubicBezTo>
                      <a:pt x="0" y="83"/>
                      <a:pt x="4" y="87"/>
                      <a:pt x="13" y="91"/>
                    </a:cubicBezTo>
                    <a:cubicBezTo>
                      <a:pt x="17" y="91"/>
                      <a:pt x="25" y="87"/>
                      <a:pt x="25" y="78"/>
                    </a:cubicBezTo>
                    <a:lnTo>
                      <a:pt x="33" y="12"/>
                    </a:lnTo>
                    <a:cubicBezTo>
                      <a:pt x="36" y="5"/>
                      <a:pt x="28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8"/>
              <p:cNvSpPr/>
              <p:nvPr/>
            </p:nvSpPr>
            <p:spPr>
              <a:xfrm>
                <a:off x="8864122" y="2094490"/>
                <a:ext cx="3204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55" extrusionOk="0">
                    <a:moveTo>
                      <a:pt x="13" y="0"/>
                    </a:moveTo>
                    <a:cubicBezTo>
                      <a:pt x="7" y="0"/>
                      <a:pt x="1" y="4"/>
                      <a:pt x="1" y="13"/>
                    </a:cubicBezTo>
                    <a:lnTo>
                      <a:pt x="1" y="142"/>
                    </a:lnTo>
                    <a:cubicBezTo>
                      <a:pt x="1" y="150"/>
                      <a:pt x="5" y="154"/>
                      <a:pt x="13" y="154"/>
                    </a:cubicBezTo>
                    <a:cubicBezTo>
                      <a:pt x="22" y="154"/>
                      <a:pt x="26" y="150"/>
                      <a:pt x="26" y="142"/>
                    </a:cubicBezTo>
                    <a:lnTo>
                      <a:pt x="26" y="13"/>
                    </a:ln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8"/>
              <p:cNvSpPr/>
              <p:nvPr/>
            </p:nvSpPr>
            <p:spPr>
              <a:xfrm>
                <a:off x="8891971" y="2084632"/>
                <a:ext cx="4683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3" extrusionOk="0">
                    <a:moveTo>
                      <a:pt x="13" y="1"/>
                    </a:moveTo>
                    <a:cubicBezTo>
                      <a:pt x="4" y="1"/>
                      <a:pt x="0" y="5"/>
                      <a:pt x="0" y="13"/>
                    </a:cubicBezTo>
                    <a:cubicBezTo>
                      <a:pt x="13" y="130"/>
                      <a:pt x="13" y="243"/>
                      <a:pt x="0" y="360"/>
                    </a:cubicBezTo>
                    <a:cubicBezTo>
                      <a:pt x="0" y="364"/>
                      <a:pt x="4" y="372"/>
                      <a:pt x="13" y="372"/>
                    </a:cubicBezTo>
                    <a:cubicBezTo>
                      <a:pt x="17" y="372"/>
                      <a:pt x="25" y="368"/>
                      <a:pt x="25" y="360"/>
                    </a:cubicBezTo>
                    <a:cubicBezTo>
                      <a:pt x="38" y="243"/>
                      <a:pt x="38" y="126"/>
                      <a:pt x="25" y="13"/>
                    </a:cubicBezTo>
                    <a:cubicBezTo>
                      <a:pt x="25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8"/>
              <p:cNvSpPr/>
              <p:nvPr/>
            </p:nvSpPr>
            <p:spPr>
              <a:xfrm>
                <a:off x="8923887" y="2099543"/>
                <a:ext cx="4190" cy="2119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72" extrusionOk="0">
                    <a:moveTo>
                      <a:pt x="13" y="1"/>
                    </a:moveTo>
                    <a:cubicBezTo>
                      <a:pt x="6" y="1"/>
                      <a:pt x="0" y="5"/>
                      <a:pt x="0" y="13"/>
                    </a:cubicBezTo>
                    <a:lnTo>
                      <a:pt x="4" y="159"/>
                    </a:lnTo>
                    <a:cubicBezTo>
                      <a:pt x="8" y="168"/>
                      <a:pt x="13" y="172"/>
                      <a:pt x="21" y="172"/>
                    </a:cubicBezTo>
                    <a:cubicBezTo>
                      <a:pt x="29" y="172"/>
                      <a:pt x="33" y="168"/>
                      <a:pt x="33" y="159"/>
                    </a:cubicBezTo>
                    <a:lnTo>
                      <a:pt x="25" y="13"/>
                    </a:lnTo>
                    <a:cubicBezTo>
                      <a:pt x="25" y="5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8"/>
              <p:cNvSpPr/>
              <p:nvPr/>
            </p:nvSpPr>
            <p:spPr>
              <a:xfrm>
                <a:off x="8976259" y="2709883"/>
                <a:ext cx="40295" cy="4411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58" extrusionOk="0">
                    <a:moveTo>
                      <a:pt x="308" y="1"/>
                    </a:moveTo>
                    <a:cubicBezTo>
                      <a:pt x="303" y="1"/>
                      <a:pt x="300" y="5"/>
                      <a:pt x="297" y="11"/>
                    </a:cubicBezTo>
                    <a:cubicBezTo>
                      <a:pt x="264" y="157"/>
                      <a:pt x="155" y="278"/>
                      <a:pt x="13" y="328"/>
                    </a:cubicBezTo>
                    <a:cubicBezTo>
                      <a:pt x="5" y="332"/>
                      <a:pt x="1" y="341"/>
                      <a:pt x="5" y="349"/>
                    </a:cubicBezTo>
                    <a:cubicBezTo>
                      <a:pt x="5" y="353"/>
                      <a:pt x="9" y="353"/>
                      <a:pt x="17" y="357"/>
                    </a:cubicBezTo>
                    <a:lnTo>
                      <a:pt x="22" y="353"/>
                    </a:lnTo>
                    <a:cubicBezTo>
                      <a:pt x="172" y="299"/>
                      <a:pt x="285" y="174"/>
                      <a:pt x="322" y="15"/>
                    </a:cubicBezTo>
                    <a:cubicBezTo>
                      <a:pt x="326" y="7"/>
                      <a:pt x="322" y="2"/>
                      <a:pt x="314" y="2"/>
                    </a:cubicBezTo>
                    <a:cubicBezTo>
                      <a:pt x="312" y="1"/>
                      <a:pt x="310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8"/>
              <p:cNvSpPr/>
              <p:nvPr/>
            </p:nvSpPr>
            <p:spPr>
              <a:xfrm>
                <a:off x="8982420" y="2713086"/>
                <a:ext cx="12692" cy="1823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8" extrusionOk="0">
                    <a:moveTo>
                      <a:pt x="82" y="0"/>
                    </a:moveTo>
                    <a:cubicBezTo>
                      <a:pt x="78" y="0"/>
                      <a:pt x="74" y="2"/>
                      <a:pt x="72" y="6"/>
                    </a:cubicBezTo>
                    <a:lnTo>
                      <a:pt x="5" y="131"/>
                    </a:lnTo>
                    <a:cubicBezTo>
                      <a:pt x="1" y="135"/>
                      <a:pt x="5" y="143"/>
                      <a:pt x="9" y="148"/>
                    </a:cubicBezTo>
                    <a:lnTo>
                      <a:pt x="18" y="148"/>
                    </a:lnTo>
                    <a:cubicBezTo>
                      <a:pt x="22" y="148"/>
                      <a:pt x="26" y="143"/>
                      <a:pt x="26" y="139"/>
                    </a:cubicBezTo>
                    <a:lnTo>
                      <a:pt x="97" y="18"/>
                    </a:lnTo>
                    <a:cubicBezTo>
                      <a:pt x="103" y="9"/>
                      <a:pt x="92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8"/>
              <p:cNvSpPr/>
              <p:nvPr/>
            </p:nvSpPr>
            <p:spPr>
              <a:xfrm>
                <a:off x="8920930" y="2705939"/>
                <a:ext cx="6161" cy="13062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6" extrusionOk="0">
                    <a:moveTo>
                      <a:pt x="18" y="0"/>
                    </a:moveTo>
                    <a:cubicBezTo>
                      <a:pt x="10" y="0"/>
                      <a:pt x="1" y="6"/>
                      <a:pt x="3" y="14"/>
                    </a:cubicBezTo>
                    <a:lnTo>
                      <a:pt x="20" y="93"/>
                    </a:lnTo>
                    <a:cubicBezTo>
                      <a:pt x="24" y="101"/>
                      <a:pt x="28" y="105"/>
                      <a:pt x="32" y="105"/>
                    </a:cubicBezTo>
                    <a:lnTo>
                      <a:pt x="37" y="105"/>
                    </a:lnTo>
                    <a:cubicBezTo>
                      <a:pt x="45" y="101"/>
                      <a:pt x="49" y="93"/>
                      <a:pt x="45" y="89"/>
                    </a:cubicBezTo>
                    <a:lnTo>
                      <a:pt x="28" y="9"/>
                    </a:lnTo>
                    <a:cubicBezTo>
                      <a:pt x="28" y="3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8"/>
              <p:cNvSpPr/>
              <p:nvPr/>
            </p:nvSpPr>
            <p:spPr>
              <a:xfrm>
                <a:off x="8712429" y="1563632"/>
                <a:ext cx="225383" cy="2476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01" extrusionOk="0">
                    <a:moveTo>
                      <a:pt x="84" y="0"/>
                    </a:moveTo>
                    <a:cubicBezTo>
                      <a:pt x="76" y="0"/>
                      <a:pt x="71" y="0"/>
                      <a:pt x="67" y="5"/>
                    </a:cubicBezTo>
                    <a:cubicBezTo>
                      <a:pt x="30" y="21"/>
                      <a:pt x="5" y="59"/>
                      <a:pt x="0" y="101"/>
                    </a:cubicBezTo>
                    <a:cubicBezTo>
                      <a:pt x="5" y="142"/>
                      <a:pt x="34" y="176"/>
                      <a:pt x="71" y="197"/>
                    </a:cubicBezTo>
                    <a:cubicBezTo>
                      <a:pt x="71" y="197"/>
                      <a:pt x="76" y="197"/>
                      <a:pt x="84" y="201"/>
                    </a:cubicBezTo>
                    <a:cubicBezTo>
                      <a:pt x="92" y="201"/>
                      <a:pt x="101" y="192"/>
                      <a:pt x="105" y="184"/>
                    </a:cubicBezTo>
                    <a:cubicBezTo>
                      <a:pt x="113" y="172"/>
                      <a:pt x="105" y="159"/>
                      <a:pt x="96" y="151"/>
                    </a:cubicBezTo>
                    <a:cubicBezTo>
                      <a:pt x="84" y="142"/>
                      <a:pt x="51" y="121"/>
                      <a:pt x="51" y="96"/>
                    </a:cubicBezTo>
                    <a:cubicBezTo>
                      <a:pt x="51" y="84"/>
                      <a:pt x="63" y="67"/>
                      <a:pt x="88" y="50"/>
                    </a:cubicBezTo>
                    <a:lnTo>
                      <a:pt x="1737" y="50"/>
                    </a:lnTo>
                    <a:cubicBezTo>
                      <a:pt x="1762" y="67"/>
                      <a:pt x="1774" y="84"/>
                      <a:pt x="1774" y="96"/>
                    </a:cubicBezTo>
                    <a:cubicBezTo>
                      <a:pt x="1774" y="121"/>
                      <a:pt x="1745" y="142"/>
                      <a:pt x="1733" y="151"/>
                    </a:cubicBezTo>
                    <a:cubicBezTo>
                      <a:pt x="1708" y="165"/>
                      <a:pt x="1722" y="200"/>
                      <a:pt x="1745" y="200"/>
                    </a:cubicBezTo>
                    <a:cubicBezTo>
                      <a:pt x="1749" y="200"/>
                      <a:pt x="1753" y="199"/>
                      <a:pt x="1758" y="197"/>
                    </a:cubicBezTo>
                    <a:cubicBezTo>
                      <a:pt x="1795" y="176"/>
                      <a:pt x="1820" y="142"/>
                      <a:pt x="1829" y="101"/>
                    </a:cubicBezTo>
                    <a:cubicBezTo>
                      <a:pt x="1825" y="59"/>
                      <a:pt x="1799" y="21"/>
                      <a:pt x="1758" y="5"/>
                    </a:cubicBezTo>
                    <a:cubicBezTo>
                      <a:pt x="1754" y="0"/>
                      <a:pt x="1749" y="0"/>
                      <a:pt x="1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2" name="Google Shape;1832;p48"/>
          <p:cNvGrpSpPr/>
          <p:nvPr/>
        </p:nvGrpSpPr>
        <p:grpSpPr>
          <a:xfrm>
            <a:off x="498848" y="658788"/>
            <a:ext cx="809195" cy="681470"/>
            <a:chOff x="563380" y="914400"/>
            <a:chExt cx="936894" cy="789012"/>
          </a:xfrm>
        </p:grpSpPr>
        <p:sp>
          <p:nvSpPr>
            <p:cNvPr id="1833" name="Google Shape;1833;p48"/>
            <p:cNvSpPr/>
            <p:nvPr/>
          </p:nvSpPr>
          <p:spPr>
            <a:xfrm>
              <a:off x="700712" y="939250"/>
              <a:ext cx="799562" cy="764162"/>
            </a:xfrm>
            <a:custGeom>
              <a:avLst/>
              <a:gdLst/>
              <a:ahLst/>
              <a:cxnLst/>
              <a:rect l="l" t="t" r="r" b="b"/>
              <a:pathLst>
                <a:path w="5148" h="4920" extrusionOk="0">
                  <a:moveTo>
                    <a:pt x="2257" y="1"/>
                  </a:moveTo>
                  <a:cubicBezTo>
                    <a:pt x="1835" y="1"/>
                    <a:pt x="1451" y="102"/>
                    <a:pt x="1186" y="196"/>
                  </a:cubicBezTo>
                  <a:cubicBezTo>
                    <a:pt x="1082" y="167"/>
                    <a:pt x="978" y="142"/>
                    <a:pt x="869" y="125"/>
                  </a:cubicBezTo>
                  <a:cubicBezTo>
                    <a:pt x="859" y="124"/>
                    <a:pt x="848" y="123"/>
                    <a:pt x="837" y="123"/>
                  </a:cubicBezTo>
                  <a:cubicBezTo>
                    <a:pt x="638" y="123"/>
                    <a:pt x="322" y="361"/>
                    <a:pt x="168" y="392"/>
                  </a:cubicBezTo>
                  <a:cubicBezTo>
                    <a:pt x="1" y="422"/>
                    <a:pt x="39" y="655"/>
                    <a:pt x="80" y="822"/>
                  </a:cubicBezTo>
                  <a:cubicBezTo>
                    <a:pt x="122" y="989"/>
                    <a:pt x="168" y="1307"/>
                    <a:pt x="168" y="1307"/>
                  </a:cubicBezTo>
                  <a:cubicBezTo>
                    <a:pt x="55" y="1636"/>
                    <a:pt x="1" y="1987"/>
                    <a:pt x="14" y="2333"/>
                  </a:cubicBezTo>
                  <a:cubicBezTo>
                    <a:pt x="39" y="3101"/>
                    <a:pt x="385" y="3824"/>
                    <a:pt x="969" y="4320"/>
                  </a:cubicBezTo>
                  <a:cubicBezTo>
                    <a:pt x="1527" y="4796"/>
                    <a:pt x="2126" y="4919"/>
                    <a:pt x="2602" y="4919"/>
                  </a:cubicBezTo>
                  <a:cubicBezTo>
                    <a:pt x="3066" y="4919"/>
                    <a:pt x="3412" y="4802"/>
                    <a:pt x="3491" y="4779"/>
                  </a:cubicBezTo>
                  <a:cubicBezTo>
                    <a:pt x="3596" y="4746"/>
                    <a:pt x="3668" y="4729"/>
                    <a:pt x="3753" y="4729"/>
                  </a:cubicBezTo>
                  <a:cubicBezTo>
                    <a:pt x="3826" y="4729"/>
                    <a:pt x="3909" y="4742"/>
                    <a:pt x="4029" y="4767"/>
                  </a:cubicBezTo>
                  <a:cubicBezTo>
                    <a:pt x="4061" y="4774"/>
                    <a:pt x="4091" y="4777"/>
                    <a:pt x="4117" y="4777"/>
                  </a:cubicBezTo>
                  <a:cubicBezTo>
                    <a:pt x="4297" y="4777"/>
                    <a:pt x="4350" y="4631"/>
                    <a:pt x="4492" y="4558"/>
                  </a:cubicBezTo>
                  <a:cubicBezTo>
                    <a:pt x="4659" y="4475"/>
                    <a:pt x="5052" y="4587"/>
                    <a:pt x="5102" y="4358"/>
                  </a:cubicBezTo>
                  <a:cubicBezTo>
                    <a:pt x="5148" y="4124"/>
                    <a:pt x="4977" y="3778"/>
                    <a:pt x="4977" y="3778"/>
                  </a:cubicBezTo>
                  <a:cubicBezTo>
                    <a:pt x="5060" y="3419"/>
                    <a:pt x="5089" y="3051"/>
                    <a:pt x="5056" y="2684"/>
                  </a:cubicBezTo>
                  <a:cubicBezTo>
                    <a:pt x="4977" y="1624"/>
                    <a:pt x="4271" y="664"/>
                    <a:pt x="3157" y="180"/>
                  </a:cubicBezTo>
                  <a:cubicBezTo>
                    <a:pt x="2856" y="49"/>
                    <a:pt x="2547" y="1"/>
                    <a:pt x="2257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573025" y="920448"/>
              <a:ext cx="799562" cy="764162"/>
            </a:xfrm>
            <a:custGeom>
              <a:avLst/>
              <a:gdLst/>
              <a:ahLst/>
              <a:cxnLst/>
              <a:rect l="l" t="t" r="r" b="b"/>
              <a:pathLst>
                <a:path w="5148" h="4920" extrusionOk="0">
                  <a:moveTo>
                    <a:pt x="2257" y="1"/>
                  </a:moveTo>
                  <a:cubicBezTo>
                    <a:pt x="1835" y="1"/>
                    <a:pt x="1451" y="102"/>
                    <a:pt x="1186" y="196"/>
                  </a:cubicBezTo>
                  <a:cubicBezTo>
                    <a:pt x="1082" y="167"/>
                    <a:pt x="978" y="142"/>
                    <a:pt x="869" y="125"/>
                  </a:cubicBezTo>
                  <a:cubicBezTo>
                    <a:pt x="859" y="124"/>
                    <a:pt x="848" y="123"/>
                    <a:pt x="837" y="123"/>
                  </a:cubicBezTo>
                  <a:cubicBezTo>
                    <a:pt x="638" y="123"/>
                    <a:pt x="322" y="361"/>
                    <a:pt x="168" y="392"/>
                  </a:cubicBezTo>
                  <a:cubicBezTo>
                    <a:pt x="1" y="422"/>
                    <a:pt x="39" y="655"/>
                    <a:pt x="80" y="822"/>
                  </a:cubicBezTo>
                  <a:cubicBezTo>
                    <a:pt x="122" y="989"/>
                    <a:pt x="168" y="1307"/>
                    <a:pt x="168" y="1307"/>
                  </a:cubicBezTo>
                  <a:cubicBezTo>
                    <a:pt x="55" y="1636"/>
                    <a:pt x="1" y="1987"/>
                    <a:pt x="14" y="2333"/>
                  </a:cubicBezTo>
                  <a:cubicBezTo>
                    <a:pt x="39" y="3101"/>
                    <a:pt x="385" y="3824"/>
                    <a:pt x="969" y="4320"/>
                  </a:cubicBezTo>
                  <a:cubicBezTo>
                    <a:pt x="1527" y="4796"/>
                    <a:pt x="2126" y="4919"/>
                    <a:pt x="2602" y="4919"/>
                  </a:cubicBezTo>
                  <a:cubicBezTo>
                    <a:pt x="3066" y="4919"/>
                    <a:pt x="3412" y="4802"/>
                    <a:pt x="3491" y="4779"/>
                  </a:cubicBezTo>
                  <a:cubicBezTo>
                    <a:pt x="3596" y="4746"/>
                    <a:pt x="3668" y="4729"/>
                    <a:pt x="3753" y="4729"/>
                  </a:cubicBezTo>
                  <a:cubicBezTo>
                    <a:pt x="3826" y="4729"/>
                    <a:pt x="3909" y="4742"/>
                    <a:pt x="4029" y="4767"/>
                  </a:cubicBezTo>
                  <a:cubicBezTo>
                    <a:pt x="4061" y="4774"/>
                    <a:pt x="4091" y="4777"/>
                    <a:pt x="4117" y="4777"/>
                  </a:cubicBezTo>
                  <a:cubicBezTo>
                    <a:pt x="4297" y="4777"/>
                    <a:pt x="4350" y="4631"/>
                    <a:pt x="4492" y="4558"/>
                  </a:cubicBezTo>
                  <a:cubicBezTo>
                    <a:pt x="4659" y="4475"/>
                    <a:pt x="5052" y="4587"/>
                    <a:pt x="5102" y="4358"/>
                  </a:cubicBezTo>
                  <a:cubicBezTo>
                    <a:pt x="5148" y="4124"/>
                    <a:pt x="4977" y="3778"/>
                    <a:pt x="4977" y="3778"/>
                  </a:cubicBezTo>
                  <a:cubicBezTo>
                    <a:pt x="5060" y="3419"/>
                    <a:pt x="5089" y="3051"/>
                    <a:pt x="5056" y="2684"/>
                  </a:cubicBezTo>
                  <a:cubicBezTo>
                    <a:pt x="4977" y="1624"/>
                    <a:pt x="4271" y="664"/>
                    <a:pt x="3157" y="180"/>
                  </a:cubicBezTo>
                  <a:cubicBezTo>
                    <a:pt x="2856" y="49"/>
                    <a:pt x="2547" y="1"/>
                    <a:pt x="2257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569748" y="920457"/>
              <a:ext cx="793660" cy="758105"/>
            </a:xfrm>
            <a:custGeom>
              <a:avLst/>
              <a:gdLst/>
              <a:ahLst/>
              <a:cxnLst/>
              <a:rect l="l" t="t" r="r" b="b"/>
              <a:pathLst>
                <a:path w="5110" h="4881" extrusionOk="0">
                  <a:moveTo>
                    <a:pt x="2667" y="260"/>
                  </a:moveTo>
                  <a:lnTo>
                    <a:pt x="2667" y="260"/>
                  </a:lnTo>
                  <a:cubicBezTo>
                    <a:pt x="2996" y="302"/>
                    <a:pt x="3303" y="436"/>
                    <a:pt x="3561" y="644"/>
                  </a:cubicBezTo>
                  <a:cubicBezTo>
                    <a:pt x="3298" y="439"/>
                    <a:pt x="2989" y="310"/>
                    <a:pt x="2660" y="264"/>
                  </a:cubicBezTo>
                  <a:cubicBezTo>
                    <a:pt x="2660" y="264"/>
                    <a:pt x="2665" y="261"/>
                    <a:pt x="2667" y="260"/>
                  </a:cubicBezTo>
                  <a:close/>
                  <a:moveTo>
                    <a:pt x="2949" y="476"/>
                  </a:moveTo>
                  <a:lnTo>
                    <a:pt x="2949" y="476"/>
                  </a:lnTo>
                  <a:cubicBezTo>
                    <a:pt x="3085" y="518"/>
                    <a:pt x="3213" y="585"/>
                    <a:pt x="3323" y="677"/>
                  </a:cubicBezTo>
                  <a:lnTo>
                    <a:pt x="3319" y="681"/>
                  </a:lnTo>
                  <a:cubicBezTo>
                    <a:pt x="3208" y="593"/>
                    <a:pt x="3082" y="522"/>
                    <a:pt x="2949" y="476"/>
                  </a:cubicBezTo>
                  <a:close/>
                  <a:moveTo>
                    <a:pt x="272" y="639"/>
                  </a:moveTo>
                  <a:lnTo>
                    <a:pt x="272" y="644"/>
                  </a:lnTo>
                  <a:cubicBezTo>
                    <a:pt x="260" y="677"/>
                    <a:pt x="260" y="710"/>
                    <a:pt x="264" y="744"/>
                  </a:cubicBezTo>
                  <a:lnTo>
                    <a:pt x="260" y="744"/>
                  </a:lnTo>
                  <a:cubicBezTo>
                    <a:pt x="251" y="706"/>
                    <a:pt x="255" y="673"/>
                    <a:pt x="272" y="639"/>
                  </a:cubicBezTo>
                  <a:close/>
                  <a:moveTo>
                    <a:pt x="414" y="710"/>
                  </a:moveTo>
                  <a:lnTo>
                    <a:pt x="414" y="715"/>
                  </a:lnTo>
                  <a:lnTo>
                    <a:pt x="364" y="756"/>
                  </a:lnTo>
                  <a:lnTo>
                    <a:pt x="360" y="752"/>
                  </a:lnTo>
                  <a:lnTo>
                    <a:pt x="414" y="710"/>
                  </a:lnTo>
                  <a:close/>
                  <a:moveTo>
                    <a:pt x="289" y="514"/>
                  </a:moveTo>
                  <a:cubicBezTo>
                    <a:pt x="305" y="514"/>
                    <a:pt x="322" y="518"/>
                    <a:pt x="335" y="531"/>
                  </a:cubicBezTo>
                  <a:cubicBezTo>
                    <a:pt x="322" y="523"/>
                    <a:pt x="305" y="518"/>
                    <a:pt x="289" y="518"/>
                  </a:cubicBezTo>
                  <a:lnTo>
                    <a:pt x="268" y="518"/>
                  </a:lnTo>
                  <a:cubicBezTo>
                    <a:pt x="239" y="527"/>
                    <a:pt x="214" y="548"/>
                    <a:pt x="197" y="573"/>
                  </a:cubicBezTo>
                  <a:cubicBezTo>
                    <a:pt x="180" y="610"/>
                    <a:pt x="176" y="656"/>
                    <a:pt x="184" y="698"/>
                  </a:cubicBezTo>
                  <a:cubicBezTo>
                    <a:pt x="184" y="710"/>
                    <a:pt x="189" y="723"/>
                    <a:pt x="193" y="735"/>
                  </a:cubicBezTo>
                  <a:cubicBezTo>
                    <a:pt x="193" y="748"/>
                    <a:pt x="197" y="760"/>
                    <a:pt x="201" y="773"/>
                  </a:cubicBezTo>
                  <a:cubicBezTo>
                    <a:pt x="214" y="811"/>
                    <a:pt x="222" y="856"/>
                    <a:pt x="222" y="898"/>
                  </a:cubicBezTo>
                  <a:lnTo>
                    <a:pt x="218" y="898"/>
                  </a:lnTo>
                  <a:cubicBezTo>
                    <a:pt x="214" y="856"/>
                    <a:pt x="209" y="815"/>
                    <a:pt x="197" y="773"/>
                  </a:cubicBezTo>
                  <a:lnTo>
                    <a:pt x="184" y="735"/>
                  </a:lnTo>
                  <a:cubicBezTo>
                    <a:pt x="180" y="719"/>
                    <a:pt x="176" y="698"/>
                    <a:pt x="176" y="681"/>
                  </a:cubicBezTo>
                  <a:cubicBezTo>
                    <a:pt x="172" y="644"/>
                    <a:pt x="176" y="606"/>
                    <a:pt x="193" y="573"/>
                  </a:cubicBezTo>
                  <a:cubicBezTo>
                    <a:pt x="209" y="543"/>
                    <a:pt x="235" y="523"/>
                    <a:pt x="268" y="514"/>
                  </a:cubicBezTo>
                  <a:close/>
                  <a:moveTo>
                    <a:pt x="818" y="1515"/>
                  </a:moveTo>
                  <a:lnTo>
                    <a:pt x="819" y="1516"/>
                  </a:lnTo>
                  <a:cubicBezTo>
                    <a:pt x="813" y="1546"/>
                    <a:pt x="811" y="1577"/>
                    <a:pt x="811" y="1609"/>
                  </a:cubicBezTo>
                  <a:lnTo>
                    <a:pt x="811" y="1609"/>
                  </a:lnTo>
                  <a:cubicBezTo>
                    <a:pt x="810" y="1578"/>
                    <a:pt x="813" y="1547"/>
                    <a:pt x="818" y="1515"/>
                  </a:cubicBezTo>
                  <a:close/>
                  <a:moveTo>
                    <a:pt x="1186" y="1608"/>
                  </a:moveTo>
                  <a:lnTo>
                    <a:pt x="1190" y="1612"/>
                  </a:lnTo>
                  <a:lnTo>
                    <a:pt x="1195" y="1687"/>
                  </a:lnTo>
                  <a:lnTo>
                    <a:pt x="1190" y="1687"/>
                  </a:lnTo>
                  <a:lnTo>
                    <a:pt x="1186" y="1608"/>
                  </a:lnTo>
                  <a:close/>
                  <a:moveTo>
                    <a:pt x="2380" y="1545"/>
                  </a:moveTo>
                  <a:lnTo>
                    <a:pt x="2505" y="1708"/>
                  </a:lnTo>
                  <a:lnTo>
                    <a:pt x="2501" y="1712"/>
                  </a:lnTo>
                  <a:lnTo>
                    <a:pt x="2380" y="1545"/>
                  </a:lnTo>
                  <a:close/>
                  <a:moveTo>
                    <a:pt x="4041" y="1754"/>
                  </a:moveTo>
                  <a:lnTo>
                    <a:pt x="4096" y="1842"/>
                  </a:lnTo>
                  <a:lnTo>
                    <a:pt x="4096" y="1846"/>
                  </a:lnTo>
                  <a:lnTo>
                    <a:pt x="4041" y="1754"/>
                  </a:lnTo>
                  <a:close/>
                  <a:moveTo>
                    <a:pt x="3737" y="1700"/>
                  </a:moveTo>
                  <a:lnTo>
                    <a:pt x="3937" y="1971"/>
                  </a:lnTo>
                  <a:lnTo>
                    <a:pt x="3929" y="1971"/>
                  </a:lnTo>
                  <a:lnTo>
                    <a:pt x="3737" y="1700"/>
                  </a:lnTo>
                  <a:close/>
                  <a:moveTo>
                    <a:pt x="1015" y="1332"/>
                  </a:moveTo>
                  <a:lnTo>
                    <a:pt x="1019" y="1336"/>
                  </a:lnTo>
                  <a:cubicBezTo>
                    <a:pt x="978" y="1549"/>
                    <a:pt x="994" y="1771"/>
                    <a:pt x="1069" y="1975"/>
                  </a:cubicBezTo>
                  <a:cubicBezTo>
                    <a:pt x="990" y="1771"/>
                    <a:pt x="969" y="1549"/>
                    <a:pt x="1015" y="1336"/>
                  </a:cubicBezTo>
                  <a:lnTo>
                    <a:pt x="1015" y="1332"/>
                  </a:lnTo>
                  <a:close/>
                  <a:moveTo>
                    <a:pt x="2948" y="3065"/>
                  </a:moveTo>
                  <a:cubicBezTo>
                    <a:pt x="2994" y="3106"/>
                    <a:pt x="3056" y="3131"/>
                    <a:pt x="3119" y="3131"/>
                  </a:cubicBezTo>
                  <a:lnTo>
                    <a:pt x="3115" y="3131"/>
                  </a:lnTo>
                  <a:lnTo>
                    <a:pt x="3115" y="3135"/>
                  </a:lnTo>
                  <a:cubicBezTo>
                    <a:pt x="3052" y="3135"/>
                    <a:pt x="2989" y="3110"/>
                    <a:pt x="2948" y="3065"/>
                  </a:cubicBezTo>
                  <a:close/>
                  <a:moveTo>
                    <a:pt x="4542" y="2790"/>
                  </a:moveTo>
                  <a:lnTo>
                    <a:pt x="4542" y="2790"/>
                  </a:lnTo>
                  <a:cubicBezTo>
                    <a:pt x="4592" y="2915"/>
                    <a:pt x="4621" y="3048"/>
                    <a:pt x="4621" y="3186"/>
                  </a:cubicBezTo>
                  <a:cubicBezTo>
                    <a:pt x="4617" y="3048"/>
                    <a:pt x="4592" y="2915"/>
                    <a:pt x="4542" y="2790"/>
                  </a:cubicBezTo>
                  <a:close/>
                  <a:moveTo>
                    <a:pt x="2619" y="2994"/>
                  </a:moveTo>
                  <a:cubicBezTo>
                    <a:pt x="2727" y="3161"/>
                    <a:pt x="2902" y="3273"/>
                    <a:pt x="3098" y="3307"/>
                  </a:cubicBezTo>
                  <a:lnTo>
                    <a:pt x="3098" y="3311"/>
                  </a:lnTo>
                  <a:cubicBezTo>
                    <a:pt x="2902" y="3277"/>
                    <a:pt x="2727" y="3161"/>
                    <a:pt x="2619" y="2994"/>
                  </a:cubicBezTo>
                  <a:close/>
                  <a:moveTo>
                    <a:pt x="2643" y="3261"/>
                  </a:moveTo>
                  <a:cubicBezTo>
                    <a:pt x="2681" y="3307"/>
                    <a:pt x="2731" y="3336"/>
                    <a:pt x="2789" y="3348"/>
                  </a:cubicBezTo>
                  <a:lnTo>
                    <a:pt x="2785" y="3348"/>
                  </a:lnTo>
                  <a:lnTo>
                    <a:pt x="2785" y="3353"/>
                  </a:lnTo>
                  <a:cubicBezTo>
                    <a:pt x="2727" y="3340"/>
                    <a:pt x="2681" y="3307"/>
                    <a:pt x="2643" y="3261"/>
                  </a:cubicBezTo>
                  <a:close/>
                  <a:moveTo>
                    <a:pt x="4647" y="2518"/>
                  </a:moveTo>
                  <a:cubicBezTo>
                    <a:pt x="4701" y="2701"/>
                    <a:pt x="4734" y="2889"/>
                    <a:pt x="4743" y="3077"/>
                  </a:cubicBezTo>
                  <a:cubicBezTo>
                    <a:pt x="4751" y="3223"/>
                    <a:pt x="4743" y="3369"/>
                    <a:pt x="4722" y="3511"/>
                  </a:cubicBezTo>
                  <a:lnTo>
                    <a:pt x="4713" y="3511"/>
                  </a:lnTo>
                  <a:cubicBezTo>
                    <a:pt x="4738" y="3361"/>
                    <a:pt x="4747" y="3206"/>
                    <a:pt x="4738" y="3056"/>
                  </a:cubicBezTo>
                  <a:cubicBezTo>
                    <a:pt x="4726" y="2873"/>
                    <a:pt x="4697" y="2693"/>
                    <a:pt x="4642" y="2518"/>
                  </a:cubicBezTo>
                  <a:close/>
                  <a:moveTo>
                    <a:pt x="4667" y="2029"/>
                  </a:moveTo>
                  <a:cubicBezTo>
                    <a:pt x="4875" y="2519"/>
                    <a:pt x="4934" y="3059"/>
                    <a:pt x="4836" y="3586"/>
                  </a:cubicBezTo>
                  <a:lnTo>
                    <a:pt x="4834" y="3586"/>
                  </a:lnTo>
                  <a:cubicBezTo>
                    <a:pt x="4930" y="3060"/>
                    <a:pt x="4872" y="2518"/>
                    <a:pt x="4663" y="2029"/>
                  </a:cubicBezTo>
                  <a:close/>
                  <a:moveTo>
                    <a:pt x="781" y="3206"/>
                  </a:moveTo>
                  <a:cubicBezTo>
                    <a:pt x="827" y="3369"/>
                    <a:pt x="923" y="3511"/>
                    <a:pt x="1057" y="3616"/>
                  </a:cubicBezTo>
                  <a:cubicBezTo>
                    <a:pt x="919" y="3515"/>
                    <a:pt x="819" y="3369"/>
                    <a:pt x="777" y="3206"/>
                  </a:cubicBezTo>
                  <a:close/>
                  <a:moveTo>
                    <a:pt x="497" y="2923"/>
                  </a:moveTo>
                  <a:cubicBezTo>
                    <a:pt x="614" y="3348"/>
                    <a:pt x="873" y="3720"/>
                    <a:pt x="1228" y="3979"/>
                  </a:cubicBezTo>
                  <a:lnTo>
                    <a:pt x="1228" y="3983"/>
                  </a:lnTo>
                  <a:cubicBezTo>
                    <a:pt x="869" y="3724"/>
                    <a:pt x="610" y="3348"/>
                    <a:pt x="497" y="2923"/>
                  </a:cubicBezTo>
                  <a:close/>
                  <a:moveTo>
                    <a:pt x="3436" y="4150"/>
                  </a:moveTo>
                  <a:lnTo>
                    <a:pt x="3436" y="4150"/>
                  </a:lnTo>
                  <a:cubicBezTo>
                    <a:pt x="3428" y="4171"/>
                    <a:pt x="3411" y="4187"/>
                    <a:pt x="3386" y="4196"/>
                  </a:cubicBezTo>
                  <a:cubicBezTo>
                    <a:pt x="3378" y="4200"/>
                    <a:pt x="3365" y="4200"/>
                    <a:pt x="3357" y="4200"/>
                  </a:cubicBezTo>
                  <a:cubicBezTo>
                    <a:pt x="3344" y="4200"/>
                    <a:pt x="3332" y="4196"/>
                    <a:pt x="3323" y="4187"/>
                  </a:cubicBezTo>
                  <a:lnTo>
                    <a:pt x="3323" y="4187"/>
                  </a:lnTo>
                  <a:cubicBezTo>
                    <a:pt x="3332" y="4192"/>
                    <a:pt x="3344" y="4196"/>
                    <a:pt x="3353" y="4196"/>
                  </a:cubicBezTo>
                  <a:cubicBezTo>
                    <a:pt x="3365" y="4196"/>
                    <a:pt x="3373" y="4196"/>
                    <a:pt x="3386" y="4192"/>
                  </a:cubicBezTo>
                  <a:cubicBezTo>
                    <a:pt x="3407" y="4183"/>
                    <a:pt x="3424" y="4166"/>
                    <a:pt x="3436" y="4150"/>
                  </a:cubicBezTo>
                  <a:close/>
                  <a:moveTo>
                    <a:pt x="3407" y="4351"/>
                  </a:moveTo>
                  <a:lnTo>
                    <a:pt x="3407" y="4354"/>
                  </a:lnTo>
                  <a:cubicBezTo>
                    <a:pt x="3361" y="4367"/>
                    <a:pt x="3311" y="4375"/>
                    <a:pt x="3261" y="4375"/>
                  </a:cubicBezTo>
                  <a:cubicBezTo>
                    <a:pt x="3236" y="4375"/>
                    <a:pt x="3211" y="4371"/>
                    <a:pt x="3186" y="4367"/>
                  </a:cubicBezTo>
                  <a:cubicBezTo>
                    <a:pt x="3211" y="4367"/>
                    <a:pt x="3236" y="4371"/>
                    <a:pt x="3261" y="4371"/>
                  </a:cubicBezTo>
                  <a:cubicBezTo>
                    <a:pt x="3309" y="4371"/>
                    <a:pt x="3358" y="4363"/>
                    <a:pt x="3407" y="4351"/>
                  </a:cubicBezTo>
                  <a:close/>
                  <a:moveTo>
                    <a:pt x="4463" y="4379"/>
                  </a:moveTo>
                  <a:lnTo>
                    <a:pt x="4592" y="4384"/>
                  </a:lnTo>
                  <a:lnTo>
                    <a:pt x="4455" y="4384"/>
                  </a:lnTo>
                  <a:lnTo>
                    <a:pt x="4463" y="4379"/>
                  </a:lnTo>
                  <a:close/>
                  <a:moveTo>
                    <a:pt x="193" y="2534"/>
                  </a:moveTo>
                  <a:cubicBezTo>
                    <a:pt x="335" y="3307"/>
                    <a:pt x="802" y="3987"/>
                    <a:pt x="1474" y="4396"/>
                  </a:cubicBezTo>
                  <a:lnTo>
                    <a:pt x="1474" y="4404"/>
                  </a:lnTo>
                  <a:cubicBezTo>
                    <a:pt x="798" y="3991"/>
                    <a:pt x="331" y="3311"/>
                    <a:pt x="193" y="2534"/>
                  </a:cubicBezTo>
                  <a:close/>
                  <a:moveTo>
                    <a:pt x="3465" y="4471"/>
                  </a:moveTo>
                  <a:lnTo>
                    <a:pt x="3465" y="4471"/>
                  </a:lnTo>
                  <a:cubicBezTo>
                    <a:pt x="3365" y="4500"/>
                    <a:pt x="3261" y="4517"/>
                    <a:pt x="3156" y="4517"/>
                  </a:cubicBezTo>
                  <a:cubicBezTo>
                    <a:pt x="3110" y="4517"/>
                    <a:pt x="3065" y="4513"/>
                    <a:pt x="3023" y="4505"/>
                  </a:cubicBezTo>
                  <a:lnTo>
                    <a:pt x="3023" y="4505"/>
                  </a:lnTo>
                  <a:cubicBezTo>
                    <a:pt x="3069" y="4509"/>
                    <a:pt x="3115" y="4513"/>
                    <a:pt x="3156" y="4513"/>
                  </a:cubicBezTo>
                  <a:cubicBezTo>
                    <a:pt x="3261" y="4509"/>
                    <a:pt x="3365" y="4496"/>
                    <a:pt x="3465" y="4471"/>
                  </a:cubicBezTo>
                  <a:close/>
                  <a:moveTo>
                    <a:pt x="4605" y="4425"/>
                  </a:moveTo>
                  <a:lnTo>
                    <a:pt x="4605" y="4429"/>
                  </a:lnTo>
                  <a:lnTo>
                    <a:pt x="4605" y="4434"/>
                  </a:lnTo>
                  <a:cubicBezTo>
                    <a:pt x="4513" y="4434"/>
                    <a:pt x="4421" y="4463"/>
                    <a:pt x="4346" y="4517"/>
                  </a:cubicBezTo>
                  <a:lnTo>
                    <a:pt x="4342" y="4513"/>
                  </a:lnTo>
                  <a:cubicBezTo>
                    <a:pt x="4421" y="4455"/>
                    <a:pt x="4509" y="4425"/>
                    <a:pt x="4605" y="4425"/>
                  </a:cubicBezTo>
                  <a:close/>
                  <a:moveTo>
                    <a:pt x="2279" y="1"/>
                  </a:moveTo>
                  <a:cubicBezTo>
                    <a:pt x="2270" y="1"/>
                    <a:pt x="2260" y="1"/>
                    <a:pt x="2251" y="1"/>
                  </a:cubicBezTo>
                  <a:cubicBezTo>
                    <a:pt x="1842" y="9"/>
                    <a:pt x="1441" y="88"/>
                    <a:pt x="1061" y="239"/>
                  </a:cubicBezTo>
                  <a:cubicBezTo>
                    <a:pt x="978" y="272"/>
                    <a:pt x="898" y="310"/>
                    <a:pt x="823" y="347"/>
                  </a:cubicBezTo>
                  <a:lnTo>
                    <a:pt x="815" y="347"/>
                  </a:lnTo>
                  <a:cubicBezTo>
                    <a:pt x="806" y="347"/>
                    <a:pt x="802" y="343"/>
                    <a:pt x="798" y="339"/>
                  </a:cubicBezTo>
                  <a:cubicBezTo>
                    <a:pt x="798" y="331"/>
                    <a:pt x="798" y="322"/>
                    <a:pt x="806" y="318"/>
                  </a:cubicBezTo>
                  <a:cubicBezTo>
                    <a:pt x="806" y="318"/>
                    <a:pt x="852" y="293"/>
                    <a:pt x="932" y="260"/>
                  </a:cubicBezTo>
                  <a:cubicBezTo>
                    <a:pt x="978" y="239"/>
                    <a:pt x="1032" y="218"/>
                    <a:pt x="1094" y="193"/>
                  </a:cubicBezTo>
                  <a:lnTo>
                    <a:pt x="1128" y="180"/>
                  </a:lnTo>
                  <a:lnTo>
                    <a:pt x="1094" y="172"/>
                  </a:lnTo>
                  <a:cubicBezTo>
                    <a:pt x="1019" y="155"/>
                    <a:pt x="940" y="139"/>
                    <a:pt x="856" y="126"/>
                  </a:cubicBezTo>
                  <a:lnTo>
                    <a:pt x="823" y="126"/>
                  </a:lnTo>
                  <a:cubicBezTo>
                    <a:pt x="735" y="134"/>
                    <a:pt x="644" y="159"/>
                    <a:pt x="564" y="205"/>
                  </a:cubicBezTo>
                  <a:cubicBezTo>
                    <a:pt x="514" y="226"/>
                    <a:pt x="464" y="255"/>
                    <a:pt x="418" y="280"/>
                  </a:cubicBezTo>
                  <a:cubicBezTo>
                    <a:pt x="339" y="326"/>
                    <a:pt x="251" y="364"/>
                    <a:pt x="159" y="393"/>
                  </a:cubicBezTo>
                  <a:lnTo>
                    <a:pt x="151" y="393"/>
                  </a:lnTo>
                  <a:cubicBezTo>
                    <a:pt x="122" y="397"/>
                    <a:pt x="97" y="414"/>
                    <a:pt x="80" y="439"/>
                  </a:cubicBezTo>
                  <a:cubicBezTo>
                    <a:pt x="22" y="535"/>
                    <a:pt x="72" y="735"/>
                    <a:pt x="88" y="802"/>
                  </a:cubicBezTo>
                  <a:cubicBezTo>
                    <a:pt x="113" y="907"/>
                    <a:pt x="139" y="1069"/>
                    <a:pt x="159" y="1190"/>
                  </a:cubicBezTo>
                  <a:lnTo>
                    <a:pt x="164" y="1228"/>
                  </a:lnTo>
                  <a:lnTo>
                    <a:pt x="180" y="1190"/>
                  </a:lnTo>
                  <a:cubicBezTo>
                    <a:pt x="205" y="1124"/>
                    <a:pt x="226" y="1086"/>
                    <a:pt x="226" y="1086"/>
                  </a:cubicBezTo>
                  <a:cubicBezTo>
                    <a:pt x="226" y="1082"/>
                    <a:pt x="235" y="1078"/>
                    <a:pt x="239" y="1078"/>
                  </a:cubicBezTo>
                  <a:lnTo>
                    <a:pt x="247" y="1078"/>
                  </a:lnTo>
                  <a:cubicBezTo>
                    <a:pt x="255" y="1082"/>
                    <a:pt x="255" y="1090"/>
                    <a:pt x="251" y="1099"/>
                  </a:cubicBezTo>
                  <a:cubicBezTo>
                    <a:pt x="251" y="1103"/>
                    <a:pt x="1" y="1579"/>
                    <a:pt x="22" y="2313"/>
                  </a:cubicBezTo>
                  <a:cubicBezTo>
                    <a:pt x="47" y="3077"/>
                    <a:pt x="389" y="3795"/>
                    <a:pt x="969" y="4292"/>
                  </a:cubicBezTo>
                  <a:cubicBezTo>
                    <a:pt x="1411" y="4672"/>
                    <a:pt x="1974" y="4880"/>
                    <a:pt x="2554" y="4880"/>
                  </a:cubicBezTo>
                  <a:cubicBezTo>
                    <a:pt x="2566" y="4880"/>
                    <a:pt x="2577" y="4880"/>
                    <a:pt x="2589" y="4880"/>
                  </a:cubicBezTo>
                  <a:cubicBezTo>
                    <a:pt x="2885" y="4880"/>
                    <a:pt x="3177" y="4834"/>
                    <a:pt x="3461" y="4747"/>
                  </a:cubicBezTo>
                  <a:lnTo>
                    <a:pt x="3478" y="4743"/>
                  </a:lnTo>
                  <a:cubicBezTo>
                    <a:pt x="3520" y="4730"/>
                    <a:pt x="3553" y="4722"/>
                    <a:pt x="3586" y="4713"/>
                  </a:cubicBezTo>
                  <a:cubicBezTo>
                    <a:pt x="3636" y="4701"/>
                    <a:pt x="3691" y="4692"/>
                    <a:pt x="3745" y="4692"/>
                  </a:cubicBezTo>
                  <a:cubicBezTo>
                    <a:pt x="3837" y="4697"/>
                    <a:pt x="3929" y="4709"/>
                    <a:pt x="4020" y="4734"/>
                  </a:cubicBezTo>
                  <a:cubicBezTo>
                    <a:pt x="4050" y="4738"/>
                    <a:pt x="4079" y="4743"/>
                    <a:pt x="4108" y="4743"/>
                  </a:cubicBezTo>
                  <a:cubicBezTo>
                    <a:pt x="4217" y="4743"/>
                    <a:pt x="4279" y="4688"/>
                    <a:pt x="4342" y="4626"/>
                  </a:cubicBezTo>
                  <a:cubicBezTo>
                    <a:pt x="4384" y="4584"/>
                    <a:pt x="4429" y="4551"/>
                    <a:pt x="4480" y="4521"/>
                  </a:cubicBezTo>
                  <a:cubicBezTo>
                    <a:pt x="4551" y="4495"/>
                    <a:pt x="4625" y="4479"/>
                    <a:pt x="4703" y="4479"/>
                  </a:cubicBezTo>
                  <a:cubicBezTo>
                    <a:pt x="4712" y="4479"/>
                    <a:pt x="4721" y="4479"/>
                    <a:pt x="4730" y="4480"/>
                  </a:cubicBezTo>
                  <a:cubicBezTo>
                    <a:pt x="4839" y="4475"/>
                    <a:pt x="4943" y="4471"/>
                    <a:pt x="5010" y="4429"/>
                  </a:cubicBezTo>
                  <a:cubicBezTo>
                    <a:pt x="5047" y="4404"/>
                    <a:pt x="5068" y="4371"/>
                    <a:pt x="5076" y="4329"/>
                  </a:cubicBezTo>
                  <a:cubicBezTo>
                    <a:pt x="5110" y="4175"/>
                    <a:pt x="5035" y="3954"/>
                    <a:pt x="4980" y="3837"/>
                  </a:cubicBezTo>
                  <a:lnTo>
                    <a:pt x="4968" y="3812"/>
                  </a:lnTo>
                  <a:lnTo>
                    <a:pt x="4960" y="3837"/>
                  </a:lnTo>
                  <a:cubicBezTo>
                    <a:pt x="4939" y="3908"/>
                    <a:pt x="4914" y="3974"/>
                    <a:pt x="4884" y="4041"/>
                  </a:cubicBezTo>
                  <a:cubicBezTo>
                    <a:pt x="4864" y="4091"/>
                    <a:pt x="4839" y="4141"/>
                    <a:pt x="4809" y="4187"/>
                  </a:cubicBezTo>
                  <a:cubicBezTo>
                    <a:pt x="4805" y="4192"/>
                    <a:pt x="4801" y="4192"/>
                    <a:pt x="4797" y="4192"/>
                  </a:cubicBezTo>
                  <a:lnTo>
                    <a:pt x="4784" y="4192"/>
                  </a:lnTo>
                  <a:cubicBezTo>
                    <a:pt x="4780" y="4183"/>
                    <a:pt x="4776" y="4175"/>
                    <a:pt x="4784" y="4166"/>
                  </a:cubicBezTo>
                  <a:cubicBezTo>
                    <a:pt x="4822" y="4108"/>
                    <a:pt x="4855" y="4041"/>
                    <a:pt x="4880" y="3974"/>
                  </a:cubicBezTo>
                  <a:cubicBezTo>
                    <a:pt x="4968" y="3749"/>
                    <a:pt x="5076" y="3323"/>
                    <a:pt x="5031" y="2668"/>
                  </a:cubicBezTo>
                  <a:cubicBezTo>
                    <a:pt x="4951" y="1608"/>
                    <a:pt x="4225" y="652"/>
                    <a:pt x="3140" y="176"/>
                  </a:cubicBezTo>
                  <a:cubicBezTo>
                    <a:pt x="2869" y="63"/>
                    <a:pt x="2574" y="1"/>
                    <a:pt x="2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689807" y="914400"/>
              <a:ext cx="679503" cy="659167"/>
            </a:xfrm>
            <a:custGeom>
              <a:avLst/>
              <a:gdLst/>
              <a:ahLst/>
              <a:cxnLst/>
              <a:rect l="l" t="t" r="r" b="b"/>
              <a:pathLst>
                <a:path w="4375" h="4244" extrusionOk="0">
                  <a:moveTo>
                    <a:pt x="1477" y="0"/>
                  </a:moveTo>
                  <a:cubicBezTo>
                    <a:pt x="693" y="0"/>
                    <a:pt x="38" y="347"/>
                    <a:pt x="29" y="353"/>
                  </a:cubicBezTo>
                  <a:cubicBezTo>
                    <a:pt x="0" y="364"/>
                    <a:pt x="15" y="402"/>
                    <a:pt x="41" y="402"/>
                  </a:cubicBezTo>
                  <a:cubicBezTo>
                    <a:pt x="45" y="402"/>
                    <a:pt x="50" y="401"/>
                    <a:pt x="54" y="399"/>
                  </a:cubicBezTo>
                  <a:cubicBezTo>
                    <a:pt x="63" y="393"/>
                    <a:pt x="712" y="53"/>
                    <a:pt x="1482" y="53"/>
                  </a:cubicBezTo>
                  <a:cubicBezTo>
                    <a:pt x="1768" y="53"/>
                    <a:pt x="2070" y="100"/>
                    <a:pt x="2363" y="228"/>
                  </a:cubicBezTo>
                  <a:cubicBezTo>
                    <a:pt x="3448" y="699"/>
                    <a:pt x="4170" y="1651"/>
                    <a:pt x="4245" y="2711"/>
                  </a:cubicBezTo>
                  <a:cubicBezTo>
                    <a:pt x="4324" y="3742"/>
                    <a:pt x="4007" y="4197"/>
                    <a:pt x="4003" y="4201"/>
                  </a:cubicBezTo>
                  <a:cubicBezTo>
                    <a:pt x="3995" y="4214"/>
                    <a:pt x="3999" y="4231"/>
                    <a:pt x="4007" y="4239"/>
                  </a:cubicBezTo>
                  <a:cubicBezTo>
                    <a:pt x="4011" y="4239"/>
                    <a:pt x="4020" y="4243"/>
                    <a:pt x="4024" y="4243"/>
                  </a:cubicBezTo>
                  <a:cubicBezTo>
                    <a:pt x="4032" y="4243"/>
                    <a:pt x="4040" y="4239"/>
                    <a:pt x="4045" y="4231"/>
                  </a:cubicBezTo>
                  <a:cubicBezTo>
                    <a:pt x="4057" y="4214"/>
                    <a:pt x="4374" y="3763"/>
                    <a:pt x="4299" y="2707"/>
                  </a:cubicBezTo>
                  <a:cubicBezTo>
                    <a:pt x="4220" y="1626"/>
                    <a:pt x="3485" y="658"/>
                    <a:pt x="2383" y="182"/>
                  </a:cubicBezTo>
                  <a:cubicBezTo>
                    <a:pt x="2081" y="49"/>
                    <a:pt x="1770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563380" y="1086646"/>
              <a:ext cx="809191" cy="599681"/>
            </a:xfrm>
            <a:custGeom>
              <a:avLst/>
              <a:gdLst/>
              <a:ahLst/>
              <a:cxnLst/>
              <a:rect l="l" t="t" r="r" b="b"/>
              <a:pathLst>
                <a:path w="5210" h="3861" extrusionOk="0">
                  <a:moveTo>
                    <a:pt x="280" y="0"/>
                  </a:moveTo>
                  <a:cubicBezTo>
                    <a:pt x="271" y="0"/>
                    <a:pt x="263" y="5"/>
                    <a:pt x="259" y="16"/>
                  </a:cubicBezTo>
                  <a:cubicBezTo>
                    <a:pt x="255" y="20"/>
                    <a:pt x="0" y="509"/>
                    <a:pt x="21" y="1252"/>
                  </a:cubicBezTo>
                  <a:cubicBezTo>
                    <a:pt x="46" y="2024"/>
                    <a:pt x="397" y="2754"/>
                    <a:pt x="985" y="3259"/>
                  </a:cubicBezTo>
                  <a:cubicBezTo>
                    <a:pt x="1436" y="3648"/>
                    <a:pt x="2013" y="3860"/>
                    <a:pt x="2612" y="3860"/>
                  </a:cubicBezTo>
                  <a:cubicBezTo>
                    <a:pt x="2618" y="3860"/>
                    <a:pt x="2624" y="3860"/>
                    <a:pt x="2630" y="3860"/>
                  </a:cubicBezTo>
                  <a:cubicBezTo>
                    <a:pt x="2930" y="3860"/>
                    <a:pt x="3231" y="3810"/>
                    <a:pt x="3519" y="3723"/>
                  </a:cubicBezTo>
                  <a:lnTo>
                    <a:pt x="3531" y="3718"/>
                  </a:lnTo>
                  <a:cubicBezTo>
                    <a:pt x="3632" y="3687"/>
                    <a:pt x="3702" y="3671"/>
                    <a:pt x="3785" y="3671"/>
                  </a:cubicBezTo>
                  <a:cubicBezTo>
                    <a:pt x="3855" y="3671"/>
                    <a:pt x="3936" y="3683"/>
                    <a:pt x="4053" y="3706"/>
                  </a:cubicBezTo>
                  <a:cubicBezTo>
                    <a:pt x="4089" y="3714"/>
                    <a:pt x="4121" y="3717"/>
                    <a:pt x="4151" y="3717"/>
                  </a:cubicBezTo>
                  <a:cubicBezTo>
                    <a:pt x="4274" y="3717"/>
                    <a:pt x="4345" y="3654"/>
                    <a:pt x="4412" y="3593"/>
                  </a:cubicBezTo>
                  <a:cubicBezTo>
                    <a:pt x="4450" y="3556"/>
                    <a:pt x="4491" y="3522"/>
                    <a:pt x="4537" y="3497"/>
                  </a:cubicBezTo>
                  <a:cubicBezTo>
                    <a:pt x="4607" y="3472"/>
                    <a:pt x="4676" y="3459"/>
                    <a:pt x="4745" y="3459"/>
                  </a:cubicBezTo>
                  <a:cubicBezTo>
                    <a:pt x="4755" y="3459"/>
                    <a:pt x="4765" y="3459"/>
                    <a:pt x="4775" y="3460"/>
                  </a:cubicBezTo>
                  <a:cubicBezTo>
                    <a:pt x="4938" y="3451"/>
                    <a:pt x="5126" y="3443"/>
                    <a:pt x="5159" y="3276"/>
                  </a:cubicBezTo>
                  <a:cubicBezTo>
                    <a:pt x="5209" y="3034"/>
                    <a:pt x="5038" y="2696"/>
                    <a:pt x="5030" y="2679"/>
                  </a:cubicBezTo>
                  <a:cubicBezTo>
                    <a:pt x="5027" y="2671"/>
                    <a:pt x="5019" y="2666"/>
                    <a:pt x="5011" y="2666"/>
                  </a:cubicBezTo>
                  <a:cubicBezTo>
                    <a:pt x="5006" y="2666"/>
                    <a:pt x="5001" y="2668"/>
                    <a:pt x="4996" y="2671"/>
                  </a:cubicBezTo>
                  <a:cubicBezTo>
                    <a:pt x="4984" y="2675"/>
                    <a:pt x="4980" y="2692"/>
                    <a:pt x="4984" y="2704"/>
                  </a:cubicBezTo>
                  <a:cubicBezTo>
                    <a:pt x="4988" y="2708"/>
                    <a:pt x="5155" y="3042"/>
                    <a:pt x="5109" y="3263"/>
                  </a:cubicBezTo>
                  <a:cubicBezTo>
                    <a:pt x="5084" y="3393"/>
                    <a:pt x="4934" y="3401"/>
                    <a:pt x="4771" y="3405"/>
                  </a:cubicBezTo>
                  <a:cubicBezTo>
                    <a:pt x="4754" y="3403"/>
                    <a:pt x="4736" y="3402"/>
                    <a:pt x="4719" y="3402"/>
                  </a:cubicBezTo>
                  <a:cubicBezTo>
                    <a:pt x="4591" y="3402"/>
                    <a:pt x="4467" y="3456"/>
                    <a:pt x="4379" y="3551"/>
                  </a:cubicBezTo>
                  <a:cubicBezTo>
                    <a:pt x="4312" y="3612"/>
                    <a:pt x="4255" y="3667"/>
                    <a:pt x="4152" y="3667"/>
                  </a:cubicBezTo>
                  <a:cubicBezTo>
                    <a:pt x="4126" y="3667"/>
                    <a:pt x="4098" y="3663"/>
                    <a:pt x="4066" y="3656"/>
                  </a:cubicBezTo>
                  <a:cubicBezTo>
                    <a:pt x="3945" y="3632"/>
                    <a:pt x="3861" y="3620"/>
                    <a:pt x="3785" y="3620"/>
                  </a:cubicBezTo>
                  <a:cubicBezTo>
                    <a:pt x="3699" y="3620"/>
                    <a:pt x="3623" y="3635"/>
                    <a:pt x="3515" y="3668"/>
                  </a:cubicBezTo>
                  <a:lnTo>
                    <a:pt x="3498" y="3673"/>
                  </a:lnTo>
                  <a:cubicBezTo>
                    <a:pt x="3313" y="3732"/>
                    <a:pt x="3003" y="3808"/>
                    <a:pt x="2632" y="3808"/>
                  </a:cubicBezTo>
                  <a:cubicBezTo>
                    <a:pt x="2147" y="3808"/>
                    <a:pt x="1560" y="3679"/>
                    <a:pt x="1019" y="3218"/>
                  </a:cubicBezTo>
                  <a:cubicBezTo>
                    <a:pt x="442" y="2725"/>
                    <a:pt x="100" y="2007"/>
                    <a:pt x="75" y="1247"/>
                  </a:cubicBezTo>
                  <a:cubicBezTo>
                    <a:pt x="50" y="521"/>
                    <a:pt x="305" y="45"/>
                    <a:pt x="305" y="41"/>
                  </a:cubicBezTo>
                  <a:cubicBezTo>
                    <a:pt x="316" y="19"/>
                    <a:pt x="297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67263" y="933193"/>
              <a:ext cx="191503" cy="192283"/>
            </a:xfrm>
            <a:custGeom>
              <a:avLst/>
              <a:gdLst/>
              <a:ahLst/>
              <a:cxnLst/>
              <a:rect l="l" t="t" r="r" b="b"/>
              <a:pathLst>
                <a:path w="1233" h="1238" extrusionOk="0">
                  <a:moveTo>
                    <a:pt x="849" y="0"/>
                  </a:moveTo>
                  <a:cubicBezTo>
                    <a:pt x="723" y="0"/>
                    <a:pt x="559" y="84"/>
                    <a:pt x="413" y="161"/>
                  </a:cubicBezTo>
                  <a:cubicBezTo>
                    <a:pt x="338" y="207"/>
                    <a:pt x="255" y="244"/>
                    <a:pt x="167" y="269"/>
                  </a:cubicBezTo>
                  <a:cubicBezTo>
                    <a:pt x="125" y="278"/>
                    <a:pt x="88" y="303"/>
                    <a:pt x="63" y="340"/>
                  </a:cubicBezTo>
                  <a:cubicBezTo>
                    <a:pt x="0" y="436"/>
                    <a:pt x="33" y="612"/>
                    <a:pt x="63" y="733"/>
                  </a:cubicBezTo>
                  <a:cubicBezTo>
                    <a:pt x="104" y="895"/>
                    <a:pt x="146" y="1213"/>
                    <a:pt x="146" y="1217"/>
                  </a:cubicBezTo>
                  <a:cubicBezTo>
                    <a:pt x="150" y="1229"/>
                    <a:pt x="159" y="1238"/>
                    <a:pt x="175" y="1238"/>
                  </a:cubicBezTo>
                  <a:lnTo>
                    <a:pt x="180" y="1238"/>
                  </a:lnTo>
                  <a:cubicBezTo>
                    <a:pt x="192" y="1238"/>
                    <a:pt x="200" y="1225"/>
                    <a:pt x="200" y="1209"/>
                  </a:cubicBezTo>
                  <a:cubicBezTo>
                    <a:pt x="200" y="1196"/>
                    <a:pt x="159" y="887"/>
                    <a:pt x="117" y="720"/>
                  </a:cubicBezTo>
                  <a:cubicBezTo>
                    <a:pt x="100" y="653"/>
                    <a:pt x="50" y="457"/>
                    <a:pt x="109" y="370"/>
                  </a:cubicBezTo>
                  <a:cubicBezTo>
                    <a:pt x="125" y="345"/>
                    <a:pt x="150" y="328"/>
                    <a:pt x="180" y="324"/>
                  </a:cubicBezTo>
                  <a:cubicBezTo>
                    <a:pt x="271" y="294"/>
                    <a:pt x="359" y="257"/>
                    <a:pt x="443" y="207"/>
                  </a:cubicBezTo>
                  <a:cubicBezTo>
                    <a:pt x="580" y="134"/>
                    <a:pt x="735" y="54"/>
                    <a:pt x="844" y="54"/>
                  </a:cubicBezTo>
                  <a:cubicBezTo>
                    <a:pt x="854" y="54"/>
                    <a:pt x="863" y="55"/>
                    <a:pt x="872" y="57"/>
                  </a:cubicBezTo>
                  <a:cubicBezTo>
                    <a:pt x="981" y="73"/>
                    <a:pt x="1085" y="94"/>
                    <a:pt x="1186" y="123"/>
                  </a:cubicBezTo>
                  <a:cubicBezTo>
                    <a:pt x="1189" y="125"/>
                    <a:pt x="1193" y="125"/>
                    <a:pt x="1196" y="125"/>
                  </a:cubicBezTo>
                  <a:cubicBezTo>
                    <a:pt x="1225" y="125"/>
                    <a:pt x="1232" y="81"/>
                    <a:pt x="1202" y="73"/>
                  </a:cubicBezTo>
                  <a:cubicBezTo>
                    <a:pt x="1098" y="44"/>
                    <a:pt x="989" y="19"/>
                    <a:pt x="881" y="2"/>
                  </a:cubicBezTo>
                  <a:cubicBezTo>
                    <a:pt x="870" y="1"/>
                    <a:pt x="860" y="0"/>
                    <a:pt x="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598326" y="1312477"/>
              <a:ext cx="203773" cy="294016"/>
            </a:xfrm>
            <a:custGeom>
              <a:avLst/>
              <a:gdLst/>
              <a:ahLst/>
              <a:cxnLst/>
              <a:rect l="l" t="t" r="r" b="b"/>
              <a:pathLst>
                <a:path w="1312" h="1893" extrusionOk="0">
                  <a:moveTo>
                    <a:pt x="17" y="0"/>
                  </a:moveTo>
                  <a:cubicBezTo>
                    <a:pt x="15" y="0"/>
                    <a:pt x="14" y="1"/>
                    <a:pt x="13" y="2"/>
                  </a:cubicBezTo>
                  <a:cubicBezTo>
                    <a:pt x="5" y="2"/>
                    <a:pt x="0" y="10"/>
                    <a:pt x="0" y="15"/>
                  </a:cubicBezTo>
                  <a:cubicBezTo>
                    <a:pt x="142" y="795"/>
                    <a:pt x="610" y="1480"/>
                    <a:pt x="1290" y="1889"/>
                  </a:cubicBezTo>
                  <a:cubicBezTo>
                    <a:pt x="1290" y="1891"/>
                    <a:pt x="1291" y="1892"/>
                    <a:pt x="1292" y="1892"/>
                  </a:cubicBezTo>
                  <a:cubicBezTo>
                    <a:pt x="1293" y="1892"/>
                    <a:pt x="1294" y="1891"/>
                    <a:pt x="1294" y="1889"/>
                  </a:cubicBezTo>
                  <a:lnTo>
                    <a:pt x="1294" y="1893"/>
                  </a:lnTo>
                  <a:cubicBezTo>
                    <a:pt x="1307" y="1893"/>
                    <a:pt x="1311" y="1876"/>
                    <a:pt x="1303" y="1868"/>
                  </a:cubicBezTo>
                  <a:cubicBezTo>
                    <a:pt x="631" y="1459"/>
                    <a:pt x="167" y="783"/>
                    <a:pt x="25" y="10"/>
                  </a:cubicBezTo>
                  <a:cubicBezTo>
                    <a:pt x="25" y="4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644610" y="1372895"/>
              <a:ext cx="119127" cy="168054"/>
            </a:xfrm>
            <a:custGeom>
              <a:avLst/>
              <a:gdLst/>
              <a:ahLst/>
              <a:cxnLst/>
              <a:rect l="l" t="t" r="r" b="b"/>
              <a:pathLst>
                <a:path w="767" h="1082" extrusionOk="0">
                  <a:moveTo>
                    <a:pt x="19" y="1"/>
                  </a:moveTo>
                  <a:cubicBezTo>
                    <a:pt x="11" y="1"/>
                    <a:pt x="0" y="8"/>
                    <a:pt x="3" y="18"/>
                  </a:cubicBezTo>
                  <a:cubicBezTo>
                    <a:pt x="124" y="444"/>
                    <a:pt x="383" y="819"/>
                    <a:pt x="742" y="1078"/>
                  </a:cubicBezTo>
                  <a:cubicBezTo>
                    <a:pt x="744" y="1080"/>
                    <a:pt x="745" y="1081"/>
                    <a:pt x="746" y="1081"/>
                  </a:cubicBezTo>
                  <a:cubicBezTo>
                    <a:pt x="747" y="1081"/>
                    <a:pt x="748" y="1080"/>
                    <a:pt x="750" y="1078"/>
                  </a:cubicBezTo>
                  <a:cubicBezTo>
                    <a:pt x="752" y="1080"/>
                    <a:pt x="753" y="1080"/>
                    <a:pt x="754" y="1080"/>
                  </a:cubicBezTo>
                  <a:cubicBezTo>
                    <a:pt x="757" y="1080"/>
                    <a:pt x="758" y="1078"/>
                    <a:pt x="758" y="1078"/>
                  </a:cubicBezTo>
                  <a:cubicBezTo>
                    <a:pt x="767" y="1070"/>
                    <a:pt x="763" y="1061"/>
                    <a:pt x="758" y="1057"/>
                  </a:cubicBezTo>
                  <a:cubicBezTo>
                    <a:pt x="404" y="803"/>
                    <a:pt x="145" y="431"/>
                    <a:pt x="28" y="10"/>
                  </a:cubicBezTo>
                  <a:cubicBezTo>
                    <a:pt x="28" y="3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688720" y="1417005"/>
              <a:ext cx="48458" cy="66321"/>
            </a:xfrm>
            <a:custGeom>
              <a:avLst/>
              <a:gdLst/>
              <a:ahLst/>
              <a:cxnLst/>
              <a:rect l="l" t="t" r="r" b="b"/>
              <a:pathLst>
                <a:path w="312" h="427" extrusionOk="0">
                  <a:moveTo>
                    <a:pt x="17" y="0"/>
                  </a:moveTo>
                  <a:cubicBezTo>
                    <a:pt x="9" y="0"/>
                    <a:pt x="0" y="7"/>
                    <a:pt x="3" y="18"/>
                  </a:cubicBezTo>
                  <a:cubicBezTo>
                    <a:pt x="49" y="181"/>
                    <a:pt x="149" y="327"/>
                    <a:pt x="291" y="427"/>
                  </a:cubicBezTo>
                  <a:lnTo>
                    <a:pt x="308" y="427"/>
                  </a:lnTo>
                  <a:cubicBezTo>
                    <a:pt x="312" y="419"/>
                    <a:pt x="312" y="410"/>
                    <a:pt x="303" y="406"/>
                  </a:cubicBezTo>
                  <a:cubicBezTo>
                    <a:pt x="170" y="310"/>
                    <a:pt x="74" y="168"/>
                    <a:pt x="28" y="9"/>
                  </a:cubicBezTo>
                  <a:cubicBezTo>
                    <a:pt x="26" y="3"/>
                    <a:pt x="22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595064" y="998271"/>
              <a:ext cx="30286" cy="64301"/>
            </a:xfrm>
            <a:custGeom>
              <a:avLst/>
              <a:gdLst/>
              <a:ahLst/>
              <a:cxnLst/>
              <a:rect l="l" t="t" r="r" b="b"/>
              <a:pathLst>
                <a:path w="195" h="414" extrusionOk="0">
                  <a:moveTo>
                    <a:pt x="135" y="1"/>
                  </a:moveTo>
                  <a:cubicBezTo>
                    <a:pt x="126" y="1"/>
                    <a:pt x="117" y="2"/>
                    <a:pt x="109" y="5"/>
                  </a:cubicBezTo>
                  <a:cubicBezTo>
                    <a:pt x="72" y="13"/>
                    <a:pt x="42" y="34"/>
                    <a:pt x="26" y="67"/>
                  </a:cubicBezTo>
                  <a:cubicBezTo>
                    <a:pt x="1" y="122"/>
                    <a:pt x="1" y="184"/>
                    <a:pt x="17" y="239"/>
                  </a:cubicBezTo>
                  <a:cubicBezTo>
                    <a:pt x="21" y="251"/>
                    <a:pt x="21" y="264"/>
                    <a:pt x="26" y="276"/>
                  </a:cubicBezTo>
                  <a:cubicBezTo>
                    <a:pt x="38" y="314"/>
                    <a:pt x="46" y="355"/>
                    <a:pt x="46" y="397"/>
                  </a:cubicBezTo>
                  <a:cubicBezTo>
                    <a:pt x="46" y="406"/>
                    <a:pt x="51" y="410"/>
                    <a:pt x="59" y="414"/>
                  </a:cubicBezTo>
                  <a:cubicBezTo>
                    <a:pt x="67" y="414"/>
                    <a:pt x="72" y="406"/>
                    <a:pt x="72" y="401"/>
                  </a:cubicBezTo>
                  <a:cubicBezTo>
                    <a:pt x="72" y="355"/>
                    <a:pt x="67" y="314"/>
                    <a:pt x="51" y="268"/>
                  </a:cubicBezTo>
                  <a:lnTo>
                    <a:pt x="42" y="234"/>
                  </a:lnTo>
                  <a:cubicBezTo>
                    <a:pt x="26" y="184"/>
                    <a:pt x="26" y="130"/>
                    <a:pt x="46" y="80"/>
                  </a:cubicBezTo>
                  <a:cubicBezTo>
                    <a:pt x="63" y="55"/>
                    <a:pt x="84" y="34"/>
                    <a:pt x="113" y="30"/>
                  </a:cubicBezTo>
                  <a:cubicBezTo>
                    <a:pt x="121" y="27"/>
                    <a:pt x="128" y="26"/>
                    <a:pt x="134" y="26"/>
                  </a:cubicBezTo>
                  <a:cubicBezTo>
                    <a:pt x="146" y="26"/>
                    <a:pt x="157" y="30"/>
                    <a:pt x="168" y="38"/>
                  </a:cubicBezTo>
                  <a:cubicBezTo>
                    <a:pt x="170" y="40"/>
                    <a:pt x="172" y="40"/>
                    <a:pt x="174" y="40"/>
                  </a:cubicBezTo>
                  <a:cubicBezTo>
                    <a:pt x="185" y="40"/>
                    <a:pt x="195" y="24"/>
                    <a:pt x="184" y="17"/>
                  </a:cubicBezTo>
                  <a:cubicBezTo>
                    <a:pt x="170" y="6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607334" y="1018152"/>
              <a:ext cx="8232" cy="19881"/>
            </a:xfrm>
            <a:custGeom>
              <a:avLst/>
              <a:gdLst/>
              <a:ahLst/>
              <a:cxnLst/>
              <a:rect l="l" t="t" r="r" b="b"/>
              <a:pathLst>
                <a:path w="53" h="128" extrusionOk="0">
                  <a:moveTo>
                    <a:pt x="35" y="0"/>
                  </a:moveTo>
                  <a:cubicBezTo>
                    <a:pt x="31" y="0"/>
                    <a:pt x="27" y="2"/>
                    <a:pt x="26" y="6"/>
                  </a:cubicBezTo>
                  <a:cubicBezTo>
                    <a:pt x="5" y="40"/>
                    <a:pt x="1" y="77"/>
                    <a:pt x="9" y="115"/>
                  </a:cubicBezTo>
                  <a:cubicBezTo>
                    <a:pt x="13" y="123"/>
                    <a:pt x="18" y="127"/>
                    <a:pt x="22" y="127"/>
                  </a:cubicBezTo>
                  <a:lnTo>
                    <a:pt x="26" y="127"/>
                  </a:lnTo>
                  <a:cubicBezTo>
                    <a:pt x="34" y="123"/>
                    <a:pt x="38" y="115"/>
                    <a:pt x="34" y="111"/>
                  </a:cubicBezTo>
                  <a:cubicBezTo>
                    <a:pt x="30" y="77"/>
                    <a:pt x="34" y="48"/>
                    <a:pt x="47" y="19"/>
                  </a:cubicBezTo>
                  <a:cubicBezTo>
                    <a:pt x="52" y="8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624885" y="1028869"/>
              <a:ext cx="11804" cy="11028"/>
            </a:xfrm>
            <a:custGeom>
              <a:avLst/>
              <a:gdLst/>
              <a:ahLst/>
              <a:cxnLst/>
              <a:rect l="l" t="t" r="r" b="b"/>
              <a:pathLst>
                <a:path w="76" h="71" extrusionOk="0">
                  <a:moveTo>
                    <a:pt x="63" y="1"/>
                  </a:moveTo>
                  <a:cubicBezTo>
                    <a:pt x="60" y="1"/>
                    <a:pt x="57" y="2"/>
                    <a:pt x="55" y="4"/>
                  </a:cubicBezTo>
                  <a:lnTo>
                    <a:pt x="5" y="50"/>
                  </a:lnTo>
                  <a:cubicBezTo>
                    <a:pt x="1" y="54"/>
                    <a:pt x="1" y="62"/>
                    <a:pt x="5" y="67"/>
                  </a:cubicBezTo>
                  <a:cubicBezTo>
                    <a:pt x="9" y="71"/>
                    <a:pt x="9" y="71"/>
                    <a:pt x="13" y="71"/>
                  </a:cubicBezTo>
                  <a:cubicBezTo>
                    <a:pt x="17" y="71"/>
                    <a:pt x="21" y="71"/>
                    <a:pt x="21" y="67"/>
                  </a:cubicBezTo>
                  <a:lnTo>
                    <a:pt x="72" y="25"/>
                  </a:lnTo>
                  <a:cubicBezTo>
                    <a:pt x="76" y="21"/>
                    <a:pt x="76" y="12"/>
                    <a:pt x="72" y="4"/>
                  </a:cubicBezTo>
                  <a:cubicBezTo>
                    <a:pt x="69" y="2"/>
                    <a:pt x="66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1292587" y="1234042"/>
              <a:ext cx="48769" cy="287648"/>
            </a:xfrm>
            <a:custGeom>
              <a:avLst/>
              <a:gdLst/>
              <a:ahLst/>
              <a:cxnLst/>
              <a:rect l="l" t="t" r="r" b="b"/>
              <a:pathLst>
                <a:path w="314" h="1852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2"/>
                    <a:pt x="1" y="10"/>
                    <a:pt x="5" y="19"/>
                  </a:cubicBezTo>
                  <a:cubicBezTo>
                    <a:pt x="251" y="595"/>
                    <a:pt x="289" y="1233"/>
                    <a:pt x="109" y="1834"/>
                  </a:cubicBezTo>
                  <a:cubicBezTo>
                    <a:pt x="105" y="1843"/>
                    <a:pt x="109" y="1847"/>
                    <a:pt x="118" y="1851"/>
                  </a:cubicBezTo>
                  <a:lnTo>
                    <a:pt x="122" y="1851"/>
                  </a:lnTo>
                  <a:cubicBezTo>
                    <a:pt x="126" y="1851"/>
                    <a:pt x="134" y="1847"/>
                    <a:pt x="134" y="1843"/>
                  </a:cubicBezTo>
                  <a:cubicBezTo>
                    <a:pt x="314" y="1238"/>
                    <a:pt x="276" y="586"/>
                    <a:pt x="30" y="6"/>
                  </a:cubicBezTo>
                  <a:cubicBezTo>
                    <a:pt x="27" y="3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1289481" y="1310147"/>
              <a:ext cx="23453" cy="157647"/>
            </a:xfrm>
            <a:custGeom>
              <a:avLst/>
              <a:gdLst/>
              <a:ahLst/>
              <a:cxnLst/>
              <a:rect l="l" t="t" r="r" b="b"/>
              <a:pathLst>
                <a:path w="151" h="1015" extrusionOk="0">
                  <a:moveTo>
                    <a:pt x="8" y="0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00" y="334"/>
                    <a:pt x="125" y="672"/>
                    <a:pt x="75" y="1002"/>
                  </a:cubicBezTo>
                  <a:cubicBezTo>
                    <a:pt x="75" y="1006"/>
                    <a:pt x="79" y="1015"/>
                    <a:pt x="88" y="1015"/>
                  </a:cubicBezTo>
                  <a:cubicBezTo>
                    <a:pt x="92" y="1015"/>
                    <a:pt x="100" y="1011"/>
                    <a:pt x="100" y="1006"/>
                  </a:cubicBezTo>
                  <a:cubicBezTo>
                    <a:pt x="150" y="672"/>
                    <a:pt x="125" y="330"/>
                    <a:pt x="25" y="9"/>
                  </a:cubicBezTo>
                  <a:cubicBezTo>
                    <a:pt x="25" y="5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1273794" y="1351928"/>
              <a:ext cx="16463" cy="65389"/>
            </a:xfrm>
            <a:custGeom>
              <a:avLst/>
              <a:gdLst/>
              <a:ahLst/>
              <a:cxnLst/>
              <a:rect l="l" t="t" r="r" b="b"/>
              <a:pathLst>
                <a:path w="106" h="421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1" y="3"/>
                    <a:pt x="1" y="11"/>
                    <a:pt x="1" y="19"/>
                  </a:cubicBezTo>
                  <a:cubicBezTo>
                    <a:pt x="55" y="140"/>
                    <a:pt x="80" y="274"/>
                    <a:pt x="80" y="408"/>
                  </a:cubicBezTo>
                  <a:cubicBezTo>
                    <a:pt x="80" y="416"/>
                    <a:pt x="84" y="420"/>
                    <a:pt x="93" y="420"/>
                  </a:cubicBezTo>
                  <a:cubicBezTo>
                    <a:pt x="101" y="420"/>
                    <a:pt x="105" y="416"/>
                    <a:pt x="105" y="408"/>
                  </a:cubicBezTo>
                  <a:cubicBezTo>
                    <a:pt x="105" y="270"/>
                    <a:pt x="80" y="136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982111" y="959442"/>
              <a:ext cx="144132" cy="62282"/>
            </a:xfrm>
            <a:custGeom>
              <a:avLst/>
              <a:gdLst/>
              <a:ahLst/>
              <a:cxnLst/>
              <a:rect l="l" t="t" r="r" b="b"/>
              <a:pathLst>
                <a:path w="928" h="401" extrusionOk="0">
                  <a:moveTo>
                    <a:pt x="13" y="0"/>
                  </a:moveTo>
                  <a:cubicBezTo>
                    <a:pt x="9" y="0"/>
                    <a:pt x="0" y="4"/>
                    <a:pt x="0" y="13"/>
                  </a:cubicBezTo>
                  <a:cubicBezTo>
                    <a:pt x="0" y="21"/>
                    <a:pt x="5" y="25"/>
                    <a:pt x="13" y="29"/>
                  </a:cubicBezTo>
                  <a:cubicBezTo>
                    <a:pt x="339" y="71"/>
                    <a:pt x="647" y="201"/>
                    <a:pt x="906" y="401"/>
                  </a:cubicBezTo>
                  <a:lnTo>
                    <a:pt x="923" y="401"/>
                  </a:lnTo>
                  <a:cubicBezTo>
                    <a:pt x="927" y="393"/>
                    <a:pt x="927" y="384"/>
                    <a:pt x="923" y="380"/>
                  </a:cubicBezTo>
                  <a:cubicBezTo>
                    <a:pt x="660" y="176"/>
                    <a:pt x="347" y="46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1020319" y="990505"/>
              <a:ext cx="67562" cy="37742"/>
            </a:xfrm>
            <a:custGeom>
              <a:avLst/>
              <a:gdLst/>
              <a:ahLst/>
              <a:cxnLst/>
              <a:rect l="l" t="t" r="r" b="b"/>
              <a:pathLst>
                <a:path w="435" h="243" extrusionOk="0">
                  <a:moveTo>
                    <a:pt x="17" y="1"/>
                  </a:moveTo>
                  <a:cubicBezTo>
                    <a:pt x="9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59" y="67"/>
                    <a:pt x="297" y="138"/>
                    <a:pt x="414" y="238"/>
                  </a:cubicBezTo>
                  <a:cubicBezTo>
                    <a:pt x="418" y="238"/>
                    <a:pt x="418" y="243"/>
                    <a:pt x="422" y="243"/>
                  </a:cubicBezTo>
                  <a:cubicBezTo>
                    <a:pt x="427" y="243"/>
                    <a:pt x="431" y="238"/>
                    <a:pt x="431" y="238"/>
                  </a:cubicBezTo>
                  <a:cubicBezTo>
                    <a:pt x="435" y="230"/>
                    <a:pt x="435" y="222"/>
                    <a:pt x="431" y="218"/>
                  </a:cubicBezTo>
                  <a:cubicBezTo>
                    <a:pt x="310" y="117"/>
                    <a:pt x="168" y="4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1042995" y="1023898"/>
              <a:ext cx="28733" cy="18017"/>
            </a:xfrm>
            <a:custGeom>
              <a:avLst/>
              <a:gdLst/>
              <a:ahLst/>
              <a:cxnLst/>
              <a:rect l="l" t="t" r="r" b="b"/>
              <a:pathLst>
                <a:path w="185" h="116" extrusionOk="0">
                  <a:moveTo>
                    <a:pt x="17" y="1"/>
                  </a:moveTo>
                  <a:cubicBezTo>
                    <a:pt x="13" y="1"/>
                    <a:pt x="8" y="4"/>
                    <a:pt x="5" y="7"/>
                  </a:cubicBezTo>
                  <a:cubicBezTo>
                    <a:pt x="1" y="15"/>
                    <a:pt x="1" y="23"/>
                    <a:pt x="9" y="23"/>
                  </a:cubicBezTo>
                  <a:lnTo>
                    <a:pt x="164" y="115"/>
                  </a:lnTo>
                  <a:lnTo>
                    <a:pt x="172" y="115"/>
                  </a:lnTo>
                  <a:cubicBezTo>
                    <a:pt x="176" y="115"/>
                    <a:pt x="180" y="115"/>
                    <a:pt x="185" y="111"/>
                  </a:cubicBezTo>
                  <a:cubicBezTo>
                    <a:pt x="185" y="107"/>
                    <a:pt x="185" y="99"/>
                    <a:pt x="176" y="94"/>
                  </a:cubicBezTo>
                  <a:lnTo>
                    <a:pt x="22" y="3"/>
                  </a:lnTo>
                  <a:cubicBezTo>
                    <a:pt x="21" y="1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978849" y="1425237"/>
              <a:ext cx="26093" cy="17240"/>
            </a:xfrm>
            <a:custGeom>
              <a:avLst/>
              <a:gdLst/>
              <a:ahLst/>
              <a:cxnLst/>
              <a:rect l="l" t="t" r="r" b="b"/>
              <a:pathLst>
                <a:path w="168" h="111" extrusionOk="0">
                  <a:moveTo>
                    <a:pt x="13" y="0"/>
                  </a:moveTo>
                  <a:cubicBezTo>
                    <a:pt x="10" y="0"/>
                    <a:pt x="7" y="2"/>
                    <a:pt x="5" y="7"/>
                  </a:cubicBezTo>
                  <a:cubicBezTo>
                    <a:pt x="1" y="11"/>
                    <a:pt x="1" y="19"/>
                    <a:pt x="5" y="23"/>
                  </a:cubicBezTo>
                  <a:cubicBezTo>
                    <a:pt x="42" y="69"/>
                    <a:pt x="97" y="98"/>
                    <a:pt x="151" y="111"/>
                  </a:cubicBezTo>
                  <a:lnTo>
                    <a:pt x="155" y="111"/>
                  </a:lnTo>
                  <a:cubicBezTo>
                    <a:pt x="159" y="111"/>
                    <a:pt x="168" y="107"/>
                    <a:pt x="168" y="103"/>
                  </a:cubicBezTo>
                  <a:cubicBezTo>
                    <a:pt x="168" y="94"/>
                    <a:pt x="163" y="86"/>
                    <a:pt x="159" y="86"/>
                  </a:cubicBezTo>
                  <a:cubicBezTo>
                    <a:pt x="105" y="73"/>
                    <a:pt x="59" y="44"/>
                    <a:pt x="21" y="7"/>
                  </a:cubicBez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974190" y="1383612"/>
              <a:ext cx="81385" cy="52497"/>
            </a:xfrm>
            <a:custGeom>
              <a:avLst/>
              <a:gdLst/>
              <a:ahLst/>
              <a:cxnLst/>
              <a:rect l="l" t="t" r="r" b="b"/>
              <a:pathLst>
                <a:path w="524" h="338" extrusionOk="0">
                  <a:moveTo>
                    <a:pt x="18" y="0"/>
                  </a:moveTo>
                  <a:cubicBezTo>
                    <a:pt x="9" y="0"/>
                    <a:pt x="1" y="11"/>
                    <a:pt x="10" y="20"/>
                  </a:cubicBezTo>
                  <a:cubicBezTo>
                    <a:pt x="122" y="191"/>
                    <a:pt x="298" y="304"/>
                    <a:pt x="502" y="337"/>
                  </a:cubicBezTo>
                  <a:lnTo>
                    <a:pt x="506" y="337"/>
                  </a:lnTo>
                  <a:cubicBezTo>
                    <a:pt x="523" y="337"/>
                    <a:pt x="523" y="312"/>
                    <a:pt x="506" y="312"/>
                  </a:cubicBezTo>
                  <a:cubicBezTo>
                    <a:pt x="310" y="279"/>
                    <a:pt x="139" y="170"/>
                    <a:pt x="31" y="7"/>
                  </a:cubicBez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1025599" y="1394640"/>
              <a:ext cx="31218" cy="14910"/>
            </a:xfrm>
            <a:custGeom>
              <a:avLst/>
              <a:gdLst/>
              <a:ahLst/>
              <a:cxnLst/>
              <a:rect l="l" t="t" r="r" b="b"/>
              <a:pathLst>
                <a:path w="201" h="96" extrusionOk="0">
                  <a:moveTo>
                    <a:pt x="17" y="0"/>
                  </a:moveTo>
                  <a:cubicBezTo>
                    <a:pt x="14" y="0"/>
                    <a:pt x="11" y="1"/>
                    <a:pt x="9" y="3"/>
                  </a:cubicBezTo>
                  <a:cubicBezTo>
                    <a:pt x="0" y="7"/>
                    <a:pt x="0" y="16"/>
                    <a:pt x="9" y="24"/>
                  </a:cubicBezTo>
                  <a:cubicBezTo>
                    <a:pt x="54" y="66"/>
                    <a:pt x="117" y="95"/>
                    <a:pt x="184" y="95"/>
                  </a:cubicBezTo>
                  <a:cubicBezTo>
                    <a:pt x="201" y="95"/>
                    <a:pt x="201" y="70"/>
                    <a:pt x="184" y="70"/>
                  </a:cubicBezTo>
                  <a:cubicBezTo>
                    <a:pt x="121" y="66"/>
                    <a:pt x="67" y="45"/>
                    <a:pt x="25" y="3"/>
                  </a:cubicBez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1053401" y="1380195"/>
              <a:ext cx="20968" cy="12425"/>
            </a:xfrm>
            <a:custGeom>
              <a:avLst/>
              <a:gdLst/>
              <a:ahLst/>
              <a:cxnLst/>
              <a:rect l="l" t="t" r="r" b="b"/>
              <a:pathLst>
                <a:path w="135" h="80" extrusionOk="0">
                  <a:moveTo>
                    <a:pt x="22" y="0"/>
                  </a:moveTo>
                  <a:cubicBezTo>
                    <a:pt x="13" y="0"/>
                    <a:pt x="5" y="0"/>
                    <a:pt x="1" y="9"/>
                  </a:cubicBezTo>
                  <a:cubicBezTo>
                    <a:pt x="1" y="13"/>
                    <a:pt x="1" y="21"/>
                    <a:pt x="9" y="25"/>
                  </a:cubicBezTo>
                  <a:lnTo>
                    <a:pt x="113" y="79"/>
                  </a:lnTo>
                  <a:lnTo>
                    <a:pt x="118" y="79"/>
                  </a:lnTo>
                  <a:cubicBezTo>
                    <a:pt x="122" y="79"/>
                    <a:pt x="130" y="75"/>
                    <a:pt x="130" y="71"/>
                  </a:cubicBezTo>
                  <a:cubicBezTo>
                    <a:pt x="134" y="63"/>
                    <a:pt x="130" y="59"/>
                    <a:pt x="126" y="5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1037869" y="1612705"/>
              <a:ext cx="72687" cy="11338"/>
            </a:xfrm>
            <a:custGeom>
              <a:avLst/>
              <a:gdLst/>
              <a:ahLst/>
              <a:cxnLst/>
              <a:rect l="l" t="t" r="r" b="b"/>
              <a:pathLst>
                <a:path w="468" h="73" extrusionOk="0">
                  <a:moveTo>
                    <a:pt x="455" y="0"/>
                  </a:moveTo>
                  <a:cubicBezTo>
                    <a:pt x="454" y="0"/>
                    <a:pt x="452" y="1"/>
                    <a:pt x="451" y="2"/>
                  </a:cubicBezTo>
                  <a:cubicBezTo>
                    <a:pt x="355" y="30"/>
                    <a:pt x="254" y="45"/>
                    <a:pt x="155" y="45"/>
                  </a:cubicBezTo>
                  <a:cubicBezTo>
                    <a:pt x="109" y="45"/>
                    <a:pt x="62" y="42"/>
                    <a:pt x="17" y="35"/>
                  </a:cubicBezTo>
                  <a:cubicBezTo>
                    <a:pt x="9" y="35"/>
                    <a:pt x="0" y="39"/>
                    <a:pt x="0" y="48"/>
                  </a:cubicBezTo>
                  <a:cubicBezTo>
                    <a:pt x="0" y="56"/>
                    <a:pt x="5" y="60"/>
                    <a:pt x="13" y="64"/>
                  </a:cubicBezTo>
                  <a:cubicBezTo>
                    <a:pt x="59" y="68"/>
                    <a:pt x="101" y="73"/>
                    <a:pt x="147" y="73"/>
                  </a:cubicBezTo>
                  <a:cubicBezTo>
                    <a:pt x="251" y="73"/>
                    <a:pt x="355" y="56"/>
                    <a:pt x="455" y="27"/>
                  </a:cubicBezTo>
                  <a:cubicBezTo>
                    <a:pt x="464" y="23"/>
                    <a:pt x="468" y="14"/>
                    <a:pt x="464" y="10"/>
                  </a:cubicBezTo>
                  <a:cubicBezTo>
                    <a:pt x="464" y="4"/>
                    <a:pt x="459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1063186" y="1594067"/>
              <a:ext cx="38363" cy="7300"/>
            </a:xfrm>
            <a:custGeom>
              <a:avLst/>
              <a:gdLst/>
              <a:ahLst/>
              <a:cxnLst/>
              <a:rect l="l" t="t" r="r" b="b"/>
              <a:pathLst>
                <a:path w="247" h="47" extrusionOk="0">
                  <a:moveTo>
                    <a:pt x="230" y="1"/>
                  </a:moveTo>
                  <a:cubicBezTo>
                    <a:pt x="181" y="15"/>
                    <a:pt x="133" y="21"/>
                    <a:pt x="84" y="21"/>
                  </a:cubicBezTo>
                  <a:cubicBezTo>
                    <a:pt x="62" y="21"/>
                    <a:pt x="39" y="20"/>
                    <a:pt x="17" y="17"/>
                  </a:cubicBezTo>
                  <a:cubicBezTo>
                    <a:pt x="15" y="17"/>
                    <a:pt x="14" y="16"/>
                    <a:pt x="12" y="16"/>
                  </a:cubicBezTo>
                  <a:cubicBezTo>
                    <a:pt x="6" y="16"/>
                    <a:pt x="0" y="22"/>
                    <a:pt x="0" y="26"/>
                  </a:cubicBezTo>
                  <a:cubicBezTo>
                    <a:pt x="0" y="34"/>
                    <a:pt x="4" y="38"/>
                    <a:pt x="13" y="42"/>
                  </a:cubicBezTo>
                  <a:cubicBezTo>
                    <a:pt x="38" y="47"/>
                    <a:pt x="63" y="47"/>
                    <a:pt x="88" y="47"/>
                  </a:cubicBezTo>
                  <a:cubicBezTo>
                    <a:pt x="138" y="47"/>
                    <a:pt x="188" y="38"/>
                    <a:pt x="238" y="26"/>
                  </a:cubicBezTo>
                  <a:cubicBezTo>
                    <a:pt x="242" y="26"/>
                    <a:pt x="247" y="17"/>
                    <a:pt x="247" y="9"/>
                  </a:cubicBezTo>
                  <a:cubicBezTo>
                    <a:pt x="247" y="5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1082911" y="1562693"/>
              <a:ext cx="23142" cy="12115"/>
            </a:xfrm>
            <a:custGeom>
              <a:avLst/>
              <a:gdLst/>
              <a:ahLst/>
              <a:cxnLst/>
              <a:rect l="l" t="t" r="r" b="b"/>
              <a:pathLst>
                <a:path w="149" h="78" extrusionOk="0">
                  <a:moveTo>
                    <a:pt x="133" y="1"/>
                  </a:moveTo>
                  <a:cubicBezTo>
                    <a:pt x="128" y="1"/>
                    <a:pt x="124" y="3"/>
                    <a:pt x="124" y="6"/>
                  </a:cubicBezTo>
                  <a:cubicBezTo>
                    <a:pt x="115" y="27"/>
                    <a:pt x="99" y="40"/>
                    <a:pt x="82" y="44"/>
                  </a:cubicBezTo>
                  <a:cubicBezTo>
                    <a:pt x="74" y="48"/>
                    <a:pt x="64" y="50"/>
                    <a:pt x="55" y="50"/>
                  </a:cubicBezTo>
                  <a:cubicBezTo>
                    <a:pt x="45" y="50"/>
                    <a:pt x="36" y="48"/>
                    <a:pt x="28" y="44"/>
                  </a:cubicBezTo>
                  <a:cubicBezTo>
                    <a:pt x="25" y="43"/>
                    <a:pt x="23" y="42"/>
                    <a:pt x="21" y="42"/>
                  </a:cubicBezTo>
                  <a:cubicBezTo>
                    <a:pt x="8" y="42"/>
                    <a:pt x="1" y="62"/>
                    <a:pt x="15" y="69"/>
                  </a:cubicBezTo>
                  <a:cubicBezTo>
                    <a:pt x="28" y="73"/>
                    <a:pt x="40" y="77"/>
                    <a:pt x="57" y="77"/>
                  </a:cubicBezTo>
                  <a:cubicBezTo>
                    <a:pt x="65" y="77"/>
                    <a:pt x="78" y="73"/>
                    <a:pt x="90" y="69"/>
                  </a:cubicBezTo>
                  <a:cubicBezTo>
                    <a:pt x="115" y="61"/>
                    <a:pt x="136" y="44"/>
                    <a:pt x="145" y="19"/>
                  </a:cubicBezTo>
                  <a:cubicBezTo>
                    <a:pt x="149" y="11"/>
                    <a:pt x="145" y="2"/>
                    <a:pt x="140" y="2"/>
                  </a:cubicBezTo>
                  <a:cubicBezTo>
                    <a:pt x="138" y="1"/>
                    <a:pt x="136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92913" y="1153277"/>
              <a:ext cx="11183" cy="48148"/>
            </a:xfrm>
            <a:custGeom>
              <a:avLst/>
              <a:gdLst/>
              <a:ahLst/>
              <a:cxnLst/>
              <a:rect l="l" t="t" r="r" b="b"/>
              <a:pathLst>
                <a:path w="72" h="310" extrusionOk="0">
                  <a:moveTo>
                    <a:pt x="30" y="0"/>
                  </a:moveTo>
                  <a:cubicBezTo>
                    <a:pt x="26" y="0"/>
                    <a:pt x="18" y="4"/>
                    <a:pt x="18" y="13"/>
                  </a:cubicBezTo>
                  <a:cubicBezTo>
                    <a:pt x="1" y="109"/>
                    <a:pt x="9" y="209"/>
                    <a:pt x="47" y="301"/>
                  </a:cubicBezTo>
                  <a:cubicBezTo>
                    <a:pt x="47" y="305"/>
                    <a:pt x="51" y="309"/>
                    <a:pt x="59" y="309"/>
                  </a:cubicBezTo>
                  <a:lnTo>
                    <a:pt x="63" y="309"/>
                  </a:lnTo>
                  <a:cubicBezTo>
                    <a:pt x="72" y="305"/>
                    <a:pt x="72" y="297"/>
                    <a:pt x="72" y="292"/>
                  </a:cubicBezTo>
                  <a:cubicBezTo>
                    <a:pt x="38" y="205"/>
                    <a:pt x="26" y="109"/>
                    <a:pt x="43" y="17"/>
                  </a:cubicBezTo>
                  <a:cubicBezTo>
                    <a:pt x="43" y="9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718851" y="1125786"/>
              <a:ext cx="20346" cy="102820"/>
            </a:xfrm>
            <a:custGeom>
              <a:avLst/>
              <a:gdLst/>
              <a:ahLst/>
              <a:cxnLst/>
              <a:rect l="l" t="t" r="r" b="b"/>
              <a:pathLst>
                <a:path w="131" h="662" extrusionOk="0">
                  <a:moveTo>
                    <a:pt x="57" y="0"/>
                  </a:moveTo>
                  <a:cubicBezTo>
                    <a:pt x="51" y="0"/>
                    <a:pt x="47" y="4"/>
                    <a:pt x="47" y="10"/>
                  </a:cubicBezTo>
                  <a:cubicBezTo>
                    <a:pt x="1" y="227"/>
                    <a:pt x="22" y="449"/>
                    <a:pt x="105" y="653"/>
                  </a:cubicBezTo>
                  <a:cubicBezTo>
                    <a:pt x="105" y="661"/>
                    <a:pt x="109" y="661"/>
                    <a:pt x="118" y="661"/>
                  </a:cubicBezTo>
                  <a:lnTo>
                    <a:pt x="122" y="657"/>
                  </a:lnTo>
                  <a:cubicBezTo>
                    <a:pt x="126" y="657"/>
                    <a:pt x="130" y="649"/>
                    <a:pt x="126" y="641"/>
                  </a:cubicBezTo>
                  <a:cubicBezTo>
                    <a:pt x="51" y="444"/>
                    <a:pt x="30" y="227"/>
                    <a:pt x="72" y="14"/>
                  </a:cubicBezTo>
                  <a:cubicBezTo>
                    <a:pt x="76" y="10"/>
                    <a:pt x="68" y="2"/>
                    <a:pt x="63" y="2"/>
                  </a:cubicBezTo>
                  <a:cubicBezTo>
                    <a:pt x="61" y="1"/>
                    <a:pt x="59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752554" y="1168654"/>
              <a:ext cx="5436" cy="16464"/>
            </a:xfrm>
            <a:custGeom>
              <a:avLst/>
              <a:gdLst/>
              <a:ahLst/>
              <a:cxnLst/>
              <a:rect l="l" t="t" r="r" b="b"/>
              <a:pathLst>
                <a:path w="35" h="106" extrusionOk="0">
                  <a:moveTo>
                    <a:pt x="18" y="0"/>
                  </a:moveTo>
                  <a:cubicBezTo>
                    <a:pt x="16" y="0"/>
                    <a:pt x="15" y="1"/>
                    <a:pt x="13" y="1"/>
                  </a:cubicBezTo>
                  <a:cubicBezTo>
                    <a:pt x="5" y="1"/>
                    <a:pt x="1" y="6"/>
                    <a:pt x="1" y="14"/>
                  </a:cubicBezTo>
                  <a:lnTo>
                    <a:pt x="9" y="93"/>
                  </a:lnTo>
                  <a:cubicBezTo>
                    <a:pt x="9" y="97"/>
                    <a:pt x="13" y="106"/>
                    <a:pt x="22" y="106"/>
                  </a:cubicBezTo>
                  <a:cubicBezTo>
                    <a:pt x="30" y="102"/>
                    <a:pt x="34" y="97"/>
                    <a:pt x="34" y="89"/>
                  </a:cubicBezTo>
                  <a:lnTo>
                    <a:pt x="26" y="14"/>
                  </a:lnTo>
                  <a:cubicBezTo>
                    <a:pt x="26" y="7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1131836" y="1196766"/>
              <a:ext cx="28112" cy="28578"/>
            </a:xfrm>
            <a:custGeom>
              <a:avLst/>
              <a:gdLst/>
              <a:ahLst/>
              <a:cxnLst/>
              <a:rect l="l" t="t" r="r" b="b"/>
              <a:pathLst>
                <a:path w="181" h="184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12"/>
                    <a:pt x="1" y="17"/>
                    <a:pt x="5" y="25"/>
                  </a:cubicBezTo>
                  <a:lnTo>
                    <a:pt x="155" y="179"/>
                  </a:lnTo>
                  <a:cubicBezTo>
                    <a:pt x="159" y="184"/>
                    <a:pt x="163" y="184"/>
                    <a:pt x="163" y="184"/>
                  </a:cubicBezTo>
                  <a:cubicBezTo>
                    <a:pt x="168" y="184"/>
                    <a:pt x="172" y="184"/>
                    <a:pt x="176" y="179"/>
                  </a:cubicBezTo>
                  <a:cubicBezTo>
                    <a:pt x="180" y="175"/>
                    <a:pt x="180" y="167"/>
                    <a:pt x="176" y="163"/>
                  </a:cubicBezTo>
                  <a:lnTo>
                    <a:pt x="26" y="4"/>
                  </a:lnTo>
                  <a:cubicBezTo>
                    <a:pt x="24" y="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1147988" y="1182632"/>
              <a:ext cx="35257" cy="45974"/>
            </a:xfrm>
            <a:custGeom>
              <a:avLst/>
              <a:gdLst/>
              <a:ahLst/>
              <a:cxnLst/>
              <a:rect l="l" t="t" r="r" b="b"/>
              <a:pathLst>
                <a:path w="227" h="296" extrusionOk="0">
                  <a:moveTo>
                    <a:pt x="20" y="0"/>
                  </a:moveTo>
                  <a:cubicBezTo>
                    <a:pt x="10" y="0"/>
                    <a:pt x="1" y="11"/>
                    <a:pt x="9" y="20"/>
                  </a:cubicBezTo>
                  <a:lnTo>
                    <a:pt x="201" y="291"/>
                  </a:lnTo>
                  <a:cubicBezTo>
                    <a:pt x="201" y="295"/>
                    <a:pt x="206" y="295"/>
                    <a:pt x="210" y="295"/>
                  </a:cubicBezTo>
                  <a:cubicBezTo>
                    <a:pt x="214" y="295"/>
                    <a:pt x="218" y="295"/>
                    <a:pt x="218" y="291"/>
                  </a:cubicBezTo>
                  <a:cubicBezTo>
                    <a:pt x="222" y="287"/>
                    <a:pt x="226" y="279"/>
                    <a:pt x="222" y="275"/>
                  </a:cubicBezTo>
                  <a:lnTo>
                    <a:pt x="30" y="7"/>
                  </a:ln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1195360" y="1191641"/>
              <a:ext cx="13823" cy="17551"/>
            </a:xfrm>
            <a:custGeom>
              <a:avLst/>
              <a:gdLst/>
              <a:ahLst/>
              <a:cxnLst/>
              <a:rect l="l" t="t" r="r" b="b"/>
              <a:pathLst>
                <a:path w="89" h="113" extrusionOk="0">
                  <a:moveTo>
                    <a:pt x="19" y="1"/>
                  </a:moveTo>
                  <a:cubicBezTo>
                    <a:pt x="16" y="1"/>
                    <a:pt x="13" y="2"/>
                    <a:pt x="9" y="4"/>
                  </a:cubicBezTo>
                  <a:cubicBezTo>
                    <a:pt x="5" y="8"/>
                    <a:pt x="1" y="16"/>
                    <a:pt x="5" y="20"/>
                  </a:cubicBezTo>
                  <a:lnTo>
                    <a:pt x="63" y="104"/>
                  </a:lnTo>
                  <a:cubicBezTo>
                    <a:pt x="63" y="108"/>
                    <a:pt x="68" y="112"/>
                    <a:pt x="76" y="112"/>
                  </a:cubicBezTo>
                  <a:cubicBezTo>
                    <a:pt x="76" y="112"/>
                    <a:pt x="80" y="112"/>
                    <a:pt x="80" y="108"/>
                  </a:cubicBezTo>
                  <a:cubicBezTo>
                    <a:pt x="88" y="104"/>
                    <a:pt x="88" y="96"/>
                    <a:pt x="84" y="91"/>
                  </a:cubicBezTo>
                  <a:lnTo>
                    <a:pt x="30" y="8"/>
                  </a:lnTo>
                  <a:cubicBezTo>
                    <a:pt x="28" y="3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929459" y="1177507"/>
              <a:ext cx="22987" cy="29044"/>
            </a:xfrm>
            <a:custGeom>
              <a:avLst/>
              <a:gdLst/>
              <a:ahLst/>
              <a:cxnLst/>
              <a:rect l="l" t="t" r="r" b="b"/>
              <a:pathLst>
                <a:path w="148" h="187" extrusionOk="0">
                  <a:moveTo>
                    <a:pt x="18" y="0"/>
                  </a:moveTo>
                  <a:cubicBezTo>
                    <a:pt x="9" y="0"/>
                    <a:pt x="1" y="11"/>
                    <a:pt x="10" y="20"/>
                  </a:cubicBezTo>
                  <a:lnTo>
                    <a:pt x="122" y="182"/>
                  </a:lnTo>
                  <a:cubicBezTo>
                    <a:pt x="122" y="187"/>
                    <a:pt x="127" y="187"/>
                    <a:pt x="131" y="187"/>
                  </a:cubicBezTo>
                  <a:lnTo>
                    <a:pt x="139" y="187"/>
                  </a:lnTo>
                  <a:cubicBezTo>
                    <a:pt x="147" y="182"/>
                    <a:pt x="147" y="174"/>
                    <a:pt x="143" y="170"/>
                  </a:cubicBezTo>
                  <a:lnTo>
                    <a:pt x="31" y="7"/>
                  </a:ln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937380" y="1158558"/>
              <a:ext cx="24850" cy="29821"/>
            </a:xfrm>
            <a:custGeom>
              <a:avLst/>
              <a:gdLst/>
              <a:ahLst/>
              <a:cxnLst/>
              <a:rect l="l" t="t" r="r" b="b"/>
              <a:pathLst>
                <a:path w="160" h="192" extrusionOk="0">
                  <a:moveTo>
                    <a:pt x="17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0" y="8"/>
                    <a:pt x="0" y="16"/>
                    <a:pt x="9" y="25"/>
                  </a:cubicBezTo>
                  <a:lnTo>
                    <a:pt x="134" y="183"/>
                  </a:lnTo>
                  <a:cubicBezTo>
                    <a:pt x="138" y="187"/>
                    <a:pt x="142" y="192"/>
                    <a:pt x="147" y="192"/>
                  </a:cubicBezTo>
                  <a:cubicBezTo>
                    <a:pt x="147" y="187"/>
                    <a:pt x="151" y="187"/>
                    <a:pt x="155" y="183"/>
                  </a:cubicBezTo>
                  <a:cubicBezTo>
                    <a:pt x="159" y="179"/>
                    <a:pt x="159" y="171"/>
                    <a:pt x="155" y="167"/>
                  </a:cubicBezTo>
                  <a:lnTo>
                    <a:pt x="26" y="4"/>
                  </a:ln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1242731" y="1606337"/>
              <a:ext cx="46129" cy="17706"/>
            </a:xfrm>
            <a:custGeom>
              <a:avLst/>
              <a:gdLst/>
              <a:ahLst/>
              <a:cxnLst/>
              <a:rect l="l" t="t" r="r" b="b"/>
              <a:pathLst>
                <a:path w="297" h="114" extrusionOk="0">
                  <a:moveTo>
                    <a:pt x="276" y="1"/>
                  </a:moveTo>
                  <a:cubicBezTo>
                    <a:pt x="180" y="1"/>
                    <a:pt x="88" y="30"/>
                    <a:pt x="9" y="89"/>
                  </a:cubicBezTo>
                  <a:cubicBezTo>
                    <a:pt x="0" y="93"/>
                    <a:pt x="0" y="101"/>
                    <a:pt x="5" y="105"/>
                  </a:cubicBezTo>
                  <a:cubicBezTo>
                    <a:pt x="9" y="109"/>
                    <a:pt x="13" y="114"/>
                    <a:pt x="17" y="114"/>
                  </a:cubicBezTo>
                  <a:cubicBezTo>
                    <a:pt x="17" y="114"/>
                    <a:pt x="21" y="109"/>
                    <a:pt x="21" y="109"/>
                  </a:cubicBezTo>
                  <a:cubicBezTo>
                    <a:pt x="92" y="59"/>
                    <a:pt x="173" y="30"/>
                    <a:pt x="259" y="30"/>
                  </a:cubicBezTo>
                  <a:cubicBezTo>
                    <a:pt x="264" y="30"/>
                    <a:pt x="270" y="30"/>
                    <a:pt x="276" y="30"/>
                  </a:cubicBezTo>
                  <a:cubicBezTo>
                    <a:pt x="297" y="30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1260903" y="1598571"/>
              <a:ext cx="24695" cy="4815"/>
            </a:xfrm>
            <a:custGeom>
              <a:avLst/>
              <a:gdLst/>
              <a:ahLst/>
              <a:cxnLst/>
              <a:rect l="l" t="t" r="r" b="b"/>
              <a:pathLst>
                <a:path w="159" h="31" extrusionOk="0">
                  <a:moveTo>
                    <a:pt x="13" y="1"/>
                  </a:moveTo>
                  <a:cubicBezTo>
                    <a:pt x="5" y="1"/>
                    <a:pt x="0" y="9"/>
                    <a:pt x="0" y="13"/>
                  </a:cubicBezTo>
                  <a:cubicBezTo>
                    <a:pt x="0" y="22"/>
                    <a:pt x="5" y="30"/>
                    <a:pt x="13" y="30"/>
                  </a:cubicBezTo>
                  <a:lnTo>
                    <a:pt x="146" y="30"/>
                  </a:lnTo>
                  <a:cubicBezTo>
                    <a:pt x="155" y="30"/>
                    <a:pt x="159" y="22"/>
                    <a:pt x="159" y="13"/>
                  </a:cubicBezTo>
                  <a:cubicBezTo>
                    <a:pt x="159" y="9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042;p41"/>
          <p:cNvGrpSpPr/>
          <p:nvPr/>
        </p:nvGrpSpPr>
        <p:grpSpPr>
          <a:xfrm rot="20647639" flipH="1">
            <a:off x="478567" y="2613809"/>
            <a:ext cx="1767567" cy="983221"/>
            <a:chOff x="11089200" y="1119474"/>
            <a:chExt cx="1980480" cy="1524610"/>
          </a:xfrm>
        </p:grpSpPr>
        <p:sp>
          <p:nvSpPr>
            <p:cNvPr id="116" name="Google Shape;1043;p41"/>
            <p:cNvSpPr/>
            <p:nvPr/>
          </p:nvSpPr>
          <p:spPr>
            <a:xfrm flipH="1">
              <a:off x="11242961" y="117424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44;p41"/>
            <p:cNvSpPr/>
            <p:nvPr/>
          </p:nvSpPr>
          <p:spPr>
            <a:xfrm flipH="1">
              <a:off x="11095492" y="1124898"/>
              <a:ext cx="1826719" cy="1469836"/>
            </a:xfrm>
            <a:custGeom>
              <a:avLst/>
              <a:gdLst/>
              <a:ahLst/>
              <a:cxnLst/>
              <a:rect l="l" t="t" r="r" b="b"/>
              <a:pathLst>
                <a:path w="8420" h="6775" extrusionOk="0">
                  <a:moveTo>
                    <a:pt x="2338" y="0"/>
                  </a:moveTo>
                  <a:lnTo>
                    <a:pt x="1895" y="38"/>
                  </a:lnTo>
                  <a:lnTo>
                    <a:pt x="1837" y="125"/>
                  </a:lnTo>
                  <a:cubicBezTo>
                    <a:pt x="1837" y="125"/>
                    <a:pt x="1812" y="98"/>
                    <a:pt x="1732" y="98"/>
                  </a:cubicBezTo>
                  <a:cubicBezTo>
                    <a:pt x="1718" y="98"/>
                    <a:pt x="1703" y="98"/>
                    <a:pt x="1686" y="100"/>
                  </a:cubicBezTo>
                  <a:cubicBezTo>
                    <a:pt x="1570" y="117"/>
                    <a:pt x="1474" y="242"/>
                    <a:pt x="1411" y="572"/>
                  </a:cubicBezTo>
                  <a:cubicBezTo>
                    <a:pt x="1344" y="902"/>
                    <a:pt x="1035" y="1173"/>
                    <a:pt x="1035" y="1173"/>
                  </a:cubicBezTo>
                  <a:cubicBezTo>
                    <a:pt x="317" y="1557"/>
                    <a:pt x="96" y="2100"/>
                    <a:pt x="50" y="3047"/>
                  </a:cubicBezTo>
                  <a:cubicBezTo>
                    <a:pt x="0" y="3999"/>
                    <a:pt x="647" y="5502"/>
                    <a:pt x="2258" y="6345"/>
                  </a:cubicBezTo>
                  <a:cubicBezTo>
                    <a:pt x="2882" y="6671"/>
                    <a:pt x="3450" y="6775"/>
                    <a:pt x="3917" y="6775"/>
                  </a:cubicBezTo>
                  <a:cubicBezTo>
                    <a:pt x="4652" y="6775"/>
                    <a:pt x="5139" y="6516"/>
                    <a:pt x="5205" y="6457"/>
                  </a:cubicBezTo>
                  <a:cubicBezTo>
                    <a:pt x="5318" y="6361"/>
                    <a:pt x="5335" y="6078"/>
                    <a:pt x="5276" y="6011"/>
                  </a:cubicBezTo>
                  <a:cubicBezTo>
                    <a:pt x="5214" y="5948"/>
                    <a:pt x="4897" y="5794"/>
                    <a:pt x="4896" y="5794"/>
                  </a:cubicBezTo>
                  <a:lnTo>
                    <a:pt x="4896" y="5794"/>
                  </a:lnTo>
                  <a:cubicBezTo>
                    <a:pt x="5264" y="5911"/>
                    <a:pt x="5644" y="5994"/>
                    <a:pt x="6028" y="6048"/>
                  </a:cubicBezTo>
                  <a:cubicBezTo>
                    <a:pt x="6150" y="6068"/>
                    <a:pt x="6274" y="6078"/>
                    <a:pt x="6398" y="6078"/>
                  </a:cubicBezTo>
                  <a:cubicBezTo>
                    <a:pt x="6535" y="6078"/>
                    <a:pt x="6672" y="6066"/>
                    <a:pt x="6808" y="6044"/>
                  </a:cubicBezTo>
                  <a:cubicBezTo>
                    <a:pt x="7447" y="5936"/>
                    <a:pt x="7564" y="5656"/>
                    <a:pt x="7564" y="5656"/>
                  </a:cubicBezTo>
                  <a:cubicBezTo>
                    <a:pt x="7564" y="5656"/>
                    <a:pt x="7565" y="5656"/>
                    <a:pt x="7567" y="5656"/>
                  </a:cubicBezTo>
                  <a:cubicBezTo>
                    <a:pt x="7585" y="5656"/>
                    <a:pt x="7673" y="5649"/>
                    <a:pt x="7714" y="5522"/>
                  </a:cubicBezTo>
                  <a:cubicBezTo>
                    <a:pt x="7743" y="5443"/>
                    <a:pt x="7776" y="5364"/>
                    <a:pt x="7822" y="5289"/>
                  </a:cubicBezTo>
                  <a:cubicBezTo>
                    <a:pt x="7822" y="5289"/>
                    <a:pt x="7760" y="5143"/>
                    <a:pt x="7672" y="5134"/>
                  </a:cubicBezTo>
                  <a:cubicBezTo>
                    <a:pt x="7584" y="5126"/>
                    <a:pt x="7476" y="5067"/>
                    <a:pt x="7150" y="4896"/>
                  </a:cubicBezTo>
                  <a:cubicBezTo>
                    <a:pt x="7142" y="4888"/>
                    <a:pt x="7134" y="4884"/>
                    <a:pt x="7125" y="4880"/>
                  </a:cubicBezTo>
                  <a:lnTo>
                    <a:pt x="7125" y="4880"/>
                  </a:lnTo>
                  <a:cubicBezTo>
                    <a:pt x="7184" y="4889"/>
                    <a:pt x="7241" y="4893"/>
                    <a:pt x="7297" y="4893"/>
                  </a:cubicBezTo>
                  <a:cubicBezTo>
                    <a:pt x="7785" y="4893"/>
                    <a:pt x="8177" y="4587"/>
                    <a:pt x="8177" y="4587"/>
                  </a:cubicBezTo>
                  <a:lnTo>
                    <a:pt x="8294" y="4408"/>
                  </a:lnTo>
                  <a:lnTo>
                    <a:pt x="8419" y="4212"/>
                  </a:lnTo>
                  <a:lnTo>
                    <a:pt x="8394" y="3965"/>
                  </a:lnTo>
                  <a:cubicBezTo>
                    <a:pt x="8394" y="3965"/>
                    <a:pt x="8152" y="3703"/>
                    <a:pt x="7530" y="3661"/>
                  </a:cubicBezTo>
                  <a:cubicBezTo>
                    <a:pt x="6328" y="3577"/>
                    <a:pt x="5126" y="3273"/>
                    <a:pt x="4283" y="2530"/>
                  </a:cubicBezTo>
                  <a:cubicBezTo>
                    <a:pt x="3824" y="2125"/>
                    <a:pt x="3623" y="1674"/>
                    <a:pt x="3102" y="1419"/>
                  </a:cubicBezTo>
                  <a:cubicBezTo>
                    <a:pt x="2354" y="1052"/>
                    <a:pt x="2496" y="960"/>
                    <a:pt x="2496" y="960"/>
                  </a:cubicBezTo>
                  <a:lnTo>
                    <a:pt x="2576" y="42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45;p41"/>
            <p:cNvSpPr/>
            <p:nvPr/>
          </p:nvSpPr>
          <p:spPr>
            <a:xfrm flipH="1">
              <a:off x="11097444" y="1129237"/>
              <a:ext cx="1820210" cy="1464629"/>
            </a:xfrm>
            <a:custGeom>
              <a:avLst/>
              <a:gdLst/>
              <a:ahLst/>
              <a:cxnLst/>
              <a:rect l="l" t="t" r="r" b="b"/>
              <a:pathLst>
                <a:path w="8390" h="6751" extrusionOk="0">
                  <a:moveTo>
                    <a:pt x="2321" y="243"/>
                  </a:moveTo>
                  <a:lnTo>
                    <a:pt x="2400" y="347"/>
                  </a:lnTo>
                  <a:lnTo>
                    <a:pt x="2396" y="352"/>
                  </a:lnTo>
                  <a:lnTo>
                    <a:pt x="2317" y="243"/>
                  </a:lnTo>
                  <a:close/>
                  <a:moveTo>
                    <a:pt x="1972" y="337"/>
                  </a:moveTo>
                  <a:cubicBezTo>
                    <a:pt x="1982" y="363"/>
                    <a:pt x="2006" y="382"/>
                    <a:pt x="2033" y="393"/>
                  </a:cubicBezTo>
                  <a:cubicBezTo>
                    <a:pt x="2003" y="386"/>
                    <a:pt x="1980" y="365"/>
                    <a:pt x="1972" y="337"/>
                  </a:cubicBezTo>
                  <a:close/>
                  <a:moveTo>
                    <a:pt x="2312" y="343"/>
                  </a:moveTo>
                  <a:lnTo>
                    <a:pt x="2312" y="343"/>
                  </a:lnTo>
                  <a:cubicBezTo>
                    <a:pt x="2329" y="381"/>
                    <a:pt x="2358" y="406"/>
                    <a:pt x="2396" y="414"/>
                  </a:cubicBezTo>
                  <a:lnTo>
                    <a:pt x="2396" y="418"/>
                  </a:lnTo>
                  <a:cubicBezTo>
                    <a:pt x="2354" y="410"/>
                    <a:pt x="2325" y="381"/>
                    <a:pt x="2312" y="343"/>
                  </a:cubicBezTo>
                  <a:close/>
                  <a:moveTo>
                    <a:pt x="1892" y="495"/>
                  </a:moveTo>
                  <a:lnTo>
                    <a:pt x="1892" y="495"/>
                  </a:lnTo>
                  <a:cubicBezTo>
                    <a:pt x="1894" y="498"/>
                    <a:pt x="1897" y="500"/>
                    <a:pt x="1899" y="502"/>
                  </a:cubicBezTo>
                  <a:lnTo>
                    <a:pt x="1899" y="502"/>
                  </a:lnTo>
                  <a:cubicBezTo>
                    <a:pt x="1897" y="500"/>
                    <a:pt x="1894" y="498"/>
                    <a:pt x="1892" y="495"/>
                  </a:cubicBezTo>
                  <a:close/>
                  <a:moveTo>
                    <a:pt x="2271" y="402"/>
                  </a:moveTo>
                  <a:lnTo>
                    <a:pt x="2275" y="406"/>
                  </a:lnTo>
                  <a:lnTo>
                    <a:pt x="2342" y="506"/>
                  </a:lnTo>
                  <a:lnTo>
                    <a:pt x="2271" y="402"/>
                  </a:lnTo>
                  <a:close/>
                  <a:moveTo>
                    <a:pt x="1970" y="519"/>
                  </a:moveTo>
                  <a:cubicBezTo>
                    <a:pt x="1966" y="521"/>
                    <a:pt x="1963" y="522"/>
                    <a:pt x="1960" y="522"/>
                  </a:cubicBezTo>
                  <a:cubicBezTo>
                    <a:pt x="1957" y="522"/>
                    <a:pt x="1953" y="521"/>
                    <a:pt x="1949" y="519"/>
                  </a:cubicBezTo>
                  <a:close/>
                  <a:moveTo>
                    <a:pt x="1812" y="364"/>
                  </a:moveTo>
                  <a:lnTo>
                    <a:pt x="1812" y="368"/>
                  </a:lnTo>
                  <a:cubicBezTo>
                    <a:pt x="1784" y="423"/>
                    <a:pt x="1789" y="483"/>
                    <a:pt x="1815" y="532"/>
                  </a:cubicBezTo>
                  <a:lnTo>
                    <a:pt x="1815" y="532"/>
                  </a:lnTo>
                  <a:lnTo>
                    <a:pt x="1812" y="535"/>
                  </a:lnTo>
                  <a:cubicBezTo>
                    <a:pt x="1787" y="481"/>
                    <a:pt x="1787" y="418"/>
                    <a:pt x="1812" y="364"/>
                  </a:cubicBezTo>
                  <a:close/>
                  <a:moveTo>
                    <a:pt x="1821" y="541"/>
                  </a:moveTo>
                  <a:cubicBezTo>
                    <a:pt x="1848" y="585"/>
                    <a:pt x="1895" y="617"/>
                    <a:pt x="1953" y="623"/>
                  </a:cubicBezTo>
                  <a:lnTo>
                    <a:pt x="1953" y="627"/>
                  </a:lnTo>
                  <a:cubicBezTo>
                    <a:pt x="1895" y="619"/>
                    <a:pt x="1847" y="589"/>
                    <a:pt x="1821" y="541"/>
                  </a:cubicBezTo>
                  <a:close/>
                  <a:moveTo>
                    <a:pt x="1799" y="147"/>
                  </a:moveTo>
                  <a:cubicBezTo>
                    <a:pt x="1807" y="151"/>
                    <a:pt x="1807" y="164"/>
                    <a:pt x="1803" y="172"/>
                  </a:cubicBezTo>
                  <a:cubicBezTo>
                    <a:pt x="1749" y="264"/>
                    <a:pt x="1716" y="368"/>
                    <a:pt x="1707" y="477"/>
                  </a:cubicBezTo>
                  <a:cubicBezTo>
                    <a:pt x="1686" y="656"/>
                    <a:pt x="1878" y="702"/>
                    <a:pt x="1887" y="702"/>
                  </a:cubicBezTo>
                  <a:cubicBezTo>
                    <a:pt x="1895" y="702"/>
                    <a:pt x="1899" y="711"/>
                    <a:pt x="1899" y="719"/>
                  </a:cubicBezTo>
                  <a:cubicBezTo>
                    <a:pt x="1895" y="731"/>
                    <a:pt x="1887" y="736"/>
                    <a:pt x="1878" y="736"/>
                  </a:cubicBezTo>
                  <a:lnTo>
                    <a:pt x="1878" y="740"/>
                  </a:lnTo>
                  <a:cubicBezTo>
                    <a:pt x="1799" y="719"/>
                    <a:pt x="1657" y="644"/>
                    <a:pt x="1674" y="477"/>
                  </a:cubicBezTo>
                  <a:cubicBezTo>
                    <a:pt x="1686" y="364"/>
                    <a:pt x="1720" y="251"/>
                    <a:pt x="1778" y="155"/>
                  </a:cubicBezTo>
                  <a:cubicBezTo>
                    <a:pt x="1782" y="151"/>
                    <a:pt x="1787" y="147"/>
                    <a:pt x="1791" y="147"/>
                  </a:cubicBezTo>
                  <a:close/>
                  <a:moveTo>
                    <a:pt x="1574" y="907"/>
                  </a:moveTo>
                  <a:lnTo>
                    <a:pt x="1574" y="911"/>
                  </a:lnTo>
                  <a:lnTo>
                    <a:pt x="1465" y="1040"/>
                  </a:lnTo>
                  <a:lnTo>
                    <a:pt x="1461" y="1036"/>
                  </a:lnTo>
                  <a:lnTo>
                    <a:pt x="1574" y="907"/>
                  </a:lnTo>
                  <a:close/>
                  <a:moveTo>
                    <a:pt x="1536" y="807"/>
                  </a:moveTo>
                  <a:lnTo>
                    <a:pt x="1536" y="811"/>
                  </a:lnTo>
                  <a:lnTo>
                    <a:pt x="1340" y="1053"/>
                  </a:lnTo>
                  <a:lnTo>
                    <a:pt x="1536" y="807"/>
                  </a:lnTo>
                  <a:close/>
                  <a:moveTo>
                    <a:pt x="1661" y="919"/>
                  </a:moveTo>
                  <a:lnTo>
                    <a:pt x="1661" y="923"/>
                  </a:lnTo>
                  <a:lnTo>
                    <a:pt x="1553" y="1057"/>
                  </a:lnTo>
                  <a:lnTo>
                    <a:pt x="1661" y="919"/>
                  </a:lnTo>
                  <a:close/>
                  <a:moveTo>
                    <a:pt x="1486" y="669"/>
                  </a:moveTo>
                  <a:lnTo>
                    <a:pt x="1486" y="673"/>
                  </a:lnTo>
                  <a:cubicBezTo>
                    <a:pt x="1407" y="857"/>
                    <a:pt x="1290" y="1019"/>
                    <a:pt x="1148" y="1157"/>
                  </a:cubicBezTo>
                  <a:lnTo>
                    <a:pt x="1144" y="1153"/>
                  </a:lnTo>
                  <a:cubicBezTo>
                    <a:pt x="1286" y="1015"/>
                    <a:pt x="1403" y="852"/>
                    <a:pt x="1486" y="669"/>
                  </a:cubicBezTo>
                  <a:close/>
                  <a:moveTo>
                    <a:pt x="2292" y="907"/>
                  </a:moveTo>
                  <a:lnTo>
                    <a:pt x="2296" y="919"/>
                  </a:lnTo>
                  <a:cubicBezTo>
                    <a:pt x="2304" y="1090"/>
                    <a:pt x="2367" y="1253"/>
                    <a:pt x="2471" y="1391"/>
                  </a:cubicBezTo>
                  <a:cubicBezTo>
                    <a:pt x="2363" y="1257"/>
                    <a:pt x="2300" y="1090"/>
                    <a:pt x="2292" y="915"/>
                  </a:cubicBezTo>
                  <a:lnTo>
                    <a:pt x="2292" y="907"/>
                  </a:lnTo>
                  <a:close/>
                  <a:moveTo>
                    <a:pt x="2588" y="1270"/>
                  </a:moveTo>
                  <a:cubicBezTo>
                    <a:pt x="2626" y="1341"/>
                    <a:pt x="2680" y="1399"/>
                    <a:pt x="2742" y="1445"/>
                  </a:cubicBezTo>
                  <a:cubicBezTo>
                    <a:pt x="2676" y="1399"/>
                    <a:pt x="2621" y="1341"/>
                    <a:pt x="2588" y="1270"/>
                  </a:cubicBezTo>
                  <a:close/>
                  <a:moveTo>
                    <a:pt x="2388" y="1053"/>
                  </a:moveTo>
                  <a:cubicBezTo>
                    <a:pt x="2450" y="1207"/>
                    <a:pt x="2542" y="1353"/>
                    <a:pt x="2659" y="1474"/>
                  </a:cubicBezTo>
                  <a:cubicBezTo>
                    <a:pt x="2538" y="1353"/>
                    <a:pt x="2446" y="1211"/>
                    <a:pt x="2388" y="1053"/>
                  </a:cubicBezTo>
                  <a:close/>
                  <a:moveTo>
                    <a:pt x="2254" y="2443"/>
                  </a:moveTo>
                  <a:lnTo>
                    <a:pt x="2258" y="2447"/>
                  </a:lnTo>
                  <a:cubicBezTo>
                    <a:pt x="2246" y="2535"/>
                    <a:pt x="2246" y="2626"/>
                    <a:pt x="2262" y="2718"/>
                  </a:cubicBezTo>
                  <a:cubicBezTo>
                    <a:pt x="2242" y="2626"/>
                    <a:pt x="2242" y="2535"/>
                    <a:pt x="2254" y="2447"/>
                  </a:cubicBezTo>
                  <a:cubicBezTo>
                    <a:pt x="2254" y="2447"/>
                    <a:pt x="2254" y="2443"/>
                    <a:pt x="2254" y="2443"/>
                  </a:cubicBezTo>
                  <a:close/>
                  <a:moveTo>
                    <a:pt x="2070" y="2121"/>
                  </a:moveTo>
                  <a:lnTo>
                    <a:pt x="2075" y="2126"/>
                  </a:lnTo>
                  <a:cubicBezTo>
                    <a:pt x="2024" y="2364"/>
                    <a:pt x="2054" y="2610"/>
                    <a:pt x="2154" y="2831"/>
                  </a:cubicBezTo>
                  <a:cubicBezTo>
                    <a:pt x="2050" y="2610"/>
                    <a:pt x="2020" y="2359"/>
                    <a:pt x="2070" y="2121"/>
                  </a:cubicBezTo>
                  <a:close/>
                  <a:moveTo>
                    <a:pt x="3648" y="2664"/>
                  </a:moveTo>
                  <a:cubicBezTo>
                    <a:pt x="3736" y="2785"/>
                    <a:pt x="3840" y="2889"/>
                    <a:pt x="3961" y="2977"/>
                  </a:cubicBezTo>
                  <a:cubicBezTo>
                    <a:pt x="3840" y="2894"/>
                    <a:pt x="3736" y="2789"/>
                    <a:pt x="3648" y="2664"/>
                  </a:cubicBezTo>
                  <a:close/>
                  <a:moveTo>
                    <a:pt x="4078" y="2756"/>
                  </a:moveTo>
                  <a:cubicBezTo>
                    <a:pt x="4195" y="2864"/>
                    <a:pt x="4320" y="2960"/>
                    <a:pt x="4454" y="3048"/>
                  </a:cubicBezTo>
                  <a:lnTo>
                    <a:pt x="4450" y="3052"/>
                  </a:lnTo>
                  <a:cubicBezTo>
                    <a:pt x="4316" y="2965"/>
                    <a:pt x="4191" y="2864"/>
                    <a:pt x="4074" y="2756"/>
                  </a:cubicBezTo>
                  <a:close/>
                  <a:moveTo>
                    <a:pt x="3698" y="2556"/>
                  </a:moveTo>
                  <a:cubicBezTo>
                    <a:pt x="3794" y="2668"/>
                    <a:pt x="3894" y="2777"/>
                    <a:pt x="3999" y="2881"/>
                  </a:cubicBezTo>
                  <a:cubicBezTo>
                    <a:pt x="4061" y="2944"/>
                    <a:pt x="4124" y="3006"/>
                    <a:pt x="4191" y="3069"/>
                  </a:cubicBezTo>
                  <a:cubicBezTo>
                    <a:pt x="4132" y="3015"/>
                    <a:pt x="4074" y="2965"/>
                    <a:pt x="4020" y="2910"/>
                  </a:cubicBezTo>
                  <a:lnTo>
                    <a:pt x="4024" y="2910"/>
                  </a:lnTo>
                  <a:cubicBezTo>
                    <a:pt x="3907" y="2798"/>
                    <a:pt x="3803" y="2681"/>
                    <a:pt x="3698" y="2556"/>
                  </a:cubicBezTo>
                  <a:close/>
                  <a:moveTo>
                    <a:pt x="1958" y="1963"/>
                  </a:moveTo>
                  <a:lnTo>
                    <a:pt x="1962" y="1967"/>
                  </a:lnTo>
                  <a:cubicBezTo>
                    <a:pt x="1945" y="2021"/>
                    <a:pt x="1928" y="2080"/>
                    <a:pt x="1920" y="2138"/>
                  </a:cubicBezTo>
                  <a:cubicBezTo>
                    <a:pt x="1849" y="2535"/>
                    <a:pt x="1945" y="2944"/>
                    <a:pt x="2179" y="3269"/>
                  </a:cubicBezTo>
                  <a:cubicBezTo>
                    <a:pt x="1941" y="2940"/>
                    <a:pt x="1845" y="2522"/>
                    <a:pt x="1920" y="2121"/>
                  </a:cubicBezTo>
                  <a:cubicBezTo>
                    <a:pt x="1928" y="2067"/>
                    <a:pt x="1945" y="2013"/>
                    <a:pt x="1958" y="1963"/>
                  </a:cubicBezTo>
                  <a:close/>
                  <a:moveTo>
                    <a:pt x="3243" y="3115"/>
                  </a:moveTo>
                  <a:lnTo>
                    <a:pt x="3460" y="3361"/>
                  </a:lnTo>
                  <a:lnTo>
                    <a:pt x="3456" y="3365"/>
                  </a:lnTo>
                  <a:lnTo>
                    <a:pt x="3239" y="3115"/>
                  </a:lnTo>
                  <a:close/>
                  <a:moveTo>
                    <a:pt x="3189" y="2844"/>
                  </a:moveTo>
                  <a:lnTo>
                    <a:pt x="3644" y="3378"/>
                  </a:lnTo>
                  <a:lnTo>
                    <a:pt x="3247" y="2923"/>
                  </a:lnTo>
                  <a:lnTo>
                    <a:pt x="3243" y="2914"/>
                  </a:lnTo>
                  <a:lnTo>
                    <a:pt x="3239" y="2914"/>
                  </a:lnTo>
                  <a:lnTo>
                    <a:pt x="3189" y="2844"/>
                  </a:lnTo>
                  <a:close/>
                  <a:moveTo>
                    <a:pt x="5544" y="3429"/>
                  </a:moveTo>
                  <a:cubicBezTo>
                    <a:pt x="5545" y="3429"/>
                    <a:pt x="5547" y="3430"/>
                    <a:pt x="5547" y="3432"/>
                  </a:cubicBezTo>
                  <a:lnTo>
                    <a:pt x="5543" y="3432"/>
                  </a:lnTo>
                  <a:cubicBezTo>
                    <a:pt x="5541" y="3430"/>
                    <a:pt x="5542" y="3429"/>
                    <a:pt x="5544" y="3429"/>
                  </a:cubicBezTo>
                  <a:close/>
                  <a:moveTo>
                    <a:pt x="5543" y="3432"/>
                  </a:moveTo>
                  <a:lnTo>
                    <a:pt x="5543" y="3432"/>
                  </a:lnTo>
                  <a:cubicBezTo>
                    <a:pt x="5956" y="3582"/>
                    <a:pt x="6386" y="3683"/>
                    <a:pt x="6825" y="3724"/>
                  </a:cubicBezTo>
                  <a:lnTo>
                    <a:pt x="6825" y="3728"/>
                  </a:lnTo>
                  <a:cubicBezTo>
                    <a:pt x="6386" y="3687"/>
                    <a:pt x="5956" y="3587"/>
                    <a:pt x="5543" y="3432"/>
                  </a:cubicBezTo>
                  <a:close/>
                  <a:moveTo>
                    <a:pt x="589" y="3457"/>
                  </a:moveTo>
                  <a:cubicBezTo>
                    <a:pt x="601" y="3549"/>
                    <a:pt x="626" y="3641"/>
                    <a:pt x="664" y="3728"/>
                  </a:cubicBezTo>
                  <a:lnTo>
                    <a:pt x="660" y="3733"/>
                  </a:lnTo>
                  <a:cubicBezTo>
                    <a:pt x="622" y="3645"/>
                    <a:pt x="597" y="3553"/>
                    <a:pt x="584" y="3457"/>
                  </a:cubicBezTo>
                  <a:close/>
                  <a:moveTo>
                    <a:pt x="6008" y="3718"/>
                  </a:moveTo>
                  <a:cubicBezTo>
                    <a:pt x="6212" y="3760"/>
                    <a:pt x="6418" y="3786"/>
                    <a:pt x="6624" y="3799"/>
                  </a:cubicBezTo>
                  <a:lnTo>
                    <a:pt x="6624" y="3804"/>
                  </a:lnTo>
                  <a:cubicBezTo>
                    <a:pt x="6418" y="3790"/>
                    <a:pt x="6211" y="3761"/>
                    <a:pt x="6008" y="3718"/>
                  </a:cubicBezTo>
                  <a:close/>
                  <a:moveTo>
                    <a:pt x="6140" y="3891"/>
                  </a:moveTo>
                  <a:cubicBezTo>
                    <a:pt x="6228" y="3912"/>
                    <a:pt x="6316" y="3920"/>
                    <a:pt x="6407" y="3920"/>
                  </a:cubicBezTo>
                  <a:lnTo>
                    <a:pt x="6466" y="3920"/>
                  </a:lnTo>
                  <a:lnTo>
                    <a:pt x="6466" y="3925"/>
                  </a:lnTo>
                  <a:lnTo>
                    <a:pt x="6407" y="3925"/>
                  </a:lnTo>
                  <a:cubicBezTo>
                    <a:pt x="6320" y="3925"/>
                    <a:pt x="6228" y="3912"/>
                    <a:pt x="6140" y="3891"/>
                  </a:cubicBezTo>
                  <a:close/>
                  <a:moveTo>
                    <a:pt x="384" y="3315"/>
                  </a:moveTo>
                  <a:cubicBezTo>
                    <a:pt x="397" y="3524"/>
                    <a:pt x="438" y="3733"/>
                    <a:pt x="497" y="3933"/>
                  </a:cubicBezTo>
                  <a:lnTo>
                    <a:pt x="493" y="3937"/>
                  </a:lnTo>
                  <a:cubicBezTo>
                    <a:pt x="430" y="3737"/>
                    <a:pt x="392" y="3528"/>
                    <a:pt x="380" y="3315"/>
                  </a:cubicBezTo>
                  <a:close/>
                  <a:moveTo>
                    <a:pt x="8113" y="3935"/>
                  </a:moveTo>
                  <a:cubicBezTo>
                    <a:pt x="8114" y="3935"/>
                    <a:pt x="8114" y="3936"/>
                    <a:pt x="8114" y="3937"/>
                  </a:cubicBezTo>
                  <a:lnTo>
                    <a:pt x="8110" y="3937"/>
                  </a:lnTo>
                  <a:cubicBezTo>
                    <a:pt x="8156" y="3945"/>
                    <a:pt x="8194" y="3971"/>
                    <a:pt x="8215" y="4008"/>
                  </a:cubicBezTo>
                  <a:cubicBezTo>
                    <a:pt x="8190" y="3975"/>
                    <a:pt x="8152" y="3950"/>
                    <a:pt x="8110" y="3941"/>
                  </a:cubicBezTo>
                  <a:cubicBezTo>
                    <a:pt x="8107" y="3938"/>
                    <a:pt x="8111" y="3935"/>
                    <a:pt x="8113" y="3935"/>
                  </a:cubicBezTo>
                  <a:close/>
                  <a:moveTo>
                    <a:pt x="6645" y="4112"/>
                  </a:moveTo>
                  <a:lnTo>
                    <a:pt x="6645" y="4117"/>
                  </a:lnTo>
                  <a:lnTo>
                    <a:pt x="6491" y="4146"/>
                  </a:lnTo>
                  <a:lnTo>
                    <a:pt x="6491" y="4142"/>
                  </a:lnTo>
                  <a:lnTo>
                    <a:pt x="6645" y="4112"/>
                  </a:lnTo>
                  <a:close/>
                  <a:moveTo>
                    <a:pt x="246" y="2944"/>
                  </a:moveTo>
                  <a:lnTo>
                    <a:pt x="250" y="2948"/>
                  </a:lnTo>
                  <a:cubicBezTo>
                    <a:pt x="192" y="3390"/>
                    <a:pt x="276" y="3841"/>
                    <a:pt x="488" y="4238"/>
                  </a:cubicBezTo>
                  <a:cubicBezTo>
                    <a:pt x="271" y="3841"/>
                    <a:pt x="188" y="3390"/>
                    <a:pt x="246" y="2944"/>
                  </a:cubicBezTo>
                  <a:close/>
                  <a:moveTo>
                    <a:pt x="8160" y="4346"/>
                  </a:moveTo>
                  <a:lnTo>
                    <a:pt x="8160" y="4350"/>
                  </a:lnTo>
                  <a:lnTo>
                    <a:pt x="8123" y="4355"/>
                  </a:lnTo>
                  <a:lnTo>
                    <a:pt x="8160" y="4346"/>
                  </a:lnTo>
                  <a:close/>
                  <a:moveTo>
                    <a:pt x="3707" y="4476"/>
                  </a:moveTo>
                  <a:lnTo>
                    <a:pt x="3924" y="4651"/>
                  </a:lnTo>
                  <a:lnTo>
                    <a:pt x="3702" y="4476"/>
                  </a:lnTo>
                  <a:close/>
                  <a:moveTo>
                    <a:pt x="3502" y="4438"/>
                  </a:moveTo>
                  <a:cubicBezTo>
                    <a:pt x="3594" y="4526"/>
                    <a:pt x="3694" y="4609"/>
                    <a:pt x="3798" y="4680"/>
                  </a:cubicBezTo>
                  <a:lnTo>
                    <a:pt x="3794" y="4684"/>
                  </a:lnTo>
                  <a:cubicBezTo>
                    <a:pt x="3690" y="4609"/>
                    <a:pt x="3594" y="4530"/>
                    <a:pt x="3502" y="4438"/>
                  </a:cubicBezTo>
                  <a:close/>
                  <a:moveTo>
                    <a:pt x="3277" y="4467"/>
                  </a:moveTo>
                  <a:lnTo>
                    <a:pt x="3277" y="4467"/>
                  </a:lnTo>
                  <a:cubicBezTo>
                    <a:pt x="3389" y="4605"/>
                    <a:pt x="3523" y="4718"/>
                    <a:pt x="3669" y="4810"/>
                  </a:cubicBezTo>
                  <a:lnTo>
                    <a:pt x="3665" y="4814"/>
                  </a:lnTo>
                  <a:cubicBezTo>
                    <a:pt x="3519" y="4722"/>
                    <a:pt x="3385" y="4605"/>
                    <a:pt x="3277" y="4467"/>
                  </a:cubicBezTo>
                  <a:close/>
                  <a:moveTo>
                    <a:pt x="6519" y="4806"/>
                  </a:moveTo>
                  <a:lnTo>
                    <a:pt x="6519" y="4806"/>
                  </a:lnTo>
                  <a:cubicBezTo>
                    <a:pt x="6843" y="4865"/>
                    <a:pt x="7143" y="5015"/>
                    <a:pt x="7384" y="5235"/>
                  </a:cubicBezTo>
                  <a:cubicBezTo>
                    <a:pt x="7142" y="5018"/>
                    <a:pt x="6837" y="4868"/>
                    <a:pt x="6512" y="4810"/>
                  </a:cubicBezTo>
                  <a:cubicBezTo>
                    <a:pt x="6512" y="4810"/>
                    <a:pt x="6517" y="4807"/>
                    <a:pt x="6519" y="4806"/>
                  </a:cubicBezTo>
                  <a:close/>
                  <a:moveTo>
                    <a:pt x="6900" y="5052"/>
                  </a:moveTo>
                  <a:cubicBezTo>
                    <a:pt x="7034" y="5102"/>
                    <a:pt x="7155" y="5173"/>
                    <a:pt x="7263" y="5269"/>
                  </a:cubicBezTo>
                  <a:cubicBezTo>
                    <a:pt x="7155" y="5177"/>
                    <a:pt x="7034" y="5102"/>
                    <a:pt x="6900" y="5052"/>
                  </a:cubicBezTo>
                  <a:close/>
                  <a:moveTo>
                    <a:pt x="7553" y="5274"/>
                  </a:moveTo>
                  <a:cubicBezTo>
                    <a:pt x="7554" y="5274"/>
                    <a:pt x="7555" y="5275"/>
                    <a:pt x="7555" y="5277"/>
                  </a:cubicBezTo>
                  <a:lnTo>
                    <a:pt x="7551" y="5277"/>
                  </a:lnTo>
                  <a:cubicBezTo>
                    <a:pt x="7551" y="5275"/>
                    <a:pt x="7552" y="5274"/>
                    <a:pt x="7553" y="5274"/>
                  </a:cubicBezTo>
                  <a:close/>
                  <a:moveTo>
                    <a:pt x="7551" y="5277"/>
                  </a:moveTo>
                  <a:cubicBezTo>
                    <a:pt x="7584" y="5290"/>
                    <a:pt x="7614" y="5310"/>
                    <a:pt x="7634" y="5340"/>
                  </a:cubicBezTo>
                  <a:lnTo>
                    <a:pt x="7626" y="5340"/>
                  </a:lnTo>
                  <a:cubicBezTo>
                    <a:pt x="7609" y="5310"/>
                    <a:pt x="7580" y="5290"/>
                    <a:pt x="7551" y="5277"/>
                  </a:cubicBezTo>
                  <a:close/>
                  <a:moveTo>
                    <a:pt x="7518" y="5402"/>
                  </a:moveTo>
                  <a:lnTo>
                    <a:pt x="7551" y="5423"/>
                  </a:lnTo>
                  <a:lnTo>
                    <a:pt x="7551" y="5427"/>
                  </a:lnTo>
                  <a:lnTo>
                    <a:pt x="7518" y="5402"/>
                  </a:lnTo>
                  <a:close/>
                  <a:moveTo>
                    <a:pt x="7121" y="5452"/>
                  </a:moveTo>
                  <a:lnTo>
                    <a:pt x="7209" y="5523"/>
                  </a:lnTo>
                  <a:lnTo>
                    <a:pt x="7117" y="5452"/>
                  </a:lnTo>
                  <a:close/>
                  <a:moveTo>
                    <a:pt x="1999" y="5799"/>
                  </a:moveTo>
                  <a:cubicBezTo>
                    <a:pt x="2162" y="5941"/>
                    <a:pt x="2350" y="6053"/>
                    <a:pt x="2555" y="6124"/>
                  </a:cubicBezTo>
                  <a:lnTo>
                    <a:pt x="2555" y="6133"/>
                  </a:lnTo>
                  <a:cubicBezTo>
                    <a:pt x="2350" y="6058"/>
                    <a:pt x="2158" y="5945"/>
                    <a:pt x="1995" y="5803"/>
                  </a:cubicBezTo>
                  <a:cubicBezTo>
                    <a:pt x="1995" y="5803"/>
                    <a:pt x="1999" y="5799"/>
                    <a:pt x="1999" y="5799"/>
                  </a:cubicBezTo>
                  <a:close/>
                  <a:moveTo>
                    <a:pt x="1686" y="5715"/>
                  </a:moveTo>
                  <a:cubicBezTo>
                    <a:pt x="1974" y="6003"/>
                    <a:pt x="2333" y="6208"/>
                    <a:pt x="2726" y="6304"/>
                  </a:cubicBezTo>
                  <a:lnTo>
                    <a:pt x="2726" y="6312"/>
                  </a:lnTo>
                  <a:cubicBezTo>
                    <a:pt x="2329" y="6212"/>
                    <a:pt x="1970" y="6007"/>
                    <a:pt x="1682" y="5715"/>
                  </a:cubicBezTo>
                  <a:close/>
                  <a:moveTo>
                    <a:pt x="2308" y="1"/>
                  </a:moveTo>
                  <a:lnTo>
                    <a:pt x="2308" y="9"/>
                  </a:lnTo>
                  <a:lnTo>
                    <a:pt x="1891" y="43"/>
                  </a:lnTo>
                  <a:lnTo>
                    <a:pt x="1837" y="122"/>
                  </a:lnTo>
                  <a:cubicBezTo>
                    <a:pt x="1832" y="126"/>
                    <a:pt x="1828" y="130"/>
                    <a:pt x="1824" y="130"/>
                  </a:cubicBezTo>
                  <a:cubicBezTo>
                    <a:pt x="1820" y="130"/>
                    <a:pt x="1816" y="126"/>
                    <a:pt x="1812" y="126"/>
                  </a:cubicBezTo>
                  <a:cubicBezTo>
                    <a:pt x="1791" y="112"/>
                    <a:pt x="1764" y="104"/>
                    <a:pt x="1739" y="104"/>
                  </a:cubicBezTo>
                  <a:cubicBezTo>
                    <a:pt x="1734" y="104"/>
                    <a:pt x="1729" y="105"/>
                    <a:pt x="1724" y="105"/>
                  </a:cubicBezTo>
                  <a:cubicBezTo>
                    <a:pt x="1707" y="105"/>
                    <a:pt x="1691" y="105"/>
                    <a:pt x="1674" y="110"/>
                  </a:cubicBezTo>
                  <a:cubicBezTo>
                    <a:pt x="1557" y="122"/>
                    <a:pt x="1465" y="272"/>
                    <a:pt x="1411" y="564"/>
                  </a:cubicBezTo>
                  <a:cubicBezTo>
                    <a:pt x="1344" y="898"/>
                    <a:pt x="1044" y="1166"/>
                    <a:pt x="1031" y="1178"/>
                  </a:cubicBezTo>
                  <a:cubicBezTo>
                    <a:pt x="1014" y="1191"/>
                    <a:pt x="998" y="1195"/>
                    <a:pt x="981" y="1203"/>
                  </a:cubicBezTo>
                  <a:cubicBezTo>
                    <a:pt x="346" y="1562"/>
                    <a:pt x="100" y="2050"/>
                    <a:pt x="50" y="3040"/>
                  </a:cubicBezTo>
                  <a:cubicBezTo>
                    <a:pt x="0" y="4071"/>
                    <a:pt x="739" y="5527"/>
                    <a:pt x="2250" y="6321"/>
                  </a:cubicBezTo>
                  <a:cubicBezTo>
                    <a:pt x="2797" y="6609"/>
                    <a:pt x="3352" y="6750"/>
                    <a:pt x="3894" y="6750"/>
                  </a:cubicBezTo>
                  <a:cubicBezTo>
                    <a:pt x="3906" y="6751"/>
                    <a:pt x="3917" y="6751"/>
                    <a:pt x="3929" y="6751"/>
                  </a:cubicBezTo>
                  <a:cubicBezTo>
                    <a:pt x="4239" y="6751"/>
                    <a:pt x="4544" y="6697"/>
                    <a:pt x="4834" y="6596"/>
                  </a:cubicBezTo>
                  <a:cubicBezTo>
                    <a:pt x="4955" y="6554"/>
                    <a:pt x="5072" y="6504"/>
                    <a:pt x="5180" y="6437"/>
                  </a:cubicBezTo>
                  <a:cubicBezTo>
                    <a:pt x="5234" y="6391"/>
                    <a:pt x="5272" y="6291"/>
                    <a:pt x="5276" y="6179"/>
                  </a:cubicBezTo>
                  <a:cubicBezTo>
                    <a:pt x="5284" y="6124"/>
                    <a:pt x="5276" y="6066"/>
                    <a:pt x="5247" y="6020"/>
                  </a:cubicBezTo>
                  <a:cubicBezTo>
                    <a:pt x="5172" y="5962"/>
                    <a:pt x="5088" y="5911"/>
                    <a:pt x="5005" y="5870"/>
                  </a:cubicBezTo>
                  <a:cubicBezTo>
                    <a:pt x="4934" y="5836"/>
                    <a:pt x="4880" y="5807"/>
                    <a:pt x="4880" y="5807"/>
                  </a:cubicBezTo>
                  <a:cubicBezTo>
                    <a:pt x="4738" y="5761"/>
                    <a:pt x="4600" y="5715"/>
                    <a:pt x="4466" y="5661"/>
                  </a:cubicBezTo>
                  <a:cubicBezTo>
                    <a:pt x="4203" y="5561"/>
                    <a:pt x="3945" y="5436"/>
                    <a:pt x="3698" y="5290"/>
                  </a:cubicBezTo>
                  <a:cubicBezTo>
                    <a:pt x="2442" y="4693"/>
                    <a:pt x="1724" y="3954"/>
                    <a:pt x="1499" y="3027"/>
                  </a:cubicBezTo>
                  <a:cubicBezTo>
                    <a:pt x="1461" y="2869"/>
                    <a:pt x="1448" y="2702"/>
                    <a:pt x="1465" y="2535"/>
                  </a:cubicBezTo>
                  <a:cubicBezTo>
                    <a:pt x="1486" y="2293"/>
                    <a:pt x="1490" y="2046"/>
                    <a:pt x="1486" y="1804"/>
                  </a:cubicBezTo>
                  <a:cubicBezTo>
                    <a:pt x="1482" y="1566"/>
                    <a:pt x="1482" y="1412"/>
                    <a:pt x="1553" y="1241"/>
                  </a:cubicBezTo>
                  <a:cubicBezTo>
                    <a:pt x="1665" y="974"/>
                    <a:pt x="1820" y="886"/>
                    <a:pt x="1883" y="861"/>
                  </a:cubicBezTo>
                  <a:lnTo>
                    <a:pt x="1891" y="857"/>
                  </a:lnTo>
                  <a:lnTo>
                    <a:pt x="1891" y="836"/>
                  </a:lnTo>
                  <a:cubicBezTo>
                    <a:pt x="1887" y="802"/>
                    <a:pt x="1883" y="786"/>
                    <a:pt x="1883" y="786"/>
                  </a:cubicBezTo>
                  <a:cubicBezTo>
                    <a:pt x="1883" y="774"/>
                    <a:pt x="1891" y="768"/>
                    <a:pt x="1900" y="768"/>
                  </a:cubicBezTo>
                  <a:cubicBezTo>
                    <a:pt x="1907" y="768"/>
                    <a:pt x="1914" y="772"/>
                    <a:pt x="1916" y="782"/>
                  </a:cubicBezTo>
                  <a:cubicBezTo>
                    <a:pt x="1916" y="798"/>
                    <a:pt x="1958" y="1174"/>
                    <a:pt x="1916" y="1441"/>
                  </a:cubicBezTo>
                  <a:cubicBezTo>
                    <a:pt x="1916" y="1445"/>
                    <a:pt x="1916" y="1445"/>
                    <a:pt x="1916" y="1449"/>
                  </a:cubicBezTo>
                  <a:cubicBezTo>
                    <a:pt x="1912" y="1470"/>
                    <a:pt x="1908" y="1491"/>
                    <a:pt x="1903" y="1508"/>
                  </a:cubicBezTo>
                  <a:cubicBezTo>
                    <a:pt x="1887" y="1575"/>
                    <a:pt x="1866" y="1641"/>
                    <a:pt x="1841" y="1704"/>
                  </a:cubicBezTo>
                  <a:cubicBezTo>
                    <a:pt x="1736" y="1979"/>
                    <a:pt x="1578" y="2397"/>
                    <a:pt x="1803" y="2935"/>
                  </a:cubicBezTo>
                  <a:lnTo>
                    <a:pt x="1820" y="2969"/>
                  </a:lnTo>
                  <a:cubicBezTo>
                    <a:pt x="1970" y="3324"/>
                    <a:pt x="2237" y="3962"/>
                    <a:pt x="2843" y="4563"/>
                  </a:cubicBezTo>
                  <a:lnTo>
                    <a:pt x="2934" y="4655"/>
                  </a:lnTo>
                  <a:cubicBezTo>
                    <a:pt x="3172" y="4880"/>
                    <a:pt x="3439" y="5077"/>
                    <a:pt x="3723" y="5248"/>
                  </a:cubicBezTo>
                  <a:lnTo>
                    <a:pt x="3744" y="5256"/>
                  </a:lnTo>
                  <a:cubicBezTo>
                    <a:pt x="3748" y="5256"/>
                    <a:pt x="3748" y="5260"/>
                    <a:pt x="3753" y="5260"/>
                  </a:cubicBezTo>
                  <a:cubicBezTo>
                    <a:pt x="4112" y="5469"/>
                    <a:pt x="4496" y="5636"/>
                    <a:pt x="4896" y="5761"/>
                  </a:cubicBezTo>
                  <a:cubicBezTo>
                    <a:pt x="5264" y="5874"/>
                    <a:pt x="5639" y="5957"/>
                    <a:pt x="6019" y="6012"/>
                  </a:cubicBezTo>
                  <a:cubicBezTo>
                    <a:pt x="6144" y="6028"/>
                    <a:pt x="6274" y="6037"/>
                    <a:pt x="6399" y="6037"/>
                  </a:cubicBezTo>
                  <a:cubicBezTo>
                    <a:pt x="6532" y="6037"/>
                    <a:pt x="6666" y="6028"/>
                    <a:pt x="6795" y="6003"/>
                  </a:cubicBezTo>
                  <a:cubicBezTo>
                    <a:pt x="7417" y="5899"/>
                    <a:pt x="7534" y="5628"/>
                    <a:pt x="7538" y="5623"/>
                  </a:cubicBezTo>
                  <a:cubicBezTo>
                    <a:pt x="7538" y="5619"/>
                    <a:pt x="7547" y="5615"/>
                    <a:pt x="7551" y="5615"/>
                  </a:cubicBezTo>
                  <a:lnTo>
                    <a:pt x="7559" y="5615"/>
                  </a:lnTo>
                  <a:cubicBezTo>
                    <a:pt x="7572" y="5615"/>
                    <a:pt x="7651" y="5611"/>
                    <a:pt x="7689" y="5494"/>
                  </a:cubicBezTo>
                  <a:cubicBezTo>
                    <a:pt x="7718" y="5415"/>
                    <a:pt x="7751" y="5340"/>
                    <a:pt x="7793" y="5269"/>
                  </a:cubicBezTo>
                  <a:lnTo>
                    <a:pt x="7797" y="5264"/>
                  </a:lnTo>
                  <a:lnTo>
                    <a:pt x="7793" y="5260"/>
                  </a:lnTo>
                  <a:cubicBezTo>
                    <a:pt x="7785" y="5239"/>
                    <a:pt x="7730" y="5131"/>
                    <a:pt x="7664" y="5127"/>
                  </a:cubicBezTo>
                  <a:cubicBezTo>
                    <a:pt x="7572" y="5118"/>
                    <a:pt x="7472" y="5064"/>
                    <a:pt x="7175" y="4910"/>
                  </a:cubicBezTo>
                  <a:lnTo>
                    <a:pt x="7134" y="4885"/>
                  </a:lnTo>
                  <a:cubicBezTo>
                    <a:pt x="6996" y="4814"/>
                    <a:pt x="6699" y="4743"/>
                    <a:pt x="6382" y="4672"/>
                  </a:cubicBezTo>
                  <a:cubicBezTo>
                    <a:pt x="5965" y="4572"/>
                    <a:pt x="5489" y="4463"/>
                    <a:pt x="5197" y="4304"/>
                  </a:cubicBezTo>
                  <a:cubicBezTo>
                    <a:pt x="4170" y="3741"/>
                    <a:pt x="3460" y="3081"/>
                    <a:pt x="3022" y="2288"/>
                  </a:cubicBezTo>
                  <a:cubicBezTo>
                    <a:pt x="2692" y="1729"/>
                    <a:pt x="2542" y="1633"/>
                    <a:pt x="2454" y="1575"/>
                  </a:cubicBezTo>
                  <a:cubicBezTo>
                    <a:pt x="2396" y="1541"/>
                    <a:pt x="2350" y="1491"/>
                    <a:pt x="2321" y="1429"/>
                  </a:cubicBezTo>
                  <a:cubicBezTo>
                    <a:pt x="2212" y="1199"/>
                    <a:pt x="2212" y="723"/>
                    <a:pt x="2212" y="702"/>
                  </a:cubicBezTo>
                  <a:lnTo>
                    <a:pt x="2246" y="523"/>
                  </a:lnTo>
                  <a:lnTo>
                    <a:pt x="2191" y="418"/>
                  </a:lnTo>
                  <a:cubicBezTo>
                    <a:pt x="2191" y="414"/>
                    <a:pt x="2191" y="410"/>
                    <a:pt x="2191" y="410"/>
                  </a:cubicBezTo>
                  <a:lnTo>
                    <a:pt x="2287" y="26"/>
                  </a:lnTo>
                  <a:cubicBezTo>
                    <a:pt x="2287" y="22"/>
                    <a:pt x="2287" y="18"/>
                    <a:pt x="2292" y="18"/>
                  </a:cubicBezTo>
                  <a:lnTo>
                    <a:pt x="2300" y="14"/>
                  </a:lnTo>
                  <a:lnTo>
                    <a:pt x="2308" y="18"/>
                  </a:lnTo>
                  <a:lnTo>
                    <a:pt x="2317" y="22"/>
                  </a:lnTo>
                  <a:lnTo>
                    <a:pt x="2317" y="34"/>
                  </a:lnTo>
                  <a:lnTo>
                    <a:pt x="2221" y="410"/>
                  </a:lnTo>
                  <a:lnTo>
                    <a:pt x="2275" y="514"/>
                  </a:lnTo>
                  <a:cubicBezTo>
                    <a:pt x="2275" y="519"/>
                    <a:pt x="2275" y="523"/>
                    <a:pt x="2275" y="527"/>
                  </a:cubicBezTo>
                  <a:lnTo>
                    <a:pt x="2242" y="711"/>
                  </a:lnTo>
                  <a:cubicBezTo>
                    <a:pt x="2242" y="827"/>
                    <a:pt x="2254" y="1220"/>
                    <a:pt x="2350" y="1416"/>
                  </a:cubicBezTo>
                  <a:cubicBezTo>
                    <a:pt x="2371" y="1470"/>
                    <a:pt x="2417" y="1520"/>
                    <a:pt x="2471" y="1545"/>
                  </a:cubicBezTo>
                  <a:cubicBezTo>
                    <a:pt x="2567" y="1612"/>
                    <a:pt x="2713" y="1704"/>
                    <a:pt x="3043" y="2272"/>
                  </a:cubicBezTo>
                  <a:cubicBezTo>
                    <a:pt x="3477" y="3061"/>
                    <a:pt x="4187" y="3716"/>
                    <a:pt x="5209" y="4279"/>
                  </a:cubicBezTo>
                  <a:cubicBezTo>
                    <a:pt x="5493" y="4434"/>
                    <a:pt x="5969" y="4542"/>
                    <a:pt x="6386" y="4643"/>
                  </a:cubicBezTo>
                  <a:cubicBezTo>
                    <a:pt x="6695" y="4714"/>
                    <a:pt x="6962" y="4776"/>
                    <a:pt x="7117" y="4847"/>
                  </a:cubicBezTo>
                  <a:cubicBezTo>
                    <a:pt x="7171" y="4855"/>
                    <a:pt x="7225" y="4860"/>
                    <a:pt x="7280" y="4860"/>
                  </a:cubicBezTo>
                  <a:cubicBezTo>
                    <a:pt x="7484" y="4855"/>
                    <a:pt x="7685" y="4810"/>
                    <a:pt x="7872" y="4722"/>
                  </a:cubicBezTo>
                  <a:cubicBezTo>
                    <a:pt x="7973" y="4676"/>
                    <a:pt x="8064" y="4622"/>
                    <a:pt x="8156" y="4555"/>
                  </a:cubicBezTo>
                  <a:lnTo>
                    <a:pt x="8390" y="4188"/>
                  </a:lnTo>
                  <a:lnTo>
                    <a:pt x="8382" y="4183"/>
                  </a:lnTo>
                  <a:lnTo>
                    <a:pt x="8357" y="3954"/>
                  </a:lnTo>
                  <a:cubicBezTo>
                    <a:pt x="8311" y="3912"/>
                    <a:pt x="8064" y="3695"/>
                    <a:pt x="7509" y="3662"/>
                  </a:cubicBezTo>
                  <a:cubicBezTo>
                    <a:pt x="6090" y="3557"/>
                    <a:pt x="4992" y="3177"/>
                    <a:pt x="4253" y="2526"/>
                  </a:cubicBezTo>
                  <a:cubicBezTo>
                    <a:pt x="4091" y="2380"/>
                    <a:pt x="3945" y="2222"/>
                    <a:pt x="3807" y="2055"/>
                  </a:cubicBezTo>
                  <a:cubicBezTo>
                    <a:pt x="3611" y="1825"/>
                    <a:pt x="3423" y="1604"/>
                    <a:pt x="3139" y="1449"/>
                  </a:cubicBezTo>
                  <a:cubicBezTo>
                    <a:pt x="3118" y="1437"/>
                    <a:pt x="3097" y="1429"/>
                    <a:pt x="3081" y="1420"/>
                  </a:cubicBezTo>
                  <a:cubicBezTo>
                    <a:pt x="2567" y="1170"/>
                    <a:pt x="2454" y="1040"/>
                    <a:pt x="2454" y="974"/>
                  </a:cubicBezTo>
                  <a:cubicBezTo>
                    <a:pt x="2450" y="965"/>
                    <a:pt x="2454" y="953"/>
                    <a:pt x="2463" y="944"/>
                  </a:cubicBezTo>
                  <a:lnTo>
                    <a:pt x="2542" y="418"/>
                  </a:lnTo>
                  <a:lnTo>
                    <a:pt x="2329" y="34"/>
                  </a:lnTo>
                  <a:lnTo>
                    <a:pt x="2317" y="14"/>
                  </a:lnTo>
                  <a:lnTo>
                    <a:pt x="2325" y="9"/>
                  </a:lnTo>
                  <a:lnTo>
                    <a:pt x="2312" y="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46;p41"/>
            <p:cNvSpPr/>
            <p:nvPr/>
          </p:nvSpPr>
          <p:spPr>
            <a:xfrm flipH="1">
              <a:off x="11833556" y="2353702"/>
              <a:ext cx="116068" cy="45560"/>
            </a:xfrm>
            <a:custGeom>
              <a:avLst/>
              <a:gdLst/>
              <a:ahLst/>
              <a:cxnLst/>
              <a:rect l="l" t="t" r="r" b="b"/>
              <a:pathLst>
                <a:path w="535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75"/>
                    <a:pt x="342" y="146"/>
                    <a:pt x="534" y="209"/>
                  </a:cubicBezTo>
                  <a:cubicBezTo>
                    <a:pt x="468" y="176"/>
                    <a:pt x="409" y="146"/>
                    <a:pt x="409" y="146"/>
                  </a:cubicBezTo>
                  <a:cubicBezTo>
                    <a:pt x="267" y="105"/>
                    <a:pt x="13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47;p41"/>
            <p:cNvSpPr/>
            <p:nvPr/>
          </p:nvSpPr>
          <p:spPr>
            <a:xfrm flipH="1">
              <a:off x="11218719" y="1130756"/>
              <a:ext cx="1368521" cy="1318405"/>
            </a:xfrm>
            <a:custGeom>
              <a:avLst/>
              <a:gdLst/>
              <a:ahLst/>
              <a:cxnLst/>
              <a:rect l="l" t="t" r="r" b="b"/>
              <a:pathLst>
                <a:path w="6308" h="6077" extrusionOk="0">
                  <a:moveTo>
                    <a:pt x="766" y="1"/>
                  </a:moveTo>
                  <a:cubicBezTo>
                    <a:pt x="754" y="1"/>
                    <a:pt x="743" y="7"/>
                    <a:pt x="739" y="23"/>
                  </a:cubicBezTo>
                  <a:lnTo>
                    <a:pt x="648" y="403"/>
                  </a:lnTo>
                  <a:cubicBezTo>
                    <a:pt x="643" y="407"/>
                    <a:pt x="643" y="416"/>
                    <a:pt x="648" y="420"/>
                  </a:cubicBezTo>
                  <a:lnTo>
                    <a:pt x="693" y="524"/>
                  </a:lnTo>
                  <a:lnTo>
                    <a:pt x="664" y="699"/>
                  </a:lnTo>
                  <a:cubicBezTo>
                    <a:pt x="664" y="720"/>
                    <a:pt x="664" y="1196"/>
                    <a:pt x="777" y="1430"/>
                  </a:cubicBezTo>
                  <a:cubicBezTo>
                    <a:pt x="802" y="1492"/>
                    <a:pt x="852" y="1547"/>
                    <a:pt x="911" y="1580"/>
                  </a:cubicBezTo>
                  <a:cubicBezTo>
                    <a:pt x="998" y="1639"/>
                    <a:pt x="1148" y="1735"/>
                    <a:pt x="1474" y="2290"/>
                  </a:cubicBezTo>
                  <a:cubicBezTo>
                    <a:pt x="1912" y="3087"/>
                    <a:pt x="2626" y="3746"/>
                    <a:pt x="3657" y="4310"/>
                  </a:cubicBezTo>
                  <a:cubicBezTo>
                    <a:pt x="3945" y="4469"/>
                    <a:pt x="4425" y="4577"/>
                    <a:pt x="4843" y="4677"/>
                  </a:cubicBezTo>
                  <a:cubicBezTo>
                    <a:pt x="5156" y="4748"/>
                    <a:pt x="5452" y="4819"/>
                    <a:pt x="5594" y="4890"/>
                  </a:cubicBezTo>
                  <a:lnTo>
                    <a:pt x="5636" y="4911"/>
                  </a:lnTo>
                  <a:cubicBezTo>
                    <a:pt x="5932" y="5070"/>
                    <a:pt x="6032" y="5124"/>
                    <a:pt x="6124" y="5132"/>
                  </a:cubicBezTo>
                  <a:cubicBezTo>
                    <a:pt x="6178" y="5136"/>
                    <a:pt x="6228" y="5216"/>
                    <a:pt x="6249" y="5262"/>
                  </a:cubicBezTo>
                  <a:cubicBezTo>
                    <a:pt x="6203" y="5333"/>
                    <a:pt x="6170" y="5408"/>
                    <a:pt x="6145" y="5487"/>
                  </a:cubicBezTo>
                  <a:cubicBezTo>
                    <a:pt x="6106" y="5596"/>
                    <a:pt x="6034" y="5600"/>
                    <a:pt x="6021" y="5600"/>
                  </a:cubicBezTo>
                  <a:cubicBezTo>
                    <a:pt x="6020" y="5600"/>
                    <a:pt x="6020" y="5600"/>
                    <a:pt x="6020" y="5600"/>
                  </a:cubicBezTo>
                  <a:cubicBezTo>
                    <a:pt x="6007" y="5600"/>
                    <a:pt x="5999" y="5604"/>
                    <a:pt x="5990" y="5616"/>
                  </a:cubicBezTo>
                  <a:cubicBezTo>
                    <a:pt x="5990" y="5621"/>
                    <a:pt x="5874" y="5888"/>
                    <a:pt x="5260" y="5992"/>
                  </a:cubicBezTo>
                  <a:cubicBezTo>
                    <a:pt x="5129" y="6014"/>
                    <a:pt x="4996" y="6024"/>
                    <a:pt x="4864" y="6024"/>
                  </a:cubicBezTo>
                  <a:cubicBezTo>
                    <a:pt x="4738" y="6024"/>
                    <a:pt x="4612" y="6015"/>
                    <a:pt x="4488" y="5996"/>
                  </a:cubicBezTo>
                  <a:cubicBezTo>
                    <a:pt x="1378" y="5541"/>
                    <a:pt x="589" y="3667"/>
                    <a:pt x="293" y="2962"/>
                  </a:cubicBezTo>
                  <a:lnTo>
                    <a:pt x="280" y="2928"/>
                  </a:lnTo>
                  <a:cubicBezTo>
                    <a:pt x="55" y="2394"/>
                    <a:pt x="209" y="1977"/>
                    <a:pt x="314" y="1701"/>
                  </a:cubicBezTo>
                  <a:cubicBezTo>
                    <a:pt x="339" y="1639"/>
                    <a:pt x="364" y="1572"/>
                    <a:pt x="380" y="1505"/>
                  </a:cubicBezTo>
                  <a:cubicBezTo>
                    <a:pt x="447" y="1238"/>
                    <a:pt x="397" y="795"/>
                    <a:pt x="397" y="775"/>
                  </a:cubicBezTo>
                  <a:cubicBezTo>
                    <a:pt x="395" y="759"/>
                    <a:pt x="383" y="752"/>
                    <a:pt x="370" y="752"/>
                  </a:cubicBezTo>
                  <a:cubicBezTo>
                    <a:pt x="356" y="752"/>
                    <a:pt x="341" y="762"/>
                    <a:pt x="343" y="783"/>
                  </a:cubicBezTo>
                  <a:cubicBezTo>
                    <a:pt x="343" y="787"/>
                    <a:pt x="393" y="1234"/>
                    <a:pt x="330" y="1497"/>
                  </a:cubicBezTo>
                  <a:cubicBezTo>
                    <a:pt x="309" y="1559"/>
                    <a:pt x="289" y="1622"/>
                    <a:pt x="264" y="1684"/>
                  </a:cubicBezTo>
                  <a:cubicBezTo>
                    <a:pt x="159" y="1968"/>
                    <a:pt x="1" y="2398"/>
                    <a:pt x="230" y="2949"/>
                  </a:cubicBezTo>
                  <a:lnTo>
                    <a:pt x="247" y="2983"/>
                  </a:lnTo>
                  <a:cubicBezTo>
                    <a:pt x="547" y="3696"/>
                    <a:pt x="1340" y="5591"/>
                    <a:pt x="4479" y="6051"/>
                  </a:cubicBezTo>
                  <a:cubicBezTo>
                    <a:pt x="4609" y="6067"/>
                    <a:pt x="4734" y="6076"/>
                    <a:pt x="4863" y="6076"/>
                  </a:cubicBezTo>
                  <a:cubicBezTo>
                    <a:pt x="4881" y="6076"/>
                    <a:pt x="4899" y="6076"/>
                    <a:pt x="4917" y="6076"/>
                  </a:cubicBezTo>
                  <a:cubicBezTo>
                    <a:pt x="5036" y="6076"/>
                    <a:pt x="5152" y="6065"/>
                    <a:pt x="5272" y="6046"/>
                  </a:cubicBezTo>
                  <a:cubicBezTo>
                    <a:pt x="5836" y="5950"/>
                    <a:pt x="5999" y="5721"/>
                    <a:pt x="6036" y="5658"/>
                  </a:cubicBezTo>
                  <a:cubicBezTo>
                    <a:pt x="6070" y="5654"/>
                    <a:pt x="6153" y="5633"/>
                    <a:pt x="6195" y="5508"/>
                  </a:cubicBezTo>
                  <a:cubicBezTo>
                    <a:pt x="6224" y="5429"/>
                    <a:pt x="6258" y="5353"/>
                    <a:pt x="6303" y="5283"/>
                  </a:cubicBezTo>
                  <a:cubicBezTo>
                    <a:pt x="6308" y="5274"/>
                    <a:pt x="6308" y="5266"/>
                    <a:pt x="6303" y="5257"/>
                  </a:cubicBezTo>
                  <a:cubicBezTo>
                    <a:pt x="6295" y="5241"/>
                    <a:pt x="6232" y="5095"/>
                    <a:pt x="6128" y="5086"/>
                  </a:cubicBezTo>
                  <a:cubicBezTo>
                    <a:pt x="6049" y="5082"/>
                    <a:pt x="5944" y="5024"/>
                    <a:pt x="5661" y="4873"/>
                  </a:cubicBezTo>
                  <a:lnTo>
                    <a:pt x="5619" y="4848"/>
                  </a:lnTo>
                  <a:cubicBezTo>
                    <a:pt x="5473" y="4773"/>
                    <a:pt x="5189" y="4707"/>
                    <a:pt x="4855" y="4631"/>
                  </a:cubicBezTo>
                  <a:cubicBezTo>
                    <a:pt x="4438" y="4535"/>
                    <a:pt x="3966" y="4423"/>
                    <a:pt x="3682" y="4268"/>
                  </a:cubicBezTo>
                  <a:cubicBezTo>
                    <a:pt x="2659" y="3709"/>
                    <a:pt x="1954" y="3054"/>
                    <a:pt x="1520" y="2269"/>
                  </a:cubicBezTo>
                  <a:cubicBezTo>
                    <a:pt x="1190" y="1697"/>
                    <a:pt x="1040" y="1601"/>
                    <a:pt x="940" y="1538"/>
                  </a:cubicBezTo>
                  <a:cubicBezTo>
                    <a:pt x="890" y="1509"/>
                    <a:pt x="848" y="1463"/>
                    <a:pt x="823" y="1409"/>
                  </a:cubicBezTo>
                  <a:cubicBezTo>
                    <a:pt x="719" y="1184"/>
                    <a:pt x="719" y="704"/>
                    <a:pt x="719" y="704"/>
                  </a:cubicBezTo>
                  <a:lnTo>
                    <a:pt x="748" y="524"/>
                  </a:lnTo>
                  <a:cubicBezTo>
                    <a:pt x="752" y="520"/>
                    <a:pt x="752" y="512"/>
                    <a:pt x="748" y="507"/>
                  </a:cubicBezTo>
                  <a:lnTo>
                    <a:pt x="702" y="407"/>
                  </a:lnTo>
                  <a:lnTo>
                    <a:pt x="794" y="36"/>
                  </a:lnTo>
                  <a:cubicBezTo>
                    <a:pt x="798" y="14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48;p41"/>
            <p:cNvSpPr/>
            <p:nvPr/>
          </p:nvSpPr>
          <p:spPr>
            <a:xfrm flipH="1">
              <a:off x="12101706" y="1309305"/>
              <a:ext cx="505493" cy="970417"/>
            </a:xfrm>
            <a:custGeom>
              <a:avLst/>
              <a:gdLst/>
              <a:ahLst/>
              <a:cxnLst/>
              <a:rect l="l" t="t" r="r" b="b"/>
              <a:pathLst>
                <a:path w="2330" h="4473" extrusionOk="0">
                  <a:moveTo>
                    <a:pt x="467" y="1"/>
                  </a:moveTo>
                  <a:cubicBezTo>
                    <a:pt x="465" y="1"/>
                    <a:pt x="462" y="1"/>
                    <a:pt x="460" y="2"/>
                  </a:cubicBezTo>
                  <a:cubicBezTo>
                    <a:pt x="452" y="2"/>
                    <a:pt x="243" y="68"/>
                    <a:pt x="105" y="394"/>
                  </a:cubicBezTo>
                  <a:cubicBezTo>
                    <a:pt x="34" y="569"/>
                    <a:pt x="34" y="728"/>
                    <a:pt x="38" y="966"/>
                  </a:cubicBezTo>
                  <a:cubicBezTo>
                    <a:pt x="42" y="1208"/>
                    <a:pt x="34" y="1450"/>
                    <a:pt x="13" y="1692"/>
                  </a:cubicBezTo>
                  <a:cubicBezTo>
                    <a:pt x="1" y="1859"/>
                    <a:pt x="13" y="2026"/>
                    <a:pt x="51" y="2189"/>
                  </a:cubicBezTo>
                  <a:cubicBezTo>
                    <a:pt x="276" y="3124"/>
                    <a:pt x="1007" y="3871"/>
                    <a:pt x="2284" y="4468"/>
                  </a:cubicBezTo>
                  <a:cubicBezTo>
                    <a:pt x="2286" y="4470"/>
                    <a:pt x="2288" y="4471"/>
                    <a:pt x="2290" y="4471"/>
                  </a:cubicBezTo>
                  <a:cubicBezTo>
                    <a:pt x="2292" y="4471"/>
                    <a:pt x="2294" y="4470"/>
                    <a:pt x="2296" y="4468"/>
                  </a:cubicBezTo>
                  <a:lnTo>
                    <a:pt x="2296" y="4472"/>
                  </a:lnTo>
                  <a:cubicBezTo>
                    <a:pt x="2322" y="4472"/>
                    <a:pt x="2330" y="4434"/>
                    <a:pt x="2305" y="4422"/>
                  </a:cubicBezTo>
                  <a:cubicBezTo>
                    <a:pt x="1044" y="3833"/>
                    <a:pt x="322" y="3099"/>
                    <a:pt x="101" y="2176"/>
                  </a:cubicBezTo>
                  <a:cubicBezTo>
                    <a:pt x="63" y="2022"/>
                    <a:pt x="51" y="1859"/>
                    <a:pt x="68" y="1696"/>
                  </a:cubicBezTo>
                  <a:cubicBezTo>
                    <a:pt x="88" y="1454"/>
                    <a:pt x="93" y="1212"/>
                    <a:pt x="88" y="966"/>
                  </a:cubicBezTo>
                  <a:cubicBezTo>
                    <a:pt x="88" y="728"/>
                    <a:pt x="84" y="582"/>
                    <a:pt x="155" y="419"/>
                  </a:cubicBezTo>
                  <a:cubicBezTo>
                    <a:pt x="280" y="114"/>
                    <a:pt x="472" y="52"/>
                    <a:pt x="472" y="52"/>
                  </a:cubicBezTo>
                  <a:cubicBezTo>
                    <a:pt x="507" y="44"/>
                    <a:pt x="49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49;p41"/>
            <p:cNvSpPr/>
            <p:nvPr/>
          </p:nvSpPr>
          <p:spPr>
            <a:xfrm flipH="1">
              <a:off x="11089200" y="1119474"/>
              <a:ext cx="1840387" cy="1481552"/>
            </a:xfrm>
            <a:custGeom>
              <a:avLst/>
              <a:gdLst/>
              <a:ahLst/>
              <a:cxnLst/>
              <a:rect l="l" t="t" r="r" b="b"/>
              <a:pathLst>
                <a:path w="8483" h="6829" extrusionOk="0">
                  <a:moveTo>
                    <a:pt x="2372" y="0"/>
                  </a:moveTo>
                  <a:lnTo>
                    <a:pt x="1929" y="38"/>
                  </a:lnTo>
                  <a:cubicBezTo>
                    <a:pt x="1921" y="38"/>
                    <a:pt x="1912" y="42"/>
                    <a:pt x="1908" y="46"/>
                  </a:cubicBezTo>
                  <a:lnTo>
                    <a:pt x="1867" y="113"/>
                  </a:lnTo>
                  <a:cubicBezTo>
                    <a:pt x="1836" y="102"/>
                    <a:pt x="1804" y="96"/>
                    <a:pt x="1770" y="96"/>
                  </a:cubicBezTo>
                  <a:cubicBezTo>
                    <a:pt x="1754" y="96"/>
                    <a:pt x="1737" y="97"/>
                    <a:pt x="1720" y="100"/>
                  </a:cubicBezTo>
                  <a:cubicBezTo>
                    <a:pt x="1579" y="117"/>
                    <a:pt x="1483" y="276"/>
                    <a:pt x="1420" y="593"/>
                  </a:cubicBezTo>
                  <a:cubicBezTo>
                    <a:pt x="1357" y="893"/>
                    <a:pt x="1082" y="1152"/>
                    <a:pt x="1053" y="1177"/>
                  </a:cubicBezTo>
                  <a:cubicBezTo>
                    <a:pt x="280" y="1595"/>
                    <a:pt x="101" y="2187"/>
                    <a:pt x="55" y="3072"/>
                  </a:cubicBezTo>
                  <a:cubicBezTo>
                    <a:pt x="1" y="4116"/>
                    <a:pt x="748" y="5589"/>
                    <a:pt x="2280" y="6391"/>
                  </a:cubicBezTo>
                  <a:cubicBezTo>
                    <a:pt x="2910" y="6724"/>
                    <a:pt x="3482" y="6829"/>
                    <a:pt x="3958" y="6829"/>
                  </a:cubicBezTo>
                  <a:cubicBezTo>
                    <a:pt x="4672" y="6829"/>
                    <a:pt x="5160" y="6587"/>
                    <a:pt x="5260" y="6503"/>
                  </a:cubicBezTo>
                  <a:cubicBezTo>
                    <a:pt x="5331" y="6441"/>
                    <a:pt x="5364" y="6311"/>
                    <a:pt x="5369" y="6215"/>
                  </a:cubicBezTo>
                  <a:cubicBezTo>
                    <a:pt x="5373" y="6169"/>
                    <a:pt x="5373" y="6069"/>
                    <a:pt x="5327" y="6023"/>
                  </a:cubicBezTo>
                  <a:cubicBezTo>
                    <a:pt x="5264" y="5956"/>
                    <a:pt x="4976" y="5815"/>
                    <a:pt x="4943" y="5802"/>
                  </a:cubicBezTo>
                  <a:cubicBezTo>
                    <a:pt x="4939" y="5800"/>
                    <a:pt x="4936" y="5799"/>
                    <a:pt x="4932" y="5799"/>
                  </a:cubicBezTo>
                  <a:cubicBezTo>
                    <a:pt x="4922" y="5799"/>
                    <a:pt x="4913" y="5806"/>
                    <a:pt x="4909" y="5815"/>
                  </a:cubicBezTo>
                  <a:cubicBezTo>
                    <a:pt x="4901" y="5827"/>
                    <a:pt x="4905" y="5840"/>
                    <a:pt x="4918" y="5848"/>
                  </a:cubicBezTo>
                  <a:cubicBezTo>
                    <a:pt x="5005" y="5886"/>
                    <a:pt x="5243" y="6002"/>
                    <a:pt x="5289" y="6057"/>
                  </a:cubicBezTo>
                  <a:cubicBezTo>
                    <a:pt x="5314" y="6103"/>
                    <a:pt x="5327" y="6157"/>
                    <a:pt x="5319" y="6207"/>
                  </a:cubicBezTo>
                  <a:cubicBezTo>
                    <a:pt x="5310" y="6320"/>
                    <a:pt x="5277" y="6420"/>
                    <a:pt x="5227" y="6462"/>
                  </a:cubicBezTo>
                  <a:cubicBezTo>
                    <a:pt x="5219" y="6469"/>
                    <a:pt x="4732" y="6778"/>
                    <a:pt x="3946" y="6778"/>
                  </a:cubicBezTo>
                  <a:cubicBezTo>
                    <a:pt x="3489" y="6778"/>
                    <a:pt x="2930" y="6673"/>
                    <a:pt x="2305" y="6345"/>
                  </a:cubicBezTo>
                  <a:cubicBezTo>
                    <a:pt x="794" y="5556"/>
                    <a:pt x="55" y="4103"/>
                    <a:pt x="109" y="3076"/>
                  </a:cubicBezTo>
                  <a:cubicBezTo>
                    <a:pt x="159" y="2062"/>
                    <a:pt x="414" y="1578"/>
                    <a:pt x="1082" y="1223"/>
                  </a:cubicBezTo>
                  <a:lnTo>
                    <a:pt x="1086" y="1219"/>
                  </a:lnTo>
                  <a:cubicBezTo>
                    <a:pt x="1099" y="1211"/>
                    <a:pt x="1399" y="939"/>
                    <a:pt x="1470" y="601"/>
                  </a:cubicBezTo>
                  <a:cubicBezTo>
                    <a:pt x="1524" y="313"/>
                    <a:pt x="1608" y="167"/>
                    <a:pt x="1725" y="155"/>
                  </a:cubicBezTo>
                  <a:cubicBezTo>
                    <a:pt x="1744" y="152"/>
                    <a:pt x="1760" y="151"/>
                    <a:pt x="1775" y="151"/>
                  </a:cubicBezTo>
                  <a:cubicBezTo>
                    <a:pt x="1831" y="151"/>
                    <a:pt x="1850" y="167"/>
                    <a:pt x="1850" y="167"/>
                  </a:cubicBezTo>
                  <a:cubicBezTo>
                    <a:pt x="1858" y="175"/>
                    <a:pt x="1867" y="175"/>
                    <a:pt x="1875" y="175"/>
                  </a:cubicBezTo>
                  <a:cubicBezTo>
                    <a:pt x="1879" y="175"/>
                    <a:pt x="1887" y="171"/>
                    <a:pt x="1892" y="163"/>
                  </a:cubicBezTo>
                  <a:lnTo>
                    <a:pt x="1946" y="88"/>
                  </a:lnTo>
                  <a:lnTo>
                    <a:pt x="2359" y="54"/>
                  </a:lnTo>
                  <a:lnTo>
                    <a:pt x="2585" y="455"/>
                  </a:lnTo>
                  <a:lnTo>
                    <a:pt x="2505" y="977"/>
                  </a:lnTo>
                  <a:cubicBezTo>
                    <a:pt x="2497" y="989"/>
                    <a:pt x="2493" y="1002"/>
                    <a:pt x="2493" y="1019"/>
                  </a:cubicBezTo>
                  <a:cubicBezTo>
                    <a:pt x="2501" y="1115"/>
                    <a:pt x="2710" y="1265"/>
                    <a:pt x="3127" y="1469"/>
                  </a:cubicBezTo>
                  <a:cubicBezTo>
                    <a:pt x="3444" y="1624"/>
                    <a:pt x="3645" y="1858"/>
                    <a:pt x="3853" y="2104"/>
                  </a:cubicBezTo>
                  <a:cubicBezTo>
                    <a:pt x="3991" y="2271"/>
                    <a:pt x="4137" y="2429"/>
                    <a:pt x="4300" y="2580"/>
                  </a:cubicBezTo>
                  <a:cubicBezTo>
                    <a:pt x="5043" y="3231"/>
                    <a:pt x="6141" y="3611"/>
                    <a:pt x="7564" y="3715"/>
                  </a:cubicBezTo>
                  <a:cubicBezTo>
                    <a:pt x="8115" y="3753"/>
                    <a:pt x="8366" y="3970"/>
                    <a:pt x="8403" y="4007"/>
                  </a:cubicBezTo>
                  <a:lnTo>
                    <a:pt x="8428" y="4233"/>
                  </a:lnTo>
                  <a:lnTo>
                    <a:pt x="8195" y="4600"/>
                  </a:lnTo>
                  <a:cubicBezTo>
                    <a:pt x="8153" y="4630"/>
                    <a:pt x="7779" y="4896"/>
                    <a:pt x="7328" y="4896"/>
                  </a:cubicBezTo>
                  <a:cubicBezTo>
                    <a:pt x="7274" y="4896"/>
                    <a:pt x="7219" y="4892"/>
                    <a:pt x="7164" y="4884"/>
                  </a:cubicBezTo>
                  <a:cubicBezTo>
                    <a:pt x="7151" y="4884"/>
                    <a:pt x="7134" y="4892"/>
                    <a:pt x="7134" y="4905"/>
                  </a:cubicBezTo>
                  <a:cubicBezTo>
                    <a:pt x="7130" y="4921"/>
                    <a:pt x="7143" y="4934"/>
                    <a:pt x="7155" y="4934"/>
                  </a:cubicBezTo>
                  <a:cubicBezTo>
                    <a:pt x="7216" y="4943"/>
                    <a:pt x="7276" y="4947"/>
                    <a:pt x="7334" y="4947"/>
                  </a:cubicBezTo>
                  <a:cubicBezTo>
                    <a:pt x="7824" y="4947"/>
                    <a:pt x="8209" y="4652"/>
                    <a:pt x="8228" y="4637"/>
                  </a:cubicBezTo>
                  <a:cubicBezTo>
                    <a:pt x="8232" y="4637"/>
                    <a:pt x="8232" y="4633"/>
                    <a:pt x="8236" y="4629"/>
                  </a:cubicBezTo>
                  <a:lnTo>
                    <a:pt x="8474" y="4253"/>
                  </a:lnTo>
                  <a:cubicBezTo>
                    <a:pt x="8478" y="4249"/>
                    <a:pt x="8483" y="4241"/>
                    <a:pt x="8478" y="4237"/>
                  </a:cubicBezTo>
                  <a:lnTo>
                    <a:pt x="8453" y="3990"/>
                  </a:lnTo>
                  <a:cubicBezTo>
                    <a:pt x="8453" y="3986"/>
                    <a:pt x="8449" y="3978"/>
                    <a:pt x="8449" y="3974"/>
                  </a:cubicBezTo>
                  <a:cubicBezTo>
                    <a:pt x="8437" y="3965"/>
                    <a:pt x="8195" y="3702"/>
                    <a:pt x="7568" y="3661"/>
                  </a:cubicBezTo>
                  <a:cubicBezTo>
                    <a:pt x="6153" y="3561"/>
                    <a:pt x="5064" y="3181"/>
                    <a:pt x="4333" y="2538"/>
                  </a:cubicBezTo>
                  <a:cubicBezTo>
                    <a:pt x="4175" y="2392"/>
                    <a:pt x="4025" y="2233"/>
                    <a:pt x="3891" y="2066"/>
                  </a:cubicBezTo>
                  <a:cubicBezTo>
                    <a:pt x="3678" y="1816"/>
                    <a:pt x="3474" y="1578"/>
                    <a:pt x="3148" y="1419"/>
                  </a:cubicBezTo>
                  <a:cubicBezTo>
                    <a:pt x="2630" y="1165"/>
                    <a:pt x="2555" y="1052"/>
                    <a:pt x="2547" y="1014"/>
                  </a:cubicBezTo>
                  <a:lnTo>
                    <a:pt x="2547" y="1006"/>
                  </a:lnTo>
                  <a:cubicBezTo>
                    <a:pt x="2551" y="1006"/>
                    <a:pt x="2555" y="998"/>
                    <a:pt x="2555" y="989"/>
                  </a:cubicBezTo>
                  <a:lnTo>
                    <a:pt x="2639" y="455"/>
                  </a:lnTo>
                  <a:cubicBezTo>
                    <a:pt x="2639" y="447"/>
                    <a:pt x="2639" y="443"/>
                    <a:pt x="2635" y="438"/>
                  </a:cubicBezTo>
                  <a:lnTo>
                    <a:pt x="2397" y="13"/>
                  </a:lnTo>
                  <a:cubicBezTo>
                    <a:pt x="2393" y="4"/>
                    <a:pt x="2384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50;p41"/>
            <p:cNvSpPr/>
            <p:nvPr/>
          </p:nvSpPr>
          <p:spPr>
            <a:xfrm flipH="1">
              <a:off x="12502846" y="1159610"/>
              <a:ext cx="57275" cy="132123"/>
            </a:xfrm>
            <a:custGeom>
              <a:avLst/>
              <a:gdLst/>
              <a:ahLst/>
              <a:cxnLst/>
              <a:rect l="l" t="t" r="r" b="b"/>
              <a:pathLst>
                <a:path w="264" h="609" extrusionOk="0">
                  <a:moveTo>
                    <a:pt x="145" y="1"/>
                  </a:moveTo>
                  <a:cubicBezTo>
                    <a:pt x="138" y="1"/>
                    <a:pt x="131" y="4"/>
                    <a:pt x="126" y="11"/>
                  </a:cubicBezTo>
                  <a:cubicBezTo>
                    <a:pt x="68" y="107"/>
                    <a:pt x="30" y="220"/>
                    <a:pt x="22" y="333"/>
                  </a:cubicBezTo>
                  <a:cubicBezTo>
                    <a:pt x="1" y="508"/>
                    <a:pt x="147" y="587"/>
                    <a:pt x="230" y="608"/>
                  </a:cubicBezTo>
                  <a:lnTo>
                    <a:pt x="235" y="608"/>
                  </a:lnTo>
                  <a:cubicBezTo>
                    <a:pt x="247" y="608"/>
                    <a:pt x="260" y="600"/>
                    <a:pt x="264" y="587"/>
                  </a:cubicBezTo>
                  <a:cubicBezTo>
                    <a:pt x="264" y="575"/>
                    <a:pt x="255" y="558"/>
                    <a:pt x="243" y="554"/>
                  </a:cubicBezTo>
                  <a:cubicBezTo>
                    <a:pt x="235" y="554"/>
                    <a:pt x="55" y="508"/>
                    <a:pt x="72" y="341"/>
                  </a:cubicBezTo>
                  <a:cubicBezTo>
                    <a:pt x="84" y="232"/>
                    <a:pt x="113" y="132"/>
                    <a:pt x="168" y="40"/>
                  </a:cubicBezTo>
                  <a:cubicBezTo>
                    <a:pt x="180" y="20"/>
                    <a:pt x="16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51;p41"/>
            <p:cNvSpPr/>
            <p:nvPr/>
          </p:nvSpPr>
          <p:spPr>
            <a:xfrm flipH="1">
              <a:off x="12591145" y="1272207"/>
              <a:ext cx="80271" cy="109994"/>
            </a:xfrm>
            <a:custGeom>
              <a:avLst/>
              <a:gdLst/>
              <a:ahLst/>
              <a:cxnLst/>
              <a:rect l="l" t="t" r="r" b="b"/>
              <a:pathLst>
                <a:path w="370" h="507" extrusionOk="0">
                  <a:moveTo>
                    <a:pt x="350" y="0"/>
                  </a:moveTo>
                  <a:cubicBezTo>
                    <a:pt x="347" y="0"/>
                    <a:pt x="344" y="2"/>
                    <a:pt x="343" y="6"/>
                  </a:cubicBezTo>
                  <a:cubicBezTo>
                    <a:pt x="263" y="185"/>
                    <a:pt x="146" y="348"/>
                    <a:pt x="5" y="486"/>
                  </a:cubicBezTo>
                  <a:cubicBezTo>
                    <a:pt x="0" y="490"/>
                    <a:pt x="0" y="498"/>
                    <a:pt x="5" y="502"/>
                  </a:cubicBezTo>
                  <a:cubicBezTo>
                    <a:pt x="5" y="507"/>
                    <a:pt x="9" y="507"/>
                    <a:pt x="13" y="507"/>
                  </a:cubicBezTo>
                  <a:cubicBezTo>
                    <a:pt x="17" y="507"/>
                    <a:pt x="21" y="507"/>
                    <a:pt x="21" y="502"/>
                  </a:cubicBezTo>
                  <a:cubicBezTo>
                    <a:pt x="167" y="365"/>
                    <a:pt x="284" y="202"/>
                    <a:pt x="364" y="18"/>
                  </a:cubicBezTo>
                  <a:cubicBezTo>
                    <a:pt x="369" y="9"/>
                    <a:pt x="359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52;p41"/>
            <p:cNvSpPr/>
            <p:nvPr/>
          </p:nvSpPr>
          <p:spPr>
            <a:xfrm flipH="1">
              <a:off x="12578779" y="1301061"/>
              <a:ext cx="50115" cy="59444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12" y="0"/>
                  </a:moveTo>
                  <a:cubicBezTo>
                    <a:pt x="208" y="0"/>
                    <a:pt x="204" y="2"/>
                    <a:pt x="201" y="6"/>
                  </a:cubicBezTo>
                  <a:lnTo>
                    <a:pt x="5" y="252"/>
                  </a:lnTo>
                  <a:cubicBezTo>
                    <a:pt x="1" y="257"/>
                    <a:pt x="1" y="265"/>
                    <a:pt x="5" y="269"/>
                  </a:cubicBezTo>
                  <a:cubicBezTo>
                    <a:pt x="9" y="273"/>
                    <a:pt x="9" y="273"/>
                    <a:pt x="13" y="273"/>
                  </a:cubicBezTo>
                  <a:cubicBezTo>
                    <a:pt x="17" y="273"/>
                    <a:pt x="21" y="273"/>
                    <a:pt x="26" y="269"/>
                  </a:cubicBezTo>
                  <a:lnTo>
                    <a:pt x="222" y="23"/>
                  </a:lnTo>
                  <a:cubicBezTo>
                    <a:pt x="231" y="14"/>
                    <a:pt x="222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53;p41"/>
            <p:cNvSpPr/>
            <p:nvPr/>
          </p:nvSpPr>
          <p:spPr>
            <a:xfrm flipH="1">
              <a:off x="12571620" y="1323407"/>
              <a:ext cx="31024" cy="33410"/>
            </a:xfrm>
            <a:custGeom>
              <a:avLst/>
              <a:gdLst/>
              <a:ahLst/>
              <a:cxnLst/>
              <a:rect l="l" t="t" r="r" b="b"/>
              <a:pathLst>
                <a:path w="143" h="154" extrusionOk="0">
                  <a:moveTo>
                    <a:pt x="126" y="0"/>
                  </a:moveTo>
                  <a:cubicBezTo>
                    <a:pt x="123" y="0"/>
                    <a:pt x="120" y="1"/>
                    <a:pt x="117" y="3"/>
                  </a:cubicBezTo>
                  <a:lnTo>
                    <a:pt x="5" y="133"/>
                  </a:lnTo>
                  <a:cubicBezTo>
                    <a:pt x="1" y="137"/>
                    <a:pt x="1" y="145"/>
                    <a:pt x="5" y="149"/>
                  </a:cubicBezTo>
                  <a:cubicBezTo>
                    <a:pt x="5" y="154"/>
                    <a:pt x="9" y="154"/>
                    <a:pt x="13" y="154"/>
                  </a:cubicBezTo>
                  <a:cubicBezTo>
                    <a:pt x="17" y="154"/>
                    <a:pt x="21" y="154"/>
                    <a:pt x="21" y="149"/>
                  </a:cubicBezTo>
                  <a:lnTo>
                    <a:pt x="138" y="24"/>
                  </a:lnTo>
                  <a:cubicBezTo>
                    <a:pt x="143" y="16"/>
                    <a:pt x="143" y="8"/>
                    <a:pt x="138" y="3"/>
                  </a:cubicBezTo>
                  <a:cubicBezTo>
                    <a:pt x="134" y="1"/>
                    <a:pt x="13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54;p41"/>
            <p:cNvSpPr/>
            <p:nvPr/>
          </p:nvSpPr>
          <p:spPr>
            <a:xfrm flipH="1">
              <a:off x="12551443" y="1325794"/>
              <a:ext cx="31241" cy="3558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22" y="0"/>
                  </a:moveTo>
                  <a:cubicBezTo>
                    <a:pt x="118" y="0"/>
                    <a:pt x="115" y="2"/>
                    <a:pt x="113" y="5"/>
                  </a:cubicBezTo>
                  <a:lnTo>
                    <a:pt x="5" y="143"/>
                  </a:lnTo>
                  <a:cubicBezTo>
                    <a:pt x="0" y="147"/>
                    <a:pt x="0" y="155"/>
                    <a:pt x="5" y="159"/>
                  </a:cubicBezTo>
                  <a:cubicBezTo>
                    <a:pt x="5" y="164"/>
                    <a:pt x="9" y="164"/>
                    <a:pt x="13" y="164"/>
                  </a:cubicBezTo>
                  <a:cubicBezTo>
                    <a:pt x="17" y="164"/>
                    <a:pt x="21" y="164"/>
                    <a:pt x="25" y="159"/>
                  </a:cubicBezTo>
                  <a:lnTo>
                    <a:pt x="134" y="22"/>
                  </a:lnTo>
                  <a:cubicBezTo>
                    <a:pt x="143" y="12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55;p41"/>
            <p:cNvSpPr/>
            <p:nvPr/>
          </p:nvSpPr>
          <p:spPr>
            <a:xfrm flipH="1">
              <a:off x="12807878" y="1765117"/>
              <a:ext cx="70943" cy="285289"/>
            </a:xfrm>
            <a:custGeom>
              <a:avLst/>
              <a:gdLst/>
              <a:ahLst/>
              <a:cxnLst/>
              <a:rect l="l" t="t" r="r" b="b"/>
              <a:pathLst>
                <a:path w="327" h="1315" extrusionOk="0">
                  <a:moveTo>
                    <a:pt x="71" y="0"/>
                  </a:moveTo>
                  <a:cubicBezTo>
                    <a:pt x="63" y="0"/>
                    <a:pt x="59" y="4"/>
                    <a:pt x="59" y="13"/>
                  </a:cubicBezTo>
                  <a:cubicBezTo>
                    <a:pt x="1" y="459"/>
                    <a:pt x="88" y="914"/>
                    <a:pt x="301" y="1311"/>
                  </a:cubicBezTo>
                  <a:cubicBezTo>
                    <a:pt x="305" y="1315"/>
                    <a:pt x="309" y="1315"/>
                    <a:pt x="314" y="1315"/>
                  </a:cubicBezTo>
                  <a:lnTo>
                    <a:pt x="318" y="1315"/>
                  </a:lnTo>
                  <a:cubicBezTo>
                    <a:pt x="326" y="1311"/>
                    <a:pt x="326" y="1302"/>
                    <a:pt x="326" y="1298"/>
                  </a:cubicBezTo>
                  <a:cubicBezTo>
                    <a:pt x="113" y="906"/>
                    <a:pt x="26" y="455"/>
                    <a:pt x="84" y="13"/>
                  </a:cubicBezTo>
                  <a:cubicBezTo>
                    <a:pt x="84" y="9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56;p41"/>
            <p:cNvSpPr/>
            <p:nvPr/>
          </p:nvSpPr>
          <p:spPr>
            <a:xfrm flipH="1">
              <a:off x="12807010" y="1846256"/>
              <a:ext cx="31024" cy="139933"/>
            </a:xfrm>
            <a:custGeom>
              <a:avLst/>
              <a:gdLst/>
              <a:ahLst/>
              <a:cxnLst/>
              <a:rect l="l" t="t" r="r" b="b"/>
              <a:pathLst>
                <a:path w="143" h="645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5" y="2"/>
                    <a:pt x="0" y="6"/>
                    <a:pt x="0" y="14"/>
                  </a:cubicBezTo>
                  <a:cubicBezTo>
                    <a:pt x="17" y="223"/>
                    <a:pt x="55" y="432"/>
                    <a:pt x="117" y="636"/>
                  </a:cubicBezTo>
                  <a:cubicBezTo>
                    <a:pt x="117" y="640"/>
                    <a:pt x="121" y="645"/>
                    <a:pt x="126" y="645"/>
                  </a:cubicBezTo>
                  <a:lnTo>
                    <a:pt x="130" y="645"/>
                  </a:lnTo>
                  <a:cubicBezTo>
                    <a:pt x="138" y="645"/>
                    <a:pt x="142" y="636"/>
                    <a:pt x="142" y="628"/>
                  </a:cubicBezTo>
                  <a:cubicBezTo>
                    <a:pt x="80" y="428"/>
                    <a:pt x="42" y="223"/>
                    <a:pt x="25" y="14"/>
                  </a:cubicBezTo>
                  <a:cubicBezTo>
                    <a:pt x="25" y="8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57;p41"/>
            <p:cNvSpPr/>
            <p:nvPr/>
          </p:nvSpPr>
          <p:spPr>
            <a:xfrm flipH="1">
              <a:off x="12769912" y="1876412"/>
              <a:ext cx="22780" cy="65519"/>
            </a:xfrm>
            <a:custGeom>
              <a:avLst/>
              <a:gdLst/>
              <a:ahLst/>
              <a:cxnLst/>
              <a:rect l="l" t="t" r="r" b="b"/>
              <a:pathLst>
                <a:path w="105" h="302" extrusionOk="0">
                  <a:moveTo>
                    <a:pt x="13" y="1"/>
                  </a:moveTo>
                  <a:cubicBezTo>
                    <a:pt x="4" y="5"/>
                    <a:pt x="0" y="9"/>
                    <a:pt x="0" y="17"/>
                  </a:cubicBezTo>
                  <a:cubicBezTo>
                    <a:pt x="13" y="113"/>
                    <a:pt x="38" y="205"/>
                    <a:pt x="75" y="293"/>
                  </a:cubicBezTo>
                  <a:cubicBezTo>
                    <a:pt x="79" y="297"/>
                    <a:pt x="84" y="301"/>
                    <a:pt x="88" y="301"/>
                  </a:cubicBezTo>
                  <a:lnTo>
                    <a:pt x="92" y="301"/>
                  </a:lnTo>
                  <a:cubicBezTo>
                    <a:pt x="100" y="297"/>
                    <a:pt x="104" y="289"/>
                    <a:pt x="100" y="284"/>
                  </a:cubicBezTo>
                  <a:cubicBezTo>
                    <a:pt x="63" y="197"/>
                    <a:pt x="38" y="105"/>
                    <a:pt x="25" y="13"/>
                  </a:cubicBezTo>
                  <a:cubicBezTo>
                    <a:pt x="25" y="5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58;p41"/>
            <p:cNvSpPr/>
            <p:nvPr/>
          </p:nvSpPr>
          <p:spPr>
            <a:xfrm flipH="1">
              <a:off x="12322561" y="2366502"/>
              <a:ext cx="232137" cy="134075"/>
            </a:xfrm>
            <a:custGeom>
              <a:avLst/>
              <a:gdLst/>
              <a:ahLst/>
              <a:cxnLst/>
              <a:rect l="l" t="t" r="r" b="b"/>
              <a:pathLst>
                <a:path w="1070" h="618" extrusionOk="0">
                  <a:moveTo>
                    <a:pt x="18" y="1"/>
                  </a:moveTo>
                  <a:cubicBezTo>
                    <a:pt x="14" y="1"/>
                    <a:pt x="11" y="2"/>
                    <a:pt x="9" y="4"/>
                  </a:cubicBezTo>
                  <a:cubicBezTo>
                    <a:pt x="1" y="12"/>
                    <a:pt x="1" y="21"/>
                    <a:pt x="9" y="25"/>
                  </a:cubicBezTo>
                  <a:cubicBezTo>
                    <a:pt x="293" y="313"/>
                    <a:pt x="656" y="517"/>
                    <a:pt x="1053" y="618"/>
                  </a:cubicBezTo>
                  <a:cubicBezTo>
                    <a:pt x="1061" y="618"/>
                    <a:pt x="1065" y="613"/>
                    <a:pt x="1069" y="609"/>
                  </a:cubicBezTo>
                  <a:cubicBezTo>
                    <a:pt x="1069" y="601"/>
                    <a:pt x="1065" y="592"/>
                    <a:pt x="1057" y="592"/>
                  </a:cubicBezTo>
                  <a:cubicBezTo>
                    <a:pt x="665" y="496"/>
                    <a:pt x="310" y="292"/>
                    <a:pt x="26" y="4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59;p41"/>
            <p:cNvSpPr/>
            <p:nvPr/>
          </p:nvSpPr>
          <p:spPr>
            <a:xfrm flipH="1">
              <a:off x="12358792" y="2385594"/>
              <a:ext cx="128001" cy="76149"/>
            </a:xfrm>
            <a:custGeom>
              <a:avLst/>
              <a:gdLst/>
              <a:ahLst/>
              <a:cxnLst/>
              <a:rect l="l" t="t" r="r" b="b"/>
              <a:pathLst>
                <a:path w="590" h="351" extrusionOk="0">
                  <a:moveTo>
                    <a:pt x="18" y="0"/>
                  </a:moveTo>
                  <a:cubicBezTo>
                    <a:pt x="14" y="0"/>
                    <a:pt x="11" y="2"/>
                    <a:pt x="9" y="4"/>
                  </a:cubicBezTo>
                  <a:cubicBezTo>
                    <a:pt x="1" y="8"/>
                    <a:pt x="1" y="16"/>
                    <a:pt x="9" y="20"/>
                  </a:cubicBezTo>
                  <a:cubicBezTo>
                    <a:pt x="172" y="166"/>
                    <a:pt x="364" y="275"/>
                    <a:pt x="569" y="350"/>
                  </a:cubicBezTo>
                  <a:lnTo>
                    <a:pt x="577" y="350"/>
                  </a:lnTo>
                  <a:cubicBezTo>
                    <a:pt x="581" y="350"/>
                    <a:pt x="585" y="350"/>
                    <a:pt x="589" y="346"/>
                  </a:cubicBezTo>
                  <a:cubicBezTo>
                    <a:pt x="589" y="338"/>
                    <a:pt x="589" y="329"/>
                    <a:pt x="581" y="329"/>
                  </a:cubicBezTo>
                  <a:cubicBezTo>
                    <a:pt x="377" y="254"/>
                    <a:pt x="189" y="146"/>
                    <a:pt x="26" y="4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60;p41"/>
            <p:cNvSpPr/>
            <p:nvPr/>
          </p:nvSpPr>
          <p:spPr>
            <a:xfrm flipH="1">
              <a:off x="12362480" y="2394923"/>
              <a:ext cx="55322" cy="25166"/>
            </a:xfrm>
            <a:custGeom>
              <a:avLst/>
              <a:gdLst/>
              <a:ahLst/>
              <a:cxnLst/>
              <a:rect l="l" t="t" r="r" b="b"/>
              <a:pathLst>
                <a:path w="255" h="116" extrusionOk="0">
                  <a:moveTo>
                    <a:pt x="14" y="1"/>
                  </a:moveTo>
                  <a:cubicBezTo>
                    <a:pt x="9" y="1"/>
                    <a:pt x="4" y="5"/>
                    <a:pt x="4" y="11"/>
                  </a:cubicBezTo>
                  <a:cubicBezTo>
                    <a:pt x="0" y="15"/>
                    <a:pt x="4" y="23"/>
                    <a:pt x="8" y="27"/>
                  </a:cubicBezTo>
                  <a:lnTo>
                    <a:pt x="234" y="115"/>
                  </a:lnTo>
                  <a:lnTo>
                    <a:pt x="238" y="115"/>
                  </a:lnTo>
                  <a:cubicBezTo>
                    <a:pt x="246" y="115"/>
                    <a:pt x="251" y="111"/>
                    <a:pt x="251" y="107"/>
                  </a:cubicBezTo>
                  <a:cubicBezTo>
                    <a:pt x="255" y="98"/>
                    <a:pt x="251" y="90"/>
                    <a:pt x="246" y="90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61;p41"/>
            <p:cNvSpPr/>
            <p:nvPr/>
          </p:nvSpPr>
          <p:spPr>
            <a:xfrm flipH="1">
              <a:off x="12087170" y="2042596"/>
              <a:ext cx="204801" cy="187228"/>
            </a:xfrm>
            <a:custGeom>
              <a:avLst/>
              <a:gdLst/>
              <a:ahLst/>
              <a:cxnLst/>
              <a:rect l="l" t="t" r="r" b="b"/>
              <a:pathLst>
                <a:path w="944" h="863" extrusionOk="0">
                  <a:moveTo>
                    <a:pt x="16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4" y="7"/>
                    <a:pt x="0" y="15"/>
                    <a:pt x="4" y="23"/>
                  </a:cubicBezTo>
                  <a:cubicBezTo>
                    <a:pt x="234" y="374"/>
                    <a:pt x="547" y="662"/>
                    <a:pt x="919" y="862"/>
                  </a:cubicBezTo>
                  <a:lnTo>
                    <a:pt x="923" y="862"/>
                  </a:lnTo>
                  <a:cubicBezTo>
                    <a:pt x="939" y="862"/>
                    <a:pt x="944" y="846"/>
                    <a:pt x="931" y="837"/>
                  </a:cubicBezTo>
                  <a:cubicBezTo>
                    <a:pt x="564" y="641"/>
                    <a:pt x="255" y="353"/>
                    <a:pt x="30" y="7"/>
                  </a:cubicBezTo>
                  <a:cubicBezTo>
                    <a:pt x="27" y="4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62;p41"/>
            <p:cNvSpPr/>
            <p:nvPr/>
          </p:nvSpPr>
          <p:spPr>
            <a:xfrm flipH="1">
              <a:off x="12117977" y="2095966"/>
              <a:ext cx="90685" cy="79621"/>
            </a:xfrm>
            <a:custGeom>
              <a:avLst/>
              <a:gdLst/>
              <a:ahLst/>
              <a:cxnLst/>
              <a:rect l="l" t="t" r="r" b="b"/>
              <a:pathLst>
                <a:path w="418" h="367" extrusionOk="0">
                  <a:moveTo>
                    <a:pt x="13" y="1"/>
                  </a:moveTo>
                  <a:cubicBezTo>
                    <a:pt x="10" y="1"/>
                    <a:pt x="7" y="3"/>
                    <a:pt x="5" y="7"/>
                  </a:cubicBezTo>
                  <a:cubicBezTo>
                    <a:pt x="0" y="11"/>
                    <a:pt x="0" y="20"/>
                    <a:pt x="5" y="24"/>
                  </a:cubicBezTo>
                  <a:cubicBezTo>
                    <a:pt x="113" y="157"/>
                    <a:pt x="247" y="274"/>
                    <a:pt x="397" y="366"/>
                  </a:cubicBezTo>
                  <a:lnTo>
                    <a:pt x="405" y="366"/>
                  </a:lnTo>
                  <a:cubicBezTo>
                    <a:pt x="405" y="366"/>
                    <a:pt x="409" y="362"/>
                    <a:pt x="414" y="358"/>
                  </a:cubicBezTo>
                  <a:cubicBezTo>
                    <a:pt x="418" y="354"/>
                    <a:pt x="414" y="345"/>
                    <a:pt x="409" y="341"/>
                  </a:cubicBezTo>
                  <a:cubicBezTo>
                    <a:pt x="259" y="253"/>
                    <a:pt x="130" y="136"/>
                    <a:pt x="25" y="7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63;p41"/>
            <p:cNvSpPr/>
            <p:nvPr/>
          </p:nvSpPr>
          <p:spPr>
            <a:xfrm flipH="1">
              <a:off x="12089774" y="2090325"/>
              <a:ext cx="70943" cy="57926"/>
            </a:xfrm>
            <a:custGeom>
              <a:avLst/>
              <a:gdLst/>
              <a:ahLst/>
              <a:cxnLst/>
              <a:rect l="l" t="t" r="r" b="b"/>
              <a:pathLst>
                <a:path w="327" h="267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97" y="112"/>
                    <a:pt x="197" y="192"/>
                    <a:pt x="305" y="267"/>
                  </a:cubicBezTo>
                  <a:lnTo>
                    <a:pt x="309" y="267"/>
                  </a:lnTo>
                  <a:cubicBezTo>
                    <a:pt x="314" y="267"/>
                    <a:pt x="318" y="263"/>
                    <a:pt x="322" y="263"/>
                  </a:cubicBezTo>
                  <a:cubicBezTo>
                    <a:pt x="326" y="254"/>
                    <a:pt x="326" y="246"/>
                    <a:pt x="318" y="242"/>
                  </a:cubicBezTo>
                  <a:cubicBezTo>
                    <a:pt x="213" y="171"/>
                    <a:pt x="117" y="92"/>
                    <a:pt x="26" y="4"/>
                  </a:cubicBezTo>
                  <a:cubicBezTo>
                    <a:pt x="24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64;p41"/>
            <p:cNvSpPr/>
            <p:nvPr/>
          </p:nvSpPr>
          <p:spPr>
            <a:xfrm flipH="1">
              <a:off x="12062655" y="2097918"/>
              <a:ext cx="54888" cy="42956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21" y="0"/>
                  </a:moveTo>
                  <a:cubicBezTo>
                    <a:pt x="10" y="0"/>
                    <a:pt x="0" y="16"/>
                    <a:pt x="14" y="23"/>
                  </a:cubicBezTo>
                  <a:lnTo>
                    <a:pt x="231" y="194"/>
                  </a:lnTo>
                  <a:cubicBezTo>
                    <a:pt x="234" y="196"/>
                    <a:pt x="236" y="197"/>
                    <a:pt x="237" y="197"/>
                  </a:cubicBezTo>
                  <a:cubicBezTo>
                    <a:pt x="239" y="197"/>
                    <a:pt x="240" y="196"/>
                    <a:pt x="240" y="194"/>
                  </a:cubicBezTo>
                  <a:lnTo>
                    <a:pt x="248" y="194"/>
                  </a:lnTo>
                  <a:cubicBezTo>
                    <a:pt x="252" y="190"/>
                    <a:pt x="252" y="182"/>
                    <a:pt x="248" y="17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65;p41"/>
            <p:cNvSpPr/>
            <p:nvPr/>
          </p:nvSpPr>
          <p:spPr>
            <a:xfrm flipH="1">
              <a:off x="12440365" y="1550988"/>
              <a:ext cx="83526" cy="289411"/>
            </a:xfrm>
            <a:custGeom>
              <a:avLst/>
              <a:gdLst/>
              <a:ahLst/>
              <a:cxnLst/>
              <a:rect l="l" t="t" r="r" b="b"/>
              <a:pathLst>
                <a:path w="385" h="1334" extrusionOk="0">
                  <a:moveTo>
                    <a:pt x="149" y="0"/>
                  </a:moveTo>
                  <a:cubicBezTo>
                    <a:pt x="143" y="0"/>
                    <a:pt x="138" y="4"/>
                    <a:pt x="138" y="10"/>
                  </a:cubicBezTo>
                  <a:cubicBezTo>
                    <a:pt x="1" y="461"/>
                    <a:pt x="84" y="950"/>
                    <a:pt x="360" y="1329"/>
                  </a:cubicBezTo>
                  <a:cubicBezTo>
                    <a:pt x="364" y="1334"/>
                    <a:pt x="364" y="1334"/>
                    <a:pt x="372" y="1334"/>
                  </a:cubicBezTo>
                  <a:lnTo>
                    <a:pt x="376" y="1334"/>
                  </a:lnTo>
                  <a:cubicBezTo>
                    <a:pt x="385" y="1329"/>
                    <a:pt x="385" y="1321"/>
                    <a:pt x="381" y="1313"/>
                  </a:cubicBezTo>
                  <a:cubicBezTo>
                    <a:pt x="109" y="941"/>
                    <a:pt x="30" y="461"/>
                    <a:pt x="164" y="19"/>
                  </a:cubicBezTo>
                  <a:cubicBezTo>
                    <a:pt x="164" y="10"/>
                    <a:pt x="159" y="2"/>
                    <a:pt x="155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66;p41"/>
            <p:cNvSpPr/>
            <p:nvPr/>
          </p:nvSpPr>
          <p:spPr>
            <a:xfrm flipH="1">
              <a:off x="12445789" y="1586350"/>
              <a:ext cx="35580" cy="159024"/>
            </a:xfrm>
            <a:custGeom>
              <a:avLst/>
              <a:gdLst/>
              <a:ahLst/>
              <a:cxnLst/>
              <a:rect l="l" t="t" r="r" b="b"/>
              <a:pathLst>
                <a:path w="164" h="733" extrusionOk="0">
                  <a:moveTo>
                    <a:pt x="60" y="0"/>
                  </a:moveTo>
                  <a:cubicBezTo>
                    <a:pt x="55" y="0"/>
                    <a:pt x="51" y="4"/>
                    <a:pt x="51" y="10"/>
                  </a:cubicBezTo>
                  <a:cubicBezTo>
                    <a:pt x="1" y="252"/>
                    <a:pt x="30" y="503"/>
                    <a:pt x="135" y="724"/>
                  </a:cubicBezTo>
                  <a:cubicBezTo>
                    <a:pt x="139" y="732"/>
                    <a:pt x="143" y="732"/>
                    <a:pt x="147" y="732"/>
                  </a:cubicBezTo>
                  <a:lnTo>
                    <a:pt x="151" y="732"/>
                  </a:lnTo>
                  <a:cubicBezTo>
                    <a:pt x="160" y="728"/>
                    <a:pt x="164" y="720"/>
                    <a:pt x="160" y="716"/>
                  </a:cubicBezTo>
                  <a:cubicBezTo>
                    <a:pt x="55" y="499"/>
                    <a:pt x="26" y="252"/>
                    <a:pt x="76" y="14"/>
                  </a:cubicBezTo>
                  <a:cubicBezTo>
                    <a:pt x="76" y="10"/>
                    <a:pt x="72" y="2"/>
                    <a:pt x="64" y="2"/>
                  </a:cubicBezTo>
                  <a:cubicBezTo>
                    <a:pt x="62" y="1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67;p41"/>
            <p:cNvSpPr/>
            <p:nvPr/>
          </p:nvSpPr>
          <p:spPr>
            <a:xfrm flipH="1">
              <a:off x="12423009" y="1657510"/>
              <a:ext cx="10197" cy="63349"/>
            </a:xfrm>
            <a:custGeom>
              <a:avLst/>
              <a:gdLst/>
              <a:ahLst/>
              <a:cxnLst/>
              <a:rect l="l" t="t" r="r" b="b"/>
              <a:pathLst>
                <a:path w="47" h="292" extrusionOk="0">
                  <a:moveTo>
                    <a:pt x="23" y="0"/>
                  </a:moveTo>
                  <a:cubicBezTo>
                    <a:pt x="18" y="0"/>
                    <a:pt x="13" y="3"/>
                    <a:pt x="13" y="8"/>
                  </a:cubicBezTo>
                  <a:cubicBezTo>
                    <a:pt x="0" y="100"/>
                    <a:pt x="0" y="191"/>
                    <a:pt x="21" y="283"/>
                  </a:cubicBezTo>
                  <a:cubicBezTo>
                    <a:pt x="21" y="287"/>
                    <a:pt x="29" y="292"/>
                    <a:pt x="34" y="292"/>
                  </a:cubicBezTo>
                  <a:lnTo>
                    <a:pt x="38" y="292"/>
                  </a:lnTo>
                  <a:cubicBezTo>
                    <a:pt x="42" y="292"/>
                    <a:pt x="46" y="283"/>
                    <a:pt x="46" y="275"/>
                  </a:cubicBezTo>
                  <a:cubicBezTo>
                    <a:pt x="29" y="191"/>
                    <a:pt x="25" y="100"/>
                    <a:pt x="38" y="12"/>
                  </a:cubicBezTo>
                  <a:cubicBezTo>
                    <a:pt x="40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68;p41"/>
            <p:cNvSpPr/>
            <p:nvPr/>
          </p:nvSpPr>
          <p:spPr>
            <a:xfrm flipH="1">
              <a:off x="12490046" y="1204953"/>
              <a:ext cx="50115" cy="62265"/>
            </a:xfrm>
            <a:custGeom>
              <a:avLst/>
              <a:gdLst/>
              <a:ahLst/>
              <a:cxnLst/>
              <a:rect l="l" t="t" r="r" b="b"/>
              <a:pathLst>
                <a:path w="231" h="287" extrusionOk="0">
                  <a:moveTo>
                    <a:pt x="76" y="1"/>
                  </a:moveTo>
                  <a:cubicBezTo>
                    <a:pt x="72" y="1"/>
                    <a:pt x="66" y="5"/>
                    <a:pt x="63" y="11"/>
                  </a:cubicBezTo>
                  <a:cubicBezTo>
                    <a:pt x="1" y="128"/>
                    <a:pt x="80" y="274"/>
                    <a:pt x="213" y="286"/>
                  </a:cubicBezTo>
                  <a:cubicBezTo>
                    <a:pt x="222" y="286"/>
                    <a:pt x="230" y="282"/>
                    <a:pt x="230" y="274"/>
                  </a:cubicBezTo>
                  <a:cubicBezTo>
                    <a:pt x="230" y="266"/>
                    <a:pt x="226" y="261"/>
                    <a:pt x="218" y="261"/>
                  </a:cubicBezTo>
                  <a:cubicBezTo>
                    <a:pt x="101" y="249"/>
                    <a:pt x="34" y="124"/>
                    <a:pt x="88" y="19"/>
                  </a:cubicBezTo>
                  <a:cubicBezTo>
                    <a:pt x="88" y="15"/>
                    <a:pt x="88" y="7"/>
                    <a:pt x="80" y="3"/>
                  </a:cubicBez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69;p41"/>
            <p:cNvSpPr/>
            <p:nvPr/>
          </p:nvSpPr>
          <p:spPr>
            <a:xfrm flipH="1">
              <a:off x="12486575" y="1215366"/>
              <a:ext cx="31024" cy="29288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43" y="1"/>
                  </a:moveTo>
                  <a:cubicBezTo>
                    <a:pt x="34" y="1"/>
                    <a:pt x="30" y="1"/>
                    <a:pt x="26" y="9"/>
                  </a:cubicBezTo>
                  <a:cubicBezTo>
                    <a:pt x="1" y="67"/>
                    <a:pt x="47" y="134"/>
                    <a:pt x="109" y="134"/>
                  </a:cubicBezTo>
                  <a:cubicBezTo>
                    <a:pt x="118" y="134"/>
                    <a:pt x="126" y="134"/>
                    <a:pt x="130" y="130"/>
                  </a:cubicBezTo>
                  <a:cubicBezTo>
                    <a:pt x="139" y="130"/>
                    <a:pt x="143" y="122"/>
                    <a:pt x="143" y="113"/>
                  </a:cubicBezTo>
                  <a:cubicBezTo>
                    <a:pt x="139" y="109"/>
                    <a:pt x="135" y="105"/>
                    <a:pt x="126" y="105"/>
                  </a:cubicBezTo>
                  <a:cubicBezTo>
                    <a:pt x="120" y="107"/>
                    <a:pt x="113" y="108"/>
                    <a:pt x="107" y="108"/>
                  </a:cubicBezTo>
                  <a:cubicBezTo>
                    <a:pt x="89" y="108"/>
                    <a:pt x="73" y="99"/>
                    <a:pt x="64" y="84"/>
                  </a:cubicBezTo>
                  <a:cubicBezTo>
                    <a:pt x="47" y="67"/>
                    <a:pt x="43" y="42"/>
                    <a:pt x="51" y="21"/>
                  </a:cubicBezTo>
                  <a:cubicBezTo>
                    <a:pt x="51" y="13"/>
                    <a:pt x="51" y="5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70;p41"/>
            <p:cNvSpPr/>
            <p:nvPr/>
          </p:nvSpPr>
          <p:spPr>
            <a:xfrm flipH="1">
              <a:off x="12472907" y="1198010"/>
              <a:ext cx="20176" cy="19309"/>
            </a:xfrm>
            <a:custGeom>
              <a:avLst/>
              <a:gdLst/>
              <a:ahLst/>
              <a:cxnLst/>
              <a:rect l="l" t="t" r="r" b="b"/>
              <a:pathLst>
                <a:path w="93" h="89" extrusionOk="0">
                  <a:moveTo>
                    <a:pt x="18" y="0"/>
                  </a:moveTo>
                  <a:cubicBezTo>
                    <a:pt x="16" y="0"/>
                    <a:pt x="15" y="0"/>
                    <a:pt x="13" y="1"/>
                  </a:cubicBezTo>
                  <a:cubicBezTo>
                    <a:pt x="9" y="1"/>
                    <a:pt x="1" y="10"/>
                    <a:pt x="5" y="18"/>
                  </a:cubicBezTo>
                  <a:cubicBezTo>
                    <a:pt x="13" y="51"/>
                    <a:pt x="42" y="81"/>
                    <a:pt x="76" y="89"/>
                  </a:cubicBezTo>
                  <a:cubicBezTo>
                    <a:pt x="84" y="89"/>
                    <a:pt x="88" y="85"/>
                    <a:pt x="93" y="81"/>
                  </a:cubicBezTo>
                  <a:cubicBezTo>
                    <a:pt x="93" y="72"/>
                    <a:pt x="88" y="64"/>
                    <a:pt x="80" y="64"/>
                  </a:cubicBezTo>
                  <a:cubicBezTo>
                    <a:pt x="55" y="55"/>
                    <a:pt x="34" y="35"/>
                    <a:pt x="30" y="10"/>
                  </a:cubicBezTo>
                  <a:cubicBezTo>
                    <a:pt x="30" y="6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71;p41"/>
            <p:cNvSpPr/>
            <p:nvPr/>
          </p:nvSpPr>
          <p:spPr>
            <a:xfrm flipH="1">
              <a:off x="12405002" y="1214715"/>
              <a:ext cx="21912" cy="27119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17" y="0"/>
                  </a:moveTo>
                  <a:cubicBezTo>
                    <a:pt x="14" y="0"/>
                    <a:pt x="11" y="1"/>
                    <a:pt x="9" y="4"/>
                  </a:cubicBezTo>
                  <a:cubicBezTo>
                    <a:pt x="0" y="8"/>
                    <a:pt x="0" y="16"/>
                    <a:pt x="5" y="20"/>
                  </a:cubicBezTo>
                  <a:lnTo>
                    <a:pt x="76" y="120"/>
                  </a:lnTo>
                  <a:cubicBezTo>
                    <a:pt x="80" y="120"/>
                    <a:pt x="84" y="125"/>
                    <a:pt x="88" y="125"/>
                  </a:cubicBezTo>
                  <a:cubicBezTo>
                    <a:pt x="88" y="125"/>
                    <a:pt x="92" y="125"/>
                    <a:pt x="96" y="120"/>
                  </a:cubicBezTo>
                  <a:cubicBezTo>
                    <a:pt x="101" y="116"/>
                    <a:pt x="101" y="108"/>
                    <a:pt x="96" y="104"/>
                  </a:cubicBezTo>
                  <a:lnTo>
                    <a:pt x="25" y="4"/>
                  </a:ln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72;p41"/>
            <p:cNvSpPr/>
            <p:nvPr/>
          </p:nvSpPr>
          <p:spPr>
            <a:xfrm flipH="1">
              <a:off x="12394155" y="1201481"/>
              <a:ext cx="24732" cy="21261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8" y="0"/>
                  </a:moveTo>
                  <a:cubicBezTo>
                    <a:pt x="16" y="0"/>
                    <a:pt x="15" y="1"/>
                    <a:pt x="13" y="2"/>
                  </a:cubicBezTo>
                  <a:cubicBezTo>
                    <a:pt x="5" y="6"/>
                    <a:pt x="1" y="10"/>
                    <a:pt x="5" y="19"/>
                  </a:cubicBezTo>
                  <a:cubicBezTo>
                    <a:pt x="22" y="56"/>
                    <a:pt x="55" y="85"/>
                    <a:pt x="97" y="98"/>
                  </a:cubicBezTo>
                  <a:lnTo>
                    <a:pt x="101" y="98"/>
                  </a:lnTo>
                  <a:cubicBezTo>
                    <a:pt x="105" y="98"/>
                    <a:pt x="109" y="94"/>
                    <a:pt x="114" y="90"/>
                  </a:cubicBezTo>
                  <a:cubicBezTo>
                    <a:pt x="114" y="81"/>
                    <a:pt x="109" y="73"/>
                    <a:pt x="105" y="73"/>
                  </a:cubicBezTo>
                  <a:cubicBezTo>
                    <a:pt x="72" y="65"/>
                    <a:pt x="43" y="39"/>
                    <a:pt x="30" y="10"/>
                  </a:cubicBezTo>
                  <a:cubicBezTo>
                    <a:pt x="27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73;p41"/>
            <p:cNvSpPr/>
            <p:nvPr/>
          </p:nvSpPr>
          <p:spPr>
            <a:xfrm flipH="1">
              <a:off x="12392419" y="1180437"/>
              <a:ext cx="24081" cy="2798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19" y="0"/>
                  </a:moveTo>
                  <a:cubicBezTo>
                    <a:pt x="9" y="0"/>
                    <a:pt x="0" y="10"/>
                    <a:pt x="7" y="20"/>
                  </a:cubicBezTo>
                  <a:lnTo>
                    <a:pt x="86" y="124"/>
                  </a:lnTo>
                  <a:cubicBezTo>
                    <a:pt x="86" y="128"/>
                    <a:pt x="90" y="128"/>
                    <a:pt x="94" y="128"/>
                  </a:cubicBezTo>
                  <a:lnTo>
                    <a:pt x="103" y="128"/>
                  </a:lnTo>
                  <a:cubicBezTo>
                    <a:pt x="107" y="120"/>
                    <a:pt x="111" y="116"/>
                    <a:pt x="107" y="107"/>
                  </a:cubicBezTo>
                  <a:lnTo>
                    <a:pt x="28" y="3"/>
                  </a:ln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74;p41"/>
            <p:cNvSpPr/>
            <p:nvPr/>
          </p:nvSpPr>
          <p:spPr>
            <a:xfrm flipH="1">
              <a:off x="12377015" y="1324926"/>
              <a:ext cx="45343" cy="108041"/>
            </a:xfrm>
            <a:custGeom>
              <a:avLst/>
              <a:gdLst/>
              <a:ahLst/>
              <a:cxnLst/>
              <a:rect l="l" t="t" r="r" b="b"/>
              <a:pathLst>
                <a:path w="209" h="498" extrusionOk="0">
                  <a:moveTo>
                    <a:pt x="13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4" y="188"/>
                    <a:pt x="71" y="355"/>
                    <a:pt x="184" y="489"/>
                  </a:cubicBezTo>
                  <a:cubicBezTo>
                    <a:pt x="184" y="493"/>
                    <a:pt x="188" y="497"/>
                    <a:pt x="192" y="497"/>
                  </a:cubicBezTo>
                  <a:cubicBezTo>
                    <a:pt x="196" y="497"/>
                    <a:pt x="201" y="493"/>
                    <a:pt x="201" y="493"/>
                  </a:cubicBezTo>
                  <a:cubicBezTo>
                    <a:pt x="209" y="489"/>
                    <a:pt x="209" y="481"/>
                    <a:pt x="205" y="476"/>
                  </a:cubicBezTo>
                  <a:cubicBezTo>
                    <a:pt x="92" y="347"/>
                    <a:pt x="29" y="184"/>
                    <a:pt x="25" y="13"/>
                  </a:cubicBez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75;p41"/>
            <p:cNvSpPr/>
            <p:nvPr/>
          </p:nvSpPr>
          <p:spPr>
            <a:xfrm flipH="1">
              <a:off x="12336229" y="1355299"/>
              <a:ext cx="66170" cy="96543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14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63" y="174"/>
                    <a:pt x="159" y="320"/>
                    <a:pt x="280" y="441"/>
                  </a:cubicBezTo>
                  <a:cubicBezTo>
                    <a:pt x="284" y="441"/>
                    <a:pt x="288" y="441"/>
                    <a:pt x="292" y="445"/>
                  </a:cubicBezTo>
                  <a:cubicBezTo>
                    <a:pt x="292" y="441"/>
                    <a:pt x="296" y="441"/>
                    <a:pt x="301" y="441"/>
                  </a:cubicBezTo>
                  <a:cubicBezTo>
                    <a:pt x="305" y="432"/>
                    <a:pt x="305" y="424"/>
                    <a:pt x="301" y="420"/>
                  </a:cubicBezTo>
                  <a:cubicBezTo>
                    <a:pt x="180" y="303"/>
                    <a:pt x="88" y="161"/>
                    <a:pt x="25" y="7"/>
                  </a:cubicBezTo>
                  <a:cubicBezTo>
                    <a:pt x="22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76;p41"/>
            <p:cNvSpPr/>
            <p:nvPr/>
          </p:nvSpPr>
          <p:spPr>
            <a:xfrm flipH="1">
              <a:off x="12318005" y="1402377"/>
              <a:ext cx="41004" cy="42956"/>
            </a:xfrm>
            <a:custGeom>
              <a:avLst/>
              <a:gdLst/>
              <a:ahLst/>
              <a:cxnLst/>
              <a:rect l="l" t="t" r="r" b="b"/>
              <a:pathLst>
                <a:path w="189" h="198" extrusionOk="0">
                  <a:moveTo>
                    <a:pt x="13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0" y="7"/>
                    <a:pt x="0" y="15"/>
                    <a:pt x="0" y="19"/>
                  </a:cubicBezTo>
                  <a:cubicBezTo>
                    <a:pt x="42" y="94"/>
                    <a:pt x="101" y="153"/>
                    <a:pt x="167" y="195"/>
                  </a:cubicBezTo>
                  <a:cubicBezTo>
                    <a:pt x="169" y="197"/>
                    <a:pt x="171" y="198"/>
                    <a:pt x="172" y="198"/>
                  </a:cubicBezTo>
                  <a:cubicBezTo>
                    <a:pt x="173" y="198"/>
                    <a:pt x="174" y="197"/>
                    <a:pt x="176" y="195"/>
                  </a:cubicBezTo>
                  <a:cubicBezTo>
                    <a:pt x="180" y="195"/>
                    <a:pt x="184" y="195"/>
                    <a:pt x="184" y="190"/>
                  </a:cubicBezTo>
                  <a:cubicBezTo>
                    <a:pt x="188" y="186"/>
                    <a:pt x="188" y="178"/>
                    <a:pt x="180" y="174"/>
                  </a:cubicBezTo>
                  <a:cubicBezTo>
                    <a:pt x="117" y="132"/>
                    <a:pt x="63" y="74"/>
                    <a:pt x="25" y="7"/>
                  </a:cubicBezTo>
                  <a:cubicBezTo>
                    <a:pt x="23" y="4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77;p41"/>
            <p:cNvSpPr/>
            <p:nvPr/>
          </p:nvSpPr>
          <p:spPr>
            <a:xfrm flipH="1">
              <a:off x="12250100" y="1451841"/>
              <a:ext cx="41221" cy="3449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22" y="0"/>
                  </a:moveTo>
                  <a:cubicBezTo>
                    <a:pt x="11" y="0"/>
                    <a:pt x="1" y="15"/>
                    <a:pt x="14" y="25"/>
                  </a:cubicBezTo>
                  <a:lnTo>
                    <a:pt x="168" y="154"/>
                  </a:lnTo>
                  <a:cubicBezTo>
                    <a:pt x="168" y="159"/>
                    <a:pt x="173" y="159"/>
                    <a:pt x="177" y="159"/>
                  </a:cubicBezTo>
                  <a:cubicBezTo>
                    <a:pt x="181" y="159"/>
                    <a:pt x="185" y="159"/>
                    <a:pt x="185" y="154"/>
                  </a:cubicBezTo>
                  <a:cubicBezTo>
                    <a:pt x="189" y="150"/>
                    <a:pt x="189" y="142"/>
                    <a:pt x="185" y="138"/>
                  </a:cubicBezTo>
                  <a:lnTo>
                    <a:pt x="31" y="4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78;p41"/>
            <p:cNvSpPr/>
            <p:nvPr/>
          </p:nvSpPr>
          <p:spPr>
            <a:xfrm flipH="1">
              <a:off x="12122533" y="1743856"/>
              <a:ext cx="106089" cy="121058"/>
            </a:xfrm>
            <a:custGeom>
              <a:avLst/>
              <a:gdLst/>
              <a:ahLst/>
              <a:cxnLst/>
              <a:rect l="l" t="t" r="r" b="b"/>
              <a:pathLst>
                <a:path w="489" h="558" extrusionOk="0">
                  <a:moveTo>
                    <a:pt x="13" y="0"/>
                  </a:moveTo>
                  <a:cubicBezTo>
                    <a:pt x="10" y="0"/>
                    <a:pt x="7" y="2"/>
                    <a:pt x="5" y="6"/>
                  </a:cubicBezTo>
                  <a:cubicBezTo>
                    <a:pt x="1" y="11"/>
                    <a:pt x="1" y="19"/>
                    <a:pt x="5" y="23"/>
                  </a:cubicBezTo>
                  <a:lnTo>
                    <a:pt x="59" y="90"/>
                  </a:lnTo>
                  <a:cubicBezTo>
                    <a:pt x="59" y="94"/>
                    <a:pt x="63" y="94"/>
                    <a:pt x="67" y="94"/>
                  </a:cubicBezTo>
                  <a:lnTo>
                    <a:pt x="464" y="553"/>
                  </a:lnTo>
                  <a:cubicBezTo>
                    <a:pt x="468" y="557"/>
                    <a:pt x="472" y="557"/>
                    <a:pt x="476" y="557"/>
                  </a:cubicBezTo>
                  <a:cubicBezTo>
                    <a:pt x="476" y="557"/>
                    <a:pt x="481" y="553"/>
                    <a:pt x="481" y="553"/>
                  </a:cubicBezTo>
                  <a:cubicBezTo>
                    <a:pt x="489" y="549"/>
                    <a:pt x="489" y="541"/>
                    <a:pt x="481" y="536"/>
                  </a:cubicBezTo>
                  <a:lnTo>
                    <a:pt x="21" y="6"/>
                  </a:ln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79;p41"/>
            <p:cNvSpPr/>
            <p:nvPr/>
          </p:nvSpPr>
          <p:spPr>
            <a:xfrm flipH="1">
              <a:off x="12164188" y="1802432"/>
              <a:ext cx="53587" cy="58793"/>
            </a:xfrm>
            <a:custGeom>
              <a:avLst/>
              <a:gdLst/>
              <a:ahLst/>
              <a:cxnLst/>
              <a:rect l="l" t="t" r="r" b="b"/>
              <a:pathLst>
                <a:path w="247" h="271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222" y="266"/>
                  </a:lnTo>
                  <a:cubicBezTo>
                    <a:pt x="226" y="266"/>
                    <a:pt x="230" y="271"/>
                    <a:pt x="234" y="271"/>
                  </a:cubicBezTo>
                  <a:cubicBezTo>
                    <a:pt x="234" y="271"/>
                    <a:pt x="239" y="266"/>
                    <a:pt x="243" y="266"/>
                  </a:cubicBezTo>
                  <a:cubicBezTo>
                    <a:pt x="247" y="258"/>
                    <a:pt x="247" y="250"/>
                    <a:pt x="243" y="246"/>
                  </a:cubicBezTo>
                  <a:lnTo>
                    <a:pt x="26" y="3"/>
                  </a:ln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80;p41"/>
            <p:cNvSpPr/>
            <p:nvPr/>
          </p:nvSpPr>
          <p:spPr>
            <a:xfrm flipH="1">
              <a:off x="11311141" y="2169512"/>
              <a:ext cx="196340" cy="98278"/>
            </a:xfrm>
            <a:custGeom>
              <a:avLst/>
              <a:gdLst/>
              <a:ahLst/>
              <a:cxnLst/>
              <a:rect l="l" t="t" r="r" b="b"/>
              <a:pathLst>
                <a:path w="905" h="453" extrusionOk="0">
                  <a:moveTo>
                    <a:pt x="15" y="1"/>
                  </a:moveTo>
                  <a:cubicBezTo>
                    <a:pt x="3" y="1"/>
                    <a:pt x="1" y="27"/>
                    <a:pt x="16" y="27"/>
                  </a:cubicBezTo>
                  <a:cubicBezTo>
                    <a:pt x="337" y="85"/>
                    <a:pt x="638" y="232"/>
                    <a:pt x="884" y="449"/>
                  </a:cubicBezTo>
                  <a:cubicBezTo>
                    <a:pt x="884" y="453"/>
                    <a:pt x="888" y="453"/>
                    <a:pt x="892" y="453"/>
                  </a:cubicBezTo>
                  <a:cubicBezTo>
                    <a:pt x="892" y="453"/>
                    <a:pt x="897" y="449"/>
                    <a:pt x="901" y="449"/>
                  </a:cubicBezTo>
                  <a:cubicBezTo>
                    <a:pt x="905" y="444"/>
                    <a:pt x="905" y="436"/>
                    <a:pt x="901" y="432"/>
                  </a:cubicBezTo>
                  <a:cubicBezTo>
                    <a:pt x="654" y="207"/>
                    <a:pt x="350" y="60"/>
                    <a:pt x="20" y="2"/>
                  </a:cubicBez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81;p41"/>
            <p:cNvSpPr/>
            <p:nvPr/>
          </p:nvSpPr>
          <p:spPr>
            <a:xfrm flipH="1">
              <a:off x="11337392" y="2222014"/>
              <a:ext cx="86563" cy="52068"/>
            </a:xfrm>
            <a:custGeom>
              <a:avLst/>
              <a:gdLst/>
              <a:ahLst/>
              <a:cxnLst/>
              <a:rect l="l" t="t" r="r" b="b"/>
              <a:pathLst>
                <a:path w="399" h="240" extrusionOk="0">
                  <a:moveTo>
                    <a:pt x="17" y="0"/>
                  </a:moveTo>
                  <a:cubicBezTo>
                    <a:pt x="5" y="0"/>
                    <a:pt x="0" y="20"/>
                    <a:pt x="15" y="27"/>
                  </a:cubicBezTo>
                  <a:cubicBezTo>
                    <a:pt x="144" y="77"/>
                    <a:pt x="269" y="148"/>
                    <a:pt x="374" y="240"/>
                  </a:cubicBezTo>
                  <a:lnTo>
                    <a:pt x="382" y="240"/>
                  </a:lnTo>
                  <a:cubicBezTo>
                    <a:pt x="386" y="240"/>
                    <a:pt x="390" y="240"/>
                    <a:pt x="390" y="236"/>
                  </a:cubicBezTo>
                  <a:cubicBezTo>
                    <a:pt x="399" y="232"/>
                    <a:pt x="399" y="223"/>
                    <a:pt x="390" y="219"/>
                  </a:cubicBezTo>
                  <a:cubicBezTo>
                    <a:pt x="282" y="127"/>
                    <a:pt x="157" y="5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82;p41"/>
            <p:cNvSpPr/>
            <p:nvPr/>
          </p:nvSpPr>
          <p:spPr>
            <a:xfrm flipH="1">
              <a:off x="11350843" y="2275166"/>
              <a:ext cx="44692" cy="31675"/>
            </a:xfrm>
            <a:custGeom>
              <a:avLst/>
              <a:gdLst/>
              <a:ahLst/>
              <a:cxnLst/>
              <a:rect l="l" t="t" r="r" b="b"/>
              <a:pathLst>
                <a:path w="206" h="146" extrusionOk="0">
                  <a:moveTo>
                    <a:pt x="16" y="1"/>
                  </a:moveTo>
                  <a:cubicBezTo>
                    <a:pt x="12" y="1"/>
                    <a:pt x="9" y="3"/>
                    <a:pt x="9" y="8"/>
                  </a:cubicBezTo>
                  <a:cubicBezTo>
                    <a:pt x="1" y="12"/>
                    <a:pt x="5" y="20"/>
                    <a:pt x="9" y="24"/>
                  </a:cubicBezTo>
                  <a:lnTo>
                    <a:pt x="180" y="145"/>
                  </a:lnTo>
                  <a:lnTo>
                    <a:pt x="189" y="145"/>
                  </a:lnTo>
                  <a:cubicBezTo>
                    <a:pt x="193" y="145"/>
                    <a:pt x="197" y="141"/>
                    <a:pt x="201" y="141"/>
                  </a:cubicBezTo>
                  <a:cubicBezTo>
                    <a:pt x="205" y="133"/>
                    <a:pt x="201" y="124"/>
                    <a:pt x="197" y="120"/>
                  </a:cubicBezTo>
                  <a:lnTo>
                    <a:pt x="26" y="3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83;p41"/>
            <p:cNvSpPr/>
            <p:nvPr/>
          </p:nvSpPr>
          <p:spPr>
            <a:xfrm flipH="1">
              <a:off x="11349107" y="2309444"/>
              <a:ext cx="27553" cy="19959"/>
            </a:xfrm>
            <a:custGeom>
              <a:avLst/>
              <a:gdLst/>
              <a:ahLst/>
              <a:cxnLst/>
              <a:rect l="l" t="t" r="r" b="b"/>
              <a:pathLst>
                <a:path w="127" h="92" extrusionOk="0">
                  <a:moveTo>
                    <a:pt x="21" y="1"/>
                  </a:moveTo>
                  <a:cubicBezTo>
                    <a:pt x="9" y="1"/>
                    <a:pt x="0" y="18"/>
                    <a:pt x="14" y="25"/>
                  </a:cubicBezTo>
                  <a:lnTo>
                    <a:pt x="106" y="92"/>
                  </a:lnTo>
                  <a:lnTo>
                    <a:pt x="114" y="92"/>
                  </a:lnTo>
                  <a:cubicBezTo>
                    <a:pt x="118" y="92"/>
                    <a:pt x="118" y="87"/>
                    <a:pt x="122" y="87"/>
                  </a:cubicBezTo>
                  <a:cubicBezTo>
                    <a:pt x="127" y="79"/>
                    <a:pt x="127" y="71"/>
                    <a:pt x="118" y="67"/>
                  </a:cubicBezTo>
                  <a:lnTo>
                    <a:pt x="31" y="4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84;p41"/>
            <p:cNvSpPr/>
            <p:nvPr/>
          </p:nvSpPr>
          <p:spPr>
            <a:xfrm flipH="1">
              <a:off x="11257554" y="2271912"/>
              <a:ext cx="23865" cy="19526"/>
            </a:xfrm>
            <a:custGeom>
              <a:avLst/>
              <a:gdLst/>
              <a:ahLst/>
              <a:cxnLst/>
              <a:rect l="l" t="t" r="r" b="b"/>
              <a:pathLst>
                <a:path w="110" h="90" extrusionOk="0">
                  <a:moveTo>
                    <a:pt x="11" y="0"/>
                  </a:moveTo>
                  <a:cubicBezTo>
                    <a:pt x="7" y="0"/>
                    <a:pt x="4" y="4"/>
                    <a:pt x="1" y="10"/>
                  </a:cubicBezTo>
                  <a:cubicBezTo>
                    <a:pt x="1" y="18"/>
                    <a:pt x="5" y="23"/>
                    <a:pt x="9" y="27"/>
                  </a:cubicBezTo>
                  <a:cubicBezTo>
                    <a:pt x="38" y="35"/>
                    <a:pt x="67" y="56"/>
                    <a:pt x="80" y="81"/>
                  </a:cubicBezTo>
                  <a:cubicBezTo>
                    <a:pt x="84" y="85"/>
                    <a:pt x="88" y="89"/>
                    <a:pt x="92" y="89"/>
                  </a:cubicBezTo>
                  <a:cubicBezTo>
                    <a:pt x="97" y="89"/>
                    <a:pt x="97" y="85"/>
                    <a:pt x="101" y="85"/>
                  </a:cubicBezTo>
                  <a:cubicBezTo>
                    <a:pt x="105" y="81"/>
                    <a:pt x="109" y="77"/>
                    <a:pt x="105" y="68"/>
                  </a:cubicBezTo>
                  <a:cubicBezTo>
                    <a:pt x="84" y="35"/>
                    <a:pt x="55" y="10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85;p41"/>
            <p:cNvSpPr/>
            <p:nvPr/>
          </p:nvSpPr>
          <p:spPr>
            <a:xfrm flipH="1">
              <a:off x="11274910" y="2299031"/>
              <a:ext cx="14970" cy="9546"/>
            </a:xfrm>
            <a:custGeom>
              <a:avLst/>
              <a:gdLst/>
              <a:ahLst/>
              <a:cxnLst/>
              <a:rect l="l" t="t" r="r" b="b"/>
              <a:pathLst>
                <a:path w="69" h="44" extrusionOk="0">
                  <a:moveTo>
                    <a:pt x="20" y="0"/>
                  </a:moveTo>
                  <a:cubicBezTo>
                    <a:pt x="7" y="0"/>
                    <a:pt x="0" y="20"/>
                    <a:pt x="15" y="27"/>
                  </a:cubicBezTo>
                  <a:lnTo>
                    <a:pt x="48" y="44"/>
                  </a:lnTo>
                  <a:lnTo>
                    <a:pt x="52" y="44"/>
                  </a:lnTo>
                  <a:cubicBezTo>
                    <a:pt x="56" y="44"/>
                    <a:pt x="60" y="44"/>
                    <a:pt x="65" y="39"/>
                  </a:cubicBezTo>
                  <a:cubicBezTo>
                    <a:pt x="69" y="35"/>
                    <a:pt x="65" y="27"/>
                    <a:pt x="60" y="23"/>
                  </a:cubicBezTo>
                  <a:lnTo>
                    <a:pt x="27" y="2"/>
                  </a:ln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86;p41"/>
            <p:cNvSpPr/>
            <p:nvPr/>
          </p:nvSpPr>
          <p:spPr>
            <a:xfrm flipH="1">
              <a:off x="11272090" y="2317688"/>
              <a:ext cx="14753" cy="11715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5" y="1"/>
                  </a:moveTo>
                  <a:cubicBezTo>
                    <a:pt x="11" y="1"/>
                    <a:pt x="7" y="3"/>
                    <a:pt x="5" y="8"/>
                  </a:cubicBezTo>
                  <a:cubicBezTo>
                    <a:pt x="1" y="12"/>
                    <a:pt x="1" y="20"/>
                    <a:pt x="5" y="24"/>
                  </a:cubicBezTo>
                  <a:lnTo>
                    <a:pt x="46" y="54"/>
                  </a:lnTo>
                  <a:lnTo>
                    <a:pt x="55" y="54"/>
                  </a:lnTo>
                  <a:cubicBezTo>
                    <a:pt x="55" y="54"/>
                    <a:pt x="59" y="49"/>
                    <a:pt x="63" y="49"/>
                  </a:cubicBezTo>
                  <a:cubicBezTo>
                    <a:pt x="67" y="41"/>
                    <a:pt x="67" y="33"/>
                    <a:pt x="59" y="29"/>
                  </a:cubicBezTo>
                  <a:lnTo>
                    <a:pt x="21" y="4"/>
                  </a:lnTo>
                  <a:cubicBezTo>
                    <a:pt x="20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87;p41"/>
            <p:cNvSpPr/>
            <p:nvPr/>
          </p:nvSpPr>
          <p:spPr>
            <a:xfrm flipH="1">
              <a:off x="11130855" y="1980548"/>
              <a:ext cx="29288" cy="20176"/>
            </a:xfrm>
            <a:custGeom>
              <a:avLst/>
              <a:gdLst/>
              <a:ahLst/>
              <a:cxnLst/>
              <a:rect l="l" t="t" r="r" b="b"/>
              <a:pathLst>
                <a:path w="135" h="93" extrusionOk="0">
                  <a:moveTo>
                    <a:pt x="18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51" y="34"/>
                    <a:pt x="84" y="59"/>
                    <a:pt x="109" y="88"/>
                  </a:cubicBezTo>
                  <a:cubicBezTo>
                    <a:pt x="114" y="92"/>
                    <a:pt x="118" y="92"/>
                    <a:pt x="122" y="92"/>
                  </a:cubicBezTo>
                  <a:cubicBezTo>
                    <a:pt x="126" y="92"/>
                    <a:pt x="126" y="92"/>
                    <a:pt x="130" y="88"/>
                  </a:cubicBezTo>
                  <a:cubicBezTo>
                    <a:pt x="135" y="84"/>
                    <a:pt x="135" y="76"/>
                    <a:pt x="130" y="72"/>
                  </a:cubicBezTo>
                  <a:cubicBezTo>
                    <a:pt x="101" y="38"/>
                    <a:pt x="64" y="13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88;p41"/>
            <p:cNvSpPr/>
            <p:nvPr/>
          </p:nvSpPr>
          <p:spPr>
            <a:xfrm flipH="1">
              <a:off x="11134544" y="2010704"/>
              <a:ext cx="25600" cy="16271"/>
            </a:xfrm>
            <a:custGeom>
              <a:avLst/>
              <a:gdLst/>
              <a:ahLst/>
              <a:cxnLst/>
              <a:rect l="l" t="t" r="r" b="b"/>
              <a:pathLst>
                <a:path w="118" h="75" extrusionOk="0">
                  <a:moveTo>
                    <a:pt x="13" y="1"/>
                  </a:moveTo>
                  <a:cubicBezTo>
                    <a:pt x="10" y="1"/>
                    <a:pt x="8" y="3"/>
                    <a:pt x="5" y="8"/>
                  </a:cubicBezTo>
                  <a:cubicBezTo>
                    <a:pt x="1" y="12"/>
                    <a:pt x="1" y="20"/>
                    <a:pt x="9" y="24"/>
                  </a:cubicBezTo>
                  <a:lnTo>
                    <a:pt x="97" y="74"/>
                  </a:lnTo>
                  <a:lnTo>
                    <a:pt x="101" y="74"/>
                  </a:lnTo>
                  <a:cubicBezTo>
                    <a:pt x="105" y="74"/>
                    <a:pt x="109" y="74"/>
                    <a:pt x="114" y="70"/>
                  </a:cubicBezTo>
                  <a:cubicBezTo>
                    <a:pt x="118" y="62"/>
                    <a:pt x="114" y="54"/>
                    <a:pt x="109" y="49"/>
                  </a:cubicBezTo>
                  <a:lnTo>
                    <a:pt x="22" y="4"/>
                  </a:lnTo>
                  <a:cubicBezTo>
                    <a:pt x="18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89;p41"/>
            <p:cNvSpPr/>
            <p:nvPr/>
          </p:nvSpPr>
          <p:spPr>
            <a:xfrm flipH="1">
              <a:off x="11136279" y="2035437"/>
              <a:ext cx="18441" cy="10631"/>
            </a:xfrm>
            <a:custGeom>
              <a:avLst/>
              <a:gdLst/>
              <a:ahLst/>
              <a:cxnLst/>
              <a:rect l="l" t="t" r="r" b="b"/>
              <a:pathLst>
                <a:path w="85" h="49" extrusionOk="0">
                  <a:moveTo>
                    <a:pt x="18" y="1"/>
                  </a:moveTo>
                  <a:cubicBezTo>
                    <a:pt x="14" y="1"/>
                    <a:pt x="8" y="4"/>
                    <a:pt x="5" y="11"/>
                  </a:cubicBezTo>
                  <a:cubicBezTo>
                    <a:pt x="1" y="15"/>
                    <a:pt x="5" y="23"/>
                    <a:pt x="14" y="27"/>
                  </a:cubicBezTo>
                  <a:lnTo>
                    <a:pt x="64" y="48"/>
                  </a:lnTo>
                  <a:lnTo>
                    <a:pt x="72" y="48"/>
                  </a:lnTo>
                  <a:cubicBezTo>
                    <a:pt x="76" y="48"/>
                    <a:pt x="80" y="44"/>
                    <a:pt x="80" y="40"/>
                  </a:cubicBezTo>
                  <a:cubicBezTo>
                    <a:pt x="84" y="36"/>
                    <a:pt x="80" y="27"/>
                    <a:pt x="76" y="23"/>
                  </a:cubicBezTo>
                  <a:lnTo>
                    <a:pt x="22" y="2"/>
                  </a:lnTo>
                  <a:cubicBezTo>
                    <a:pt x="21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90;p41"/>
            <p:cNvSpPr/>
            <p:nvPr/>
          </p:nvSpPr>
          <p:spPr>
            <a:xfrm flipH="1">
              <a:off x="11143438" y="2069064"/>
              <a:ext cx="15620" cy="781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58" y="0"/>
                  </a:moveTo>
                  <a:cubicBezTo>
                    <a:pt x="57" y="0"/>
                    <a:pt x="55" y="1"/>
                    <a:pt x="54" y="2"/>
                  </a:cubicBezTo>
                  <a:lnTo>
                    <a:pt x="17" y="10"/>
                  </a:lnTo>
                  <a:cubicBezTo>
                    <a:pt x="0" y="10"/>
                    <a:pt x="0" y="35"/>
                    <a:pt x="21" y="35"/>
                  </a:cubicBezTo>
                  <a:lnTo>
                    <a:pt x="59" y="27"/>
                  </a:lnTo>
                  <a:cubicBezTo>
                    <a:pt x="67" y="23"/>
                    <a:pt x="71" y="18"/>
                    <a:pt x="71" y="10"/>
                  </a:cubicBezTo>
                  <a:cubicBezTo>
                    <a:pt x="68" y="4"/>
                    <a:pt x="63" y="0"/>
                    <a:pt x="58" y="0"/>
                  </a:cubicBezTo>
                  <a:close/>
                </a:path>
              </a:pathLst>
            </a:custGeom>
            <a:solidFill>
              <a:srgbClr val="87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91;p41"/>
            <p:cNvSpPr/>
            <p:nvPr/>
          </p:nvSpPr>
          <p:spPr>
            <a:xfrm flipH="1">
              <a:off x="11432416" y="1870989"/>
              <a:ext cx="284638" cy="69207"/>
            </a:xfrm>
            <a:custGeom>
              <a:avLst/>
              <a:gdLst/>
              <a:ahLst/>
              <a:cxnLst/>
              <a:rect l="l" t="t" r="r" b="b"/>
              <a:pathLst>
                <a:path w="1312" h="319" extrusionOk="0">
                  <a:moveTo>
                    <a:pt x="18" y="1"/>
                  </a:moveTo>
                  <a:cubicBezTo>
                    <a:pt x="13" y="1"/>
                    <a:pt x="5" y="5"/>
                    <a:pt x="1" y="9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422" y="180"/>
                    <a:pt x="857" y="276"/>
                    <a:pt x="1295" y="318"/>
                  </a:cubicBezTo>
                  <a:cubicBezTo>
                    <a:pt x="1296" y="319"/>
                    <a:pt x="1298" y="319"/>
                    <a:pt x="1299" y="319"/>
                  </a:cubicBezTo>
                  <a:cubicBezTo>
                    <a:pt x="1305" y="319"/>
                    <a:pt x="1307" y="313"/>
                    <a:pt x="1307" y="309"/>
                  </a:cubicBezTo>
                  <a:cubicBezTo>
                    <a:pt x="1312" y="301"/>
                    <a:pt x="1303" y="293"/>
                    <a:pt x="1299" y="293"/>
                  </a:cubicBezTo>
                  <a:cubicBezTo>
                    <a:pt x="861" y="251"/>
                    <a:pt x="431" y="155"/>
                    <a:pt x="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92;p41"/>
            <p:cNvSpPr/>
            <p:nvPr/>
          </p:nvSpPr>
          <p:spPr>
            <a:xfrm flipH="1">
              <a:off x="11475806" y="1925009"/>
              <a:ext cx="174211" cy="31241"/>
            </a:xfrm>
            <a:custGeom>
              <a:avLst/>
              <a:gdLst/>
              <a:ahLst/>
              <a:cxnLst/>
              <a:rect l="l" t="t" r="r" b="b"/>
              <a:pathLst>
                <a:path w="803" h="144" extrusionOk="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1" y="19"/>
                    <a:pt x="5" y="23"/>
                    <a:pt x="13" y="27"/>
                  </a:cubicBezTo>
                  <a:cubicBezTo>
                    <a:pt x="268" y="85"/>
                    <a:pt x="527" y="127"/>
                    <a:pt x="790" y="144"/>
                  </a:cubicBezTo>
                  <a:cubicBezTo>
                    <a:pt x="794" y="144"/>
                    <a:pt x="802" y="140"/>
                    <a:pt x="802" y="131"/>
                  </a:cubicBezTo>
                  <a:cubicBezTo>
                    <a:pt x="802" y="123"/>
                    <a:pt x="798" y="119"/>
                    <a:pt x="790" y="119"/>
                  </a:cubicBezTo>
                  <a:cubicBezTo>
                    <a:pt x="531" y="102"/>
                    <a:pt x="272" y="60"/>
                    <a:pt x="22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93;p41"/>
            <p:cNvSpPr/>
            <p:nvPr/>
          </p:nvSpPr>
          <p:spPr>
            <a:xfrm flipH="1">
              <a:off x="11511168" y="1970569"/>
              <a:ext cx="76366" cy="11932"/>
            </a:xfrm>
            <a:custGeom>
              <a:avLst/>
              <a:gdLst/>
              <a:ahLst/>
              <a:cxnLst/>
              <a:rect l="l" t="t" r="r" b="b"/>
              <a:pathLst>
                <a:path w="352" h="55" extrusionOk="0">
                  <a:moveTo>
                    <a:pt x="17" y="1"/>
                  </a:moveTo>
                  <a:cubicBezTo>
                    <a:pt x="9" y="1"/>
                    <a:pt x="1" y="5"/>
                    <a:pt x="1" y="13"/>
                  </a:cubicBezTo>
                  <a:cubicBezTo>
                    <a:pt x="1" y="17"/>
                    <a:pt x="5" y="26"/>
                    <a:pt x="9" y="26"/>
                  </a:cubicBezTo>
                  <a:cubicBezTo>
                    <a:pt x="101" y="47"/>
                    <a:pt x="189" y="55"/>
                    <a:pt x="280" y="55"/>
                  </a:cubicBezTo>
                  <a:lnTo>
                    <a:pt x="335" y="55"/>
                  </a:lnTo>
                  <a:cubicBezTo>
                    <a:pt x="351" y="55"/>
                    <a:pt x="351" y="30"/>
                    <a:pt x="335" y="30"/>
                  </a:cubicBezTo>
                  <a:cubicBezTo>
                    <a:pt x="321" y="30"/>
                    <a:pt x="307" y="31"/>
                    <a:pt x="293" y="31"/>
                  </a:cubicBezTo>
                  <a:cubicBezTo>
                    <a:pt x="199" y="31"/>
                    <a:pt x="108" y="19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94;p41"/>
            <p:cNvSpPr/>
            <p:nvPr/>
          </p:nvSpPr>
          <p:spPr>
            <a:xfrm flipH="1">
              <a:off x="11472334" y="2018515"/>
              <a:ext cx="39919" cy="12149"/>
            </a:xfrm>
            <a:custGeom>
              <a:avLst/>
              <a:gdLst/>
              <a:ahLst/>
              <a:cxnLst/>
              <a:rect l="l" t="t" r="r" b="b"/>
              <a:pathLst>
                <a:path w="184" h="56" extrusionOk="0">
                  <a:moveTo>
                    <a:pt x="167" y="1"/>
                  </a:moveTo>
                  <a:lnTo>
                    <a:pt x="13" y="30"/>
                  </a:lnTo>
                  <a:cubicBezTo>
                    <a:pt x="4" y="30"/>
                    <a:pt x="0" y="38"/>
                    <a:pt x="0" y="43"/>
                  </a:cubicBezTo>
                  <a:cubicBezTo>
                    <a:pt x="0" y="51"/>
                    <a:pt x="4" y="55"/>
                    <a:pt x="13" y="55"/>
                  </a:cubicBezTo>
                  <a:lnTo>
                    <a:pt x="17" y="55"/>
                  </a:lnTo>
                  <a:lnTo>
                    <a:pt x="171" y="30"/>
                  </a:lnTo>
                  <a:cubicBezTo>
                    <a:pt x="180" y="26"/>
                    <a:pt x="184" y="22"/>
                    <a:pt x="184" y="13"/>
                  </a:cubicBezTo>
                  <a:cubicBezTo>
                    <a:pt x="180" y="5"/>
                    <a:pt x="17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95;p41"/>
            <p:cNvSpPr/>
            <p:nvPr/>
          </p:nvSpPr>
          <p:spPr>
            <a:xfrm flipH="1">
              <a:off x="12053543" y="1704805"/>
              <a:ext cx="75499" cy="73112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4" y="1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5" y="7"/>
                    <a:pt x="1" y="15"/>
                    <a:pt x="5" y="24"/>
                  </a:cubicBezTo>
                  <a:cubicBezTo>
                    <a:pt x="92" y="145"/>
                    <a:pt x="201" y="249"/>
                    <a:pt x="322" y="337"/>
                  </a:cubicBezTo>
                  <a:lnTo>
                    <a:pt x="330" y="337"/>
                  </a:lnTo>
                  <a:cubicBezTo>
                    <a:pt x="335" y="337"/>
                    <a:pt x="339" y="337"/>
                    <a:pt x="343" y="332"/>
                  </a:cubicBezTo>
                  <a:cubicBezTo>
                    <a:pt x="347" y="328"/>
                    <a:pt x="347" y="320"/>
                    <a:pt x="339" y="316"/>
                  </a:cubicBezTo>
                  <a:cubicBezTo>
                    <a:pt x="218" y="232"/>
                    <a:pt x="113" y="128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96;p41"/>
            <p:cNvSpPr/>
            <p:nvPr/>
          </p:nvSpPr>
          <p:spPr>
            <a:xfrm flipH="1">
              <a:off x="12003862" y="1680290"/>
              <a:ext cx="114333" cy="116719"/>
            </a:xfrm>
            <a:custGeom>
              <a:avLst/>
              <a:gdLst/>
              <a:ahLst/>
              <a:cxnLst/>
              <a:rect l="l" t="t" r="r" b="b"/>
              <a:pathLst>
                <a:path w="527" h="538" extrusionOk="0">
                  <a:moveTo>
                    <a:pt x="17" y="1"/>
                  </a:moveTo>
                  <a:cubicBezTo>
                    <a:pt x="14" y="1"/>
                    <a:pt x="11" y="3"/>
                    <a:pt x="9" y="7"/>
                  </a:cubicBezTo>
                  <a:cubicBezTo>
                    <a:pt x="1" y="11"/>
                    <a:pt x="1" y="20"/>
                    <a:pt x="9" y="24"/>
                  </a:cubicBezTo>
                  <a:cubicBezTo>
                    <a:pt x="159" y="208"/>
                    <a:pt x="326" y="374"/>
                    <a:pt x="506" y="533"/>
                  </a:cubicBezTo>
                  <a:cubicBezTo>
                    <a:pt x="506" y="537"/>
                    <a:pt x="510" y="537"/>
                    <a:pt x="514" y="537"/>
                  </a:cubicBezTo>
                  <a:cubicBezTo>
                    <a:pt x="518" y="537"/>
                    <a:pt x="518" y="533"/>
                    <a:pt x="523" y="533"/>
                  </a:cubicBezTo>
                  <a:cubicBezTo>
                    <a:pt x="527" y="525"/>
                    <a:pt x="527" y="516"/>
                    <a:pt x="523" y="512"/>
                  </a:cubicBezTo>
                  <a:cubicBezTo>
                    <a:pt x="343" y="358"/>
                    <a:pt x="176" y="187"/>
                    <a:pt x="26" y="7"/>
                  </a:cubicBezTo>
                  <a:cubicBezTo>
                    <a:pt x="24" y="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97;p41"/>
            <p:cNvSpPr/>
            <p:nvPr/>
          </p:nvSpPr>
          <p:spPr>
            <a:xfrm flipH="1">
              <a:off x="11947672" y="1725415"/>
              <a:ext cx="88082" cy="67905"/>
            </a:xfrm>
            <a:custGeom>
              <a:avLst/>
              <a:gdLst/>
              <a:ahLst/>
              <a:cxnLst/>
              <a:rect l="l" t="t" r="r" b="b"/>
              <a:pathLst>
                <a:path w="406" h="313" extrusionOk="0">
                  <a:moveTo>
                    <a:pt x="14" y="1"/>
                  </a:moveTo>
                  <a:cubicBezTo>
                    <a:pt x="10" y="1"/>
                    <a:pt x="7" y="2"/>
                    <a:pt x="5" y="4"/>
                  </a:cubicBezTo>
                  <a:cubicBezTo>
                    <a:pt x="1" y="8"/>
                    <a:pt x="1" y="16"/>
                    <a:pt x="5" y="20"/>
                  </a:cubicBezTo>
                  <a:cubicBezTo>
                    <a:pt x="122" y="129"/>
                    <a:pt x="251" y="225"/>
                    <a:pt x="385" y="313"/>
                  </a:cubicBezTo>
                  <a:lnTo>
                    <a:pt x="401" y="313"/>
                  </a:lnTo>
                  <a:cubicBezTo>
                    <a:pt x="405" y="304"/>
                    <a:pt x="405" y="296"/>
                    <a:pt x="397" y="292"/>
                  </a:cubicBezTo>
                  <a:cubicBezTo>
                    <a:pt x="264" y="208"/>
                    <a:pt x="138" y="108"/>
                    <a:pt x="26" y="4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drumroll.wav"/>
          </p:stSnd>
        </p:sndAc>
      </p:transition>
    </mc:Choice>
    <mc:Fallback xmlns="">
      <p:transition spd="slow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75" name="Google Shape;2375;p5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xứ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endParaRPr dirty="0"/>
          </a:p>
        </p:txBody>
      </p:sp>
      <p:sp>
        <p:nvSpPr>
          <p:cNvPr id="2377" name="Google Shape;2377;p57"/>
          <p:cNvSpPr/>
          <p:nvPr/>
        </p:nvSpPr>
        <p:spPr>
          <a:xfrm>
            <a:off x="1905500" y="1684324"/>
            <a:ext cx="1028049" cy="843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nchers"/>
              </a:rPr>
              <a:t>02</a:t>
            </a:r>
          </a:p>
        </p:txBody>
      </p:sp>
      <p:grpSp>
        <p:nvGrpSpPr>
          <p:cNvPr id="2378" name="Google Shape;2378;p57"/>
          <p:cNvGrpSpPr/>
          <p:nvPr/>
        </p:nvGrpSpPr>
        <p:grpSpPr>
          <a:xfrm rot="-1051225">
            <a:off x="1755069" y="169476"/>
            <a:ext cx="1403093" cy="746067"/>
            <a:chOff x="5323560" y="4021189"/>
            <a:chExt cx="1257876" cy="668851"/>
          </a:xfrm>
        </p:grpSpPr>
        <p:sp>
          <p:nvSpPr>
            <p:cNvPr id="2379" name="Google Shape;2379;p57"/>
            <p:cNvSpPr/>
            <p:nvPr/>
          </p:nvSpPr>
          <p:spPr>
            <a:xfrm>
              <a:off x="5454350" y="4035412"/>
              <a:ext cx="1127087" cy="654629"/>
            </a:xfrm>
            <a:custGeom>
              <a:avLst/>
              <a:gdLst/>
              <a:ahLst/>
              <a:cxnLst/>
              <a:rect l="l" t="t" r="r" b="b"/>
              <a:pathLst>
                <a:path w="5327" h="3094" extrusionOk="0">
                  <a:moveTo>
                    <a:pt x="1624" y="0"/>
                  </a:moveTo>
                  <a:lnTo>
                    <a:pt x="1641" y="129"/>
                  </a:lnTo>
                  <a:cubicBezTo>
                    <a:pt x="1641" y="129"/>
                    <a:pt x="1601" y="101"/>
                    <a:pt x="1505" y="101"/>
                  </a:cubicBezTo>
                  <a:cubicBezTo>
                    <a:pt x="1349" y="101"/>
                    <a:pt x="1045" y="178"/>
                    <a:pt x="527" y="584"/>
                  </a:cubicBezTo>
                  <a:lnTo>
                    <a:pt x="644" y="660"/>
                  </a:lnTo>
                  <a:cubicBezTo>
                    <a:pt x="644" y="660"/>
                    <a:pt x="93" y="1127"/>
                    <a:pt x="1" y="1256"/>
                  </a:cubicBezTo>
                  <a:cubicBezTo>
                    <a:pt x="1" y="1256"/>
                    <a:pt x="360" y="1553"/>
                    <a:pt x="715" y="1578"/>
                  </a:cubicBezTo>
                  <a:lnTo>
                    <a:pt x="727" y="1720"/>
                  </a:lnTo>
                  <a:cubicBezTo>
                    <a:pt x="873" y="1779"/>
                    <a:pt x="1026" y="1807"/>
                    <a:pt x="1180" y="1807"/>
                  </a:cubicBezTo>
                  <a:cubicBezTo>
                    <a:pt x="1256" y="1807"/>
                    <a:pt x="1332" y="1800"/>
                    <a:pt x="1407" y="1787"/>
                  </a:cubicBezTo>
                  <a:lnTo>
                    <a:pt x="1407" y="1787"/>
                  </a:lnTo>
                  <a:lnTo>
                    <a:pt x="1366" y="1945"/>
                  </a:lnTo>
                  <a:cubicBezTo>
                    <a:pt x="1366" y="1945"/>
                    <a:pt x="1440" y="1956"/>
                    <a:pt x="1548" y="1956"/>
                  </a:cubicBezTo>
                  <a:cubicBezTo>
                    <a:pt x="1713" y="1956"/>
                    <a:pt x="1957" y="1930"/>
                    <a:pt x="2134" y="1799"/>
                  </a:cubicBezTo>
                  <a:cubicBezTo>
                    <a:pt x="2134" y="2312"/>
                    <a:pt x="2234" y="2358"/>
                    <a:pt x="2234" y="2358"/>
                  </a:cubicBezTo>
                  <a:lnTo>
                    <a:pt x="2309" y="2271"/>
                  </a:lnTo>
                  <a:cubicBezTo>
                    <a:pt x="2309" y="2271"/>
                    <a:pt x="2451" y="2705"/>
                    <a:pt x="2718" y="2847"/>
                  </a:cubicBezTo>
                  <a:lnTo>
                    <a:pt x="2701" y="2713"/>
                  </a:lnTo>
                  <a:lnTo>
                    <a:pt x="3060" y="3093"/>
                  </a:lnTo>
                  <a:lnTo>
                    <a:pt x="3499" y="2580"/>
                  </a:lnTo>
                  <a:lnTo>
                    <a:pt x="3565" y="2759"/>
                  </a:lnTo>
                  <a:cubicBezTo>
                    <a:pt x="3565" y="2759"/>
                    <a:pt x="3728" y="2388"/>
                    <a:pt x="3695" y="2166"/>
                  </a:cubicBezTo>
                  <a:lnTo>
                    <a:pt x="3695" y="2166"/>
                  </a:lnTo>
                  <a:lnTo>
                    <a:pt x="3833" y="2187"/>
                  </a:lnTo>
                  <a:cubicBezTo>
                    <a:pt x="3858" y="2016"/>
                    <a:pt x="3853" y="1845"/>
                    <a:pt x="3820" y="1674"/>
                  </a:cubicBezTo>
                  <a:lnTo>
                    <a:pt x="3820" y="1674"/>
                  </a:lnTo>
                  <a:lnTo>
                    <a:pt x="3841" y="1682"/>
                  </a:lnTo>
                  <a:lnTo>
                    <a:pt x="3853" y="1686"/>
                  </a:lnTo>
                  <a:cubicBezTo>
                    <a:pt x="3949" y="1722"/>
                    <a:pt x="4055" y="1734"/>
                    <a:pt x="4152" y="1734"/>
                  </a:cubicBezTo>
                  <a:cubicBezTo>
                    <a:pt x="4339" y="1734"/>
                    <a:pt x="4496" y="1691"/>
                    <a:pt x="4496" y="1691"/>
                  </a:cubicBezTo>
                  <a:lnTo>
                    <a:pt x="4450" y="1590"/>
                  </a:lnTo>
                  <a:lnTo>
                    <a:pt x="5327" y="1423"/>
                  </a:lnTo>
                  <a:cubicBezTo>
                    <a:pt x="5214" y="1265"/>
                    <a:pt x="5085" y="1123"/>
                    <a:pt x="4939" y="998"/>
                  </a:cubicBezTo>
                  <a:lnTo>
                    <a:pt x="5014" y="943"/>
                  </a:lnTo>
                  <a:cubicBezTo>
                    <a:pt x="4830" y="751"/>
                    <a:pt x="4609" y="593"/>
                    <a:pt x="4367" y="480"/>
                  </a:cubicBezTo>
                  <a:lnTo>
                    <a:pt x="4413" y="388"/>
                  </a:lnTo>
                  <a:cubicBezTo>
                    <a:pt x="4294" y="324"/>
                    <a:pt x="4165" y="299"/>
                    <a:pt x="4035" y="299"/>
                  </a:cubicBezTo>
                  <a:cubicBezTo>
                    <a:pt x="3520" y="299"/>
                    <a:pt x="2989" y="701"/>
                    <a:pt x="2989" y="701"/>
                  </a:cubicBezTo>
                  <a:lnTo>
                    <a:pt x="2998" y="710"/>
                  </a:lnTo>
                  <a:lnTo>
                    <a:pt x="2994" y="714"/>
                  </a:lnTo>
                  <a:cubicBezTo>
                    <a:pt x="2948" y="584"/>
                    <a:pt x="2693" y="13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7"/>
            <p:cNvSpPr/>
            <p:nvPr/>
          </p:nvSpPr>
          <p:spPr>
            <a:xfrm>
              <a:off x="5331075" y="4024150"/>
              <a:ext cx="1127087" cy="654629"/>
            </a:xfrm>
            <a:custGeom>
              <a:avLst/>
              <a:gdLst/>
              <a:ahLst/>
              <a:cxnLst/>
              <a:rect l="l" t="t" r="r" b="b"/>
              <a:pathLst>
                <a:path w="5327" h="3094" extrusionOk="0">
                  <a:moveTo>
                    <a:pt x="1624" y="0"/>
                  </a:moveTo>
                  <a:lnTo>
                    <a:pt x="1641" y="129"/>
                  </a:lnTo>
                  <a:cubicBezTo>
                    <a:pt x="1641" y="129"/>
                    <a:pt x="1601" y="101"/>
                    <a:pt x="1505" y="101"/>
                  </a:cubicBezTo>
                  <a:cubicBezTo>
                    <a:pt x="1349" y="101"/>
                    <a:pt x="1045" y="178"/>
                    <a:pt x="527" y="584"/>
                  </a:cubicBezTo>
                  <a:lnTo>
                    <a:pt x="644" y="660"/>
                  </a:lnTo>
                  <a:cubicBezTo>
                    <a:pt x="644" y="660"/>
                    <a:pt x="93" y="1127"/>
                    <a:pt x="1" y="1256"/>
                  </a:cubicBezTo>
                  <a:cubicBezTo>
                    <a:pt x="1" y="1256"/>
                    <a:pt x="360" y="1553"/>
                    <a:pt x="715" y="1578"/>
                  </a:cubicBezTo>
                  <a:lnTo>
                    <a:pt x="727" y="1720"/>
                  </a:lnTo>
                  <a:cubicBezTo>
                    <a:pt x="873" y="1779"/>
                    <a:pt x="1026" y="1807"/>
                    <a:pt x="1180" y="1807"/>
                  </a:cubicBezTo>
                  <a:cubicBezTo>
                    <a:pt x="1256" y="1807"/>
                    <a:pt x="1332" y="1800"/>
                    <a:pt x="1407" y="1787"/>
                  </a:cubicBezTo>
                  <a:lnTo>
                    <a:pt x="1407" y="1787"/>
                  </a:lnTo>
                  <a:lnTo>
                    <a:pt x="1366" y="1945"/>
                  </a:lnTo>
                  <a:cubicBezTo>
                    <a:pt x="1366" y="1945"/>
                    <a:pt x="1440" y="1956"/>
                    <a:pt x="1548" y="1956"/>
                  </a:cubicBezTo>
                  <a:cubicBezTo>
                    <a:pt x="1713" y="1956"/>
                    <a:pt x="1957" y="1930"/>
                    <a:pt x="2134" y="1799"/>
                  </a:cubicBezTo>
                  <a:cubicBezTo>
                    <a:pt x="2134" y="2312"/>
                    <a:pt x="2234" y="2358"/>
                    <a:pt x="2234" y="2358"/>
                  </a:cubicBezTo>
                  <a:lnTo>
                    <a:pt x="2309" y="2271"/>
                  </a:lnTo>
                  <a:cubicBezTo>
                    <a:pt x="2309" y="2271"/>
                    <a:pt x="2451" y="2705"/>
                    <a:pt x="2718" y="2847"/>
                  </a:cubicBezTo>
                  <a:lnTo>
                    <a:pt x="2701" y="2713"/>
                  </a:lnTo>
                  <a:lnTo>
                    <a:pt x="3060" y="3093"/>
                  </a:lnTo>
                  <a:lnTo>
                    <a:pt x="3499" y="2580"/>
                  </a:lnTo>
                  <a:lnTo>
                    <a:pt x="3565" y="2759"/>
                  </a:lnTo>
                  <a:cubicBezTo>
                    <a:pt x="3565" y="2759"/>
                    <a:pt x="3728" y="2388"/>
                    <a:pt x="3695" y="2166"/>
                  </a:cubicBezTo>
                  <a:lnTo>
                    <a:pt x="3695" y="2166"/>
                  </a:lnTo>
                  <a:lnTo>
                    <a:pt x="3833" y="2187"/>
                  </a:lnTo>
                  <a:cubicBezTo>
                    <a:pt x="3858" y="2016"/>
                    <a:pt x="3853" y="1845"/>
                    <a:pt x="3820" y="1674"/>
                  </a:cubicBezTo>
                  <a:lnTo>
                    <a:pt x="3820" y="1674"/>
                  </a:lnTo>
                  <a:lnTo>
                    <a:pt x="3841" y="1682"/>
                  </a:lnTo>
                  <a:lnTo>
                    <a:pt x="3853" y="1686"/>
                  </a:lnTo>
                  <a:cubicBezTo>
                    <a:pt x="3949" y="1722"/>
                    <a:pt x="4055" y="1734"/>
                    <a:pt x="4152" y="1734"/>
                  </a:cubicBezTo>
                  <a:cubicBezTo>
                    <a:pt x="4339" y="1734"/>
                    <a:pt x="4496" y="1691"/>
                    <a:pt x="4496" y="1691"/>
                  </a:cubicBezTo>
                  <a:lnTo>
                    <a:pt x="4450" y="1590"/>
                  </a:lnTo>
                  <a:lnTo>
                    <a:pt x="5327" y="1423"/>
                  </a:lnTo>
                  <a:cubicBezTo>
                    <a:pt x="5214" y="1265"/>
                    <a:pt x="5085" y="1123"/>
                    <a:pt x="4939" y="998"/>
                  </a:cubicBezTo>
                  <a:lnTo>
                    <a:pt x="5014" y="943"/>
                  </a:lnTo>
                  <a:cubicBezTo>
                    <a:pt x="4830" y="751"/>
                    <a:pt x="4609" y="593"/>
                    <a:pt x="4367" y="480"/>
                  </a:cubicBezTo>
                  <a:lnTo>
                    <a:pt x="4413" y="388"/>
                  </a:lnTo>
                  <a:cubicBezTo>
                    <a:pt x="4294" y="324"/>
                    <a:pt x="4165" y="299"/>
                    <a:pt x="4035" y="299"/>
                  </a:cubicBezTo>
                  <a:cubicBezTo>
                    <a:pt x="3520" y="299"/>
                    <a:pt x="2989" y="701"/>
                    <a:pt x="2989" y="701"/>
                  </a:cubicBezTo>
                  <a:lnTo>
                    <a:pt x="2998" y="710"/>
                  </a:lnTo>
                  <a:lnTo>
                    <a:pt x="2994" y="714"/>
                  </a:lnTo>
                  <a:cubicBezTo>
                    <a:pt x="2948" y="584"/>
                    <a:pt x="2693" y="13"/>
                    <a:pt x="1624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5782689" y="4212882"/>
              <a:ext cx="359686" cy="462091"/>
            </a:xfrm>
            <a:custGeom>
              <a:avLst/>
              <a:gdLst/>
              <a:ahLst/>
              <a:cxnLst/>
              <a:rect l="l" t="t" r="r" b="b"/>
              <a:pathLst>
                <a:path w="1700" h="2184" extrusionOk="0">
                  <a:moveTo>
                    <a:pt x="1090" y="593"/>
                  </a:moveTo>
                  <a:lnTo>
                    <a:pt x="1278" y="714"/>
                  </a:lnTo>
                  <a:lnTo>
                    <a:pt x="1274" y="719"/>
                  </a:lnTo>
                  <a:lnTo>
                    <a:pt x="1086" y="593"/>
                  </a:lnTo>
                  <a:close/>
                  <a:moveTo>
                    <a:pt x="598" y="706"/>
                  </a:moveTo>
                  <a:lnTo>
                    <a:pt x="598" y="710"/>
                  </a:lnTo>
                  <a:lnTo>
                    <a:pt x="456" y="881"/>
                  </a:lnTo>
                  <a:lnTo>
                    <a:pt x="452" y="877"/>
                  </a:lnTo>
                  <a:lnTo>
                    <a:pt x="598" y="706"/>
                  </a:lnTo>
                  <a:close/>
                  <a:moveTo>
                    <a:pt x="1053" y="731"/>
                  </a:moveTo>
                  <a:cubicBezTo>
                    <a:pt x="1195" y="777"/>
                    <a:pt x="1320" y="873"/>
                    <a:pt x="1403" y="1002"/>
                  </a:cubicBezTo>
                  <a:lnTo>
                    <a:pt x="1399" y="1002"/>
                  </a:lnTo>
                  <a:cubicBezTo>
                    <a:pt x="1316" y="877"/>
                    <a:pt x="1190" y="781"/>
                    <a:pt x="1048" y="731"/>
                  </a:cubicBezTo>
                  <a:close/>
                  <a:moveTo>
                    <a:pt x="869" y="481"/>
                  </a:moveTo>
                  <a:lnTo>
                    <a:pt x="873" y="485"/>
                  </a:lnTo>
                  <a:cubicBezTo>
                    <a:pt x="848" y="669"/>
                    <a:pt x="823" y="856"/>
                    <a:pt x="806" y="1040"/>
                  </a:cubicBezTo>
                  <a:lnTo>
                    <a:pt x="802" y="1040"/>
                  </a:lnTo>
                  <a:cubicBezTo>
                    <a:pt x="819" y="852"/>
                    <a:pt x="844" y="664"/>
                    <a:pt x="869" y="481"/>
                  </a:cubicBezTo>
                  <a:close/>
                  <a:moveTo>
                    <a:pt x="790" y="585"/>
                  </a:moveTo>
                  <a:lnTo>
                    <a:pt x="790" y="589"/>
                  </a:lnTo>
                  <a:cubicBezTo>
                    <a:pt x="677" y="765"/>
                    <a:pt x="593" y="952"/>
                    <a:pt x="543" y="1153"/>
                  </a:cubicBezTo>
                  <a:lnTo>
                    <a:pt x="535" y="1153"/>
                  </a:lnTo>
                  <a:cubicBezTo>
                    <a:pt x="589" y="952"/>
                    <a:pt x="677" y="760"/>
                    <a:pt x="790" y="585"/>
                  </a:cubicBezTo>
                  <a:close/>
                  <a:moveTo>
                    <a:pt x="1115" y="998"/>
                  </a:moveTo>
                  <a:cubicBezTo>
                    <a:pt x="1186" y="1044"/>
                    <a:pt x="1249" y="1111"/>
                    <a:pt x="1286" y="1186"/>
                  </a:cubicBezTo>
                  <a:lnTo>
                    <a:pt x="1282" y="1190"/>
                  </a:lnTo>
                  <a:cubicBezTo>
                    <a:pt x="1245" y="1115"/>
                    <a:pt x="1186" y="1048"/>
                    <a:pt x="1115" y="1002"/>
                  </a:cubicBezTo>
                  <a:lnTo>
                    <a:pt x="1115" y="998"/>
                  </a:lnTo>
                  <a:close/>
                  <a:moveTo>
                    <a:pt x="781" y="1399"/>
                  </a:moveTo>
                  <a:lnTo>
                    <a:pt x="785" y="1403"/>
                  </a:lnTo>
                  <a:cubicBezTo>
                    <a:pt x="760" y="1449"/>
                    <a:pt x="731" y="1495"/>
                    <a:pt x="694" y="1533"/>
                  </a:cubicBezTo>
                  <a:cubicBezTo>
                    <a:pt x="727" y="1491"/>
                    <a:pt x="756" y="1449"/>
                    <a:pt x="777" y="1399"/>
                  </a:cubicBezTo>
                  <a:close/>
                  <a:moveTo>
                    <a:pt x="1032" y="1407"/>
                  </a:moveTo>
                  <a:cubicBezTo>
                    <a:pt x="1048" y="1482"/>
                    <a:pt x="1073" y="1549"/>
                    <a:pt x="1107" y="1616"/>
                  </a:cubicBezTo>
                  <a:cubicBezTo>
                    <a:pt x="1069" y="1553"/>
                    <a:pt x="1044" y="1482"/>
                    <a:pt x="1032" y="1412"/>
                  </a:cubicBezTo>
                  <a:lnTo>
                    <a:pt x="1032" y="1407"/>
                  </a:lnTo>
                  <a:close/>
                  <a:moveTo>
                    <a:pt x="894" y="1"/>
                  </a:moveTo>
                  <a:lnTo>
                    <a:pt x="890" y="88"/>
                  </a:lnTo>
                  <a:cubicBezTo>
                    <a:pt x="873" y="443"/>
                    <a:pt x="527" y="606"/>
                    <a:pt x="522" y="606"/>
                  </a:cubicBezTo>
                  <a:lnTo>
                    <a:pt x="510" y="606"/>
                  </a:lnTo>
                  <a:cubicBezTo>
                    <a:pt x="506" y="602"/>
                    <a:pt x="502" y="602"/>
                    <a:pt x="502" y="598"/>
                  </a:cubicBezTo>
                  <a:lnTo>
                    <a:pt x="468" y="502"/>
                  </a:lnTo>
                  <a:lnTo>
                    <a:pt x="460" y="506"/>
                  </a:lnTo>
                  <a:cubicBezTo>
                    <a:pt x="414" y="522"/>
                    <a:pt x="368" y="539"/>
                    <a:pt x="322" y="547"/>
                  </a:cubicBezTo>
                  <a:cubicBezTo>
                    <a:pt x="293" y="552"/>
                    <a:pt x="268" y="552"/>
                    <a:pt x="239" y="552"/>
                  </a:cubicBezTo>
                  <a:cubicBezTo>
                    <a:pt x="189" y="552"/>
                    <a:pt x="138" y="543"/>
                    <a:pt x="88" y="531"/>
                  </a:cubicBezTo>
                  <a:lnTo>
                    <a:pt x="80" y="527"/>
                  </a:lnTo>
                  <a:lnTo>
                    <a:pt x="76" y="535"/>
                  </a:lnTo>
                  <a:cubicBezTo>
                    <a:pt x="30" y="635"/>
                    <a:pt x="9" y="748"/>
                    <a:pt x="5" y="856"/>
                  </a:cubicBezTo>
                  <a:cubicBezTo>
                    <a:pt x="1" y="1253"/>
                    <a:pt x="51" y="1391"/>
                    <a:pt x="80" y="1441"/>
                  </a:cubicBezTo>
                  <a:lnTo>
                    <a:pt x="88" y="1453"/>
                  </a:lnTo>
                  <a:lnTo>
                    <a:pt x="151" y="1374"/>
                  </a:lnTo>
                  <a:cubicBezTo>
                    <a:pt x="155" y="1370"/>
                    <a:pt x="159" y="1370"/>
                    <a:pt x="168" y="1370"/>
                  </a:cubicBezTo>
                  <a:cubicBezTo>
                    <a:pt x="172" y="1370"/>
                    <a:pt x="176" y="1374"/>
                    <a:pt x="176" y="1382"/>
                  </a:cubicBezTo>
                  <a:cubicBezTo>
                    <a:pt x="176" y="1386"/>
                    <a:pt x="305" y="1762"/>
                    <a:pt x="535" y="1921"/>
                  </a:cubicBezTo>
                  <a:lnTo>
                    <a:pt x="552" y="1933"/>
                  </a:lnTo>
                  <a:lnTo>
                    <a:pt x="539" y="1829"/>
                  </a:lnTo>
                  <a:cubicBezTo>
                    <a:pt x="539" y="1821"/>
                    <a:pt x="548" y="1812"/>
                    <a:pt x="556" y="1812"/>
                  </a:cubicBezTo>
                  <a:cubicBezTo>
                    <a:pt x="560" y="1812"/>
                    <a:pt x="564" y="1816"/>
                    <a:pt x="568" y="1816"/>
                  </a:cubicBezTo>
                  <a:lnTo>
                    <a:pt x="902" y="2167"/>
                  </a:lnTo>
                  <a:lnTo>
                    <a:pt x="907" y="2175"/>
                  </a:lnTo>
                  <a:lnTo>
                    <a:pt x="915" y="2184"/>
                  </a:lnTo>
                  <a:lnTo>
                    <a:pt x="1190" y="1862"/>
                  </a:lnTo>
                  <a:lnTo>
                    <a:pt x="1341" y="1683"/>
                  </a:lnTo>
                  <a:cubicBezTo>
                    <a:pt x="1345" y="1679"/>
                    <a:pt x="1349" y="1679"/>
                    <a:pt x="1357" y="1679"/>
                  </a:cubicBezTo>
                  <a:cubicBezTo>
                    <a:pt x="1361" y="1679"/>
                    <a:pt x="1366" y="1683"/>
                    <a:pt x="1366" y="1687"/>
                  </a:cubicBezTo>
                  <a:lnTo>
                    <a:pt x="1420" y="1833"/>
                  </a:lnTo>
                  <a:lnTo>
                    <a:pt x="1428" y="1808"/>
                  </a:lnTo>
                  <a:cubicBezTo>
                    <a:pt x="1478" y="1679"/>
                    <a:pt x="1558" y="1441"/>
                    <a:pt x="1533" y="1286"/>
                  </a:cubicBezTo>
                  <a:cubicBezTo>
                    <a:pt x="1533" y="1278"/>
                    <a:pt x="1537" y="1274"/>
                    <a:pt x="1537" y="1270"/>
                  </a:cubicBezTo>
                  <a:cubicBezTo>
                    <a:pt x="1541" y="1270"/>
                    <a:pt x="1545" y="1265"/>
                    <a:pt x="1549" y="1265"/>
                  </a:cubicBezTo>
                  <a:lnTo>
                    <a:pt x="1675" y="1286"/>
                  </a:lnTo>
                  <a:lnTo>
                    <a:pt x="1675" y="1274"/>
                  </a:lnTo>
                  <a:cubicBezTo>
                    <a:pt x="1700" y="1061"/>
                    <a:pt x="1683" y="848"/>
                    <a:pt x="1620" y="639"/>
                  </a:cubicBezTo>
                  <a:cubicBezTo>
                    <a:pt x="1616" y="631"/>
                    <a:pt x="1612" y="618"/>
                    <a:pt x="1608" y="606"/>
                  </a:cubicBezTo>
                  <a:lnTo>
                    <a:pt x="1608" y="602"/>
                  </a:lnTo>
                  <a:lnTo>
                    <a:pt x="1599" y="602"/>
                  </a:lnTo>
                  <a:cubicBezTo>
                    <a:pt x="1537" y="564"/>
                    <a:pt x="1470" y="522"/>
                    <a:pt x="1412" y="493"/>
                  </a:cubicBezTo>
                  <a:cubicBezTo>
                    <a:pt x="1353" y="460"/>
                    <a:pt x="1307" y="435"/>
                    <a:pt x="1286" y="422"/>
                  </a:cubicBezTo>
                  <a:lnTo>
                    <a:pt x="1274" y="418"/>
                  </a:lnTo>
                  <a:lnTo>
                    <a:pt x="1261" y="464"/>
                  </a:lnTo>
                  <a:cubicBezTo>
                    <a:pt x="1261" y="468"/>
                    <a:pt x="1253" y="472"/>
                    <a:pt x="1245" y="472"/>
                  </a:cubicBezTo>
                  <a:cubicBezTo>
                    <a:pt x="1240" y="472"/>
                    <a:pt x="1240" y="472"/>
                    <a:pt x="1236" y="468"/>
                  </a:cubicBezTo>
                  <a:cubicBezTo>
                    <a:pt x="1115" y="376"/>
                    <a:pt x="1015" y="264"/>
                    <a:pt x="940" y="134"/>
                  </a:cubicBezTo>
                  <a:lnTo>
                    <a:pt x="915" y="80"/>
                  </a:lnTo>
                  <a:lnTo>
                    <a:pt x="923" y="138"/>
                  </a:lnTo>
                  <a:cubicBezTo>
                    <a:pt x="965" y="406"/>
                    <a:pt x="944" y="689"/>
                    <a:pt x="923" y="940"/>
                  </a:cubicBezTo>
                  <a:cubicBezTo>
                    <a:pt x="902" y="1194"/>
                    <a:pt x="881" y="1453"/>
                    <a:pt x="915" y="1704"/>
                  </a:cubicBezTo>
                  <a:lnTo>
                    <a:pt x="907" y="1704"/>
                  </a:lnTo>
                  <a:cubicBezTo>
                    <a:pt x="873" y="1449"/>
                    <a:pt x="898" y="1190"/>
                    <a:pt x="919" y="940"/>
                  </a:cubicBezTo>
                  <a:cubicBezTo>
                    <a:pt x="940" y="656"/>
                    <a:pt x="965" y="368"/>
                    <a:pt x="911" y="84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5763223" y="4177547"/>
              <a:ext cx="218351" cy="155723"/>
            </a:xfrm>
            <a:custGeom>
              <a:avLst/>
              <a:gdLst/>
              <a:ahLst/>
              <a:cxnLst/>
              <a:rect l="l" t="t" r="r" b="b"/>
              <a:pathLst>
                <a:path w="1032" h="736" extrusionOk="0">
                  <a:moveTo>
                    <a:pt x="698" y="101"/>
                  </a:moveTo>
                  <a:lnTo>
                    <a:pt x="698" y="105"/>
                  </a:lnTo>
                  <a:lnTo>
                    <a:pt x="744" y="105"/>
                  </a:lnTo>
                  <a:lnTo>
                    <a:pt x="744" y="109"/>
                  </a:lnTo>
                  <a:lnTo>
                    <a:pt x="698" y="109"/>
                  </a:lnTo>
                  <a:cubicBezTo>
                    <a:pt x="610" y="109"/>
                    <a:pt x="527" y="130"/>
                    <a:pt x="448" y="168"/>
                  </a:cubicBezTo>
                  <a:cubicBezTo>
                    <a:pt x="523" y="126"/>
                    <a:pt x="610" y="101"/>
                    <a:pt x="698" y="101"/>
                  </a:cubicBezTo>
                  <a:close/>
                  <a:moveTo>
                    <a:pt x="598" y="226"/>
                  </a:moveTo>
                  <a:lnTo>
                    <a:pt x="598" y="230"/>
                  </a:lnTo>
                  <a:lnTo>
                    <a:pt x="493" y="276"/>
                  </a:lnTo>
                  <a:lnTo>
                    <a:pt x="493" y="272"/>
                  </a:lnTo>
                  <a:lnTo>
                    <a:pt x="598" y="226"/>
                  </a:lnTo>
                  <a:close/>
                  <a:moveTo>
                    <a:pt x="765" y="322"/>
                  </a:moveTo>
                  <a:cubicBezTo>
                    <a:pt x="777" y="351"/>
                    <a:pt x="769" y="385"/>
                    <a:pt x="744" y="406"/>
                  </a:cubicBezTo>
                  <a:lnTo>
                    <a:pt x="740" y="401"/>
                  </a:lnTo>
                  <a:cubicBezTo>
                    <a:pt x="765" y="385"/>
                    <a:pt x="773" y="351"/>
                    <a:pt x="761" y="322"/>
                  </a:cubicBezTo>
                  <a:close/>
                  <a:moveTo>
                    <a:pt x="844" y="214"/>
                  </a:moveTo>
                  <a:lnTo>
                    <a:pt x="844" y="214"/>
                  </a:lnTo>
                  <a:cubicBezTo>
                    <a:pt x="869" y="322"/>
                    <a:pt x="832" y="431"/>
                    <a:pt x="752" y="506"/>
                  </a:cubicBezTo>
                  <a:cubicBezTo>
                    <a:pt x="827" y="431"/>
                    <a:pt x="861" y="322"/>
                    <a:pt x="844" y="214"/>
                  </a:cubicBezTo>
                  <a:close/>
                  <a:moveTo>
                    <a:pt x="719" y="1"/>
                  </a:moveTo>
                  <a:cubicBezTo>
                    <a:pt x="606" y="1"/>
                    <a:pt x="422" y="38"/>
                    <a:pt x="210" y="222"/>
                  </a:cubicBezTo>
                  <a:lnTo>
                    <a:pt x="205" y="230"/>
                  </a:lnTo>
                  <a:lnTo>
                    <a:pt x="256" y="289"/>
                  </a:lnTo>
                  <a:cubicBezTo>
                    <a:pt x="260" y="297"/>
                    <a:pt x="260" y="305"/>
                    <a:pt x="256" y="310"/>
                  </a:cubicBezTo>
                  <a:cubicBezTo>
                    <a:pt x="251" y="314"/>
                    <a:pt x="143" y="435"/>
                    <a:pt x="13" y="548"/>
                  </a:cubicBezTo>
                  <a:lnTo>
                    <a:pt x="1" y="556"/>
                  </a:lnTo>
                  <a:lnTo>
                    <a:pt x="9" y="564"/>
                  </a:lnTo>
                  <a:cubicBezTo>
                    <a:pt x="55" y="606"/>
                    <a:pt x="109" y="639"/>
                    <a:pt x="168" y="660"/>
                  </a:cubicBezTo>
                  <a:lnTo>
                    <a:pt x="172" y="660"/>
                  </a:lnTo>
                  <a:cubicBezTo>
                    <a:pt x="222" y="681"/>
                    <a:pt x="276" y="689"/>
                    <a:pt x="331" y="689"/>
                  </a:cubicBezTo>
                  <a:cubicBezTo>
                    <a:pt x="410" y="689"/>
                    <a:pt x="493" y="669"/>
                    <a:pt x="564" y="631"/>
                  </a:cubicBezTo>
                  <a:lnTo>
                    <a:pt x="577" y="631"/>
                  </a:lnTo>
                  <a:cubicBezTo>
                    <a:pt x="581" y="631"/>
                    <a:pt x="585" y="635"/>
                    <a:pt x="589" y="639"/>
                  </a:cubicBezTo>
                  <a:lnTo>
                    <a:pt x="619" y="735"/>
                  </a:lnTo>
                  <a:lnTo>
                    <a:pt x="631" y="731"/>
                  </a:lnTo>
                  <a:cubicBezTo>
                    <a:pt x="727" y="677"/>
                    <a:pt x="1032" y="472"/>
                    <a:pt x="923" y="67"/>
                  </a:cubicBezTo>
                  <a:lnTo>
                    <a:pt x="919" y="51"/>
                  </a:lnTo>
                  <a:lnTo>
                    <a:pt x="907" y="63"/>
                  </a:lnTo>
                  <a:cubicBezTo>
                    <a:pt x="710" y="247"/>
                    <a:pt x="443" y="497"/>
                    <a:pt x="118" y="585"/>
                  </a:cubicBezTo>
                  <a:lnTo>
                    <a:pt x="118" y="581"/>
                  </a:lnTo>
                  <a:cubicBezTo>
                    <a:pt x="443" y="493"/>
                    <a:pt x="715" y="239"/>
                    <a:pt x="911" y="55"/>
                  </a:cubicBezTo>
                  <a:lnTo>
                    <a:pt x="923" y="42"/>
                  </a:lnTo>
                  <a:lnTo>
                    <a:pt x="907" y="38"/>
                  </a:lnTo>
                  <a:cubicBezTo>
                    <a:pt x="848" y="13"/>
                    <a:pt x="786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5965494" y="4163372"/>
              <a:ext cx="175188" cy="177727"/>
            </a:xfrm>
            <a:custGeom>
              <a:avLst/>
              <a:gdLst/>
              <a:ahLst/>
              <a:cxnLst/>
              <a:rect l="l" t="t" r="r" b="b"/>
              <a:pathLst>
                <a:path w="828" h="840" extrusionOk="0">
                  <a:moveTo>
                    <a:pt x="422" y="101"/>
                  </a:moveTo>
                  <a:lnTo>
                    <a:pt x="422" y="109"/>
                  </a:lnTo>
                  <a:lnTo>
                    <a:pt x="364" y="114"/>
                  </a:lnTo>
                  <a:lnTo>
                    <a:pt x="422" y="101"/>
                  </a:lnTo>
                  <a:close/>
                  <a:moveTo>
                    <a:pt x="552" y="164"/>
                  </a:moveTo>
                  <a:lnTo>
                    <a:pt x="552" y="168"/>
                  </a:lnTo>
                  <a:lnTo>
                    <a:pt x="477" y="168"/>
                  </a:lnTo>
                  <a:lnTo>
                    <a:pt x="477" y="164"/>
                  </a:lnTo>
                  <a:close/>
                  <a:moveTo>
                    <a:pt x="88" y="197"/>
                  </a:moveTo>
                  <a:cubicBezTo>
                    <a:pt x="155" y="256"/>
                    <a:pt x="209" y="331"/>
                    <a:pt x="239" y="414"/>
                  </a:cubicBezTo>
                  <a:lnTo>
                    <a:pt x="235" y="414"/>
                  </a:lnTo>
                  <a:cubicBezTo>
                    <a:pt x="201" y="331"/>
                    <a:pt x="151" y="260"/>
                    <a:pt x="88" y="197"/>
                  </a:cubicBezTo>
                  <a:close/>
                  <a:moveTo>
                    <a:pt x="326" y="1"/>
                  </a:moveTo>
                  <a:cubicBezTo>
                    <a:pt x="222" y="1"/>
                    <a:pt x="122" y="30"/>
                    <a:pt x="34" y="84"/>
                  </a:cubicBezTo>
                  <a:lnTo>
                    <a:pt x="9" y="101"/>
                  </a:lnTo>
                  <a:lnTo>
                    <a:pt x="38" y="105"/>
                  </a:lnTo>
                  <a:cubicBezTo>
                    <a:pt x="376" y="143"/>
                    <a:pt x="660" y="377"/>
                    <a:pt x="765" y="702"/>
                  </a:cubicBezTo>
                  <a:cubicBezTo>
                    <a:pt x="656" y="372"/>
                    <a:pt x="360" y="139"/>
                    <a:pt x="17" y="109"/>
                  </a:cubicBezTo>
                  <a:lnTo>
                    <a:pt x="1" y="109"/>
                  </a:lnTo>
                  <a:lnTo>
                    <a:pt x="5" y="122"/>
                  </a:lnTo>
                  <a:cubicBezTo>
                    <a:pt x="72" y="331"/>
                    <a:pt x="193" y="514"/>
                    <a:pt x="360" y="656"/>
                  </a:cubicBezTo>
                  <a:lnTo>
                    <a:pt x="372" y="665"/>
                  </a:lnTo>
                  <a:lnTo>
                    <a:pt x="385" y="623"/>
                  </a:lnTo>
                  <a:cubicBezTo>
                    <a:pt x="389" y="619"/>
                    <a:pt x="393" y="615"/>
                    <a:pt x="397" y="615"/>
                  </a:cubicBezTo>
                  <a:lnTo>
                    <a:pt x="410" y="615"/>
                  </a:lnTo>
                  <a:cubicBezTo>
                    <a:pt x="410" y="615"/>
                    <a:pt x="631" y="731"/>
                    <a:pt x="790" y="832"/>
                  </a:cubicBezTo>
                  <a:lnTo>
                    <a:pt x="806" y="840"/>
                  </a:lnTo>
                  <a:lnTo>
                    <a:pt x="806" y="823"/>
                  </a:lnTo>
                  <a:cubicBezTo>
                    <a:pt x="819" y="719"/>
                    <a:pt x="827" y="456"/>
                    <a:pt x="664" y="272"/>
                  </a:cubicBezTo>
                  <a:cubicBezTo>
                    <a:pt x="664" y="268"/>
                    <a:pt x="660" y="264"/>
                    <a:pt x="660" y="260"/>
                  </a:cubicBezTo>
                  <a:cubicBezTo>
                    <a:pt x="660" y="256"/>
                    <a:pt x="664" y="251"/>
                    <a:pt x="669" y="251"/>
                  </a:cubicBezTo>
                  <a:lnTo>
                    <a:pt x="752" y="189"/>
                  </a:lnTo>
                  <a:lnTo>
                    <a:pt x="744" y="180"/>
                  </a:lnTo>
                  <a:cubicBezTo>
                    <a:pt x="631" y="72"/>
                    <a:pt x="481" y="5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5334139" y="4030076"/>
              <a:ext cx="1116508" cy="405599"/>
            </a:xfrm>
            <a:custGeom>
              <a:avLst/>
              <a:gdLst/>
              <a:ahLst/>
              <a:cxnLst/>
              <a:rect l="l" t="t" r="r" b="b"/>
              <a:pathLst>
                <a:path w="5277" h="1917" extrusionOk="0">
                  <a:moveTo>
                    <a:pt x="3911" y="393"/>
                  </a:moveTo>
                  <a:lnTo>
                    <a:pt x="3911" y="397"/>
                  </a:lnTo>
                  <a:lnTo>
                    <a:pt x="3849" y="426"/>
                  </a:lnTo>
                  <a:lnTo>
                    <a:pt x="3849" y="422"/>
                  </a:lnTo>
                  <a:lnTo>
                    <a:pt x="3911" y="393"/>
                  </a:lnTo>
                  <a:close/>
                  <a:moveTo>
                    <a:pt x="4095" y="414"/>
                  </a:moveTo>
                  <a:lnTo>
                    <a:pt x="4095" y="422"/>
                  </a:lnTo>
                  <a:lnTo>
                    <a:pt x="3978" y="451"/>
                  </a:lnTo>
                  <a:lnTo>
                    <a:pt x="3978" y="451"/>
                  </a:lnTo>
                  <a:lnTo>
                    <a:pt x="4095" y="414"/>
                  </a:lnTo>
                  <a:close/>
                  <a:moveTo>
                    <a:pt x="3728" y="439"/>
                  </a:moveTo>
                  <a:lnTo>
                    <a:pt x="3728" y="443"/>
                  </a:lnTo>
                  <a:lnTo>
                    <a:pt x="3703" y="456"/>
                  </a:lnTo>
                  <a:lnTo>
                    <a:pt x="3728" y="439"/>
                  </a:lnTo>
                  <a:close/>
                  <a:moveTo>
                    <a:pt x="1916" y="113"/>
                  </a:moveTo>
                  <a:cubicBezTo>
                    <a:pt x="2012" y="147"/>
                    <a:pt x="2104" y="193"/>
                    <a:pt x="2188" y="251"/>
                  </a:cubicBezTo>
                  <a:cubicBezTo>
                    <a:pt x="2304" y="326"/>
                    <a:pt x="2405" y="422"/>
                    <a:pt x="2488" y="531"/>
                  </a:cubicBezTo>
                  <a:cubicBezTo>
                    <a:pt x="2338" y="343"/>
                    <a:pt x="2142" y="197"/>
                    <a:pt x="1916" y="113"/>
                  </a:cubicBezTo>
                  <a:close/>
                  <a:moveTo>
                    <a:pt x="1240" y="401"/>
                  </a:moveTo>
                  <a:cubicBezTo>
                    <a:pt x="1273" y="401"/>
                    <a:pt x="1311" y="401"/>
                    <a:pt x="1344" y="406"/>
                  </a:cubicBezTo>
                  <a:cubicBezTo>
                    <a:pt x="1541" y="414"/>
                    <a:pt x="1733" y="460"/>
                    <a:pt x="1912" y="535"/>
                  </a:cubicBezTo>
                  <a:lnTo>
                    <a:pt x="1912" y="539"/>
                  </a:lnTo>
                  <a:cubicBezTo>
                    <a:pt x="1724" y="460"/>
                    <a:pt x="1528" y="414"/>
                    <a:pt x="1328" y="406"/>
                  </a:cubicBezTo>
                  <a:lnTo>
                    <a:pt x="1240" y="406"/>
                  </a:lnTo>
                  <a:cubicBezTo>
                    <a:pt x="1144" y="406"/>
                    <a:pt x="1044" y="414"/>
                    <a:pt x="948" y="426"/>
                  </a:cubicBezTo>
                  <a:cubicBezTo>
                    <a:pt x="1044" y="410"/>
                    <a:pt x="1140" y="401"/>
                    <a:pt x="1240" y="401"/>
                  </a:cubicBezTo>
                  <a:close/>
                  <a:moveTo>
                    <a:pt x="2969" y="698"/>
                  </a:moveTo>
                  <a:lnTo>
                    <a:pt x="2960" y="702"/>
                  </a:lnTo>
                  <a:lnTo>
                    <a:pt x="2956" y="702"/>
                  </a:lnTo>
                  <a:lnTo>
                    <a:pt x="2955" y="703"/>
                  </a:lnTo>
                  <a:lnTo>
                    <a:pt x="2955" y="703"/>
                  </a:lnTo>
                  <a:lnTo>
                    <a:pt x="2956" y="706"/>
                  </a:lnTo>
                  <a:lnTo>
                    <a:pt x="2969" y="698"/>
                  </a:lnTo>
                  <a:close/>
                  <a:moveTo>
                    <a:pt x="1025" y="739"/>
                  </a:moveTo>
                  <a:cubicBezTo>
                    <a:pt x="1116" y="739"/>
                    <a:pt x="1207" y="752"/>
                    <a:pt x="1294" y="777"/>
                  </a:cubicBezTo>
                  <a:lnTo>
                    <a:pt x="1294" y="781"/>
                  </a:lnTo>
                  <a:cubicBezTo>
                    <a:pt x="1207" y="756"/>
                    <a:pt x="1115" y="744"/>
                    <a:pt x="1023" y="744"/>
                  </a:cubicBezTo>
                  <a:cubicBezTo>
                    <a:pt x="948" y="748"/>
                    <a:pt x="873" y="752"/>
                    <a:pt x="802" y="764"/>
                  </a:cubicBezTo>
                  <a:cubicBezTo>
                    <a:pt x="875" y="748"/>
                    <a:pt x="950" y="739"/>
                    <a:pt x="1025" y="739"/>
                  </a:cubicBezTo>
                  <a:close/>
                  <a:moveTo>
                    <a:pt x="4366" y="983"/>
                  </a:moveTo>
                  <a:cubicBezTo>
                    <a:pt x="4368" y="983"/>
                    <a:pt x="4371" y="984"/>
                    <a:pt x="4371" y="986"/>
                  </a:cubicBezTo>
                  <a:lnTo>
                    <a:pt x="4366" y="986"/>
                  </a:lnTo>
                  <a:cubicBezTo>
                    <a:pt x="4412" y="1019"/>
                    <a:pt x="4454" y="1057"/>
                    <a:pt x="4487" y="1103"/>
                  </a:cubicBezTo>
                  <a:lnTo>
                    <a:pt x="4483" y="1107"/>
                  </a:lnTo>
                  <a:cubicBezTo>
                    <a:pt x="4450" y="1061"/>
                    <a:pt x="4408" y="1019"/>
                    <a:pt x="4362" y="986"/>
                  </a:cubicBezTo>
                  <a:cubicBezTo>
                    <a:pt x="4362" y="984"/>
                    <a:pt x="4364" y="983"/>
                    <a:pt x="4366" y="983"/>
                  </a:cubicBezTo>
                  <a:close/>
                  <a:moveTo>
                    <a:pt x="4083" y="823"/>
                  </a:moveTo>
                  <a:lnTo>
                    <a:pt x="4371" y="1165"/>
                  </a:lnTo>
                  <a:lnTo>
                    <a:pt x="4078" y="823"/>
                  </a:lnTo>
                  <a:close/>
                  <a:moveTo>
                    <a:pt x="4579" y="1115"/>
                  </a:moveTo>
                  <a:lnTo>
                    <a:pt x="4646" y="1207"/>
                  </a:lnTo>
                  <a:lnTo>
                    <a:pt x="4642" y="1207"/>
                  </a:lnTo>
                  <a:lnTo>
                    <a:pt x="4575" y="1115"/>
                  </a:lnTo>
                  <a:close/>
                  <a:moveTo>
                    <a:pt x="3803" y="698"/>
                  </a:moveTo>
                  <a:lnTo>
                    <a:pt x="3803" y="698"/>
                  </a:lnTo>
                  <a:cubicBezTo>
                    <a:pt x="3982" y="860"/>
                    <a:pt x="4133" y="1057"/>
                    <a:pt x="4245" y="1274"/>
                  </a:cubicBezTo>
                  <a:cubicBezTo>
                    <a:pt x="4133" y="1057"/>
                    <a:pt x="3982" y="865"/>
                    <a:pt x="3803" y="698"/>
                  </a:cubicBezTo>
                  <a:close/>
                  <a:moveTo>
                    <a:pt x="1257" y="1065"/>
                  </a:moveTo>
                  <a:lnTo>
                    <a:pt x="1257" y="1069"/>
                  </a:lnTo>
                  <a:cubicBezTo>
                    <a:pt x="1165" y="1240"/>
                    <a:pt x="1040" y="1386"/>
                    <a:pt x="881" y="1495"/>
                  </a:cubicBezTo>
                  <a:cubicBezTo>
                    <a:pt x="1035" y="1382"/>
                    <a:pt x="1165" y="1236"/>
                    <a:pt x="1253" y="1065"/>
                  </a:cubicBezTo>
                  <a:close/>
                  <a:moveTo>
                    <a:pt x="1895" y="756"/>
                  </a:moveTo>
                  <a:lnTo>
                    <a:pt x="1900" y="760"/>
                  </a:lnTo>
                  <a:cubicBezTo>
                    <a:pt x="1849" y="1078"/>
                    <a:pt x="1695" y="1366"/>
                    <a:pt x="1461" y="1587"/>
                  </a:cubicBezTo>
                  <a:lnTo>
                    <a:pt x="1457" y="1587"/>
                  </a:lnTo>
                  <a:cubicBezTo>
                    <a:pt x="1695" y="1366"/>
                    <a:pt x="1849" y="1073"/>
                    <a:pt x="1895" y="756"/>
                  </a:cubicBezTo>
                  <a:close/>
                  <a:moveTo>
                    <a:pt x="4035" y="301"/>
                  </a:moveTo>
                  <a:cubicBezTo>
                    <a:pt x="4027" y="301"/>
                    <a:pt x="4019" y="301"/>
                    <a:pt x="4012" y="301"/>
                  </a:cubicBezTo>
                  <a:cubicBezTo>
                    <a:pt x="3703" y="301"/>
                    <a:pt x="3385" y="447"/>
                    <a:pt x="3181" y="564"/>
                  </a:cubicBezTo>
                  <a:cubicBezTo>
                    <a:pt x="3143" y="589"/>
                    <a:pt x="3110" y="610"/>
                    <a:pt x="3081" y="627"/>
                  </a:cubicBezTo>
                  <a:lnTo>
                    <a:pt x="2969" y="698"/>
                  </a:lnTo>
                  <a:lnTo>
                    <a:pt x="3093" y="639"/>
                  </a:lnTo>
                  <a:cubicBezTo>
                    <a:pt x="3256" y="560"/>
                    <a:pt x="3436" y="522"/>
                    <a:pt x="3615" y="522"/>
                  </a:cubicBezTo>
                  <a:cubicBezTo>
                    <a:pt x="3765" y="522"/>
                    <a:pt x="3916" y="552"/>
                    <a:pt x="4058" y="606"/>
                  </a:cubicBezTo>
                  <a:cubicBezTo>
                    <a:pt x="4270" y="694"/>
                    <a:pt x="4454" y="835"/>
                    <a:pt x="4634" y="977"/>
                  </a:cubicBezTo>
                  <a:cubicBezTo>
                    <a:pt x="4679" y="1015"/>
                    <a:pt x="4725" y="1048"/>
                    <a:pt x="4771" y="1086"/>
                  </a:cubicBezTo>
                  <a:cubicBezTo>
                    <a:pt x="4805" y="1111"/>
                    <a:pt x="4838" y="1136"/>
                    <a:pt x="4876" y="1161"/>
                  </a:cubicBezTo>
                  <a:cubicBezTo>
                    <a:pt x="4907" y="1182"/>
                    <a:pt x="4935" y="1205"/>
                    <a:pt x="4965" y="1225"/>
                  </a:cubicBezTo>
                  <a:lnTo>
                    <a:pt x="4965" y="1225"/>
                  </a:lnTo>
                  <a:cubicBezTo>
                    <a:pt x="4930" y="1203"/>
                    <a:pt x="4895" y="1182"/>
                    <a:pt x="4863" y="1157"/>
                  </a:cubicBezTo>
                  <a:cubicBezTo>
                    <a:pt x="4834" y="1136"/>
                    <a:pt x="4800" y="1111"/>
                    <a:pt x="4771" y="1090"/>
                  </a:cubicBezTo>
                  <a:cubicBezTo>
                    <a:pt x="4725" y="1053"/>
                    <a:pt x="4679" y="1019"/>
                    <a:pt x="4634" y="982"/>
                  </a:cubicBezTo>
                  <a:cubicBezTo>
                    <a:pt x="4454" y="840"/>
                    <a:pt x="4270" y="698"/>
                    <a:pt x="4058" y="614"/>
                  </a:cubicBezTo>
                  <a:cubicBezTo>
                    <a:pt x="3920" y="556"/>
                    <a:pt x="3769" y="527"/>
                    <a:pt x="3619" y="527"/>
                  </a:cubicBezTo>
                  <a:cubicBezTo>
                    <a:pt x="3502" y="527"/>
                    <a:pt x="3390" y="543"/>
                    <a:pt x="3281" y="577"/>
                  </a:cubicBezTo>
                  <a:lnTo>
                    <a:pt x="3193" y="602"/>
                  </a:lnTo>
                  <a:lnTo>
                    <a:pt x="3281" y="598"/>
                  </a:lnTo>
                  <a:lnTo>
                    <a:pt x="3306" y="598"/>
                  </a:lnTo>
                  <a:cubicBezTo>
                    <a:pt x="3582" y="598"/>
                    <a:pt x="3774" y="806"/>
                    <a:pt x="3774" y="806"/>
                  </a:cubicBezTo>
                  <a:cubicBezTo>
                    <a:pt x="3778" y="810"/>
                    <a:pt x="3778" y="815"/>
                    <a:pt x="3778" y="819"/>
                  </a:cubicBezTo>
                  <a:cubicBezTo>
                    <a:pt x="3778" y="823"/>
                    <a:pt x="3774" y="827"/>
                    <a:pt x="3774" y="831"/>
                  </a:cubicBezTo>
                  <a:lnTo>
                    <a:pt x="3690" y="890"/>
                  </a:lnTo>
                  <a:lnTo>
                    <a:pt x="3694" y="898"/>
                  </a:lnTo>
                  <a:cubicBezTo>
                    <a:pt x="3765" y="990"/>
                    <a:pt x="3807" y="1103"/>
                    <a:pt x="3824" y="1215"/>
                  </a:cubicBezTo>
                  <a:cubicBezTo>
                    <a:pt x="3836" y="1307"/>
                    <a:pt x="3836" y="1403"/>
                    <a:pt x="3824" y="1491"/>
                  </a:cubicBezTo>
                  <a:cubicBezTo>
                    <a:pt x="3824" y="1499"/>
                    <a:pt x="3820" y="1503"/>
                    <a:pt x="3815" y="1503"/>
                  </a:cubicBezTo>
                  <a:lnTo>
                    <a:pt x="3799" y="1503"/>
                  </a:lnTo>
                  <a:lnTo>
                    <a:pt x="3778" y="1491"/>
                  </a:lnTo>
                  <a:lnTo>
                    <a:pt x="3786" y="1516"/>
                  </a:lnTo>
                  <a:cubicBezTo>
                    <a:pt x="3795" y="1549"/>
                    <a:pt x="3803" y="1583"/>
                    <a:pt x="3811" y="1620"/>
                  </a:cubicBezTo>
                  <a:lnTo>
                    <a:pt x="3815" y="1637"/>
                  </a:lnTo>
                  <a:lnTo>
                    <a:pt x="3815" y="1641"/>
                  </a:lnTo>
                  <a:lnTo>
                    <a:pt x="3824" y="1641"/>
                  </a:lnTo>
                  <a:cubicBezTo>
                    <a:pt x="3914" y="1675"/>
                    <a:pt x="4007" y="1692"/>
                    <a:pt x="4104" y="1692"/>
                  </a:cubicBezTo>
                  <a:cubicBezTo>
                    <a:pt x="4115" y="1692"/>
                    <a:pt x="4126" y="1692"/>
                    <a:pt x="4137" y="1691"/>
                  </a:cubicBezTo>
                  <a:cubicBezTo>
                    <a:pt x="4241" y="1691"/>
                    <a:pt x="4341" y="1679"/>
                    <a:pt x="4446" y="1658"/>
                  </a:cubicBezTo>
                  <a:lnTo>
                    <a:pt x="4458" y="1654"/>
                  </a:lnTo>
                  <a:lnTo>
                    <a:pt x="4416" y="1570"/>
                  </a:lnTo>
                  <a:cubicBezTo>
                    <a:pt x="4416" y="1570"/>
                    <a:pt x="4412" y="1566"/>
                    <a:pt x="4412" y="1566"/>
                  </a:cubicBezTo>
                  <a:cubicBezTo>
                    <a:pt x="4416" y="1558"/>
                    <a:pt x="4416" y="1558"/>
                    <a:pt x="4425" y="1558"/>
                  </a:cubicBezTo>
                  <a:lnTo>
                    <a:pt x="5276" y="1391"/>
                  </a:lnTo>
                  <a:lnTo>
                    <a:pt x="5272" y="1386"/>
                  </a:lnTo>
                  <a:lnTo>
                    <a:pt x="5268" y="1378"/>
                  </a:lnTo>
                  <a:cubicBezTo>
                    <a:pt x="5251" y="1353"/>
                    <a:pt x="5230" y="1328"/>
                    <a:pt x="5210" y="1303"/>
                  </a:cubicBezTo>
                  <a:cubicBezTo>
                    <a:pt x="5118" y="1190"/>
                    <a:pt x="5013" y="1086"/>
                    <a:pt x="4905" y="990"/>
                  </a:cubicBezTo>
                  <a:cubicBezTo>
                    <a:pt x="4901" y="990"/>
                    <a:pt x="4896" y="982"/>
                    <a:pt x="4896" y="977"/>
                  </a:cubicBezTo>
                  <a:cubicBezTo>
                    <a:pt x="4896" y="973"/>
                    <a:pt x="4901" y="969"/>
                    <a:pt x="4905" y="965"/>
                  </a:cubicBezTo>
                  <a:lnTo>
                    <a:pt x="4967" y="923"/>
                  </a:lnTo>
                  <a:lnTo>
                    <a:pt x="4959" y="915"/>
                  </a:lnTo>
                  <a:cubicBezTo>
                    <a:pt x="4780" y="735"/>
                    <a:pt x="4567" y="589"/>
                    <a:pt x="4337" y="481"/>
                  </a:cubicBezTo>
                  <a:cubicBezTo>
                    <a:pt x="4333" y="476"/>
                    <a:pt x="4329" y="472"/>
                    <a:pt x="4329" y="468"/>
                  </a:cubicBezTo>
                  <a:cubicBezTo>
                    <a:pt x="4325" y="468"/>
                    <a:pt x="4325" y="460"/>
                    <a:pt x="4329" y="456"/>
                  </a:cubicBezTo>
                  <a:lnTo>
                    <a:pt x="4371" y="380"/>
                  </a:lnTo>
                  <a:lnTo>
                    <a:pt x="4358" y="376"/>
                  </a:lnTo>
                  <a:cubicBezTo>
                    <a:pt x="4256" y="329"/>
                    <a:pt x="4147" y="301"/>
                    <a:pt x="4035" y="301"/>
                  </a:cubicBezTo>
                  <a:close/>
                  <a:moveTo>
                    <a:pt x="1620" y="1"/>
                  </a:moveTo>
                  <a:lnTo>
                    <a:pt x="1632" y="109"/>
                  </a:lnTo>
                  <a:cubicBezTo>
                    <a:pt x="1632" y="113"/>
                    <a:pt x="1632" y="122"/>
                    <a:pt x="1624" y="122"/>
                  </a:cubicBezTo>
                  <a:lnTo>
                    <a:pt x="1607" y="122"/>
                  </a:lnTo>
                  <a:cubicBezTo>
                    <a:pt x="1576" y="104"/>
                    <a:pt x="1542" y="96"/>
                    <a:pt x="1507" y="96"/>
                  </a:cubicBezTo>
                  <a:cubicBezTo>
                    <a:pt x="1500" y="96"/>
                    <a:pt x="1493" y="96"/>
                    <a:pt x="1486" y="97"/>
                  </a:cubicBezTo>
                  <a:cubicBezTo>
                    <a:pt x="1328" y="97"/>
                    <a:pt x="1035" y="176"/>
                    <a:pt x="543" y="556"/>
                  </a:cubicBezTo>
                  <a:lnTo>
                    <a:pt x="530" y="564"/>
                  </a:lnTo>
                  <a:lnTo>
                    <a:pt x="631" y="627"/>
                  </a:lnTo>
                  <a:cubicBezTo>
                    <a:pt x="631" y="627"/>
                    <a:pt x="635" y="631"/>
                    <a:pt x="635" y="635"/>
                  </a:cubicBezTo>
                  <a:cubicBezTo>
                    <a:pt x="635" y="643"/>
                    <a:pt x="635" y="648"/>
                    <a:pt x="631" y="652"/>
                  </a:cubicBezTo>
                  <a:cubicBezTo>
                    <a:pt x="626" y="652"/>
                    <a:pt x="234" y="986"/>
                    <a:pt x="63" y="1165"/>
                  </a:cubicBezTo>
                  <a:cubicBezTo>
                    <a:pt x="42" y="1186"/>
                    <a:pt x="21" y="1207"/>
                    <a:pt x="9" y="1224"/>
                  </a:cubicBezTo>
                  <a:lnTo>
                    <a:pt x="0" y="1232"/>
                  </a:lnTo>
                  <a:lnTo>
                    <a:pt x="9" y="1240"/>
                  </a:lnTo>
                  <a:cubicBezTo>
                    <a:pt x="134" y="1336"/>
                    <a:pt x="267" y="1411"/>
                    <a:pt x="414" y="1474"/>
                  </a:cubicBezTo>
                  <a:cubicBezTo>
                    <a:pt x="501" y="1507"/>
                    <a:pt x="597" y="1533"/>
                    <a:pt x="693" y="1541"/>
                  </a:cubicBezTo>
                  <a:cubicBezTo>
                    <a:pt x="702" y="1541"/>
                    <a:pt x="706" y="1549"/>
                    <a:pt x="706" y="1553"/>
                  </a:cubicBezTo>
                  <a:lnTo>
                    <a:pt x="718" y="1687"/>
                  </a:lnTo>
                  <a:lnTo>
                    <a:pt x="722" y="1687"/>
                  </a:lnTo>
                  <a:cubicBezTo>
                    <a:pt x="864" y="1741"/>
                    <a:pt x="1010" y="1770"/>
                    <a:pt x="1161" y="1770"/>
                  </a:cubicBezTo>
                  <a:cubicBezTo>
                    <a:pt x="1236" y="1770"/>
                    <a:pt x="1311" y="1762"/>
                    <a:pt x="1386" y="1745"/>
                  </a:cubicBezTo>
                  <a:cubicBezTo>
                    <a:pt x="1390" y="1745"/>
                    <a:pt x="1394" y="1750"/>
                    <a:pt x="1399" y="1750"/>
                  </a:cubicBezTo>
                  <a:cubicBezTo>
                    <a:pt x="1399" y="1754"/>
                    <a:pt x="1403" y="1762"/>
                    <a:pt x="1399" y="1766"/>
                  </a:cubicBezTo>
                  <a:lnTo>
                    <a:pt x="1361" y="1912"/>
                  </a:lnTo>
                  <a:lnTo>
                    <a:pt x="1374" y="1912"/>
                  </a:lnTo>
                  <a:cubicBezTo>
                    <a:pt x="1407" y="1912"/>
                    <a:pt x="1453" y="1917"/>
                    <a:pt x="1515" y="1917"/>
                  </a:cubicBezTo>
                  <a:cubicBezTo>
                    <a:pt x="1682" y="1917"/>
                    <a:pt x="1916" y="1891"/>
                    <a:pt x="2092" y="1770"/>
                  </a:cubicBezTo>
                  <a:lnTo>
                    <a:pt x="2096" y="1770"/>
                  </a:lnTo>
                  <a:lnTo>
                    <a:pt x="2096" y="1716"/>
                  </a:lnTo>
                  <a:cubicBezTo>
                    <a:pt x="2096" y="1666"/>
                    <a:pt x="2100" y="1616"/>
                    <a:pt x="2112" y="1566"/>
                  </a:cubicBezTo>
                  <a:cubicBezTo>
                    <a:pt x="2125" y="1503"/>
                    <a:pt x="2142" y="1445"/>
                    <a:pt x="2167" y="1386"/>
                  </a:cubicBezTo>
                  <a:lnTo>
                    <a:pt x="2171" y="1378"/>
                  </a:lnTo>
                  <a:lnTo>
                    <a:pt x="2162" y="1374"/>
                  </a:lnTo>
                  <a:cubicBezTo>
                    <a:pt x="2100" y="1345"/>
                    <a:pt x="2041" y="1307"/>
                    <a:pt x="1996" y="1257"/>
                  </a:cubicBezTo>
                  <a:cubicBezTo>
                    <a:pt x="1991" y="1253"/>
                    <a:pt x="1991" y="1249"/>
                    <a:pt x="1991" y="1245"/>
                  </a:cubicBezTo>
                  <a:cubicBezTo>
                    <a:pt x="1991" y="1240"/>
                    <a:pt x="1991" y="1236"/>
                    <a:pt x="1996" y="1232"/>
                  </a:cubicBezTo>
                  <a:cubicBezTo>
                    <a:pt x="2108" y="1136"/>
                    <a:pt x="2204" y="1036"/>
                    <a:pt x="2242" y="998"/>
                  </a:cubicBezTo>
                  <a:lnTo>
                    <a:pt x="2250" y="990"/>
                  </a:lnTo>
                  <a:lnTo>
                    <a:pt x="2196" y="931"/>
                  </a:lnTo>
                  <a:cubicBezTo>
                    <a:pt x="2192" y="923"/>
                    <a:pt x="2192" y="915"/>
                    <a:pt x="2196" y="906"/>
                  </a:cubicBezTo>
                  <a:cubicBezTo>
                    <a:pt x="2363" y="760"/>
                    <a:pt x="2530" y="677"/>
                    <a:pt x="2701" y="664"/>
                  </a:cubicBezTo>
                  <a:lnTo>
                    <a:pt x="2764" y="660"/>
                  </a:lnTo>
                  <a:lnTo>
                    <a:pt x="2701" y="643"/>
                  </a:lnTo>
                  <a:cubicBezTo>
                    <a:pt x="2576" y="610"/>
                    <a:pt x="2442" y="598"/>
                    <a:pt x="2313" y="598"/>
                  </a:cubicBezTo>
                  <a:cubicBezTo>
                    <a:pt x="2204" y="598"/>
                    <a:pt x="2100" y="606"/>
                    <a:pt x="1991" y="623"/>
                  </a:cubicBezTo>
                  <a:cubicBezTo>
                    <a:pt x="1691" y="681"/>
                    <a:pt x="1394" y="773"/>
                    <a:pt x="1115" y="894"/>
                  </a:cubicBezTo>
                  <a:lnTo>
                    <a:pt x="969" y="956"/>
                  </a:lnTo>
                  <a:cubicBezTo>
                    <a:pt x="735" y="1057"/>
                    <a:pt x="497" y="1144"/>
                    <a:pt x="251" y="1215"/>
                  </a:cubicBezTo>
                  <a:lnTo>
                    <a:pt x="251" y="1211"/>
                  </a:lnTo>
                  <a:cubicBezTo>
                    <a:pt x="497" y="1140"/>
                    <a:pt x="735" y="1053"/>
                    <a:pt x="969" y="952"/>
                  </a:cubicBezTo>
                  <a:lnTo>
                    <a:pt x="1115" y="890"/>
                  </a:lnTo>
                  <a:cubicBezTo>
                    <a:pt x="1394" y="769"/>
                    <a:pt x="1691" y="677"/>
                    <a:pt x="1991" y="618"/>
                  </a:cubicBezTo>
                  <a:cubicBezTo>
                    <a:pt x="2100" y="602"/>
                    <a:pt x="2208" y="593"/>
                    <a:pt x="2317" y="593"/>
                  </a:cubicBezTo>
                  <a:cubicBezTo>
                    <a:pt x="2480" y="593"/>
                    <a:pt x="2638" y="614"/>
                    <a:pt x="2797" y="664"/>
                  </a:cubicBezTo>
                  <a:cubicBezTo>
                    <a:pt x="2843" y="668"/>
                    <a:pt x="2893" y="677"/>
                    <a:pt x="2939" y="698"/>
                  </a:cubicBezTo>
                  <a:lnTo>
                    <a:pt x="2951" y="702"/>
                  </a:lnTo>
                  <a:lnTo>
                    <a:pt x="2947" y="710"/>
                  </a:lnTo>
                  <a:lnTo>
                    <a:pt x="2955" y="703"/>
                  </a:lnTo>
                  <a:lnTo>
                    <a:pt x="2955" y="703"/>
                  </a:lnTo>
                  <a:lnTo>
                    <a:pt x="2951" y="689"/>
                  </a:lnTo>
                  <a:cubicBezTo>
                    <a:pt x="2910" y="589"/>
                    <a:pt x="2851" y="497"/>
                    <a:pt x="2776" y="418"/>
                  </a:cubicBezTo>
                  <a:cubicBezTo>
                    <a:pt x="2597" y="226"/>
                    <a:pt x="2258" y="13"/>
                    <a:pt x="1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6134334" y="4364797"/>
              <a:ext cx="17773" cy="33853"/>
            </a:xfrm>
            <a:custGeom>
              <a:avLst/>
              <a:gdLst/>
              <a:ahLst/>
              <a:cxnLst/>
              <a:rect l="l" t="t" r="r" b="b"/>
              <a:pathLst>
                <a:path w="84" h="160" extrusionOk="0">
                  <a:moveTo>
                    <a:pt x="0" y="1"/>
                  </a:moveTo>
                  <a:cubicBezTo>
                    <a:pt x="0" y="42"/>
                    <a:pt x="75" y="147"/>
                    <a:pt x="83" y="159"/>
                  </a:cubicBezTo>
                  <a:lnTo>
                    <a:pt x="33" y="67"/>
                  </a:lnTo>
                  <a:lnTo>
                    <a:pt x="21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5772956" y="4313171"/>
              <a:ext cx="379151" cy="372381"/>
            </a:xfrm>
            <a:custGeom>
              <a:avLst/>
              <a:gdLst/>
              <a:ahLst/>
              <a:cxnLst/>
              <a:rect l="l" t="t" r="r" b="b"/>
              <a:pathLst>
                <a:path w="1792" h="1760" extrusionOk="0">
                  <a:moveTo>
                    <a:pt x="115" y="0"/>
                  </a:moveTo>
                  <a:cubicBezTo>
                    <a:pt x="105" y="0"/>
                    <a:pt x="96" y="6"/>
                    <a:pt x="93" y="19"/>
                  </a:cubicBezTo>
                  <a:cubicBezTo>
                    <a:pt x="38" y="132"/>
                    <a:pt x="13" y="257"/>
                    <a:pt x="9" y="382"/>
                  </a:cubicBezTo>
                  <a:cubicBezTo>
                    <a:pt x="1" y="938"/>
                    <a:pt x="105" y="1013"/>
                    <a:pt x="126" y="1021"/>
                  </a:cubicBezTo>
                  <a:cubicBezTo>
                    <a:pt x="129" y="1023"/>
                    <a:pt x="134" y="1024"/>
                    <a:pt x="138" y="1024"/>
                  </a:cubicBezTo>
                  <a:cubicBezTo>
                    <a:pt x="144" y="1024"/>
                    <a:pt x="150" y="1022"/>
                    <a:pt x="155" y="1017"/>
                  </a:cubicBezTo>
                  <a:lnTo>
                    <a:pt x="201" y="963"/>
                  </a:lnTo>
                  <a:cubicBezTo>
                    <a:pt x="243" y="1079"/>
                    <a:pt x="381" y="1392"/>
                    <a:pt x="606" y="1514"/>
                  </a:cubicBezTo>
                  <a:cubicBezTo>
                    <a:pt x="610" y="1516"/>
                    <a:pt x="614" y="1517"/>
                    <a:pt x="619" y="1517"/>
                  </a:cubicBezTo>
                  <a:cubicBezTo>
                    <a:pt x="623" y="1517"/>
                    <a:pt x="627" y="1516"/>
                    <a:pt x="631" y="1514"/>
                  </a:cubicBezTo>
                  <a:cubicBezTo>
                    <a:pt x="639" y="1505"/>
                    <a:pt x="644" y="1497"/>
                    <a:pt x="644" y="1488"/>
                  </a:cubicBezTo>
                  <a:lnTo>
                    <a:pt x="639" y="1434"/>
                  </a:lnTo>
                  <a:lnTo>
                    <a:pt x="944" y="1751"/>
                  </a:lnTo>
                  <a:cubicBezTo>
                    <a:pt x="948" y="1760"/>
                    <a:pt x="953" y="1760"/>
                    <a:pt x="961" y="1760"/>
                  </a:cubicBezTo>
                  <a:lnTo>
                    <a:pt x="961" y="1756"/>
                  </a:lnTo>
                  <a:cubicBezTo>
                    <a:pt x="965" y="1756"/>
                    <a:pt x="973" y="1756"/>
                    <a:pt x="978" y="1747"/>
                  </a:cubicBezTo>
                  <a:lnTo>
                    <a:pt x="1387" y="1271"/>
                  </a:lnTo>
                  <a:lnTo>
                    <a:pt x="1441" y="1409"/>
                  </a:lnTo>
                  <a:cubicBezTo>
                    <a:pt x="1445" y="1418"/>
                    <a:pt x="1453" y="1426"/>
                    <a:pt x="1466" y="1426"/>
                  </a:cubicBezTo>
                  <a:cubicBezTo>
                    <a:pt x="1474" y="1426"/>
                    <a:pt x="1483" y="1418"/>
                    <a:pt x="1491" y="1409"/>
                  </a:cubicBezTo>
                  <a:cubicBezTo>
                    <a:pt x="1495" y="1397"/>
                    <a:pt x="1641" y="1063"/>
                    <a:pt x="1625" y="837"/>
                  </a:cubicBezTo>
                  <a:lnTo>
                    <a:pt x="1625" y="837"/>
                  </a:lnTo>
                  <a:lnTo>
                    <a:pt x="1729" y="854"/>
                  </a:lnTo>
                  <a:cubicBezTo>
                    <a:pt x="1741" y="854"/>
                    <a:pt x="1754" y="846"/>
                    <a:pt x="1758" y="833"/>
                  </a:cubicBezTo>
                  <a:cubicBezTo>
                    <a:pt x="1791" y="587"/>
                    <a:pt x="1771" y="341"/>
                    <a:pt x="1691" y="107"/>
                  </a:cubicBezTo>
                  <a:cubicBezTo>
                    <a:pt x="1684" y="97"/>
                    <a:pt x="1675" y="89"/>
                    <a:pt x="1665" y="89"/>
                  </a:cubicBezTo>
                  <a:cubicBezTo>
                    <a:pt x="1662" y="89"/>
                    <a:pt x="1660" y="89"/>
                    <a:pt x="1658" y="90"/>
                  </a:cubicBezTo>
                  <a:cubicBezTo>
                    <a:pt x="1641" y="94"/>
                    <a:pt x="1637" y="111"/>
                    <a:pt x="1641" y="124"/>
                  </a:cubicBezTo>
                  <a:cubicBezTo>
                    <a:pt x="1712" y="341"/>
                    <a:pt x="1737" y="570"/>
                    <a:pt x="1712" y="796"/>
                  </a:cubicBezTo>
                  <a:lnTo>
                    <a:pt x="1599" y="779"/>
                  </a:lnTo>
                  <a:cubicBezTo>
                    <a:pt x="1591" y="779"/>
                    <a:pt x="1583" y="779"/>
                    <a:pt x="1579" y="787"/>
                  </a:cubicBezTo>
                  <a:cubicBezTo>
                    <a:pt x="1570" y="791"/>
                    <a:pt x="1570" y="800"/>
                    <a:pt x="1570" y="808"/>
                  </a:cubicBezTo>
                  <a:cubicBezTo>
                    <a:pt x="1595" y="967"/>
                    <a:pt x="1512" y="1213"/>
                    <a:pt x="1466" y="1326"/>
                  </a:cubicBezTo>
                  <a:lnTo>
                    <a:pt x="1424" y="1209"/>
                  </a:lnTo>
                  <a:cubicBezTo>
                    <a:pt x="1420" y="1200"/>
                    <a:pt x="1412" y="1196"/>
                    <a:pt x="1403" y="1192"/>
                  </a:cubicBezTo>
                  <a:cubicBezTo>
                    <a:pt x="1395" y="1192"/>
                    <a:pt x="1382" y="1196"/>
                    <a:pt x="1378" y="1200"/>
                  </a:cubicBezTo>
                  <a:lnTo>
                    <a:pt x="961" y="1693"/>
                  </a:lnTo>
                  <a:lnTo>
                    <a:pt x="623" y="1338"/>
                  </a:lnTo>
                  <a:cubicBezTo>
                    <a:pt x="617" y="1332"/>
                    <a:pt x="608" y="1328"/>
                    <a:pt x="601" y="1328"/>
                  </a:cubicBezTo>
                  <a:cubicBezTo>
                    <a:pt x="598" y="1328"/>
                    <a:pt x="596" y="1329"/>
                    <a:pt x="594" y="1330"/>
                  </a:cubicBezTo>
                  <a:cubicBezTo>
                    <a:pt x="581" y="1334"/>
                    <a:pt x="577" y="1347"/>
                    <a:pt x="577" y="1359"/>
                  </a:cubicBezTo>
                  <a:lnTo>
                    <a:pt x="585" y="1438"/>
                  </a:lnTo>
                  <a:cubicBezTo>
                    <a:pt x="360" y="1280"/>
                    <a:pt x="235" y="904"/>
                    <a:pt x="235" y="900"/>
                  </a:cubicBezTo>
                  <a:cubicBezTo>
                    <a:pt x="230" y="892"/>
                    <a:pt x="222" y="883"/>
                    <a:pt x="214" y="883"/>
                  </a:cubicBezTo>
                  <a:cubicBezTo>
                    <a:pt x="205" y="883"/>
                    <a:pt x="193" y="887"/>
                    <a:pt x="189" y="892"/>
                  </a:cubicBezTo>
                  <a:lnTo>
                    <a:pt x="134" y="958"/>
                  </a:lnTo>
                  <a:cubicBezTo>
                    <a:pt x="109" y="917"/>
                    <a:pt x="55" y="783"/>
                    <a:pt x="63" y="382"/>
                  </a:cubicBezTo>
                  <a:cubicBezTo>
                    <a:pt x="63" y="265"/>
                    <a:pt x="88" y="149"/>
                    <a:pt x="139" y="40"/>
                  </a:cubicBezTo>
                  <a:cubicBezTo>
                    <a:pt x="152" y="19"/>
                    <a:pt x="132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5752644" y="4169719"/>
              <a:ext cx="247549" cy="174977"/>
            </a:xfrm>
            <a:custGeom>
              <a:avLst/>
              <a:gdLst/>
              <a:ahLst/>
              <a:cxnLst/>
              <a:rect l="l" t="t" r="r" b="b"/>
              <a:pathLst>
                <a:path w="1170" h="827" extrusionOk="0">
                  <a:moveTo>
                    <a:pt x="769" y="45"/>
                  </a:moveTo>
                  <a:cubicBezTo>
                    <a:pt x="869" y="45"/>
                    <a:pt x="937" y="73"/>
                    <a:pt x="961" y="84"/>
                  </a:cubicBezTo>
                  <a:cubicBezTo>
                    <a:pt x="1082" y="497"/>
                    <a:pt x="769" y="706"/>
                    <a:pt x="673" y="756"/>
                  </a:cubicBezTo>
                  <a:lnTo>
                    <a:pt x="644" y="672"/>
                  </a:lnTo>
                  <a:cubicBezTo>
                    <a:pt x="644" y="668"/>
                    <a:pt x="635" y="660"/>
                    <a:pt x="631" y="655"/>
                  </a:cubicBezTo>
                  <a:lnTo>
                    <a:pt x="610" y="655"/>
                  </a:lnTo>
                  <a:cubicBezTo>
                    <a:pt x="539" y="696"/>
                    <a:pt x="461" y="716"/>
                    <a:pt x="382" y="716"/>
                  </a:cubicBezTo>
                  <a:cubicBezTo>
                    <a:pt x="268" y="716"/>
                    <a:pt x="154" y="673"/>
                    <a:pt x="68" y="589"/>
                  </a:cubicBezTo>
                  <a:cubicBezTo>
                    <a:pt x="151" y="514"/>
                    <a:pt x="235" y="434"/>
                    <a:pt x="310" y="351"/>
                  </a:cubicBezTo>
                  <a:cubicBezTo>
                    <a:pt x="318" y="342"/>
                    <a:pt x="318" y="326"/>
                    <a:pt x="310" y="317"/>
                  </a:cubicBezTo>
                  <a:lnTo>
                    <a:pt x="268" y="263"/>
                  </a:lnTo>
                  <a:cubicBezTo>
                    <a:pt x="468" y="89"/>
                    <a:pt x="643" y="45"/>
                    <a:pt x="769" y="45"/>
                  </a:cubicBezTo>
                  <a:close/>
                  <a:moveTo>
                    <a:pt x="767" y="0"/>
                  </a:moveTo>
                  <a:cubicBezTo>
                    <a:pt x="627" y="0"/>
                    <a:pt x="431" y="50"/>
                    <a:pt x="210" y="251"/>
                  </a:cubicBezTo>
                  <a:cubicBezTo>
                    <a:pt x="201" y="259"/>
                    <a:pt x="201" y="276"/>
                    <a:pt x="210" y="288"/>
                  </a:cubicBezTo>
                  <a:lnTo>
                    <a:pt x="255" y="338"/>
                  </a:lnTo>
                  <a:cubicBezTo>
                    <a:pt x="218" y="376"/>
                    <a:pt x="122" y="476"/>
                    <a:pt x="9" y="572"/>
                  </a:cubicBezTo>
                  <a:cubicBezTo>
                    <a:pt x="5" y="576"/>
                    <a:pt x="1" y="585"/>
                    <a:pt x="1" y="593"/>
                  </a:cubicBezTo>
                  <a:cubicBezTo>
                    <a:pt x="1" y="597"/>
                    <a:pt x="5" y="605"/>
                    <a:pt x="9" y="610"/>
                  </a:cubicBezTo>
                  <a:cubicBezTo>
                    <a:pt x="107" y="716"/>
                    <a:pt x="244" y="772"/>
                    <a:pt x="384" y="772"/>
                  </a:cubicBezTo>
                  <a:cubicBezTo>
                    <a:pt x="459" y="772"/>
                    <a:pt x="535" y="756"/>
                    <a:pt x="606" y="722"/>
                  </a:cubicBezTo>
                  <a:lnTo>
                    <a:pt x="631" y="806"/>
                  </a:lnTo>
                  <a:cubicBezTo>
                    <a:pt x="635" y="814"/>
                    <a:pt x="639" y="818"/>
                    <a:pt x="648" y="822"/>
                  </a:cubicBezTo>
                  <a:lnTo>
                    <a:pt x="656" y="822"/>
                  </a:lnTo>
                  <a:cubicBezTo>
                    <a:pt x="660" y="822"/>
                    <a:pt x="664" y="827"/>
                    <a:pt x="669" y="827"/>
                  </a:cubicBezTo>
                  <a:cubicBezTo>
                    <a:pt x="673" y="822"/>
                    <a:pt x="1170" y="589"/>
                    <a:pt x="1007" y="67"/>
                  </a:cubicBezTo>
                  <a:cubicBezTo>
                    <a:pt x="1003" y="59"/>
                    <a:pt x="998" y="54"/>
                    <a:pt x="994" y="50"/>
                  </a:cubicBezTo>
                  <a:cubicBezTo>
                    <a:pt x="986" y="46"/>
                    <a:pt x="902" y="0"/>
                    <a:pt x="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5955761" y="4155120"/>
              <a:ext cx="201636" cy="196558"/>
            </a:xfrm>
            <a:custGeom>
              <a:avLst/>
              <a:gdLst/>
              <a:ahLst/>
              <a:cxnLst/>
              <a:rect l="l" t="t" r="r" b="b"/>
              <a:pathLst>
                <a:path w="953" h="929" extrusionOk="0">
                  <a:moveTo>
                    <a:pt x="368" y="48"/>
                  </a:moveTo>
                  <a:cubicBezTo>
                    <a:pt x="572" y="48"/>
                    <a:pt x="727" y="176"/>
                    <a:pt x="781" y="228"/>
                  </a:cubicBezTo>
                  <a:lnTo>
                    <a:pt x="706" y="278"/>
                  </a:lnTo>
                  <a:cubicBezTo>
                    <a:pt x="702" y="282"/>
                    <a:pt x="698" y="290"/>
                    <a:pt x="698" y="299"/>
                  </a:cubicBezTo>
                  <a:cubicBezTo>
                    <a:pt x="694" y="307"/>
                    <a:pt x="698" y="311"/>
                    <a:pt x="702" y="320"/>
                  </a:cubicBezTo>
                  <a:cubicBezTo>
                    <a:pt x="861" y="499"/>
                    <a:pt x="852" y="762"/>
                    <a:pt x="840" y="858"/>
                  </a:cubicBezTo>
                  <a:cubicBezTo>
                    <a:pt x="681" y="762"/>
                    <a:pt x="460" y="645"/>
                    <a:pt x="460" y="645"/>
                  </a:cubicBezTo>
                  <a:cubicBezTo>
                    <a:pt x="456" y="641"/>
                    <a:pt x="452" y="641"/>
                    <a:pt x="447" y="641"/>
                  </a:cubicBezTo>
                  <a:lnTo>
                    <a:pt x="435" y="641"/>
                  </a:lnTo>
                  <a:cubicBezTo>
                    <a:pt x="431" y="645"/>
                    <a:pt x="422" y="649"/>
                    <a:pt x="422" y="658"/>
                  </a:cubicBezTo>
                  <a:lnTo>
                    <a:pt x="414" y="683"/>
                  </a:lnTo>
                  <a:cubicBezTo>
                    <a:pt x="243" y="545"/>
                    <a:pt x="122" y="357"/>
                    <a:pt x="59" y="148"/>
                  </a:cubicBezTo>
                  <a:cubicBezTo>
                    <a:pt x="169" y="75"/>
                    <a:pt x="274" y="48"/>
                    <a:pt x="368" y="48"/>
                  </a:cubicBezTo>
                  <a:close/>
                  <a:moveTo>
                    <a:pt x="365" y="1"/>
                  </a:moveTo>
                  <a:cubicBezTo>
                    <a:pt x="258" y="1"/>
                    <a:pt x="139" y="32"/>
                    <a:pt x="13" y="119"/>
                  </a:cubicBezTo>
                  <a:cubicBezTo>
                    <a:pt x="5" y="123"/>
                    <a:pt x="1" y="136"/>
                    <a:pt x="5" y="144"/>
                  </a:cubicBezTo>
                  <a:cubicBezTo>
                    <a:pt x="68" y="386"/>
                    <a:pt x="210" y="599"/>
                    <a:pt x="410" y="750"/>
                  </a:cubicBezTo>
                  <a:cubicBezTo>
                    <a:pt x="418" y="754"/>
                    <a:pt x="427" y="754"/>
                    <a:pt x="435" y="754"/>
                  </a:cubicBezTo>
                  <a:cubicBezTo>
                    <a:pt x="443" y="750"/>
                    <a:pt x="447" y="745"/>
                    <a:pt x="452" y="737"/>
                  </a:cubicBezTo>
                  <a:lnTo>
                    <a:pt x="460" y="704"/>
                  </a:lnTo>
                  <a:cubicBezTo>
                    <a:pt x="531" y="741"/>
                    <a:pt x="723" y="846"/>
                    <a:pt x="848" y="925"/>
                  </a:cubicBezTo>
                  <a:cubicBezTo>
                    <a:pt x="852" y="929"/>
                    <a:pt x="857" y="929"/>
                    <a:pt x="865" y="929"/>
                  </a:cubicBezTo>
                  <a:cubicBezTo>
                    <a:pt x="869" y="929"/>
                    <a:pt x="869" y="929"/>
                    <a:pt x="873" y="925"/>
                  </a:cubicBezTo>
                  <a:cubicBezTo>
                    <a:pt x="882" y="921"/>
                    <a:pt x="886" y="916"/>
                    <a:pt x="890" y="908"/>
                  </a:cubicBezTo>
                  <a:cubicBezTo>
                    <a:pt x="890" y="891"/>
                    <a:pt x="953" y="549"/>
                    <a:pt x="761" y="307"/>
                  </a:cubicBezTo>
                  <a:lnTo>
                    <a:pt x="836" y="253"/>
                  </a:lnTo>
                  <a:cubicBezTo>
                    <a:pt x="840" y="249"/>
                    <a:pt x="844" y="240"/>
                    <a:pt x="848" y="236"/>
                  </a:cubicBezTo>
                  <a:cubicBezTo>
                    <a:pt x="848" y="228"/>
                    <a:pt x="844" y="219"/>
                    <a:pt x="840" y="215"/>
                  </a:cubicBezTo>
                  <a:cubicBezTo>
                    <a:pt x="837" y="212"/>
                    <a:pt x="643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5323560" y="4021189"/>
              <a:ext cx="647223" cy="425064"/>
            </a:xfrm>
            <a:custGeom>
              <a:avLst/>
              <a:gdLst/>
              <a:ahLst/>
              <a:cxnLst/>
              <a:rect l="l" t="t" r="r" b="b"/>
              <a:pathLst>
                <a:path w="3059" h="2009" extrusionOk="0">
                  <a:moveTo>
                    <a:pt x="1653" y="1"/>
                  </a:moveTo>
                  <a:cubicBezTo>
                    <a:pt x="1645" y="1"/>
                    <a:pt x="1636" y="5"/>
                    <a:pt x="1632" y="9"/>
                  </a:cubicBezTo>
                  <a:cubicBezTo>
                    <a:pt x="1628" y="13"/>
                    <a:pt x="1624" y="22"/>
                    <a:pt x="1628" y="30"/>
                  </a:cubicBezTo>
                  <a:lnTo>
                    <a:pt x="1636" y="114"/>
                  </a:lnTo>
                  <a:cubicBezTo>
                    <a:pt x="1612" y="106"/>
                    <a:pt x="1578" y="100"/>
                    <a:pt x="1532" y="100"/>
                  </a:cubicBezTo>
                  <a:cubicBezTo>
                    <a:pt x="1368" y="100"/>
                    <a:pt x="1058" y="181"/>
                    <a:pt x="539" y="589"/>
                  </a:cubicBezTo>
                  <a:cubicBezTo>
                    <a:pt x="530" y="594"/>
                    <a:pt x="526" y="602"/>
                    <a:pt x="526" y="610"/>
                  </a:cubicBezTo>
                  <a:cubicBezTo>
                    <a:pt x="526" y="619"/>
                    <a:pt x="534" y="627"/>
                    <a:pt x="539" y="631"/>
                  </a:cubicBezTo>
                  <a:lnTo>
                    <a:pt x="626" y="685"/>
                  </a:lnTo>
                  <a:cubicBezTo>
                    <a:pt x="514" y="781"/>
                    <a:pt x="88" y="1153"/>
                    <a:pt x="4" y="1266"/>
                  </a:cubicBezTo>
                  <a:cubicBezTo>
                    <a:pt x="0" y="1274"/>
                    <a:pt x="0" y="1291"/>
                    <a:pt x="13" y="1299"/>
                  </a:cubicBezTo>
                  <a:cubicBezTo>
                    <a:pt x="25" y="1312"/>
                    <a:pt x="363" y="1587"/>
                    <a:pt x="718" y="1625"/>
                  </a:cubicBezTo>
                  <a:lnTo>
                    <a:pt x="726" y="1746"/>
                  </a:lnTo>
                  <a:cubicBezTo>
                    <a:pt x="726" y="1754"/>
                    <a:pt x="735" y="1762"/>
                    <a:pt x="743" y="1767"/>
                  </a:cubicBezTo>
                  <a:cubicBezTo>
                    <a:pt x="889" y="1826"/>
                    <a:pt x="1048" y="1856"/>
                    <a:pt x="1208" y="1856"/>
                  </a:cubicBezTo>
                  <a:cubicBezTo>
                    <a:pt x="1271" y="1856"/>
                    <a:pt x="1335" y="1851"/>
                    <a:pt x="1399" y="1842"/>
                  </a:cubicBezTo>
                  <a:lnTo>
                    <a:pt x="1399" y="1842"/>
                  </a:lnTo>
                  <a:lnTo>
                    <a:pt x="1365" y="1963"/>
                  </a:lnTo>
                  <a:cubicBezTo>
                    <a:pt x="1361" y="1979"/>
                    <a:pt x="1373" y="1992"/>
                    <a:pt x="1386" y="1996"/>
                  </a:cubicBezTo>
                  <a:cubicBezTo>
                    <a:pt x="1449" y="2004"/>
                    <a:pt x="1511" y="2009"/>
                    <a:pt x="1570" y="2009"/>
                  </a:cubicBezTo>
                  <a:cubicBezTo>
                    <a:pt x="1741" y="2009"/>
                    <a:pt x="1991" y="1979"/>
                    <a:pt x="2175" y="1846"/>
                  </a:cubicBezTo>
                  <a:cubicBezTo>
                    <a:pt x="2192" y="1829"/>
                    <a:pt x="2178" y="1800"/>
                    <a:pt x="2156" y="1800"/>
                  </a:cubicBezTo>
                  <a:cubicBezTo>
                    <a:pt x="2152" y="1800"/>
                    <a:pt x="2147" y="1801"/>
                    <a:pt x="2142" y="1804"/>
                  </a:cubicBezTo>
                  <a:cubicBezTo>
                    <a:pt x="1972" y="1932"/>
                    <a:pt x="1733" y="1958"/>
                    <a:pt x="1572" y="1958"/>
                  </a:cubicBezTo>
                  <a:cubicBezTo>
                    <a:pt x="1506" y="1958"/>
                    <a:pt x="1454" y="1954"/>
                    <a:pt x="1424" y="1950"/>
                  </a:cubicBezTo>
                  <a:lnTo>
                    <a:pt x="1457" y="1817"/>
                  </a:lnTo>
                  <a:cubicBezTo>
                    <a:pt x="1461" y="1808"/>
                    <a:pt x="1457" y="1800"/>
                    <a:pt x="1453" y="1792"/>
                  </a:cubicBezTo>
                  <a:cubicBezTo>
                    <a:pt x="1444" y="1787"/>
                    <a:pt x="1436" y="1783"/>
                    <a:pt x="1428" y="1783"/>
                  </a:cubicBezTo>
                  <a:cubicBezTo>
                    <a:pt x="1351" y="1798"/>
                    <a:pt x="1274" y="1805"/>
                    <a:pt x="1196" y="1805"/>
                  </a:cubicBezTo>
                  <a:cubicBezTo>
                    <a:pt x="1054" y="1805"/>
                    <a:pt x="912" y="1780"/>
                    <a:pt x="777" y="1729"/>
                  </a:cubicBezTo>
                  <a:lnTo>
                    <a:pt x="764" y="1600"/>
                  </a:lnTo>
                  <a:cubicBezTo>
                    <a:pt x="764" y="1587"/>
                    <a:pt x="756" y="1579"/>
                    <a:pt x="743" y="1579"/>
                  </a:cubicBezTo>
                  <a:cubicBezTo>
                    <a:pt x="447" y="1558"/>
                    <a:pt x="142" y="1337"/>
                    <a:pt x="63" y="1278"/>
                  </a:cubicBezTo>
                  <a:cubicBezTo>
                    <a:pt x="184" y="1132"/>
                    <a:pt x="681" y="706"/>
                    <a:pt x="685" y="702"/>
                  </a:cubicBezTo>
                  <a:cubicBezTo>
                    <a:pt x="693" y="698"/>
                    <a:pt x="693" y="690"/>
                    <a:pt x="693" y="681"/>
                  </a:cubicBezTo>
                  <a:cubicBezTo>
                    <a:pt x="693" y="673"/>
                    <a:pt x="689" y="669"/>
                    <a:pt x="685" y="660"/>
                  </a:cubicBezTo>
                  <a:lnTo>
                    <a:pt x="597" y="610"/>
                  </a:lnTo>
                  <a:cubicBezTo>
                    <a:pt x="1096" y="224"/>
                    <a:pt x="1386" y="154"/>
                    <a:pt x="1532" y="154"/>
                  </a:cubicBezTo>
                  <a:cubicBezTo>
                    <a:pt x="1614" y="154"/>
                    <a:pt x="1649" y="176"/>
                    <a:pt x="1649" y="176"/>
                  </a:cubicBezTo>
                  <a:cubicBezTo>
                    <a:pt x="1653" y="178"/>
                    <a:pt x="1658" y="179"/>
                    <a:pt x="1664" y="179"/>
                  </a:cubicBezTo>
                  <a:cubicBezTo>
                    <a:pt x="1669" y="179"/>
                    <a:pt x="1674" y="178"/>
                    <a:pt x="1678" y="176"/>
                  </a:cubicBezTo>
                  <a:cubicBezTo>
                    <a:pt x="1687" y="172"/>
                    <a:pt x="1691" y="160"/>
                    <a:pt x="1691" y="151"/>
                  </a:cubicBezTo>
                  <a:lnTo>
                    <a:pt x="1682" y="55"/>
                  </a:lnTo>
                  <a:lnTo>
                    <a:pt x="1682" y="55"/>
                  </a:lnTo>
                  <a:cubicBezTo>
                    <a:pt x="2822" y="76"/>
                    <a:pt x="3001" y="765"/>
                    <a:pt x="3001" y="773"/>
                  </a:cubicBezTo>
                  <a:cubicBezTo>
                    <a:pt x="3005" y="787"/>
                    <a:pt x="3015" y="793"/>
                    <a:pt x="3026" y="793"/>
                  </a:cubicBezTo>
                  <a:cubicBezTo>
                    <a:pt x="3042" y="793"/>
                    <a:pt x="3058" y="780"/>
                    <a:pt x="3056" y="761"/>
                  </a:cubicBezTo>
                  <a:cubicBezTo>
                    <a:pt x="3051" y="752"/>
                    <a:pt x="2864" y="13"/>
                    <a:pt x="1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5953222" y="4084029"/>
              <a:ext cx="508004" cy="315466"/>
            </a:xfrm>
            <a:custGeom>
              <a:avLst/>
              <a:gdLst/>
              <a:ahLst/>
              <a:cxnLst/>
              <a:rect l="l" t="t" r="r" b="b"/>
              <a:pathLst>
                <a:path w="2401" h="1491" extrusionOk="0">
                  <a:moveTo>
                    <a:pt x="1075" y="1"/>
                  </a:moveTo>
                  <a:cubicBezTo>
                    <a:pt x="561" y="1"/>
                    <a:pt x="48" y="386"/>
                    <a:pt x="21" y="409"/>
                  </a:cubicBezTo>
                  <a:cubicBezTo>
                    <a:pt x="0" y="427"/>
                    <a:pt x="17" y="455"/>
                    <a:pt x="37" y="455"/>
                  </a:cubicBezTo>
                  <a:cubicBezTo>
                    <a:pt x="42" y="455"/>
                    <a:pt x="46" y="454"/>
                    <a:pt x="50" y="451"/>
                  </a:cubicBezTo>
                  <a:cubicBezTo>
                    <a:pt x="57" y="444"/>
                    <a:pt x="581" y="53"/>
                    <a:pt x="1084" y="53"/>
                  </a:cubicBezTo>
                  <a:cubicBezTo>
                    <a:pt x="1200" y="53"/>
                    <a:pt x="1316" y="74"/>
                    <a:pt x="1424" y="125"/>
                  </a:cubicBezTo>
                  <a:lnTo>
                    <a:pt x="1390" y="196"/>
                  </a:lnTo>
                  <a:cubicBezTo>
                    <a:pt x="1386" y="201"/>
                    <a:pt x="1386" y="209"/>
                    <a:pt x="1390" y="217"/>
                  </a:cubicBezTo>
                  <a:cubicBezTo>
                    <a:pt x="1390" y="221"/>
                    <a:pt x="1394" y="230"/>
                    <a:pt x="1403" y="230"/>
                  </a:cubicBezTo>
                  <a:cubicBezTo>
                    <a:pt x="1632" y="338"/>
                    <a:pt x="1845" y="484"/>
                    <a:pt x="2021" y="664"/>
                  </a:cubicBezTo>
                  <a:lnTo>
                    <a:pt x="1970" y="697"/>
                  </a:lnTo>
                  <a:cubicBezTo>
                    <a:pt x="1962" y="706"/>
                    <a:pt x="1958" y="710"/>
                    <a:pt x="1958" y="718"/>
                  </a:cubicBezTo>
                  <a:cubicBezTo>
                    <a:pt x="1958" y="727"/>
                    <a:pt x="1962" y="735"/>
                    <a:pt x="1966" y="743"/>
                  </a:cubicBezTo>
                  <a:cubicBezTo>
                    <a:pt x="2104" y="860"/>
                    <a:pt x="2225" y="990"/>
                    <a:pt x="2334" y="1131"/>
                  </a:cubicBezTo>
                  <a:lnTo>
                    <a:pt x="1495" y="1290"/>
                  </a:lnTo>
                  <a:cubicBezTo>
                    <a:pt x="1478" y="1294"/>
                    <a:pt x="1470" y="1311"/>
                    <a:pt x="1474" y="1328"/>
                  </a:cubicBezTo>
                  <a:lnTo>
                    <a:pt x="1507" y="1399"/>
                  </a:lnTo>
                  <a:cubicBezTo>
                    <a:pt x="1455" y="1413"/>
                    <a:pt x="1335" y="1438"/>
                    <a:pt x="1199" y="1438"/>
                  </a:cubicBezTo>
                  <a:cubicBezTo>
                    <a:pt x="1094" y="1438"/>
                    <a:pt x="981" y="1423"/>
                    <a:pt x="881" y="1378"/>
                  </a:cubicBezTo>
                  <a:cubicBezTo>
                    <a:pt x="876" y="1375"/>
                    <a:pt x="872" y="1374"/>
                    <a:pt x="868" y="1374"/>
                  </a:cubicBezTo>
                  <a:cubicBezTo>
                    <a:pt x="858" y="1374"/>
                    <a:pt x="850" y="1381"/>
                    <a:pt x="843" y="1390"/>
                  </a:cubicBezTo>
                  <a:cubicBezTo>
                    <a:pt x="839" y="1403"/>
                    <a:pt x="843" y="1419"/>
                    <a:pt x="860" y="1424"/>
                  </a:cubicBezTo>
                  <a:cubicBezTo>
                    <a:pt x="969" y="1470"/>
                    <a:pt x="1086" y="1490"/>
                    <a:pt x="1202" y="1490"/>
                  </a:cubicBezTo>
                  <a:cubicBezTo>
                    <a:pt x="1319" y="1486"/>
                    <a:pt x="1432" y="1474"/>
                    <a:pt x="1545" y="1444"/>
                  </a:cubicBezTo>
                  <a:cubicBezTo>
                    <a:pt x="1561" y="1440"/>
                    <a:pt x="1570" y="1424"/>
                    <a:pt x="1561" y="1407"/>
                  </a:cubicBezTo>
                  <a:lnTo>
                    <a:pt x="1532" y="1336"/>
                  </a:lnTo>
                  <a:lnTo>
                    <a:pt x="2375" y="1177"/>
                  </a:lnTo>
                  <a:cubicBezTo>
                    <a:pt x="2384" y="1173"/>
                    <a:pt x="2392" y="1169"/>
                    <a:pt x="2396" y="1161"/>
                  </a:cubicBezTo>
                  <a:cubicBezTo>
                    <a:pt x="2400" y="1152"/>
                    <a:pt x="2400" y="1144"/>
                    <a:pt x="2396" y="1136"/>
                  </a:cubicBezTo>
                  <a:cubicBezTo>
                    <a:pt x="2288" y="985"/>
                    <a:pt x="2163" y="848"/>
                    <a:pt x="2025" y="727"/>
                  </a:cubicBezTo>
                  <a:lnTo>
                    <a:pt x="2075" y="693"/>
                  </a:lnTo>
                  <a:cubicBezTo>
                    <a:pt x="2087" y="685"/>
                    <a:pt x="2092" y="668"/>
                    <a:pt x="2079" y="656"/>
                  </a:cubicBezTo>
                  <a:cubicBezTo>
                    <a:pt x="1900" y="464"/>
                    <a:pt x="1687" y="309"/>
                    <a:pt x="1449" y="196"/>
                  </a:cubicBezTo>
                  <a:lnTo>
                    <a:pt x="1482" y="130"/>
                  </a:lnTo>
                  <a:cubicBezTo>
                    <a:pt x="1490" y="117"/>
                    <a:pt x="1486" y="100"/>
                    <a:pt x="1474" y="96"/>
                  </a:cubicBezTo>
                  <a:cubicBezTo>
                    <a:pt x="1347" y="28"/>
                    <a:pt x="1211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5964647" y="4205476"/>
              <a:ext cx="26659" cy="371534"/>
            </a:xfrm>
            <a:custGeom>
              <a:avLst/>
              <a:gdLst/>
              <a:ahLst/>
              <a:cxnLst/>
              <a:rect l="l" t="t" r="r" b="b"/>
              <a:pathLst>
                <a:path w="126" h="1756" extrusionOk="0">
                  <a:moveTo>
                    <a:pt x="25" y="1"/>
                  </a:moveTo>
                  <a:cubicBezTo>
                    <a:pt x="24" y="1"/>
                    <a:pt x="23" y="1"/>
                    <a:pt x="21" y="2"/>
                  </a:cubicBezTo>
                  <a:cubicBezTo>
                    <a:pt x="13" y="2"/>
                    <a:pt x="9" y="11"/>
                    <a:pt x="9" y="15"/>
                  </a:cubicBezTo>
                  <a:cubicBezTo>
                    <a:pt x="97" y="328"/>
                    <a:pt x="72" y="658"/>
                    <a:pt x="47" y="979"/>
                  </a:cubicBezTo>
                  <a:cubicBezTo>
                    <a:pt x="26" y="1229"/>
                    <a:pt x="1" y="1488"/>
                    <a:pt x="34" y="1743"/>
                  </a:cubicBezTo>
                  <a:cubicBezTo>
                    <a:pt x="34" y="1747"/>
                    <a:pt x="42" y="1751"/>
                    <a:pt x="47" y="1755"/>
                  </a:cubicBezTo>
                  <a:lnTo>
                    <a:pt x="51" y="1751"/>
                  </a:lnTo>
                  <a:cubicBezTo>
                    <a:pt x="55" y="1751"/>
                    <a:pt x="63" y="1747"/>
                    <a:pt x="63" y="1739"/>
                  </a:cubicBezTo>
                  <a:cubicBezTo>
                    <a:pt x="30" y="1488"/>
                    <a:pt x="51" y="1229"/>
                    <a:pt x="72" y="979"/>
                  </a:cubicBezTo>
                  <a:cubicBezTo>
                    <a:pt x="97" y="658"/>
                    <a:pt x="126" y="324"/>
                    <a:pt x="34" y="11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5949625" y="4311901"/>
              <a:ext cx="20523" cy="123774"/>
            </a:xfrm>
            <a:custGeom>
              <a:avLst/>
              <a:gdLst/>
              <a:ahLst/>
              <a:cxnLst/>
              <a:rect l="l" t="t" r="r" b="b"/>
              <a:pathLst>
                <a:path w="97" h="585" extrusionOk="0">
                  <a:moveTo>
                    <a:pt x="84" y="0"/>
                  </a:moveTo>
                  <a:cubicBezTo>
                    <a:pt x="76" y="0"/>
                    <a:pt x="72" y="4"/>
                    <a:pt x="72" y="13"/>
                  </a:cubicBezTo>
                  <a:cubicBezTo>
                    <a:pt x="42" y="196"/>
                    <a:pt x="22" y="384"/>
                    <a:pt x="5" y="568"/>
                  </a:cubicBezTo>
                  <a:cubicBezTo>
                    <a:pt x="1" y="576"/>
                    <a:pt x="9" y="585"/>
                    <a:pt x="13" y="585"/>
                  </a:cubicBezTo>
                  <a:cubicBezTo>
                    <a:pt x="22" y="585"/>
                    <a:pt x="26" y="580"/>
                    <a:pt x="30" y="572"/>
                  </a:cubicBezTo>
                  <a:cubicBezTo>
                    <a:pt x="47" y="388"/>
                    <a:pt x="67" y="201"/>
                    <a:pt x="97" y="17"/>
                  </a:cubicBezTo>
                  <a:cubicBezTo>
                    <a:pt x="97" y="9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5894826" y="4334329"/>
              <a:ext cx="58608" cy="125255"/>
            </a:xfrm>
            <a:custGeom>
              <a:avLst/>
              <a:gdLst/>
              <a:ahLst/>
              <a:cxnLst/>
              <a:rect l="l" t="t" r="r" b="b"/>
              <a:pathLst>
                <a:path w="277" h="592" extrusionOk="0">
                  <a:moveTo>
                    <a:pt x="263" y="1"/>
                  </a:moveTo>
                  <a:cubicBezTo>
                    <a:pt x="259" y="1"/>
                    <a:pt x="254" y="4"/>
                    <a:pt x="251" y="7"/>
                  </a:cubicBezTo>
                  <a:cubicBezTo>
                    <a:pt x="139" y="182"/>
                    <a:pt x="55" y="374"/>
                    <a:pt x="1" y="575"/>
                  </a:cubicBezTo>
                  <a:cubicBezTo>
                    <a:pt x="1" y="583"/>
                    <a:pt x="1" y="587"/>
                    <a:pt x="9" y="591"/>
                  </a:cubicBezTo>
                  <a:lnTo>
                    <a:pt x="13" y="591"/>
                  </a:lnTo>
                  <a:cubicBezTo>
                    <a:pt x="18" y="591"/>
                    <a:pt x="26" y="587"/>
                    <a:pt x="26" y="583"/>
                  </a:cubicBezTo>
                  <a:cubicBezTo>
                    <a:pt x="80" y="383"/>
                    <a:pt x="164" y="195"/>
                    <a:pt x="272" y="19"/>
                  </a:cubicBezTo>
                  <a:cubicBezTo>
                    <a:pt x="276" y="15"/>
                    <a:pt x="272" y="7"/>
                    <a:pt x="268" y="3"/>
                  </a:cubicBezTo>
                  <a:cubicBezTo>
                    <a:pt x="267" y="1"/>
                    <a:pt x="26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5876418" y="4359930"/>
              <a:ext cx="36392" cy="41258"/>
            </a:xfrm>
            <a:custGeom>
              <a:avLst/>
              <a:gdLst/>
              <a:ahLst/>
              <a:cxnLst/>
              <a:rect l="l" t="t" r="r" b="b"/>
              <a:pathLst>
                <a:path w="172" h="195" extrusionOk="0">
                  <a:moveTo>
                    <a:pt x="155" y="1"/>
                  </a:moveTo>
                  <a:cubicBezTo>
                    <a:pt x="151" y="1"/>
                    <a:pt x="148" y="3"/>
                    <a:pt x="146" y="7"/>
                  </a:cubicBezTo>
                  <a:lnTo>
                    <a:pt x="9" y="174"/>
                  </a:lnTo>
                  <a:cubicBezTo>
                    <a:pt x="0" y="178"/>
                    <a:pt x="0" y="186"/>
                    <a:pt x="9" y="191"/>
                  </a:cubicBezTo>
                  <a:cubicBezTo>
                    <a:pt x="9" y="195"/>
                    <a:pt x="13" y="195"/>
                    <a:pt x="17" y="195"/>
                  </a:cubicBezTo>
                  <a:cubicBezTo>
                    <a:pt x="21" y="195"/>
                    <a:pt x="21" y="195"/>
                    <a:pt x="25" y="191"/>
                  </a:cubicBezTo>
                  <a:lnTo>
                    <a:pt x="167" y="24"/>
                  </a:lnTo>
                  <a:cubicBezTo>
                    <a:pt x="171" y="19"/>
                    <a:pt x="171" y="11"/>
                    <a:pt x="167" y="7"/>
                  </a:cubicBezTo>
                  <a:cubicBezTo>
                    <a:pt x="163" y="3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6014580" y="4421923"/>
              <a:ext cx="44009" cy="45490"/>
            </a:xfrm>
            <a:custGeom>
              <a:avLst/>
              <a:gdLst/>
              <a:ahLst/>
              <a:cxnLst/>
              <a:rect l="l" t="t" r="r" b="b"/>
              <a:pathLst>
                <a:path w="208" h="215" extrusionOk="0">
                  <a:moveTo>
                    <a:pt x="21" y="0"/>
                  </a:moveTo>
                  <a:cubicBezTo>
                    <a:pt x="11" y="0"/>
                    <a:pt x="1" y="16"/>
                    <a:pt x="15" y="27"/>
                  </a:cubicBezTo>
                  <a:cubicBezTo>
                    <a:pt x="86" y="73"/>
                    <a:pt x="140" y="135"/>
                    <a:pt x="182" y="206"/>
                  </a:cubicBezTo>
                  <a:cubicBezTo>
                    <a:pt x="182" y="211"/>
                    <a:pt x="186" y="215"/>
                    <a:pt x="195" y="215"/>
                  </a:cubicBezTo>
                  <a:lnTo>
                    <a:pt x="199" y="215"/>
                  </a:lnTo>
                  <a:cubicBezTo>
                    <a:pt x="203" y="211"/>
                    <a:pt x="207" y="202"/>
                    <a:pt x="203" y="194"/>
                  </a:cubicBezTo>
                  <a:cubicBezTo>
                    <a:pt x="161" y="119"/>
                    <a:pt x="103" y="52"/>
                    <a:pt x="28" y="2"/>
                  </a:cubicBez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6001251" y="4365431"/>
              <a:ext cx="81035" cy="63262"/>
            </a:xfrm>
            <a:custGeom>
              <a:avLst/>
              <a:gdLst/>
              <a:ahLst/>
              <a:cxnLst/>
              <a:rect l="l" t="t" r="r" b="b"/>
              <a:pathLst>
                <a:path w="383" h="299" extrusionOk="0">
                  <a:moveTo>
                    <a:pt x="15" y="0"/>
                  </a:moveTo>
                  <a:cubicBezTo>
                    <a:pt x="5" y="0"/>
                    <a:pt x="0" y="20"/>
                    <a:pt x="11" y="27"/>
                  </a:cubicBezTo>
                  <a:cubicBezTo>
                    <a:pt x="153" y="73"/>
                    <a:pt x="274" y="165"/>
                    <a:pt x="358" y="290"/>
                  </a:cubicBezTo>
                  <a:cubicBezTo>
                    <a:pt x="358" y="294"/>
                    <a:pt x="362" y="298"/>
                    <a:pt x="366" y="298"/>
                  </a:cubicBezTo>
                  <a:cubicBezTo>
                    <a:pt x="370" y="298"/>
                    <a:pt x="370" y="298"/>
                    <a:pt x="374" y="294"/>
                  </a:cubicBezTo>
                  <a:cubicBezTo>
                    <a:pt x="379" y="290"/>
                    <a:pt x="383" y="281"/>
                    <a:pt x="379" y="277"/>
                  </a:cubicBezTo>
                  <a:cubicBezTo>
                    <a:pt x="295" y="148"/>
                    <a:pt x="170" y="48"/>
                    <a:pt x="20" y="2"/>
                  </a:cubicBezTo>
                  <a:cubicBezTo>
                    <a:pt x="18" y="1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6009714" y="4336233"/>
              <a:ext cx="46971" cy="30468"/>
            </a:xfrm>
            <a:custGeom>
              <a:avLst/>
              <a:gdLst/>
              <a:ahLst/>
              <a:cxnLst/>
              <a:rect l="l" t="t" r="r" b="b"/>
              <a:pathLst>
                <a:path w="222" h="144" extrusionOk="0">
                  <a:moveTo>
                    <a:pt x="17" y="0"/>
                  </a:moveTo>
                  <a:cubicBezTo>
                    <a:pt x="13" y="0"/>
                    <a:pt x="8" y="3"/>
                    <a:pt x="5" y="6"/>
                  </a:cubicBezTo>
                  <a:cubicBezTo>
                    <a:pt x="0" y="15"/>
                    <a:pt x="5" y="23"/>
                    <a:pt x="9" y="27"/>
                  </a:cubicBezTo>
                  <a:lnTo>
                    <a:pt x="197" y="144"/>
                  </a:lnTo>
                  <a:lnTo>
                    <a:pt x="205" y="144"/>
                  </a:lnTo>
                  <a:cubicBezTo>
                    <a:pt x="218" y="144"/>
                    <a:pt x="222" y="127"/>
                    <a:pt x="213" y="123"/>
                  </a:cubicBezTo>
                  <a:lnTo>
                    <a:pt x="21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5998288" y="4508672"/>
              <a:ext cx="22216" cy="49721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9" y="1"/>
                  </a:moveTo>
                  <a:cubicBezTo>
                    <a:pt x="4" y="5"/>
                    <a:pt x="0" y="9"/>
                    <a:pt x="0" y="18"/>
                  </a:cubicBezTo>
                  <a:cubicBezTo>
                    <a:pt x="17" y="93"/>
                    <a:pt x="42" y="164"/>
                    <a:pt x="80" y="226"/>
                  </a:cubicBezTo>
                  <a:cubicBezTo>
                    <a:pt x="84" y="231"/>
                    <a:pt x="88" y="235"/>
                    <a:pt x="92" y="235"/>
                  </a:cubicBezTo>
                  <a:cubicBezTo>
                    <a:pt x="92" y="235"/>
                    <a:pt x="96" y="235"/>
                    <a:pt x="96" y="231"/>
                  </a:cubicBezTo>
                  <a:cubicBezTo>
                    <a:pt x="105" y="231"/>
                    <a:pt x="105" y="222"/>
                    <a:pt x="105" y="214"/>
                  </a:cubicBezTo>
                  <a:cubicBezTo>
                    <a:pt x="67" y="151"/>
                    <a:pt x="42" y="84"/>
                    <a:pt x="25" y="14"/>
                  </a:cubicBezTo>
                  <a:cubicBezTo>
                    <a:pt x="25" y="5"/>
                    <a:pt x="17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5926774" y="4507402"/>
              <a:ext cx="24543" cy="33430"/>
            </a:xfrm>
            <a:custGeom>
              <a:avLst/>
              <a:gdLst/>
              <a:ahLst/>
              <a:cxnLst/>
              <a:rect l="l" t="t" r="r" b="b"/>
              <a:pathLst>
                <a:path w="116" h="158" extrusionOk="0">
                  <a:moveTo>
                    <a:pt x="102" y="1"/>
                  </a:moveTo>
                  <a:cubicBezTo>
                    <a:pt x="98" y="1"/>
                    <a:pt x="95" y="3"/>
                    <a:pt x="92" y="7"/>
                  </a:cubicBezTo>
                  <a:cubicBezTo>
                    <a:pt x="67" y="53"/>
                    <a:pt x="38" y="99"/>
                    <a:pt x="8" y="141"/>
                  </a:cubicBezTo>
                  <a:cubicBezTo>
                    <a:pt x="0" y="145"/>
                    <a:pt x="0" y="153"/>
                    <a:pt x="8" y="157"/>
                  </a:cubicBezTo>
                  <a:lnTo>
                    <a:pt x="29" y="157"/>
                  </a:lnTo>
                  <a:cubicBezTo>
                    <a:pt x="63" y="111"/>
                    <a:pt x="92" y="65"/>
                    <a:pt x="113" y="20"/>
                  </a:cubicBezTo>
                  <a:cubicBezTo>
                    <a:pt x="116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5384495" y="4153639"/>
              <a:ext cx="566188" cy="138162"/>
            </a:xfrm>
            <a:custGeom>
              <a:avLst/>
              <a:gdLst/>
              <a:ahLst/>
              <a:cxnLst/>
              <a:rect l="l" t="t" r="r" b="b"/>
              <a:pathLst>
                <a:path w="2676" h="653" extrusionOk="0">
                  <a:moveTo>
                    <a:pt x="2063" y="1"/>
                  </a:moveTo>
                  <a:cubicBezTo>
                    <a:pt x="1960" y="1"/>
                    <a:pt x="1856" y="11"/>
                    <a:pt x="1753" y="30"/>
                  </a:cubicBezTo>
                  <a:cubicBezTo>
                    <a:pt x="1449" y="89"/>
                    <a:pt x="1152" y="180"/>
                    <a:pt x="873" y="302"/>
                  </a:cubicBezTo>
                  <a:lnTo>
                    <a:pt x="727" y="364"/>
                  </a:lnTo>
                  <a:cubicBezTo>
                    <a:pt x="493" y="464"/>
                    <a:pt x="255" y="552"/>
                    <a:pt x="13" y="623"/>
                  </a:cubicBezTo>
                  <a:cubicBezTo>
                    <a:pt x="4" y="627"/>
                    <a:pt x="0" y="631"/>
                    <a:pt x="0" y="640"/>
                  </a:cubicBezTo>
                  <a:cubicBezTo>
                    <a:pt x="4" y="644"/>
                    <a:pt x="9" y="648"/>
                    <a:pt x="13" y="648"/>
                  </a:cubicBezTo>
                  <a:lnTo>
                    <a:pt x="17" y="652"/>
                  </a:lnTo>
                  <a:cubicBezTo>
                    <a:pt x="263" y="577"/>
                    <a:pt x="501" y="489"/>
                    <a:pt x="739" y="385"/>
                  </a:cubicBezTo>
                  <a:lnTo>
                    <a:pt x="881" y="327"/>
                  </a:lnTo>
                  <a:cubicBezTo>
                    <a:pt x="1161" y="206"/>
                    <a:pt x="1457" y="114"/>
                    <a:pt x="1758" y="55"/>
                  </a:cubicBezTo>
                  <a:cubicBezTo>
                    <a:pt x="1859" y="37"/>
                    <a:pt x="1961" y="28"/>
                    <a:pt x="2063" y="28"/>
                  </a:cubicBezTo>
                  <a:cubicBezTo>
                    <a:pt x="2265" y="28"/>
                    <a:pt x="2467" y="64"/>
                    <a:pt x="2655" y="139"/>
                  </a:cubicBezTo>
                  <a:cubicBezTo>
                    <a:pt x="2657" y="140"/>
                    <a:pt x="2659" y="140"/>
                    <a:pt x="2661" y="140"/>
                  </a:cubicBezTo>
                  <a:cubicBezTo>
                    <a:pt x="2666" y="140"/>
                    <a:pt x="2669" y="137"/>
                    <a:pt x="2672" y="130"/>
                  </a:cubicBezTo>
                  <a:cubicBezTo>
                    <a:pt x="2676" y="126"/>
                    <a:pt x="2672" y="118"/>
                    <a:pt x="2667" y="114"/>
                  </a:cubicBezTo>
                  <a:cubicBezTo>
                    <a:pt x="2473" y="39"/>
                    <a:pt x="2268" y="1"/>
                    <a:pt x="2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5501076" y="4184530"/>
              <a:ext cx="110445" cy="13541"/>
            </a:xfrm>
            <a:custGeom>
              <a:avLst/>
              <a:gdLst/>
              <a:ahLst/>
              <a:cxnLst/>
              <a:rect l="l" t="t" r="r" b="b"/>
              <a:pathLst>
                <a:path w="522" h="64" extrusionOk="0">
                  <a:moveTo>
                    <a:pt x="227" y="0"/>
                  </a:moveTo>
                  <a:cubicBezTo>
                    <a:pt x="154" y="0"/>
                    <a:pt x="81" y="7"/>
                    <a:pt x="9" y="22"/>
                  </a:cubicBezTo>
                  <a:cubicBezTo>
                    <a:pt x="4" y="26"/>
                    <a:pt x="0" y="30"/>
                    <a:pt x="0" y="39"/>
                  </a:cubicBezTo>
                  <a:cubicBezTo>
                    <a:pt x="4" y="47"/>
                    <a:pt x="9" y="51"/>
                    <a:pt x="17" y="51"/>
                  </a:cubicBezTo>
                  <a:cubicBezTo>
                    <a:pt x="88" y="34"/>
                    <a:pt x="161" y="26"/>
                    <a:pt x="235" y="26"/>
                  </a:cubicBezTo>
                  <a:cubicBezTo>
                    <a:pt x="325" y="26"/>
                    <a:pt x="416" y="38"/>
                    <a:pt x="505" y="64"/>
                  </a:cubicBezTo>
                  <a:cubicBezTo>
                    <a:pt x="514" y="64"/>
                    <a:pt x="518" y="60"/>
                    <a:pt x="518" y="55"/>
                  </a:cubicBezTo>
                  <a:cubicBezTo>
                    <a:pt x="522" y="47"/>
                    <a:pt x="518" y="39"/>
                    <a:pt x="509" y="39"/>
                  </a:cubicBezTo>
                  <a:cubicBezTo>
                    <a:pt x="417" y="13"/>
                    <a:pt x="322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5531120" y="4111957"/>
              <a:ext cx="210311" cy="34064"/>
            </a:xfrm>
            <a:custGeom>
              <a:avLst/>
              <a:gdLst/>
              <a:ahLst/>
              <a:cxnLst/>
              <a:rect l="l" t="t" r="r" b="b"/>
              <a:pathLst>
                <a:path w="994" h="161" extrusionOk="0">
                  <a:moveTo>
                    <a:pt x="317" y="0"/>
                  </a:moveTo>
                  <a:cubicBezTo>
                    <a:pt x="215" y="0"/>
                    <a:pt x="114" y="9"/>
                    <a:pt x="13" y="27"/>
                  </a:cubicBezTo>
                  <a:cubicBezTo>
                    <a:pt x="0" y="31"/>
                    <a:pt x="4" y="52"/>
                    <a:pt x="17" y="52"/>
                  </a:cubicBezTo>
                  <a:cubicBezTo>
                    <a:pt x="114" y="36"/>
                    <a:pt x="211" y="28"/>
                    <a:pt x="308" y="28"/>
                  </a:cubicBezTo>
                  <a:cubicBezTo>
                    <a:pt x="536" y="28"/>
                    <a:pt x="763" y="72"/>
                    <a:pt x="977" y="160"/>
                  </a:cubicBezTo>
                  <a:lnTo>
                    <a:pt x="981" y="160"/>
                  </a:lnTo>
                  <a:cubicBezTo>
                    <a:pt x="985" y="160"/>
                    <a:pt x="989" y="156"/>
                    <a:pt x="994" y="152"/>
                  </a:cubicBezTo>
                  <a:cubicBezTo>
                    <a:pt x="994" y="148"/>
                    <a:pt x="994" y="140"/>
                    <a:pt x="985" y="135"/>
                  </a:cubicBezTo>
                  <a:cubicBezTo>
                    <a:pt x="774" y="46"/>
                    <a:pt x="546" y="0"/>
                    <a:pt x="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5736776" y="4051234"/>
              <a:ext cx="128217" cy="93942"/>
            </a:xfrm>
            <a:custGeom>
              <a:avLst/>
              <a:gdLst/>
              <a:ahLst/>
              <a:cxnLst/>
              <a:rect l="l" t="t" r="r" b="b"/>
              <a:pathLst>
                <a:path w="606" h="444" extrusionOk="0">
                  <a:moveTo>
                    <a:pt x="22" y="1"/>
                  </a:moveTo>
                  <a:cubicBezTo>
                    <a:pt x="9" y="1"/>
                    <a:pt x="1" y="22"/>
                    <a:pt x="13" y="26"/>
                  </a:cubicBezTo>
                  <a:cubicBezTo>
                    <a:pt x="239" y="109"/>
                    <a:pt x="435" y="251"/>
                    <a:pt x="581" y="439"/>
                  </a:cubicBezTo>
                  <a:cubicBezTo>
                    <a:pt x="581" y="439"/>
                    <a:pt x="585" y="443"/>
                    <a:pt x="589" y="443"/>
                  </a:cubicBezTo>
                  <a:cubicBezTo>
                    <a:pt x="593" y="443"/>
                    <a:pt x="598" y="439"/>
                    <a:pt x="602" y="439"/>
                  </a:cubicBezTo>
                  <a:cubicBezTo>
                    <a:pt x="606" y="435"/>
                    <a:pt x="606" y="427"/>
                    <a:pt x="602" y="418"/>
                  </a:cubicBezTo>
                  <a:cubicBezTo>
                    <a:pt x="451" y="230"/>
                    <a:pt x="251" y="84"/>
                    <a:pt x="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5516944" y="4253293"/>
              <a:ext cx="85478" cy="96692"/>
            </a:xfrm>
            <a:custGeom>
              <a:avLst/>
              <a:gdLst/>
              <a:ahLst/>
              <a:cxnLst/>
              <a:rect l="l" t="t" r="r" b="b"/>
              <a:pathLst>
                <a:path w="404" h="457" extrusionOk="0">
                  <a:moveTo>
                    <a:pt x="389" y="1"/>
                  </a:moveTo>
                  <a:cubicBezTo>
                    <a:pt x="386" y="1"/>
                    <a:pt x="383" y="2"/>
                    <a:pt x="380" y="6"/>
                  </a:cubicBezTo>
                  <a:cubicBezTo>
                    <a:pt x="288" y="177"/>
                    <a:pt x="163" y="323"/>
                    <a:pt x="4" y="432"/>
                  </a:cubicBezTo>
                  <a:cubicBezTo>
                    <a:pt x="0" y="436"/>
                    <a:pt x="0" y="444"/>
                    <a:pt x="4" y="452"/>
                  </a:cubicBezTo>
                  <a:cubicBezTo>
                    <a:pt x="4" y="452"/>
                    <a:pt x="9" y="457"/>
                    <a:pt x="13" y="457"/>
                  </a:cubicBezTo>
                  <a:cubicBezTo>
                    <a:pt x="17" y="457"/>
                    <a:pt x="17" y="457"/>
                    <a:pt x="21" y="452"/>
                  </a:cubicBezTo>
                  <a:cubicBezTo>
                    <a:pt x="180" y="340"/>
                    <a:pt x="309" y="190"/>
                    <a:pt x="401" y="18"/>
                  </a:cubicBezTo>
                  <a:cubicBezTo>
                    <a:pt x="404" y="10"/>
                    <a:pt x="397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5639661" y="4187280"/>
              <a:ext cx="99019" cy="180478"/>
            </a:xfrm>
            <a:custGeom>
              <a:avLst/>
              <a:gdLst/>
              <a:ahLst/>
              <a:cxnLst/>
              <a:rect l="l" t="t" r="r" b="b"/>
              <a:pathLst>
                <a:path w="468" h="853" extrusionOk="0">
                  <a:moveTo>
                    <a:pt x="456" y="1"/>
                  </a:moveTo>
                  <a:cubicBezTo>
                    <a:pt x="447" y="1"/>
                    <a:pt x="443" y="5"/>
                    <a:pt x="439" y="13"/>
                  </a:cubicBezTo>
                  <a:cubicBezTo>
                    <a:pt x="393" y="326"/>
                    <a:pt x="238" y="614"/>
                    <a:pt x="9" y="831"/>
                  </a:cubicBezTo>
                  <a:cubicBezTo>
                    <a:pt x="1" y="835"/>
                    <a:pt x="1" y="844"/>
                    <a:pt x="9" y="848"/>
                  </a:cubicBezTo>
                  <a:cubicBezTo>
                    <a:pt x="9" y="852"/>
                    <a:pt x="13" y="852"/>
                    <a:pt x="17" y="852"/>
                  </a:cubicBezTo>
                  <a:lnTo>
                    <a:pt x="26" y="852"/>
                  </a:lnTo>
                  <a:cubicBezTo>
                    <a:pt x="263" y="631"/>
                    <a:pt x="418" y="335"/>
                    <a:pt x="468" y="17"/>
                  </a:cubicBezTo>
                  <a:cubicBezTo>
                    <a:pt x="468" y="9"/>
                    <a:pt x="464" y="1"/>
                    <a:pt x="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5784593" y="4181356"/>
              <a:ext cx="179420" cy="121870"/>
            </a:xfrm>
            <a:custGeom>
              <a:avLst/>
              <a:gdLst/>
              <a:ahLst/>
              <a:cxnLst/>
              <a:rect l="l" t="t" r="r" b="b"/>
              <a:pathLst>
                <a:path w="848" h="576" extrusionOk="0">
                  <a:moveTo>
                    <a:pt x="835" y="0"/>
                  </a:moveTo>
                  <a:cubicBezTo>
                    <a:pt x="832" y="0"/>
                    <a:pt x="829" y="1"/>
                    <a:pt x="827" y="4"/>
                  </a:cubicBezTo>
                  <a:cubicBezTo>
                    <a:pt x="597" y="221"/>
                    <a:pt x="338" y="463"/>
                    <a:pt x="13" y="550"/>
                  </a:cubicBezTo>
                  <a:cubicBezTo>
                    <a:pt x="4" y="550"/>
                    <a:pt x="0" y="559"/>
                    <a:pt x="0" y="567"/>
                  </a:cubicBezTo>
                  <a:cubicBezTo>
                    <a:pt x="4" y="571"/>
                    <a:pt x="8" y="575"/>
                    <a:pt x="13" y="575"/>
                  </a:cubicBezTo>
                  <a:lnTo>
                    <a:pt x="17" y="575"/>
                  </a:lnTo>
                  <a:cubicBezTo>
                    <a:pt x="351" y="488"/>
                    <a:pt x="614" y="241"/>
                    <a:pt x="843" y="24"/>
                  </a:cubicBezTo>
                  <a:cubicBezTo>
                    <a:pt x="847" y="16"/>
                    <a:pt x="847" y="12"/>
                    <a:pt x="843" y="4"/>
                  </a:cubicBezTo>
                  <a:cubicBezTo>
                    <a:pt x="841" y="1"/>
                    <a:pt x="838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5854203" y="4196590"/>
              <a:ext cx="69187" cy="19254"/>
            </a:xfrm>
            <a:custGeom>
              <a:avLst/>
              <a:gdLst/>
              <a:ahLst/>
              <a:cxnLst/>
              <a:rect l="l" t="t" r="r" b="b"/>
              <a:pathLst>
                <a:path w="327" h="91" extrusionOk="0">
                  <a:moveTo>
                    <a:pt x="269" y="1"/>
                  </a:moveTo>
                  <a:cubicBezTo>
                    <a:pt x="180" y="1"/>
                    <a:pt x="92" y="22"/>
                    <a:pt x="13" y="65"/>
                  </a:cubicBezTo>
                  <a:cubicBezTo>
                    <a:pt x="1" y="73"/>
                    <a:pt x="5" y="90"/>
                    <a:pt x="18" y="90"/>
                  </a:cubicBezTo>
                  <a:lnTo>
                    <a:pt x="26" y="90"/>
                  </a:lnTo>
                  <a:cubicBezTo>
                    <a:pt x="99" y="48"/>
                    <a:pt x="182" y="30"/>
                    <a:pt x="263" y="30"/>
                  </a:cubicBezTo>
                  <a:cubicBezTo>
                    <a:pt x="278" y="30"/>
                    <a:pt x="294" y="30"/>
                    <a:pt x="310" y="32"/>
                  </a:cubicBezTo>
                  <a:cubicBezTo>
                    <a:pt x="318" y="32"/>
                    <a:pt x="326" y="23"/>
                    <a:pt x="326" y="19"/>
                  </a:cubicBezTo>
                  <a:cubicBezTo>
                    <a:pt x="326" y="11"/>
                    <a:pt x="322" y="7"/>
                    <a:pt x="314" y="3"/>
                  </a:cubicBezTo>
                  <a:cubicBezTo>
                    <a:pt x="299" y="1"/>
                    <a:pt x="284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5863935" y="4222614"/>
              <a:ext cx="27717" cy="15234"/>
            </a:xfrm>
            <a:custGeom>
              <a:avLst/>
              <a:gdLst/>
              <a:ahLst/>
              <a:cxnLst/>
              <a:rect l="l" t="t" r="r" b="b"/>
              <a:pathLst>
                <a:path w="131" h="72" extrusionOk="0">
                  <a:moveTo>
                    <a:pt x="109" y="1"/>
                  </a:moveTo>
                  <a:lnTo>
                    <a:pt x="9" y="46"/>
                  </a:lnTo>
                  <a:cubicBezTo>
                    <a:pt x="1" y="51"/>
                    <a:pt x="1" y="59"/>
                    <a:pt x="1" y="63"/>
                  </a:cubicBezTo>
                  <a:cubicBezTo>
                    <a:pt x="5" y="72"/>
                    <a:pt x="9" y="72"/>
                    <a:pt x="13" y="72"/>
                  </a:cubicBezTo>
                  <a:lnTo>
                    <a:pt x="17" y="72"/>
                  </a:lnTo>
                  <a:lnTo>
                    <a:pt x="122" y="26"/>
                  </a:lnTo>
                  <a:cubicBezTo>
                    <a:pt x="126" y="21"/>
                    <a:pt x="130" y="17"/>
                    <a:pt x="126" y="9"/>
                  </a:cubicBezTo>
                  <a:cubicBezTo>
                    <a:pt x="126" y="1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5919581" y="4220498"/>
              <a:ext cx="29410" cy="67706"/>
            </a:xfrm>
            <a:custGeom>
              <a:avLst/>
              <a:gdLst/>
              <a:ahLst/>
              <a:cxnLst/>
              <a:rect l="l" t="t" r="r" b="b"/>
              <a:pathLst>
                <a:path w="139" h="320" extrusionOk="0">
                  <a:moveTo>
                    <a:pt x="107" y="1"/>
                  </a:moveTo>
                  <a:cubicBezTo>
                    <a:pt x="105" y="1"/>
                    <a:pt x="103" y="1"/>
                    <a:pt x="101" y="2"/>
                  </a:cubicBezTo>
                  <a:cubicBezTo>
                    <a:pt x="97" y="2"/>
                    <a:pt x="93" y="6"/>
                    <a:pt x="93" y="15"/>
                  </a:cubicBezTo>
                  <a:cubicBezTo>
                    <a:pt x="109" y="119"/>
                    <a:pt x="80" y="223"/>
                    <a:pt x="9" y="299"/>
                  </a:cubicBezTo>
                  <a:cubicBezTo>
                    <a:pt x="1" y="303"/>
                    <a:pt x="1" y="311"/>
                    <a:pt x="9" y="315"/>
                  </a:cubicBezTo>
                  <a:cubicBezTo>
                    <a:pt x="9" y="319"/>
                    <a:pt x="13" y="319"/>
                    <a:pt x="17" y="319"/>
                  </a:cubicBezTo>
                  <a:cubicBezTo>
                    <a:pt x="22" y="319"/>
                    <a:pt x="22" y="319"/>
                    <a:pt x="26" y="315"/>
                  </a:cubicBezTo>
                  <a:cubicBezTo>
                    <a:pt x="105" y="236"/>
                    <a:pt x="138" y="119"/>
                    <a:pt x="118" y="11"/>
                  </a:cubicBezTo>
                  <a:cubicBezTo>
                    <a:pt x="118" y="4"/>
                    <a:pt x="113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5916195" y="4243561"/>
              <a:ext cx="14176" cy="22639"/>
            </a:xfrm>
            <a:custGeom>
              <a:avLst/>
              <a:gdLst/>
              <a:ahLst/>
              <a:cxnLst/>
              <a:rect l="l" t="t" r="r" b="b"/>
              <a:pathLst>
                <a:path w="67" h="107" extrusionOk="0">
                  <a:moveTo>
                    <a:pt x="41" y="0"/>
                  </a:moveTo>
                  <a:cubicBezTo>
                    <a:pt x="38" y="0"/>
                    <a:pt x="36" y="1"/>
                    <a:pt x="33" y="2"/>
                  </a:cubicBezTo>
                  <a:cubicBezTo>
                    <a:pt x="29" y="2"/>
                    <a:pt x="25" y="10"/>
                    <a:pt x="29" y="18"/>
                  </a:cubicBezTo>
                  <a:cubicBezTo>
                    <a:pt x="38" y="39"/>
                    <a:pt x="29" y="64"/>
                    <a:pt x="13" y="81"/>
                  </a:cubicBezTo>
                  <a:cubicBezTo>
                    <a:pt x="0" y="89"/>
                    <a:pt x="8" y="106"/>
                    <a:pt x="21" y="106"/>
                  </a:cubicBezTo>
                  <a:cubicBezTo>
                    <a:pt x="21" y="106"/>
                    <a:pt x="25" y="106"/>
                    <a:pt x="29" y="102"/>
                  </a:cubicBezTo>
                  <a:cubicBezTo>
                    <a:pt x="54" y="81"/>
                    <a:pt x="67" y="39"/>
                    <a:pt x="50" y="6"/>
                  </a:cubicBezTo>
                  <a:cubicBezTo>
                    <a:pt x="50" y="3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5959358" y="4182625"/>
              <a:ext cx="171591" cy="132026"/>
            </a:xfrm>
            <a:custGeom>
              <a:avLst/>
              <a:gdLst/>
              <a:ahLst/>
              <a:cxnLst/>
              <a:rect l="l" t="t" r="r" b="b"/>
              <a:pathLst>
                <a:path w="811" h="624" extrusionOk="0">
                  <a:moveTo>
                    <a:pt x="13" y="1"/>
                  </a:moveTo>
                  <a:cubicBezTo>
                    <a:pt x="8" y="1"/>
                    <a:pt x="5" y="7"/>
                    <a:pt x="5" y="14"/>
                  </a:cubicBezTo>
                  <a:cubicBezTo>
                    <a:pt x="1" y="18"/>
                    <a:pt x="9" y="27"/>
                    <a:pt x="17" y="27"/>
                  </a:cubicBezTo>
                  <a:cubicBezTo>
                    <a:pt x="368" y="48"/>
                    <a:pt x="673" y="277"/>
                    <a:pt x="785" y="611"/>
                  </a:cubicBezTo>
                  <a:cubicBezTo>
                    <a:pt x="785" y="620"/>
                    <a:pt x="794" y="620"/>
                    <a:pt x="798" y="624"/>
                  </a:cubicBezTo>
                  <a:lnTo>
                    <a:pt x="802" y="620"/>
                  </a:lnTo>
                  <a:cubicBezTo>
                    <a:pt x="806" y="620"/>
                    <a:pt x="810" y="611"/>
                    <a:pt x="810" y="603"/>
                  </a:cubicBezTo>
                  <a:cubicBezTo>
                    <a:pt x="693" y="261"/>
                    <a:pt x="380" y="23"/>
                    <a:pt x="17" y="2"/>
                  </a:cubicBezTo>
                  <a:cubicBezTo>
                    <a:pt x="16" y="1"/>
                    <a:pt x="14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5981362" y="4203360"/>
              <a:ext cx="38296" cy="51202"/>
            </a:xfrm>
            <a:custGeom>
              <a:avLst/>
              <a:gdLst/>
              <a:ahLst/>
              <a:cxnLst/>
              <a:rect l="l" t="t" r="r" b="b"/>
              <a:pathLst>
                <a:path w="181" h="242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72" y="79"/>
                    <a:pt x="122" y="150"/>
                    <a:pt x="151" y="229"/>
                  </a:cubicBezTo>
                  <a:cubicBezTo>
                    <a:pt x="155" y="234"/>
                    <a:pt x="160" y="238"/>
                    <a:pt x="164" y="238"/>
                  </a:cubicBezTo>
                  <a:cubicBezTo>
                    <a:pt x="164" y="242"/>
                    <a:pt x="168" y="242"/>
                    <a:pt x="168" y="242"/>
                  </a:cubicBezTo>
                  <a:cubicBezTo>
                    <a:pt x="176" y="238"/>
                    <a:pt x="180" y="229"/>
                    <a:pt x="176" y="225"/>
                  </a:cubicBezTo>
                  <a:cubicBezTo>
                    <a:pt x="143" y="137"/>
                    <a:pt x="93" y="62"/>
                    <a:pt x="26" y="4"/>
                  </a:cubicBezTo>
                  <a:cubicBezTo>
                    <a:pt x="24" y="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6013311" y="4225576"/>
              <a:ext cx="23062" cy="27294"/>
            </a:xfrm>
            <a:custGeom>
              <a:avLst/>
              <a:gdLst/>
              <a:ahLst/>
              <a:cxnLst/>
              <a:rect l="l" t="t" r="r" b="b"/>
              <a:pathLst>
                <a:path w="109" h="129" extrusionOk="0">
                  <a:moveTo>
                    <a:pt x="13" y="0"/>
                  </a:moveTo>
                  <a:cubicBezTo>
                    <a:pt x="10" y="0"/>
                    <a:pt x="6" y="1"/>
                    <a:pt x="4" y="3"/>
                  </a:cubicBezTo>
                  <a:cubicBezTo>
                    <a:pt x="0" y="7"/>
                    <a:pt x="0" y="16"/>
                    <a:pt x="4" y="20"/>
                  </a:cubicBezTo>
                  <a:lnTo>
                    <a:pt x="84" y="120"/>
                  </a:lnTo>
                  <a:cubicBezTo>
                    <a:pt x="88" y="124"/>
                    <a:pt x="92" y="124"/>
                    <a:pt x="96" y="129"/>
                  </a:cubicBezTo>
                  <a:cubicBezTo>
                    <a:pt x="100" y="124"/>
                    <a:pt x="100" y="124"/>
                    <a:pt x="105" y="120"/>
                  </a:cubicBezTo>
                  <a:cubicBezTo>
                    <a:pt x="109" y="116"/>
                    <a:pt x="109" y="108"/>
                    <a:pt x="105" y="103"/>
                  </a:cubicBezTo>
                  <a:lnTo>
                    <a:pt x="25" y="3"/>
                  </a:lnTo>
                  <a:cubicBezTo>
                    <a:pt x="21" y="1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6047586" y="4246734"/>
              <a:ext cx="20523" cy="22851"/>
            </a:xfrm>
            <a:custGeom>
              <a:avLst/>
              <a:gdLst/>
              <a:ahLst/>
              <a:cxnLst/>
              <a:rect l="l" t="t" r="r" b="b"/>
              <a:pathLst>
                <a:path w="97" h="108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72" y="104"/>
                  </a:lnTo>
                  <a:cubicBezTo>
                    <a:pt x="76" y="108"/>
                    <a:pt x="80" y="108"/>
                    <a:pt x="84" y="108"/>
                  </a:cubicBezTo>
                  <a:cubicBezTo>
                    <a:pt x="89" y="108"/>
                    <a:pt x="89" y="108"/>
                    <a:pt x="93" y="104"/>
                  </a:cubicBezTo>
                  <a:cubicBezTo>
                    <a:pt x="97" y="99"/>
                    <a:pt x="97" y="91"/>
                    <a:pt x="93" y="87"/>
                  </a:cubicBezTo>
                  <a:lnTo>
                    <a:pt x="26" y="3"/>
                  </a:lnTo>
                  <a:cubicBezTo>
                    <a:pt x="24" y="1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6063667" y="4195320"/>
              <a:ext cx="21370" cy="6347"/>
            </a:xfrm>
            <a:custGeom>
              <a:avLst/>
              <a:gdLst/>
              <a:ahLst/>
              <a:cxnLst/>
              <a:rect l="l" t="t" r="r" b="b"/>
              <a:pathLst>
                <a:path w="101" h="30" extrusionOk="0">
                  <a:moveTo>
                    <a:pt x="13" y="0"/>
                  </a:moveTo>
                  <a:cubicBezTo>
                    <a:pt x="4" y="0"/>
                    <a:pt x="0" y="9"/>
                    <a:pt x="0" y="13"/>
                  </a:cubicBezTo>
                  <a:cubicBezTo>
                    <a:pt x="0" y="21"/>
                    <a:pt x="4" y="29"/>
                    <a:pt x="13" y="29"/>
                  </a:cubicBezTo>
                  <a:lnTo>
                    <a:pt x="88" y="29"/>
                  </a:lnTo>
                  <a:cubicBezTo>
                    <a:pt x="96" y="29"/>
                    <a:pt x="100" y="21"/>
                    <a:pt x="100" y="13"/>
                  </a:cubicBezTo>
                  <a:cubicBezTo>
                    <a:pt x="100" y="9"/>
                    <a:pt x="96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6039758" y="4182625"/>
              <a:ext cx="17773" cy="7617"/>
            </a:xfrm>
            <a:custGeom>
              <a:avLst/>
              <a:gdLst/>
              <a:ahLst/>
              <a:cxnLst/>
              <a:rect l="l" t="t" r="r" b="b"/>
              <a:pathLst>
                <a:path w="84" h="36" extrusionOk="0">
                  <a:moveTo>
                    <a:pt x="74" y="0"/>
                  </a:moveTo>
                  <a:cubicBezTo>
                    <a:pt x="72" y="0"/>
                    <a:pt x="69" y="1"/>
                    <a:pt x="67" y="2"/>
                  </a:cubicBezTo>
                  <a:lnTo>
                    <a:pt x="13" y="10"/>
                  </a:lnTo>
                  <a:cubicBezTo>
                    <a:pt x="5" y="10"/>
                    <a:pt x="0" y="18"/>
                    <a:pt x="0" y="23"/>
                  </a:cubicBezTo>
                  <a:cubicBezTo>
                    <a:pt x="5" y="31"/>
                    <a:pt x="9" y="35"/>
                    <a:pt x="13" y="35"/>
                  </a:cubicBezTo>
                  <a:lnTo>
                    <a:pt x="17" y="35"/>
                  </a:lnTo>
                  <a:lnTo>
                    <a:pt x="71" y="27"/>
                  </a:lnTo>
                  <a:cubicBezTo>
                    <a:pt x="80" y="23"/>
                    <a:pt x="84" y="18"/>
                    <a:pt x="84" y="10"/>
                  </a:cubicBezTo>
                  <a:cubicBezTo>
                    <a:pt x="84" y="4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5960204" y="4140098"/>
              <a:ext cx="431200" cy="156146"/>
            </a:xfrm>
            <a:custGeom>
              <a:avLst/>
              <a:gdLst/>
              <a:ahLst/>
              <a:cxnLst/>
              <a:rect l="l" t="t" r="r" b="b"/>
              <a:pathLst>
                <a:path w="2038" h="738" extrusionOk="0">
                  <a:moveTo>
                    <a:pt x="654" y="1"/>
                  </a:moveTo>
                  <a:cubicBezTo>
                    <a:pt x="429" y="1"/>
                    <a:pt x="204" y="62"/>
                    <a:pt x="5" y="182"/>
                  </a:cubicBezTo>
                  <a:cubicBezTo>
                    <a:pt x="1" y="186"/>
                    <a:pt x="1" y="194"/>
                    <a:pt x="1" y="203"/>
                  </a:cubicBezTo>
                  <a:cubicBezTo>
                    <a:pt x="5" y="207"/>
                    <a:pt x="13" y="207"/>
                    <a:pt x="22" y="207"/>
                  </a:cubicBezTo>
                  <a:cubicBezTo>
                    <a:pt x="213" y="88"/>
                    <a:pt x="431" y="27"/>
                    <a:pt x="650" y="27"/>
                  </a:cubicBezTo>
                  <a:cubicBezTo>
                    <a:pt x="799" y="27"/>
                    <a:pt x="948" y="55"/>
                    <a:pt x="1090" y="111"/>
                  </a:cubicBezTo>
                  <a:cubicBezTo>
                    <a:pt x="1303" y="194"/>
                    <a:pt x="1483" y="336"/>
                    <a:pt x="1662" y="478"/>
                  </a:cubicBezTo>
                  <a:cubicBezTo>
                    <a:pt x="1775" y="570"/>
                    <a:pt x="1892" y="654"/>
                    <a:pt x="2013" y="733"/>
                  </a:cubicBezTo>
                  <a:lnTo>
                    <a:pt x="2021" y="733"/>
                  </a:lnTo>
                  <a:lnTo>
                    <a:pt x="2021" y="737"/>
                  </a:lnTo>
                  <a:cubicBezTo>
                    <a:pt x="2034" y="737"/>
                    <a:pt x="2038" y="720"/>
                    <a:pt x="2025" y="712"/>
                  </a:cubicBezTo>
                  <a:cubicBezTo>
                    <a:pt x="1904" y="633"/>
                    <a:pt x="1787" y="549"/>
                    <a:pt x="1675" y="457"/>
                  </a:cubicBezTo>
                  <a:cubicBezTo>
                    <a:pt x="1499" y="320"/>
                    <a:pt x="1316" y="174"/>
                    <a:pt x="1103" y="86"/>
                  </a:cubicBezTo>
                  <a:cubicBezTo>
                    <a:pt x="958" y="29"/>
                    <a:pt x="806" y="1"/>
                    <a:pt x="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6135604" y="4175432"/>
              <a:ext cx="101347" cy="126102"/>
            </a:xfrm>
            <a:custGeom>
              <a:avLst/>
              <a:gdLst/>
              <a:ahLst/>
              <a:cxnLst/>
              <a:rect l="l" t="t" r="r" b="b"/>
              <a:pathLst>
                <a:path w="479" h="596" extrusionOk="0">
                  <a:moveTo>
                    <a:pt x="20" y="0"/>
                  </a:moveTo>
                  <a:cubicBezTo>
                    <a:pt x="10" y="0"/>
                    <a:pt x="1" y="13"/>
                    <a:pt x="11" y="23"/>
                  </a:cubicBezTo>
                  <a:cubicBezTo>
                    <a:pt x="190" y="186"/>
                    <a:pt x="340" y="378"/>
                    <a:pt x="453" y="591"/>
                  </a:cubicBezTo>
                  <a:cubicBezTo>
                    <a:pt x="457" y="595"/>
                    <a:pt x="462" y="595"/>
                    <a:pt x="466" y="595"/>
                  </a:cubicBezTo>
                  <a:lnTo>
                    <a:pt x="470" y="595"/>
                  </a:lnTo>
                  <a:cubicBezTo>
                    <a:pt x="478" y="591"/>
                    <a:pt x="478" y="583"/>
                    <a:pt x="474" y="578"/>
                  </a:cubicBezTo>
                  <a:cubicBezTo>
                    <a:pt x="361" y="361"/>
                    <a:pt x="207" y="169"/>
                    <a:pt x="27" y="2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6195269" y="4201668"/>
              <a:ext cx="68129" cy="76804"/>
            </a:xfrm>
            <a:custGeom>
              <a:avLst/>
              <a:gdLst/>
              <a:ahLst/>
              <a:cxnLst/>
              <a:rect l="l" t="t" r="r" b="b"/>
              <a:pathLst>
                <a:path w="322" h="363" extrusionOk="0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0" y="8"/>
                    <a:pt x="0" y="16"/>
                    <a:pt x="4" y="20"/>
                  </a:cubicBezTo>
                  <a:lnTo>
                    <a:pt x="296" y="358"/>
                  </a:lnTo>
                  <a:cubicBezTo>
                    <a:pt x="296" y="363"/>
                    <a:pt x="301" y="363"/>
                    <a:pt x="305" y="363"/>
                  </a:cubicBezTo>
                  <a:cubicBezTo>
                    <a:pt x="309" y="363"/>
                    <a:pt x="313" y="363"/>
                    <a:pt x="313" y="358"/>
                  </a:cubicBezTo>
                  <a:cubicBezTo>
                    <a:pt x="321" y="354"/>
                    <a:pt x="321" y="346"/>
                    <a:pt x="313" y="342"/>
                  </a:cubicBezTo>
                  <a:lnTo>
                    <a:pt x="21" y="4"/>
                  </a:lnTo>
                  <a:cubicBezTo>
                    <a:pt x="19" y="1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6256204" y="4236155"/>
              <a:ext cx="31102" cy="30679"/>
            </a:xfrm>
            <a:custGeom>
              <a:avLst/>
              <a:gdLst/>
              <a:ahLst/>
              <a:cxnLst/>
              <a:rect l="l" t="t" r="r" b="b"/>
              <a:pathLst>
                <a:path w="147" h="145" extrusionOk="0">
                  <a:moveTo>
                    <a:pt x="13" y="0"/>
                  </a:moveTo>
                  <a:cubicBezTo>
                    <a:pt x="9" y="0"/>
                    <a:pt x="6" y="1"/>
                    <a:pt x="4" y="3"/>
                  </a:cubicBezTo>
                  <a:cubicBezTo>
                    <a:pt x="0" y="12"/>
                    <a:pt x="0" y="20"/>
                    <a:pt x="4" y="24"/>
                  </a:cubicBezTo>
                  <a:cubicBezTo>
                    <a:pt x="46" y="58"/>
                    <a:pt x="88" y="95"/>
                    <a:pt x="121" y="137"/>
                  </a:cubicBezTo>
                  <a:cubicBezTo>
                    <a:pt x="121" y="141"/>
                    <a:pt x="125" y="141"/>
                    <a:pt x="129" y="141"/>
                  </a:cubicBezTo>
                  <a:cubicBezTo>
                    <a:pt x="132" y="143"/>
                    <a:pt x="134" y="144"/>
                    <a:pt x="136" y="144"/>
                  </a:cubicBezTo>
                  <a:cubicBezTo>
                    <a:pt x="138" y="144"/>
                    <a:pt x="140" y="143"/>
                    <a:pt x="142" y="141"/>
                  </a:cubicBezTo>
                  <a:cubicBezTo>
                    <a:pt x="146" y="137"/>
                    <a:pt x="146" y="129"/>
                    <a:pt x="142" y="124"/>
                  </a:cubicBezTo>
                  <a:cubicBezTo>
                    <a:pt x="109" y="79"/>
                    <a:pt x="67" y="41"/>
                    <a:pt x="21" y="3"/>
                  </a:cubicBezTo>
                  <a:cubicBezTo>
                    <a:pt x="19" y="1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6299155" y="4263873"/>
              <a:ext cx="21581" cy="24332"/>
            </a:xfrm>
            <a:custGeom>
              <a:avLst/>
              <a:gdLst/>
              <a:ahLst/>
              <a:cxnLst/>
              <a:rect l="l" t="t" r="r" b="b"/>
              <a:pathLst>
                <a:path w="102" h="115" extrusionOk="0">
                  <a:moveTo>
                    <a:pt x="19" y="1"/>
                  </a:moveTo>
                  <a:cubicBezTo>
                    <a:pt x="9" y="1"/>
                    <a:pt x="1" y="11"/>
                    <a:pt x="10" y="23"/>
                  </a:cubicBezTo>
                  <a:lnTo>
                    <a:pt x="77" y="110"/>
                  </a:lnTo>
                  <a:cubicBezTo>
                    <a:pt x="77" y="114"/>
                    <a:pt x="81" y="114"/>
                    <a:pt x="85" y="114"/>
                  </a:cubicBezTo>
                  <a:lnTo>
                    <a:pt x="98" y="114"/>
                  </a:lnTo>
                  <a:cubicBezTo>
                    <a:pt x="102" y="110"/>
                    <a:pt x="102" y="102"/>
                    <a:pt x="98" y="94"/>
                  </a:cubicBezTo>
                  <a:lnTo>
                    <a:pt x="31" y="6"/>
                  </a:lnTo>
                  <a:cubicBezTo>
                    <a:pt x="27" y="2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7"/>
            <p:cNvSpPr/>
            <p:nvPr/>
          </p:nvSpPr>
          <p:spPr>
            <a:xfrm>
              <a:off x="6164802" y="4329251"/>
              <a:ext cx="27082" cy="30468"/>
            </a:xfrm>
            <a:custGeom>
              <a:avLst/>
              <a:gdLst/>
              <a:ahLst/>
              <a:cxnLst/>
              <a:rect l="l" t="t" r="r" b="b"/>
              <a:pathLst>
                <a:path w="128" h="144" extrusionOk="0">
                  <a:moveTo>
                    <a:pt x="16" y="1"/>
                  </a:moveTo>
                  <a:cubicBezTo>
                    <a:pt x="7" y="1"/>
                    <a:pt x="0" y="11"/>
                    <a:pt x="6" y="23"/>
                  </a:cubicBezTo>
                  <a:lnTo>
                    <a:pt x="102" y="139"/>
                  </a:lnTo>
                  <a:cubicBezTo>
                    <a:pt x="106" y="139"/>
                    <a:pt x="111" y="144"/>
                    <a:pt x="115" y="144"/>
                  </a:cubicBezTo>
                  <a:cubicBezTo>
                    <a:pt x="115" y="144"/>
                    <a:pt x="119" y="139"/>
                    <a:pt x="123" y="139"/>
                  </a:cubicBezTo>
                  <a:cubicBezTo>
                    <a:pt x="127" y="135"/>
                    <a:pt x="127" y="127"/>
                    <a:pt x="123" y="123"/>
                  </a:cubicBezTo>
                  <a:lnTo>
                    <a:pt x="27" y="6"/>
                  </a:lnTo>
                  <a:cubicBezTo>
                    <a:pt x="24" y="2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7"/>
            <p:cNvSpPr/>
            <p:nvPr/>
          </p:nvSpPr>
          <p:spPr>
            <a:xfrm>
              <a:off x="6164167" y="4115343"/>
              <a:ext cx="39142" cy="15657"/>
            </a:xfrm>
            <a:custGeom>
              <a:avLst/>
              <a:gdLst/>
              <a:ahLst/>
              <a:cxnLst/>
              <a:rect l="l" t="t" r="r" b="b"/>
              <a:pathLst>
                <a:path w="185" h="74" extrusionOk="0">
                  <a:moveTo>
                    <a:pt x="172" y="1"/>
                  </a:moveTo>
                  <a:cubicBezTo>
                    <a:pt x="170" y="1"/>
                    <a:pt x="169" y="1"/>
                    <a:pt x="168" y="3"/>
                  </a:cubicBezTo>
                  <a:lnTo>
                    <a:pt x="9" y="48"/>
                  </a:lnTo>
                  <a:cubicBezTo>
                    <a:pt x="1" y="53"/>
                    <a:pt x="1" y="57"/>
                    <a:pt x="1" y="65"/>
                  </a:cubicBezTo>
                  <a:cubicBezTo>
                    <a:pt x="1" y="69"/>
                    <a:pt x="9" y="73"/>
                    <a:pt x="13" y="73"/>
                  </a:cubicBezTo>
                  <a:lnTo>
                    <a:pt x="18" y="73"/>
                  </a:lnTo>
                  <a:lnTo>
                    <a:pt x="176" y="28"/>
                  </a:lnTo>
                  <a:cubicBezTo>
                    <a:pt x="180" y="23"/>
                    <a:pt x="185" y="15"/>
                    <a:pt x="185" y="11"/>
                  </a:cubicBezTo>
                  <a:cubicBezTo>
                    <a:pt x="182" y="5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>
              <a:off x="6144913" y="4111111"/>
              <a:ext cx="20523" cy="11848"/>
            </a:xfrm>
            <a:custGeom>
              <a:avLst/>
              <a:gdLst/>
              <a:ahLst/>
              <a:cxnLst/>
              <a:rect l="l" t="t" r="r" b="b"/>
              <a:pathLst>
                <a:path w="97" h="56" extrusionOk="0">
                  <a:moveTo>
                    <a:pt x="82" y="0"/>
                  </a:moveTo>
                  <a:cubicBezTo>
                    <a:pt x="80" y="0"/>
                    <a:pt x="77" y="1"/>
                    <a:pt x="75" y="2"/>
                  </a:cubicBezTo>
                  <a:lnTo>
                    <a:pt x="13" y="31"/>
                  </a:lnTo>
                  <a:cubicBezTo>
                    <a:pt x="4" y="31"/>
                    <a:pt x="0" y="39"/>
                    <a:pt x="4" y="48"/>
                  </a:cubicBezTo>
                  <a:cubicBezTo>
                    <a:pt x="8" y="52"/>
                    <a:pt x="13" y="56"/>
                    <a:pt x="17" y="56"/>
                  </a:cubicBezTo>
                  <a:lnTo>
                    <a:pt x="21" y="56"/>
                  </a:lnTo>
                  <a:lnTo>
                    <a:pt x="88" y="27"/>
                  </a:lnTo>
                  <a:cubicBezTo>
                    <a:pt x="92" y="23"/>
                    <a:pt x="96" y="14"/>
                    <a:pt x="92" y="10"/>
                  </a:cubicBezTo>
                  <a:cubicBezTo>
                    <a:pt x="92" y="4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>
              <a:off x="6114023" y="4120632"/>
              <a:ext cx="11637" cy="9521"/>
            </a:xfrm>
            <a:custGeom>
              <a:avLst/>
              <a:gdLst/>
              <a:ahLst/>
              <a:cxnLst/>
              <a:rect l="l" t="t" r="r" b="b"/>
              <a:pathLst>
                <a:path w="55" h="45" extrusionOk="0">
                  <a:moveTo>
                    <a:pt x="41" y="1"/>
                  </a:moveTo>
                  <a:cubicBezTo>
                    <a:pt x="38" y="1"/>
                    <a:pt x="36" y="1"/>
                    <a:pt x="33" y="3"/>
                  </a:cubicBezTo>
                  <a:lnTo>
                    <a:pt x="8" y="19"/>
                  </a:lnTo>
                  <a:cubicBezTo>
                    <a:pt x="4" y="23"/>
                    <a:pt x="0" y="32"/>
                    <a:pt x="8" y="36"/>
                  </a:cubicBezTo>
                  <a:cubicBezTo>
                    <a:pt x="8" y="40"/>
                    <a:pt x="13" y="44"/>
                    <a:pt x="17" y="44"/>
                  </a:cubicBezTo>
                  <a:cubicBezTo>
                    <a:pt x="21" y="44"/>
                    <a:pt x="21" y="40"/>
                    <a:pt x="25" y="40"/>
                  </a:cubicBezTo>
                  <a:lnTo>
                    <a:pt x="50" y="23"/>
                  </a:lnTo>
                  <a:cubicBezTo>
                    <a:pt x="54" y="19"/>
                    <a:pt x="54" y="11"/>
                    <a:pt x="54" y="7"/>
                  </a:cubicBezTo>
                  <a:cubicBezTo>
                    <a:pt x="51" y="4"/>
                    <a:pt x="46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7"/>
            <p:cNvSpPr/>
            <p:nvPr/>
          </p:nvSpPr>
          <p:spPr>
            <a:xfrm>
              <a:off x="6305502" y="4198071"/>
              <a:ext cx="19677" cy="8040"/>
            </a:xfrm>
            <a:custGeom>
              <a:avLst/>
              <a:gdLst/>
              <a:ahLst/>
              <a:cxnLst/>
              <a:rect l="l" t="t" r="r" b="b"/>
              <a:pathLst>
                <a:path w="93" h="38" extrusionOk="0">
                  <a:moveTo>
                    <a:pt x="41" y="1"/>
                  </a:moveTo>
                  <a:cubicBezTo>
                    <a:pt x="31" y="1"/>
                    <a:pt x="22" y="3"/>
                    <a:pt x="13" y="8"/>
                  </a:cubicBezTo>
                  <a:cubicBezTo>
                    <a:pt x="5" y="8"/>
                    <a:pt x="1" y="16"/>
                    <a:pt x="5" y="25"/>
                  </a:cubicBezTo>
                  <a:cubicBezTo>
                    <a:pt x="8" y="28"/>
                    <a:pt x="11" y="31"/>
                    <a:pt x="15" y="31"/>
                  </a:cubicBezTo>
                  <a:cubicBezTo>
                    <a:pt x="17" y="31"/>
                    <a:pt x="19" y="30"/>
                    <a:pt x="22" y="29"/>
                  </a:cubicBezTo>
                  <a:cubicBezTo>
                    <a:pt x="28" y="27"/>
                    <a:pt x="34" y="26"/>
                    <a:pt x="40" y="26"/>
                  </a:cubicBezTo>
                  <a:cubicBezTo>
                    <a:pt x="51" y="26"/>
                    <a:pt x="61" y="29"/>
                    <a:pt x="72" y="37"/>
                  </a:cubicBezTo>
                  <a:lnTo>
                    <a:pt x="80" y="37"/>
                  </a:lnTo>
                  <a:cubicBezTo>
                    <a:pt x="80" y="37"/>
                    <a:pt x="84" y="37"/>
                    <a:pt x="88" y="33"/>
                  </a:cubicBezTo>
                  <a:cubicBezTo>
                    <a:pt x="93" y="29"/>
                    <a:pt x="93" y="21"/>
                    <a:pt x="84" y="16"/>
                  </a:cubicBezTo>
                  <a:cubicBezTo>
                    <a:pt x="72" y="6"/>
                    <a:pt x="56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7" name="Google Shape;2427;p57"/>
          <p:cNvGrpSpPr/>
          <p:nvPr/>
        </p:nvGrpSpPr>
        <p:grpSpPr>
          <a:xfrm rot="-1839794">
            <a:off x="7456419" y="976447"/>
            <a:ext cx="661039" cy="504263"/>
            <a:chOff x="9529725" y="57307"/>
            <a:chExt cx="1058474" cy="807506"/>
          </a:xfrm>
        </p:grpSpPr>
        <p:sp>
          <p:nvSpPr>
            <p:cNvPr id="2428" name="Google Shape;2428;p57"/>
            <p:cNvSpPr/>
            <p:nvPr/>
          </p:nvSpPr>
          <p:spPr>
            <a:xfrm>
              <a:off x="9687763" y="97241"/>
              <a:ext cx="900437" cy="767571"/>
            </a:xfrm>
            <a:custGeom>
              <a:avLst/>
              <a:gdLst/>
              <a:ahLst/>
              <a:cxnLst/>
              <a:rect l="l" t="t" r="r" b="b"/>
              <a:pathLst>
                <a:path w="4134" h="3524" extrusionOk="0">
                  <a:moveTo>
                    <a:pt x="3044" y="25"/>
                  </a:moveTo>
                  <a:cubicBezTo>
                    <a:pt x="3252" y="25"/>
                    <a:pt x="3440" y="159"/>
                    <a:pt x="3511" y="359"/>
                  </a:cubicBezTo>
                  <a:lnTo>
                    <a:pt x="4054" y="1858"/>
                  </a:lnTo>
                  <a:cubicBezTo>
                    <a:pt x="4100" y="1983"/>
                    <a:pt x="4083" y="2121"/>
                    <a:pt x="4008" y="2229"/>
                  </a:cubicBezTo>
                  <a:cubicBezTo>
                    <a:pt x="4004" y="2233"/>
                    <a:pt x="3808" y="2400"/>
                    <a:pt x="3206" y="2889"/>
                  </a:cubicBezTo>
                  <a:cubicBezTo>
                    <a:pt x="2610" y="3381"/>
                    <a:pt x="2276" y="3385"/>
                    <a:pt x="2267" y="3385"/>
                  </a:cubicBezTo>
                  <a:cubicBezTo>
                    <a:pt x="2263" y="3385"/>
                    <a:pt x="1746" y="3448"/>
                    <a:pt x="1236" y="3490"/>
                  </a:cubicBezTo>
                  <a:cubicBezTo>
                    <a:pt x="1194" y="3493"/>
                    <a:pt x="1154" y="3495"/>
                    <a:pt x="1118" y="3495"/>
                  </a:cubicBezTo>
                  <a:cubicBezTo>
                    <a:pt x="773" y="3495"/>
                    <a:pt x="715" y="3348"/>
                    <a:pt x="715" y="3348"/>
                  </a:cubicBezTo>
                  <a:lnTo>
                    <a:pt x="134" y="1749"/>
                  </a:lnTo>
                  <a:lnTo>
                    <a:pt x="130" y="1737"/>
                  </a:lnTo>
                  <a:cubicBezTo>
                    <a:pt x="26" y="1444"/>
                    <a:pt x="134" y="1119"/>
                    <a:pt x="389" y="948"/>
                  </a:cubicBezTo>
                  <a:cubicBezTo>
                    <a:pt x="664" y="756"/>
                    <a:pt x="1044" y="497"/>
                    <a:pt x="1286" y="326"/>
                  </a:cubicBezTo>
                  <a:cubicBezTo>
                    <a:pt x="1458" y="200"/>
                    <a:pt x="1662" y="130"/>
                    <a:pt x="1871" y="113"/>
                  </a:cubicBezTo>
                  <a:cubicBezTo>
                    <a:pt x="1879" y="113"/>
                    <a:pt x="2689" y="42"/>
                    <a:pt x="3014" y="25"/>
                  </a:cubicBezTo>
                  <a:close/>
                  <a:moveTo>
                    <a:pt x="3010" y="0"/>
                  </a:moveTo>
                  <a:cubicBezTo>
                    <a:pt x="2685" y="17"/>
                    <a:pt x="1879" y="88"/>
                    <a:pt x="1871" y="88"/>
                  </a:cubicBezTo>
                  <a:cubicBezTo>
                    <a:pt x="1654" y="104"/>
                    <a:pt x="1445" y="180"/>
                    <a:pt x="1270" y="305"/>
                  </a:cubicBezTo>
                  <a:cubicBezTo>
                    <a:pt x="1032" y="476"/>
                    <a:pt x="652" y="735"/>
                    <a:pt x="376" y="927"/>
                  </a:cubicBezTo>
                  <a:cubicBezTo>
                    <a:pt x="109" y="1106"/>
                    <a:pt x="1" y="1444"/>
                    <a:pt x="105" y="1745"/>
                  </a:cubicBezTo>
                  <a:lnTo>
                    <a:pt x="689" y="3356"/>
                  </a:lnTo>
                  <a:cubicBezTo>
                    <a:pt x="694" y="3364"/>
                    <a:pt x="752" y="3523"/>
                    <a:pt x="1119" y="3523"/>
                  </a:cubicBezTo>
                  <a:cubicBezTo>
                    <a:pt x="1157" y="3523"/>
                    <a:pt x="1195" y="3523"/>
                    <a:pt x="1240" y="3519"/>
                  </a:cubicBezTo>
                  <a:cubicBezTo>
                    <a:pt x="1750" y="3477"/>
                    <a:pt x="2267" y="3415"/>
                    <a:pt x="2271" y="3415"/>
                  </a:cubicBezTo>
                  <a:cubicBezTo>
                    <a:pt x="2288" y="3415"/>
                    <a:pt x="2622" y="3406"/>
                    <a:pt x="3227" y="2909"/>
                  </a:cubicBezTo>
                  <a:cubicBezTo>
                    <a:pt x="3833" y="2413"/>
                    <a:pt x="4025" y="2254"/>
                    <a:pt x="4029" y="2250"/>
                  </a:cubicBezTo>
                  <a:cubicBezTo>
                    <a:pt x="4116" y="2133"/>
                    <a:pt x="4133" y="1983"/>
                    <a:pt x="4083" y="1849"/>
                  </a:cubicBezTo>
                  <a:lnTo>
                    <a:pt x="3536" y="351"/>
                  </a:lnTo>
                  <a:cubicBezTo>
                    <a:pt x="3465" y="138"/>
                    <a:pt x="3265" y="0"/>
                    <a:pt x="3044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7"/>
            <p:cNvSpPr/>
            <p:nvPr/>
          </p:nvSpPr>
          <p:spPr>
            <a:xfrm>
              <a:off x="9531790" y="60025"/>
              <a:ext cx="900437" cy="767571"/>
            </a:xfrm>
            <a:custGeom>
              <a:avLst/>
              <a:gdLst/>
              <a:ahLst/>
              <a:cxnLst/>
              <a:rect l="l" t="t" r="r" b="b"/>
              <a:pathLst>
                <a:path w="4134" h="3524" extrusionOk="0">
                  <a:moveTo>
                    <a:pt x="3044" y="25"/>
                  </a:moveTo>
                  <a:cubicBezTo>
                    <a:pt x="3252" y="25"/>
                    <a:pt x="3440" y="159"/>
                    <a:pt x="3511" y="359"/>
                  </a:cubicBezTo>
                  <a:lnTo>
                    <a:pt x="4054" y="1858"/>
                  </a:lnTo>
                  <a:cubicBezTo>
                    <a:pt x="4100" y="1983"/>
                    <a:pt x="4083" y="2121"/>
                    <a:pt x="4008" y="2229"/>
                  </a:cubicBezTo>
                  <a:cubicBezTo>
                    <a:pt x="4004" y="2233"/>
                    <a:pt x="3808" y="2400"/>
                    <a:pt x="3206" y="2889"/>
                  </a:cubicBezTo>
                  <a:cubicBezTo>
                    <a:pt x="2610" y="3381"/>
                    <a:pt x="2276" y="3385"/>
                    <a:pt x="2267" y="3385"/>
                  </a:cubicBezTo>
                  <a:cubicBezTo>
                    <a:pt x="2263" y="3385"/>
                    <a:pt x="1746" y="3448"/>
                    <a:pt x="1236" y="3490"/>
                  </a:cubicBezTo>
                  <a:cubicBezTo>
                    <a:pt x="1194" y="3493"/>
                    <a:pt x="1154" y="3495"/>
                    <a:pt x="1118" y="3495"/>
                  </a:cubicBezTo>
                  <a:cubicBezTo>
                    <a:pt x="773" y="3495"/>
                    <a:pt x="715" y="3348"/>
                    <a:pt x="715" y="3348"/>
                  </a:cubicBezTo>
                  <a:lnTo>
                    <a:pt x="134" y="1749"/>
                  </a:lnTo>
                  <a:lnTo>
                    <a:pt x="130" y="1737"/>
                  </a:lnTo>
                  <a:cubicBezTo>
                    <a:pt x="26" y="1444"/>
                    <a:pt x="134" y="1119"/>
                    <a:pt x="389" y="948"/>
                  </a:cubicBezTo>
                  <a:cubicBezTo>
                    <a:pt x="664" y="756"/>
                    <a:pt x="1044" y="497"/>
                    <a:pt x="1286" y="326"/>
                  </a:cubicBezTo>
                  <a:cubicBezTo>
                    <a:pt x="1458" y="200"/>
                    <a:pt x="1662" y="130"/>
                    <a:pt x="1871" y="113"/>
                  </a:cubicBezTo>
                  <a:cubicBezTo>
                    <a:pt x="1879" y="113"/>
                    <a:pt x="2689" y="42"/>
                    <a:pt x="3014" y="25"/>
                  </a:cubicBezTo>
                  <a:close/>
                  <a:moveTo>
                    <a:pt x="3010" y="0"/>
                  </a:moveTo>
                  <a:cubicBezTo>
                    <a:pt x="2685" y="17"/>
                    <a:pt x="1879" y="88"/>
                    <a:pt x="1871" y="88"/>
                  </a:cubicBezTo>
                  <a:cubicBezTo>
                    <a:pt x="1654" y="104"/>
                    <a:pt x="1445" y="180"/>
                    <a:pt x="1270" y="305"/>
                  </a:cubicBezTo>
                  <a:cubicBezTo>
                    <a:pt x="1032" y="476"/>
                    <a:pt x="652" y="735"/>
                    <a:pt x="376" y="927"/>
                  </a:cubicBezTo>
                  <a:cubicBezTo>
                    <a:pt x="109" y="1106"/>
                    <a:pt x="1" y="1444"/>
                    <a:pt x="105" y="1745"/>
                  </a:cubicBezTo>
                  <a:lnTo>
                    <a:pt x="689" y="3356"/>
                  </a:lnTo>
                  <a:cubicBezTo>
                    <a:pt x="694" y="3364"/>
                    <a:pt x="752" y="3523"/>
                    <a:pt x="1119" y="3523"/>
                  </a:cubicBezTo>
                  <a:cubicBezTo>
                    <a:pt x="1157" y="3523"/>
                    <a:pt x="1195" y="3523"/>
                    <a:pt x="1240" y="3519"/>
                  </a:cubicBezTo>
                  <a:cubicBezTo>
                    <a:pt x="1750" y="3477"/>
                    <a:pt x="2267" y="3415"/>
                    <a:pt x="2271" y="3415"/>
                  </a:cubicBezTo>
                  <a:cubicBezTo>
                    <a:pt x="2288" y="3415"/>
                    <a:pt x="2622" y="3406"/>
                    <a:pt x="3227" y="2909"/>
                  </a:cubicBezTo>
                  <a:cubicBezTo>
                    <a:pt x="3833" y="2413"/>
                    <a:pt x="4025" y="2254"/>
                    <a:pt x="4029" y="2250"/>
                  </a:cubicBezTo>
                  <a:cubicBezTo>
                    <a:pt x="4116" y="2133"/>
                    <a:pt x="4133" y="1983"/>
                    <a:pt x="4083" y="1849"/>
                  </a:cubicBezTo>
                  <a:lnTo>
                    <a:pt x="3536" y="351"/>
                  </a:lnTo>
                  <a:cubicBezTo>
                    <a:pt x="3465" y="138"/>
                    <a:pt x="3265" y="0"/>
                    <a:pt x="3044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7"/>
            <p:cNvSpPr/>
            <p:nvPr/>
          </p:nvSpPr>
          <p:spPr>
            <a:xfrm>
              <a:off x="9538655" y="66455"/>
              <a:ext cx="886715" cy="754720"/>
            </a:xfrm>
            <a:custGeom>
              <a:avLst/>
              <a:gdLst/>
              <a:ahLst/>
              <a:cxnLst/>
              <a:rect l="l" t="t" r="r" b="b"/>
              <a:pathLst>
                <a:path w="4071" h="3465" extrusionOk="0">
                  <a:moveTo>
                    <a:pt x="1508" y="748"/>
                  </a:moveTo>
                  <a:lnTo>
                    <a:pt x="1566" y="764"/>
                  </a:lnTo>
                  <a:lnTo>
                    <a:pt x="1566" y="768"/>
                  </a:lnTo>
                  <a:lnTo>
                    <a:pt x="1508" y="748"/>
                  </a:lnTo>
                  <a:close/>
                  <a:moveTo>
                    <a:pt x="1383" y="806"/>
                  </a:moveTo>
                  <a:cubicBezTo>
                    <a:pt x="1437" y="806"/>
                    <a:pt x="1487" y="814"/>
                    <a:pt x="1533" y="835"/>
                  </a:cubicBezTo>
                  <a:lnTo>
                    <a:pt x="1533" y="839"/>
                  </a:lnTo>
                  <a:cubicBezTo>
                    <a:pt x="1487" y="818"/>
                    <a:pt x="1437" y="810"/>
                    <a:pt x="1387" y="810"/>
                  </a:cubicBezTo>
                  <a:lnTo>
                    <a:pt x="1341" y="810"/>
                  </a:lnTo>
                  <a:cubicBezTo>
                    <a:pt x="1353" y="806"/>
                    <a:pt x="1370" y="806"/>
                    <a:pt x="1383" y="806"/>
                  </a:cubicBezTo>
                  <a:close/>
                  <a:moveTo>
                    <a:pt x="1157" y="881"/>
                  </a:moveTo>
                  <a:cubicBezTo>
                    <a:pt x="1287" y="881"/>
                    <a:pt x="1416" y="906"/>
                    <a:pt x="1533" y="956"/>
                  </a:cubicBezTo>
                  <a:lnTo>
                    <a:pt x="1533" y="960"/>
                  </a:lnTo>
                  <a:cubicBezTo>
                    <a:pt x="1416" y="910"/>
                    <a:pt x="1287" y="885"/>
                    <a:pt x="1157" y="885"/>
                  </a:cubicBezTo>
                  <a:cubicBezTo>
                    <a:pt x="1107" y="885"/>
                    <a:pt x="1057" y="889"/>
                    <a:pt x="1007" y="898"/>
                  </a:cubicBezTo>
                  <a:lnTo>
                    <a:pt x="1003" y="894"/>
                  </a:lnTo>
                  <a:cubicBezTo>
                    <a:pt x="1057" y="885"/>
                    <a:pt x="1107" y="881"/>
                    <a:pt x="1157" y="881"/>
                  </a:cubicBezTo>
                  <a:close/>
                  <a:moveTo>
                    <a:pt x="3083" y="127"/>
                  </a:moveTo>
                  <a:cubicBezTo>
                    <a:pt x="3088" y="127"/>
                    <a:pt x="3092" y="129"/>
                    <a:pt x="3094" y="134"/>
                  </a:cubicBezTo>
                  <a:cubicBezTo>
                    <a:pt x="3094" y="138"/>
                    <a:pt x="3094" y="142"/>
                    <a:pt x="3094" y="146"/>
                  </a:cubicBezTo>
                  <a:cubicBezTo>
                    <a:pt x="3094" y="151"/>
                    <a:pt x="3090" y="155"/>
                    <a:pt x="3086" y="155"/>
                  </a:cubicBezTo>
                  <a:cubicBezTo>
                    <a:pt x="3086" y="155"/>
                    <a:pt x="2994" y="209"/>
                    <a:pt x="2839" y="301"/>
                  </a:cubicBezTo>
                  <a:cubicBezTo>
                    <a:pt x="2681" y="397"/>
                    <a:pt x="2460" y="530"/>
                    <a:pt x="2205" y="689"/>
                  </a:cubicBezTo>
                  <a:cubicBezTo>
                    <a:pt x="1888" y="885"/>
                    <a:pt x="1825" y="1123"/>
                    <a:pt x="1825" y="1123"/>
                  </a:cubicBezTo>
                  <a:cubicBezTo>
                    <a:pt x="1825" y="1130"/>
                    <a:pt x="1819" y="1137"/>
                    <a:pt x="1813" y="1137"/>
                  </a:cubicBezTo>
                  <a:cubicBezTo>
                    <a:pt x="1811" y="1137"/>
                    <a:pt x="1810" y="1136"/>
                    <a:pt x="1808" y="1136"/>
                  </a:cubicBezTo>
                  <a:cubicBezTo>
                    <a:pt x="1804" y="1136"/>
                    <a:pt x="1800" y="1132"/>
                    <a:pt x="1796" y="1127"/>
                  </a:cubicBezTo>
                  <a:cubicBezTo>
                    <a:pt x="1796" y="1127"/>
                    <a:pt x="1796" y="1123"/>
                    <a:pt x="1796" y="1119"/>
                  </a:cubicBezTo>
                  <a:cubicBezTo>
                    <a:pt x="1796" y="1106"/>
                    <a:pt x="1858" y="869"/>
                    <a:pt x="2192" y="664"/>
                  </a:cubicBezTo>
                  <a:cubicBezTo>
                    <a:pt x="2439" y="510"/>
                    <a:pt x="2652" y="380"/>
                    <a:pt x="2806" y="288"/>
                  </a:cubicBezTo>
                  <a:cubicBezTo>
                    <a:pt x="2973" y="188"/>
                    <a:pt x="3069" y="130"/>
                    <a:pt x="3073" y="130"/>
                  </a:cubicBezTo>
                  <a:cubicBezTo>
                    <a:pt x="3077" y="128"/>
                    <a:pt x="3080" y="127"/>
                    <a:pt x="3083" y="127"/>
                  </a:cubicBezTo>
                  <a:close/>
                  <a:moveTo>
                    <a:pt x="3628" y="1420"/>
                  </a:moveTo>
                  <a:lnTo>
                    <a:pt x="3733" y="1716"/>
                  </a:lnTo>
                  <a:lnTo>
                    <a:pt x="3624" y="1420"/>
                  </a:lnTo>
                  <a:close/>
                  <a:moveTo>
                    <a:pt x="1984" y="1265"/>
                  </a:moveTo>
                  <a:lnTo>
                    <a:pt x="1988" y="1269"/>
                  </a:lnTo>
                  <a:lnTo>
                    <a:pt x="2259" y="1962"/>
                  </a:lnTo>
                  <a:lnTo>
                    <a:pt x="1984" y="1265"/>
                  </a:lnTo>
                  <a:close/>
                  <a:moveTo>
                    <a:pt x="3578" y="1056"/>
                  </a:moveTo>
                  <a:cubicBezTo>
                    <a:pt x="3691" y="1282"/>
                    <a:pt x="3787" y="1516"/>
                    <a:pt x="3875" y="1753"/>
                  </a:cubicBezTo>
                  <a:cubicBezTo>
                    <a:pt x="3908" y="1845"/>
                    <a:pt x="3941" y="1963"/>
                    <a:pt x="3897" y="2053"/>
                  </a:cubicBezTo>
                  <a:lnTo>
                    <a:pt x="3897" y="2053"/>
                  </a:lnTo>
                  <a:cubicBezTo>
                    <a:pt x="3936" y="1962"/>
                    <a:pt x="3903" y="1848"/>
                    <a:pt x="3870" y="1753"/>
                  </a:cubicBezTo>
                  <a:cubicBezTo>
                    <a:pt x="3787" y="1516"/>
                    <a:pt x="3687" y="1282"/>
                    <a:pt x="3578" y="1056"/>
                  </a:cubicBezTo>
                  <a:close/>
                  <a:moveTo>
                    <a:pt x="719" y="2517"/>
                  </a:moveTo>
                  <a:lnTo>
                    <a:pt x="840" y="2885"/>
                  </a:lnTo>
                  <a:lnTo>
                    <a:pt x="836" y="2889"/>
                  </a:lnTo>
                  <a:lnTo>
                    <a:pt x="719" y="2517"/>
                  </a:lnTo>
                  <a:close/>
                  <a:moveTo>
                    <a:pt x="932" y="2701"/>
                  </a:moveTo>
                  <a:lnTo>
                    <a:pt x="1007" y="2910"/>
                  </a:lnTo>
                  <a:lnTo>
                    <a:pt x="1003" y="2910"/>
                  </a:lnTo>
                  <a:lnTo>
                    <a:pt x="929" y="2701"/>
                  </a:lnTo>
                  <a:close/>
                  <a:moveTo>
                    <a:pt x="1186" y="998"/>
                  </a:moveTo>
                  <a:cubicBezTo>
                    <a:pt x="1516" y="998"/>
                    <a:pt x="1808" y="1198"/>
                    <a:pt x="1925" y="1507"/>
                  </a:cubicBezTo>
                  <a:lnTo>
                    <a:pt x="2451" y="2956"/>
                  </a:lnTo>
                  <a:cubicBezTo>
                    <a:pt x="2476" y="3027"/>
                    <a:pt x="2505" y="3164"/>
                    <a:pt x="2476" y="3231"/>
                  </a:cubicBezTo>
                  <a:cubicBezTo>
                    <a:pt x="2472" y="3235"/>
                    <a:pt x="2468" y="3239"/>
                    <a:pt x="2460" y="3239"/>
                  </a:cubicBezTo>
                  <a:lnTo>
                    <a:pt x="2455" y="3239"/>
                  </a:lnTo>
                  <a:cubicBezTo>
                    <a:pt x="2451" y="3239"/>
                    <a:pt x="2447" y="3235"/>
                    <a:pt x="2447" y="3231"/>
                  </a:cubicBezTo>
                  <a:cubicBezTo>
                    <a:pt x="2447" y="3227"/>
                    <a:pt x="2447" y="3223"/>
                    <a:pt x="2447" y="3219"/>
                  </a:cubicBezTo>
                  <a:cubicBezTo>
                    <a:pt x="2472" y="3160"/>
                    <a:pt x="2439" y="3014"/>
                    <a:pt x="2422" y="2964"/>
                  </a:cubicBezTo>
                  <a:lnTo>
                    <a:pt x="1896" y="1516"/>
                  </a:lnTo>
                  <a:cubicBezTo>
                    <a:pt x="1783" y="1219"/>
                    <a:pt x="1504" y="1027"/>
                    <a:pt x="1186" y="1027"/>
                  </a:cubicBezTo>
                  <a:lnTo>
                    <a:pt x="1120" y="1027"/>
                  </a:lnTo>
                  <a:cubicBezTo>
                    <a:pt x="1007" y="1040"/>
                    <a:pt x="886" y="1052"/>
                    <a:pt x="765" y="1069"/>
                  </a:cubicBezTo>
                  <a:lnTo>
                    <a:pt x="681" y="1081"/>
                  </a:lnTo>
                  <a:cubicBezTo>
                    <a:pt x="226" y="1152"/>
                    <a:pt x="176" y="1261"/>
                    <a:pt x="172" y="1261"/>
                  </a:cubicBezTo>
                  <a:cubicBezTo>
                    <a:pt x="172" y="1269"/>
                    <a:pt x="168" y="1273"/>
                    <a:pt x="160" y="1273"/>
                  </a:cubicBezTo>
                  <a:lnTo>
                    <a:pt x="155" y="1273"/>
                  </a:lnTo>
                  <a:cubicBezTo>
                    <a:pt x="151" y="1269"/>
                    <a:pt x="147" y="1265"/>
                    <a:pt x="147" y="1265"/>
                  </a:cubicBezTo>
                  <a:cubicBezTo>
                    <a:pt x="143" y="1261"/>
                    <a:pt x="143" y="1253"/>
                    <a:pt x="147" y="1253"/>
                  </a:cubicBezTo>
                  <a:cubicBezTo>
                    <a:pt x="147" y="1244"/>
                    <a:pt x="197" y="1123"/>
                    <a:pt x="677" y="1052"/>
                  </a:cubicBezTo>
                  <a:cubicBezTo>
                    <a:pt x="727" y="1044"/>
                    <a:pt x="782" y="1036"/>
                    <a:pt x="836" y="1031"/>
                  </a:cubicBezTo>
                  <a:cubicBezTo>
                    <a:pt x="932" y="1019"/>
                    <a:pt x="1028" y="1006"/>
                    <a:pt x="1120" y="998"/>
                  </a:cubicBezTo>
                  <a:close/>
                  <a:moveTo>
                    <a:pt x="3024" y="0"/>
                  </a:moveTo>
                  <a:cubicBezTo>
                    <a:pt x="3021" y="0"/>
                    <a:pt x="3018" y="0"/>
                    <a:pt x="3015" y="0"/>
                  </a:cubicBezTo>
                  <a:lnTo>
                    <a:pt x="2985" y="0"/>
                  </a:lnTo>
                  <a:cubicBezTo>
                    <a:pt x="2881" y="5"/>
                    <a:pt x="2731" y="17"/>
                    <a:pt x="2576" y="30"/>
                  </a:cubicBezTo>
                  <a:cubicBezTo>
                    <a:pt x="2230" y="55"/>
                    <a:pt x="1850" y="88"/>
                    <a:pt x="1846" y="88"/>
                  </a:cubicBezTo>
                  <a:cubicBezTo>
                    <a:pt x="1633" y="101"/>
                    <a:pt x="1429" y="176"/>
                    <a:pt x="1257" y="301"/>
                  </a:cubicBezTo>
                  <a:cubicBezTo>
                    <a:pt x="1178" y="351"/>
                    <a:pt x="1086" y="418"/>
                    <a:pt x="986" y="489"/>
                  </a:cubicBezTo>
                  <a:lnTo>
                    <a:pt x="360" y="919"/>
                  </a:lnTo>
                  <a:cubicBezTo>
                    <a:pt x="105" y="1094"/>
                    <a:pt x="1" y="1415"/>
                    <a:pt x="105" y="1703"/>
                  </a:cubicBezTo>
                  <a:lnTo>
                    <a:pt x="690" y="3319"/>
                  </a:lnTo>
                  <a:cubicBezTo>
                    <a:pt x="690" y="3319"/>
                    <a:pt x="748" y="3465"/>
                    <a:pt x="1090" y="3465"/>
                  </a:cubicBezTo>
                  <a:cubicBezTo>
                    <a:pt x="1128" y="3465"/>
                    <a:pt x="1166" y="3465"/>
                    <a:pt x="1207" y="3461"/>
                  </a:cubicBezTo>
                  <a:lnTo>
                    <a:pt x="1466" y="3436"/>
                  </a:lnTo>
                  <a:cubicBezTo>
                    <a:pt x="1871" y="3398"/>
                    <a:pt x="2222" y="3356"/>
                    <a:pt x="2238" y="3352"/>
                  </a:cubicBezTo>
                  <a:cubicBezTo>
                    <a:pt x="2255" y="3348"/>
                    <a:pt x="2593" y="3335"/>
                    <a:pt x="3177" y="2855"/>
                  </a:cubicBezTo>
                  <a:lnTo>
                    <a:pt x="3657" y="2463"/>
                  </a:lnTo>
                  <a:cubicBezTo>
                    <a:pt x="3891" y="2271"/>
                    <a:pt x="3979" y="2196"/>
                    <a:pt x="3979" y="2196"/>
                  </a:cubicBezTo>
                  <a:cubicBezTo>
                    <a:pt x="4054" y="2087"/>
                    <a:pt x="4071" y="1950"/>
                    <a:pt x="4025" y="1829"/>
                  </a:cubicBezTo>
                  <a:lnTo>
                    <a:pt x="3482" y="330"/>
                  </a:lnTo>
                  <a:cubicBezTo>
                    <a:pt x="3412" y="133"/>
                    <a:pt x="3229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7"/>
            <p:cNvSpPr/>
            <p:nvPr/>
          </p:nvSpPr>
          <p:spPr>
            <a:xfrm>
              <a:off x="9529725" y="57307"/>
              <a:ext cx="906536" cy="773017"/>
            </a:xfrm>
            <a:custGeom>
              <a:avLst/>
              <a:gdLst/>
              <a:ahLst/>
              <a:cxnLst/>
              <a:rect l="l" t="t" r="r" b="b"/>
              <a:pathLst>
                <a:path w="4162" h="3549" extrusionOk="0">
                  <a:moveTo>
                    <a:pt x="3054" y="55"/>
                  </a:moveTo>
                  <a:cubicBezTo>
                    <a:pt x="3259" y="55"/>
                    <a:pt x="3442" y="182"/>
                    <a:pt x="3515" y="376"/>
                  </a:cubicBezTo>
                  <a:lnTo>
                    <a:pt x="4057" y="1879"/>
                  </a:lnTo>
                  <a:cubicBezTo>
                    <a:pt x="4103" y="1996"/>
                    <a:pt x="4087" y="2129"/>
                    <a:pt x="4016" y="2234"/>
                  </a:cubicBezTo>
                  <a:cubicBezTo>
                    <a:pt x="4012" y="2238"/>
                    <a:pt x="3820" y="2401"/>
                    <a:pt x="3214" y="2893"/>
                  </a:cubicBezTo>
                  <a:cubicBezTo>
                    <a:pt x="2622" y="3382"/>
                    <a:pt x="2288" y="3390"/>
                    <a:pt x="2279" y="3390"/>
                  </a:cubicBezTo>
                  <a:cubicBezTo>
                    <a:pt x="2275" y="3390"/>
                    <a:pt x="1762" y="3453"/>
                    <a:pt x="1248" y="3494"/>
                  </a:cubicBezTo>
                  <a:cubicBezTo>
                    <a:pt x="1209" y="3497"/>
                    <a:pt x="1173" y="3499"/>
                    <a:pt x="1140" y="3499"/>
                  </a:cubicBezTo>
                  <a:cubicBezTo>
                    <a:pt x="798" y="3499"/>
                    <a:pt x="739" y="3357"/>
                    <a:pt x="739" y="3357"/>
                  </a:cubicBezTo>
                  <a:lnTo>
                    <a:pt x="159" y="1758"/>
                  </a:lnTo>
                  <a:lnTo>
                    <a:pt x="155" y="1745"/>
                  </a:lnTo>
                  <a:cubicBezTo>
                    <a:pt x="55" y="1462"/>
                    <a:pt x="159" y="1140"/>
                    <a:pt x="409" y="969"/>
                  </a:cubicBezTo>
                  <a:cubicBezTo>
                    <a:pt x="635" y="819"/>
                    <a:pt x="1052" y="531"/>
                    <a:pt x="1307" y="351"/>
                  </a:cubicBezTo>
                  <a:cubicBezTo>
                    <a:pt x="1478" y="230"/>
                    <a:pt x="1678" y="155"/>
                    <a:pt x="1887" y="143"/>
                  </a:cubicBezTo>
                  <a:cubicBezTo>
                    <a:pt x="1895" y="143"/>
                    <a:pt x="2705" y="72"/>
                    <a:pt x="3031" y="55"/>
                  </a:cubicBezTo>
                  <a:lnTo>
                    <a:pt x="3035" y="55"/>
                  </a:lnTo>
                  <a:cubicBezTo>
                    <a:pt x="3041" y="55"/>
                    <a:pt x="3048" y="55"/>
                    <a:pt x="3054" y="55"/>
                  </a:cubicBezTo>
                  <a:close/>
                  <a:moveTo>
                    <a:pt x="3050" y="0"/>
                  </a:moveTo>
                  <a:cubicBezTo>
                    <a:pt x="3044" y="0"/>
                    <a:pt x="3037" y="0"/>
                    <a:pt x="3031" y="1"/>
                  </a:cubicBezTo>
                  <a:lnTo>
                    <a:pt x="3022" y="1"/>
                  </a:lnTo>
                  <a:cubicBezTo>
                    <a:pt x="2697" y="21"/>
                    <a:pt x="1887" y="92"/>
                    <a:pt x="1883" y="92"/>
                  </a:cubicBezTo>
                  <a:cubicBezTo>
                    <a:pt x="1662" y="105"/>
                    <a:pt x="1453" y="180"/>
                    <a:pt x="1278" y="314"/>
                  </a:cubicBezTo>
                  <a:cubicBezTo>
                    <a:pt x="1019" y="489"/>
                    <a:pt x="605" y="773"/>
                    <a:pt x="380" y="931"/>
                  </a:cubicBezTo>
                  <a:cubicBezTo>
                    <a:pt x="109" y="1115"/>
                    <a:pt x="0" y="1457"/>
                    <a:pt x="109" y="1766"/>
                  </a:cubicBezTo>
                  <a:lnTo>
                    <a:pt x="689" y="3373"/>
                  </a:lnTo>
                  <a:cubicBezTo>
                    <a:pt x="693" y="3382"/>
                    <a:pt x="756" y="3549"/>
                    <a:pt x="1131" y="3549"/>
                  </a:cubicBezTo>
                  <a:cubicBezTo>
                    <a:pt x="1169" y="3549"/>
                    <a:pt x="1211" y="3549"/>
                    <a:pt x="1252" y="3544"/>
                  </a:cubicBezTo>
                  <a:cubicBezTo>
                    <a:pt x="1766" y="3507"/>
                    <a:pt x="2288" y="3440"/>
                    <a:pt x="2288" y="3440"/>
                  </a:cubicBezTo>
                  <a:cubicBezTo>
                    <a:pt x="2304" y="3440"/>
                    <a:pt x="2647" y="3432"/>
                    <a:pt x="3252" y="2935"/>
                  </a:cubicBezTo>
                  <a:cubicBezTo>
                    <a:pt x="3853" y="2438"/>
                    <a:pt x="4049" y="2275"/>
                    <a:pt x="4053" y="2271"/>
                  </a:cubicBezTo>
                  <a:cubicBezTo>
                    <a:pt x="4141" y="2154"/>
                    <a:pt x="4162" y="1996"/>
                    <a:pt x="4108" y="1858"/>
                  </a:cubicBezTo>
                  <a:lnTo>
                    <a:pt x="3561" y="360"/>
                  </a:lnTo>
                  <a:cubicBezTo>
                    <a:pt x="3484" y="144"/>
                    <a:pt x="3280" y="0"/>
                    <a:pt x="3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7"/>
            <p:cNvSpPr/>
            <p:nvPr/>
          </p:nvSpPr>
          <p:spPr>
            <a:xfrm>
              <a:off x="9567842" y="281219"/>
              <a:ext cx="521225" cy="493345"/>
            </a:xfrm>
            <a:custGeom>
              <a:avLst/>
              <a:gdLst/>
              <a:ahLst/>
              <a:cxnLst/>
              <a:rect l="l" t="t" r="r" b="b"/>
              <a:pathLst>
                <a:path w="2393" h="2265" extrusionOk="0">
                  <a:moveTo>
                    <a:pt x="1061" y="0"/>
                  </a:moveTo>
                  <a:cubicBezTo>
                    <a:pt x="1036" y="0"/>
                    <a:pt x="1011" y="1"/>
                    <a:pt x="986" y="4"/>
                  </a:cubicBezTo>
                  <a:cubicBezTo>
                    <a:pt x="844" y="12"/>
                    <a:pt x="698" y="33"/>
                    <a:pt x="543" y="54"/>
                  </a:cubicBezTo>
                  <a:cubicBezTo>
                    <a:pt x="63" y="125"/>
                    <a:pt x="9" y="246"/>
                    <a:pt x="5" y="258"/>
                  </a:cubicBezTo>
                  <a:cubicBezTo>
                    <a:pt x="1" y="275"/>
                    <a:pt x="5" y="287"/>
                    <a:pt x="17" y="292"/>
                  </a:cubicBezTo>
                  <a:cubicBezTo>
                    <a:pt x="22" y="294"/>
                    <a:pt x="26" y="295"/>
                    <a:pt x="30" y="295"/>
                  </a:cubicBezTo>
                  <a:cubicBezTo>
                    <a:pt x="41" y="295"/>
                    <a:pt x="49" y="288"/>
                    <a:pt x="55" y="279"/>
                  </a:cubicBezTo>
                  <a:cubicBezTo>
                    <a:pt x="55" y="279"/>
                    <a:pt x="109" y="175"/>
                    <a:pt x="552" y="108"/>
                  </a:cubicBezTo>
                  <a:cubicBezTo>
                    <a:pt x="702" y="83"/>
                    <a:pt x="852" y="66"/>
                    <a:pt x="990" y="54"/>
                  </a:cubicBezTo>
                  <a:cubicBezTo>
                    <a:pt x="1012" y="52"/>
                    <a:pt x="1034" y="51"/>
                    <a:pt x="1056" y="51"/>
                  </a:cubicBezTo>
                  <a:cubicBezTo>
                    <a:pt x="1368" y="51"/>
                    <a:pt x="1649" y="242"/>
                    <a:pt x="1758" y="538"/>
                  </a:cubicBezTo>
                  <a:lnTo>
                    <a:pt x="2280" y="1982"/>
                  </a:lnTo>
                  <a:cubicBezTo>
                    <a:pt x="2296" y="2032"/>
                    <a:pt x="2330" y="2178"/>
                    <a:pt x="2305" y="2228"/>
                  </a:cubicBezTo>
                  <a:cubicBezTo>
                    <a:pt x="2296" y="2241"/>
                    <a:pt x="2305" y="2258"/>
                    <a:pt x="2317" y="2262"/>
                  </a:cubicBezTo>
                  <a:cubicBezTo>
                    <a:pt x="2319" y="2264"/>
                    <a:pt x="2321" y="2265"/>
                    <a:pt x="2323" y="2265"/>
                  </a:cubicBezTo>
                  <a:cubicBezTo>
                    <a:pt x="2326" y="2265"/>
                    <a:pt x="2328" y="2264"/>
                    <a:pt x="2330" y="2262"/>
                  </a:cubicBezTo>
                  <a:cubicBezTo>
                    <a:pt x="2332" y="2263"/>
                    <a:pt x="2334" y="2263"/>
                    <a:pt x="2336" y="2263"/>
                  </a:cubicBezTo>
                  <a:cubicBezTo>
                    <a:pt x="2342" y="2263"/>
                    <a:pt x="2348" y="2259"/>
                    <a:pt x="2355" y="2249"/>
                  </a:cubicBezTo>
                  <a:cubicBezTo>
                    <a:pt x="2392" y="2170"/>
                    <a:pt x="2338" y="1986"/>
                    <a:pt x="2330" y="1965"/>
                  </a:cubicBezTo>
                  <a:lnTo>
                    <a:pt x="1808" y="530"/>
                  </a:lnTo>
                  <a:lnTo>
                    <a:pt x="1804" y="513"/>
                  </a:lnTo>
                  <a:cubicBezTo>
                    <a:pt x="1687" y="202"/>
                    <a:pt x="1390" y="0"/>
                    <a:pt x="1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7"/>
            <p:cNvSpPr/>
            <p:nvPr/>
          </p:nvSpPr>
          <p:spPr>
            <a:xfrm>
              <a:off x="9927014" y="90850"/>
              <a:ext cx="288384" cy="225000"/>
            </a:xfrm>
            <a:custGeom>
              <a:avLst/>
              <a:gdLst/>
              <a:ahLst/>
              <a:cxnLst/>
              <a:rect l="l" t="t" r="r" b="b"/>
              <a:pathLst>
                <a:path w="1324" h="1033" extrusionOk="0">
                  <a:moveTo>
                    <a:pt x="1296" y="1"/>
                  </a:moveTo>
                  <a:cubicBezTo>
                    <a:pt x="1291" y="1"/>
                    <a:pt x="1286" y="2"/>
                    <a:pt x="1282" y="5"/>
                  </a:cubicBezTo>
                  <a:cubicBezTo>
                    <a:pt x="1278" y="9"/>
                    <a:pt x="910" y="226"/>
                    <a:pt x="401" y="540"/>
                  </a:cubicBezTo>
                  <a:cubicBezTo>
                    <a:pt x="67" y="748"/>
                    <a:pt x="0" y="990"/>
                    <a:pt x="0" y="1003"/>
                  </a:cubicBezTo>
                  <a:cubicBezTo>
                    <a:pt x="0" y="1015"/>
                    <a:pt x="9" y="1028"/>
                    <a:pt x="21" y="1032"/>
                  </a:cubicBezTo>
                  <a:lnTo>
                    <a:pt x="25" y="1032"/>
                  </a:lnTo>
                  <a:cubicBezTo>
                    <a:pt x="38" y="1032"/>
                    <a:pt x="50" y="1024"/>
                    <a:pt x="55" y="1015"/>
                  </a:cubicBezTo>
                  <a:cubicBezTo>
                    <a:pt x="55" y="1011"/>
                    <a:pt x="113" y="782"/>
                    <a:pt x="426" y="585"/>
                  </a:cubicBezTo>
                  <a:cubicBezTo>
                    <a:pt x="935" y="272"/>
                    <a:pt x="1307" y="51"/>
                    <a:pt x="1307" y="51"/>
                  </a:cubicBezTo>
                  <a:cubicBezTo>
                    <a:pt x="1319" y="43"/>
                    <a:pt x="1324" y="26"/>
                    <a:pt x="1319" y="14"/>
                  </a:cubicBezTo>
                  <a:cubicBezTo>
                    <a:pt x="1314" y="5"/>
                    <a:pt x="1305" y="1"/>
                    <a:pt x="1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7"/>
            <p:cNvSpPr/>
            <p:nvPr/>
          </p:nvSpPr>
          <p:spPr>
            <a:xfrm>
              <a:off x="9626869" y="518199"/>
              <a:ext cx="88432" cy="254841"/>
            </a:xfrm>
            <a:custGeom>
              <a:avLst/>
              <a:gdLst/>
              <a:ahLst/>
              <a:cxnLst/>
              <a:rect l="l" t="t" r="r" b="b"/>
              <a:pathLst>
                <a:path w="406" h="1170" extrusionOk="0">
                  <a:moveTo>
                    <a:pt x="9" y="1"/>
                  </a:moveTo>
                  <a:cubicBezTo>
                    <a:pt x="5" y="5"/>
                    <a:pt x="1" y="9"/>
                    <a:pt x="1" y="18"/>
                  </a:cubicBezTo>
                  <a:lnTo>
                    <a:pt x="381" y="1161"/>
                  </a:lnTo>
                  <a:cubicBezTo>
                    <a:pt x="381" y="1165"/>
                    <a:pt x="385" y="1170"/>
                    <a:pt x="393" y="1170"/>
                  </a:cubicBezTo>
                  <a:cubicBezTo>
                    <a:pt x="402" y="1165"/>
                    <a:pt x="406" y="1157"/>
                    <a:pt x="402" y="1153"/>
                  </a:cubicBezTo>
                  <a:lnTo>
                    <a:pt x="26" y="9"/>
                  </a:lnTo>
                  <a:cubicBezTo>
                    <a:pt x="26" y="5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7"/>
            <p:cNvSpPr/>
            <p:nvPr/>
          </p:nvSpPr>
          <p:spPr>
            <a:xfrm>
              <a:off x="9691559" y="611859"/>
              <a:ext cx="32890" cy="86689"/>
            </a:xfrm>
            <a:custGeom>
              <a:avLst/>
              <a:gdLst/>
              <a:ahLst/>
              <a:cxnLst/>
              <a:rect l="l" t="t" r="r" b="b"/>
              <a:pathLst>
                <a:path w="151" h="398" extrusionOk="0">
                  <a:moveTo>
                    <a:pt x="13" y="1"/>
                  </a:moveTo>
                  <a:cubicBezTo>
                    <a:pt x="4" y="5"/>
                    <a:pt x="0" y="9"/>
                    <a:pt x="4" y="18"/>
                  </a:cubicBezTo>
                  <a:lnTo>
                    <a:pt x="121" y="385"/>
                  </a:lnTo>
                  <a:cubicBezTo>
                    <a:pt x="125" y="393"/>
                    <a:pt x="130" y="397"/>
                    <a:pt x="134" y="397"/>
                  </a:cubicBezTo>
                  <a:lnTo>
                    <a:pt x="138" y="393"/>
                  </a:lnTo>
                  <a:cubicBezTo>
                    <a:pt x="146" y="389"/>
                    <a:pt x="150" y="381"/>
                    <a:pt x="146" y="376"/>
                  </a:cubicBezTo>
                  <a:lnTo>
                    <a:pt x="29" y="9"/>
                  </a:lnTo>
                  <a:cubicBezTo>
                    <a:pt x="25" y="5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7"/>
            <p:cNvSpPr/>
            <p:nvPr/>
          </p:nvSpPr>
          <p:spPr>
            <a:xfrm>
              <a:off x="9737736" y="651718"/>
              <a:ext cx="23088" cy="51404"/>
            </a:xfrm>
            <a:custGeom>
              <a:avLst/>
              <a:gdLst/>
              <a:ahLst/>
              <a:cxnLst/>
              <a:rect l="l" t="t" r="r" b="b"/>
              <a:pathLst>
                <a:path w="106" h="236" extrusionOk="0">
                  <a:moveTo>
                    <a:pt x="15" y="1"/>
                  </a:moveTo>
                  <a:cubicBezTo>
                    <a:pt x="8" y="1"/>
                    <a:pt x="0" y="8"/>
                    <a:pt x="5" y="18"/>
                  </a:cubicBezTo>
                  <a:lnTo>
                    <a:pt x="80" y="227"/>
                  </a:lnTo>
                  <a:cubicBezTo>
                    <a:pt x="80" y="231"/>
                    <a:pt x="85" y="235"/>
                    <a:pt x="93" y="235"/>
                  </a:cubicBezTo>
                  <a:lnTo>
                    <a:pt x="97" y="235"/>
                  </a:lnTo>
                  <a:cubicBezTo>
                    <a:pt x="101" y="235"/>
                    <a:pt x="105" y="227"/>
                    <a:pt x="105" y="219"/>
                  </a:cubicBezTo>
                  <a:lnTo>
                    <a:pt x="26" y="10"/>
                  </a:lnTo>
                  <a:cubicBezTo>
                    <a:pt x="25" y="3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7"/>
            <p:cNvSpPr/>
            <p:nvPr/>
          </p:nvSpPr>
          <p:spPr>
            <a:xfrm>
              <a:off x="10314284" y="294287"/>
              <a:ext cx="86689" cy="230663"/>
            </a:xfrm>
            <a:custGeom>
              <a:avLst/>
              <a:gdLst/>
              <a:ahLst/>
              <a:cxnLst/>
              <a:rect l="l" t="t" r="r" b="b"/>
              <a:pathLst>
                <a:path w="398" h="1059" extrusionOk="0">
                  <a:moveTo>
                    <a:pt x="13" y="0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0" y="6"/>
                    <a:pt x="0" y="15"/>
                    <a:pt x="5" y="19"/>
                  </a:cubicBezTo>
                  <a:cubicBezTo>
                    <a:pt x="113" y="244"/>
                    <a:pt x="213" y="474"/>
                    <a:pt x="297" y="712"/>
                  </a:cubicBezTo>
                  <a:cubicBezTo>
                    <a:pt x="334" y="816"/>
                    <a:pt x="368" y="950"/>
                    <a:pt x="301" y="1041"/>
                  </a:cubicBezTo>
                  <a:cubicBezTo>
                    <a:pt x="297" y="1046"/>
                    <a:pt x="301" y="1054"/>
                    <a:pt x="305" y="1058"/>
                  </a:cubicBezTo>
                  <a:lnTo>
                    <a:pt x="314" y="1058"/>
                  </a:lnTo>
                  <a:cubicBezTo>
                    <a:pt x="318" y="1058"/>
                    <a:pt x="318" y="1058"/>
                    <a:pt x="322" y="1054"/>
                  </a:cubicBezTo>
                  <a:cubicBezTo>
                    <a:pt x="397" y="954"/>
                    <a:pt x="364" y="816"/>
                    <a:pt x="322" y="703"/>
                  </a:cubicBezTo>
                  <a:cubicBezTo>
                    <a:pt x="238" y="465"/>
                    <a:pt x="138" y="236"/>
                    <a:pt x="26" y="6"/>
                  </a:cubicBezTo>
                  <a:cubicBezTo>
                    <a:pt x="23" y="3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7"/>
            <p:cNvSpPr/>
            <p:nvPr/>
          </p:nvSpPr>
          <p:spPr>
            <a:xfrm>
              <a:off x="10324304" y="372918"/>
              <a:ext cx="31147" cy="70136"/>
            </a:xfrm>
            <a:custGeom>
              <a:avLst/>
              <a:gdLst/>
              <a:ahLst/>
              <a:cxnLst/>
              <a:rect l="l" t="t" r="r" b="b"/>
              <a:pathLst>
                <a:path w="143" h="322" extrusionOk="0">
                  <a:moveTo>
                    <a:pt x="13" y="0"/>
                  </a:moveTo>
                  <a:cubicBezTo>
                    <a:pt x="5" y="4"/>
                    <a:pt x="0" y="13"/>
                    <a:pt x="5" y="17"/>
                  </a:cubicBezTo>
                  <a:lnTo>
                    <a:pt x="117" y="313"/>
                  </a:lnTo>
                  <a:cubicBezTo>
                    <a:pt x="117" y="317"/>
                    <a:pt x="121" y="321"/>
                    <a:pt x="130" y="321"/>
                  </a:cubicBezTo>
                  <a:lnTo>
                    <a:pt x="134" y="321"/>
                  </a:lnTo>
                  <a:cubicBezTo>
                    <a:pt x="138" y="317"/>
                    <a:pt x="142" y="309"/>
                    <a:pt x="142" y="305"/>
                  </a:cubicBezTo>
                  <a:lnTo>
                    <a:pt x="30" y="8"/>
                  </a:lnTo>
                  <a:cubicBezTo>
                    <a:pt x="25" y="4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7"/>
            <p:cNvSpPr/>
            <p:nvPr/>
          </p:nvSpPr>
          <p:spPr>
            <a:xfrm>
              <a:off x="10299909" y="405372"/>
              <a:ext cx="20039" cy="32236"/>
            </a:xfrm>
            <a:custGeom>
              <a:avLst/>
              <a:gdLst/>
              <a:ahLst/>
              <a:cxnLst/>
              <a:rect l="l" t="t" r="r" b="b"/>
              <a:pathLst>
                <a:path w="92" h="148" extrusionOk="0">
                  <a:moveTo>
                    <a:pt x="19" y="0"/>
                  </a:moveTo>
                  <a:cubicBezTo>
                    <a:pt x="10" y="0"/>
                    <a:pt x="1" y="9"/>
                    <a:pt x="4" y="18"/>
                  </a:cubicBezTo>
                  <a:lnTo>
                    <a:pt x="62" y="139"/>
                  </a:lnTo>
                  <a:cubicBezTo>
                    <a:pt x="66" y="143"/>
                    <a:pt x="71" y="147"/>
                    <a:pt x="75" y="147"/>
                  </a:cubicBezTo>
                  <a:lnTo>
                    <a:pt x="83" y="147"/>
                  </a:lnTo>
                  <a:cubicBezTo>
                    <a:pt x="87" y="143"/>
                    <a:pt x="92" y="135"/>
                    <a:pt x="87" y="131"/>
                  </a:cubicBezTo>
                  <a:lnTo>
                    <a:pt x="29" y="5"/>
                  </a:lnTo>
                  <a:cubicBezTo>
                    <a:pt x="26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7"/>
            <p:cNvSpPr/>
            <p:nvPr/>
          </p:nvSpPr>
          <p:spPr>
            <a:xfrm>
              <a:off x="9967963" y="339810"/>
              <a:ext cx="65562" cy="156825"/>
            </a:xfrm>
            <a:custGeom>
              <a:avLst/>
              <a:gdLst/>
              <a:ahLst/>
              <a:cxnLst/>
              <a:rect l="l" t="t" r="r" b="b"/>
              <a:pathLst>
                <a:path w="301" h="720" extrusionOk="0">
                  <a:moveTo>
                    <a:pt x="13" y="0"/>
                  </a:moveTo>
                  <a:cubicBezTo>
                    <a:pt x="11" y="0"/>
                    <a:pt x="10" y="1"/>
                    <a:pt x="8" y="2"/>
                  </a:cubicBezTo>
                  <a:cubicBezTo>
                    <a:pt x="0" y="6"/>
                    <a:pt x="0" y="10"/>
                    <a:pt x="0" y="18"/>
                  </a:cubicBezTo>
                  <a:lnTo>
                    <a:pt x="276" y="711"/>
                  </a:lnTo>
                  <a:cubicBezTo>
                    <a:pt x="276" y="716"/>
                    <a:pt x="280" y="720"/>
                    <a:pt x="288" y="720"/>
                  </a:cubicBezTo>
                  <a:lnTo>
                    <a:pt x="292" y="720"/>
                  </a:lnTo>
                  <a:cubicBezTo>
                    <a:pt x="297" y="716"/>
                    <a:pt x="301" y="707"/>
                    <a:pt x="297" y="703"/>
                  </a:cubicBezTo>
                  <a:lnTo>
                    <a:pt x="25" y="10"/>
                  </a:lnTo>
                  <a:cubicBezTo>
                    <a:pt x="22" y="4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7"/>
            <p:cNvSpPr/>
            <p:nvPr/>
          </p:nvSpPr>
          <p:spPr>
            <a:xfrm>
              <a:off x="10006080" y="350701"/>
              <a:ext cx="39206" cy="90610"/>
            </a:xfrm>
            <a:custGeom>
              <a:avLst/>
              <a:gdLst/>
              <a:ahLst/>
              <a:cxnLst/>
              <a:rect l="l" t="t" r="r" b="b"/>
              <a:pathLst>
                <a:path w="180" h="416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cubicBezTo>
                    <a:pt x="5" y="2"/>
                    <a:pt x="0" y="10"/>
                    <a:pt x="5" y="19"/>
                  </a:cubicBezTo>
                  <a:lnTo>
                    <a:pt x="151" y="407"/>
                  </a:lnTo>
                  <a:cubicBezTo>
                    <a:pt x="155" y="411"/>
                    <a:pt x="159" y="415"/>
                    <a:pt x="163" y="415"/>
                  </a:cubicBezTo>
                  <a:lnTo>
                    <a:pt x="167" y="415"/>
                  </a:lnTo>
                  <a:cubicBezTo>
                    <a:pt x="176" y="411"/>
                    <a:pt x="180" y="403"/>
                    <a:pt x="176" y="398"/>
                  </a:cubicBezTo>
                  <a:lnTo>
                    <a:pt x="26" y="10"/>
                  </a:lnTo>
                  <a:cubicBezTo>
                    <a:pt x="26" y="4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7"/>
            <p:cNvSpPr/>
            <p:nvPr/>
          </p:nvSpPr>
          <p:spPr>
            <a:xfrm>
              <a:off x="9754289" y="255735"/>
              <a:ext cx="121104" cy="22653"/>
            </a:xfrm>
            <a:custGeom>
              <a:avLst/>
              <a:gdLst/>
              <a:ahLst/>
              <a:cxnLst/>
              <a:rect l="l" t="t" r="r" b="b"/>
              <a:pathLst>
                <a:path w="556" h="104" extrusionOk="0">
                  <a:moveTo>
                    <a:pt x="161" y="0"/>
                  </a:moveTo>
                  <a:cubicBezTo>
                    <a:pt x="112" y="0"/>
                    <a:pt x="62" y="4"/>
                    <a:pt x="13" y="12"/>
                  </a:cubicBezTo>
                  <a:cubicBezTo>
                    <a:pt x="4" y="16"/>
                    <a:pt x="0" y="20"/>
                    <a:pt x="0" y="29"/>
                  </a:cubicBezTo>
                  <a:cubicBezTo>
                    <a:pt x="0" y="37"/>
                    <a:pt x="9" y="41"/>
                    <a:pt x="17" y="41"/>
                  </a:cubicBezTo>
                  <a:cubicBezTo>
                    <a:pt x="68" y="33"/>
                    <a:pt x="120" y="29"/>
                    <a:pt x="171" y="29"/>
                  </a:cubicBezTo>
                  <a:cubicBezTo>
                    <a:pt x="296" y="29"/>
                    <a:pt x="420" y="54"/>
                    <a:pt x="539" y="104"/>
                  </a:cubicBezTo>
                  <a:lnTo>
                    <a:pt x="543" y="104"/>
                  </a:lnTo>
                  <a:cubicBezTo>
                    <a:pt x="547" y="104"/>
                    <a:pt x="551" y="100"/>
                    <a:pt x="551" y="96"/>
                  </a:cubicBezTo>
                  <a:cubicBezTo>
                    <a:pt x="555" y="91"/>
                    <a:pt x="551" y="83"/>
                    <a:pt x="547" y="79"/>
                  </a:cubicBezTo>
                  <a:cubicBezTo>
                    <a:pt x="423" y="27"/>
                    <a:pt x="292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7"/>
            <p:cNvSpPr/>
            <p:nvPr/>
          </p:nvSpPr>
          <p:spPr>
            <a:xfrm>
              <a:off x="9827039" y="239399"/>
              <a:ext cx="49226" cy="12633"/>
            </a:xfrm>
            <a:custGeom>
              <a:avLst/>
              <a:gdLst/>
              <a:ahLst/>
              <a:cxnLst/>
              <a:rect l="l" t="t" r="r" b="b"/>
              <a:pathLst>
                <a:path w="226" h="58" extrusionOk="0">
                  <a:moveTo>
                    <a:pt x="64" y="1"/>
                  </a:moveTo>
                  <a:cubicBezTo>
                    <a:pt x="47" y="1"/>
                    <a:pt x="30" y="2"/>
                    <a:pt x="13" y="4"/>
                  </a:cubicBezTo>
                  <a:cubicBezTo>
                    <a:pt x="9" y="4"/>
                    <a:pt x="0" y="12"/>
                    <a:pt x="4" y="20"/>
                  </a:cubicBezTo>
                  <a:cubicBezTo>
                    <a:pt x="4" y="24"/>
                    <a:pt x="9" y="29"/>
                    <a:pt x="17" y="29"/>
                  </a:cubicBezTo>
                  <a:cubicBezTo>
                    <a:pt x="30" y="27"/>
                    <a:pt x="43" y="26"/>
                    <a:pt x="56" y="26"/>
                  </a:cubicBezTo>
                  <a:cubicBezTo>
                    <a:pt x="107" y="26"/>
                    <a:pt x="158" y="38"/>
                    <a:pt x="205" y="58"/>
                  </a:cubicBezTo>
                  <a:lnTo>
                    <a:pt x="209" y="58"/>
                  </a:lnTo>
                  <a:cubicBezTo>
                    <a:pt x="213" y="58"/>
                    <a:pt x="217" y="54"/>
                    <a:pt x="221" y="50"/>
                  </a:cubicBezTo>
                  <a:cubicBezTo>
                    <a:pt x="226" y="45"/>
                    <a:pt x="221" y="37"/>
                    <a:pt x="213" y="33"/>
                  </a:cubicBezTo>
                  <a:cubicBezTo>
                    <a:pt x="166" y="11"/>
                    <a:pt x="116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7"/>
            <p:cNvSpPr/>
            <p:nvPr/>
          </p:nvSpPr>
          <p:spPr>
            <a:xfrm>
              <a:off x="9863413" y="226983"/>
              <a:ext cx="20039" cy="9584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14" y="1"/>
                  </a:moveTo>
                  <a:cubicBezTo>
                    <a:pt x="9" y="1"/>
                    <a:pt x="4" y="4"/>
                    <a:pt x="4" y="11"/>
                  </a:cubicBezTo>
                  <a:cubicBezTo>
                    <a:pt x="0" y="15"/>
                    <a:pt x="4" y="23"/>
                    <a:pt x="13" y="27"/>
                  </a:cubicBezTo>
                  <a:lnTo>
                    <a:pt x="71" y="44"/>
                  </a:lnTo>
                  <a:lnTo>
                    <a:pt x="75" y="44"/>
                  </a:lnTo>
                  <a:cubicBezTo>
                    <a:pt x="92" y="44"/>
                    <a:pt x="92" y="23"/>
                    <a:pt x="79" y="19"/>
                  </a:cubicBezTo>
                  <a:lnTo>
                    <a:pt x="21" y="2"/>
                  </a:lnTo>
                  <a:cubicBezTo>
                    <a:pt x="19" y="1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57"/>
          <p:cNvGrpSpPr/>
          <p:nvPr/>
        </p:nvGrpSpPr>
        <p:grpSpPr>
          <a:xfrm rot="-2481350">
            <a:off x="1429206" y="3216274"/>
            <a:ext cx="682948" cy="1445376"/>
            <a:chOff x="8571950" y="1513725"/>
            <a:chExt cx="615113" cy="1301888"/>
          </a:xfrm>
        </p:grpSpPr>
        <p:sp>
          <p:nvSpPr>
            <p:cNvPr id="2446" name="Google Shape;2446;p57"/>
            <p:cNvSpPr/>
            <p:nvPr/>
          </p:nvSpPr>
          <p:spPr>
            <a:xfrm>
              <a:off x="8687006" y="1538237"/>
              <a:ext cx="500057" cy="1277376"/>
            </a:xfrm>
            <a:custGeom>
              <a:avLst/>
              <a:gdLst/>
              <a:ahLst/>
              <a:cxnLst/>
              <a:rect l="l" t="t" r="r" b="b"/>
              <a:pathLst>
                <a:path w="4058" h="10366" extrusionOk="0">
                  <a:moveTo>
                    <a:pt x="1115" y="1"/>
                  </a:moveTo>
                  <a:cubicBezTo>
                    <a:pt x="1115" y="1"/>
                    <a:pt x="1007" y="30"/>
                    <a:pt x="1007" y="230"/>
                  </a:cubicBezTo>
                  <a:lnTo>
                    <a:pt x="1007" y="326"/>
                  </a:lnTo>
                  <a:lnTo>
                    <a:pt x="1199" y="326"/>
                  </a:lnTo>
                  <a:lnTo>
                    <a:pt x="1199" y="405"/>
                  </a:lnTo>
                  <a:lnTo>
                    <a:pt x="1195" y="405"/>
                  </a:lnTo>
                  <a:cubicBezTo>
                    <a:pt x="1069" y="485"/>
                    <a:pt x="1195" y="552"/>
                    <a:pt x="1195" y="552"/>
                  </a:cubicBezTo>
                  <a:cubicBezTo>
                    <a:pt x="1195" y="552"/>
                    <a:pt x="1182" y="1065"/>
                    <a:pt x="702" y="1583"/>
                  </a:cubicBezTo>
                  <a:cubicBezTo>
                    <a:pt x="226" y="2104"/>
                    <a:pt x="1" y="3035"/>
                    <a:pt x="276" y="3478"/>
                  </a:cubicBezTo>
                  <a:cubicBezTo>
                    <a:pt x="552" y="3920"/>
                    <a:pt x="93" y="3953"/>
                    <a:pt x="84" y="4308"/>
                  </a:cubicBezTo>
                  <a:cubicBezTo>
                    <a:pt x="84" y="4388"/>
                    <a:pt x="80" y="4684"/>
                    <a:pt x="80" y="5105"/>
                  </a:cubicBezTo>
                  <a:cubicBezTo>
                    <a:pt x="80" y="6383"/>
                    <a:pt x="80" y="8779"/>
                    <a:pt x="84" y="9376"/>
                  </a:cubicBezTo>
                  <a:cubicBezTo>
                    <a:pt x="84" y="9547"/>
                    <a:pt x="130" y="9709"/>
                    <a:pt x="218" y="9856"/>
                  </a:cubicBezTo>
                  <a:cubicBezTo>
                    <a:pt x="314" y="10014"/>
                    <a:pt x="460" y="10139"/>
                    <a:pt x="635" y="10210"/>
                  </a:cubicBezTo>
                  <a:cubicBezTo>
                    <a:pt x="1013" y="10352"/>
                    <a:pt x="1682" y="10366"/>
                    <a:pt x="1925" y="10366"/>
                  </a:cubicBezTo>
                  <a:cubicBezTo>
                    <a:pt x="1983" y="10366"/>
                    <a:pt x="2017" y="10365"/>
                    <a:pt x="2017" y="10365"/>
                  </a:cubicBezTo>
                  <a:lnTo>
                    <a:pt x="2034" y="10365"/>
                  </a:lnTo>
                  <a:cubicBezTo>
                    <a:pt x="2034" y="10365"/>
                    <a:pt x="2067" y="10366"/>
                    <a:pt x="2125" y="10366"/>
                  </a:cubicBezTo>
                  <a:cubicBezTo>
                    <a:pt x="2369" y="10366"/>
                    <a:pt x="3038" y="10352"/>
                    <a:pt x="3415" y="10210"/>
                  </a:cubicBezTo>
                  <a:cubicBezTo>
                    <a:pt x="3590" y="10139"/>
                    <a:pt x="3737" y="10014"/>
                    <a:pt x="3833" y="9856"/>
                  </a:cubicBezTo>
                  <a:cubicBezTo>
                    <a:pt x="3920" y="9709"/>
                    <a:pt x="3970" y="9547"/>
                    <a:pt x="3970" y="9376"/>
                  </a:cubicBezTo>
                  <a:cubicBezTo>
                    <a:pt x="3970" y="9104"/>
                    <a:pt x="3970" y="8461"/>
                    <a:pt x="3970" y="7723"/>
                  </a:cubicBezTo>
                  <a:cubicBezTo>
                    <a:pt x="3974" y="6834"/>
                    <a:pt x="3979" y="5803"/>
                    <a:pt x="3974" y="5105"/>
                  </a:cubicBezTo>
                  <a:cubicBezTo>
                    <a:pt x="3974" y="4688"/>
                    <a:pt x="3974" y="4388"/>
                    <a:pt x="3970" y="4308"/>
                  </a:cubicBezTo>
                  <a:cubicBezTo>
                    <a:pt x="3962" y="3953"/>
                    <a:pt x="3503" y="3916"/>
                    <a:pt x="3778" y="3478"/>
                  </a:cubicBezTo>
                  <a:cubicBezTo>
                    <a:pt x="4058" y="3035"/>
                    <a:pt x="3833" y="2104"/>
                    <a:pt x="3353" y="1583"/>
                  </a:cubicBezTo>
                  <a:cubicBezTo>
                    <a:pt x="2868" y="1065"/>
                    <a:pt x="2860" y="552"/>
                    <a:pt x="2860" y="552"/>
                  </a:cubicBezTo>
                  <a:cubicBezTo>
                    <a:pt x="2860" y="552"/>
                    <a:pt x="2985" y="485"/>
                    <a:pt x="2860" y="405"/>
                  </a:cubicBezTo>
                  <a:lnTo>
                    <a:pt x="2852" y="405"/>
                  </a:lnTo>
                  <a:lnTo>
                    <a:pt x="2852" y="326"/>
                  </a:lnTo>
                  <a:lnTo>
                    <a:pt x="3048" y="326"/>
                  </a:lnTo>
                  <a:lnTo>
                    <a:pt x="3048" y="230"/>
                  </a:lnTo>
                  <a:cubicBezTo>
                    <a:pt x="3048" y="30"/>
                    <a:pt x="2939" y="1"/>
                    <a:pt x="2939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7"/>
            <p:cNvSpPr/>
            <p:nvPr/>
          </p:nvSpPr>
          <p:spPr>
            <a:xfrm>
              <a:off x="8575093" y="1516806"/>
              <a:ext cx="500057" cy="1277376"/>
            </a:xfrm>
            <a:custGeom>
              <a:avLst/>
              <a:gdLst/>
              <a:ahLst/>
              <a:cxnLst/>
              <a:rect l="l" t="t" r="r" b="b"/>
              <a:pathLst>
                <a:path w="4058" h="10366" extrusionOk="0">
                  <a:moveTo>
                    <a:pt x="1115" y="1"/>
                  </a:moveTo>
                  <a:cubicBezTo>
                    <a:pt x="1115" y="1"/>
                    <a:pt x="1007" y="30"/>
                    <a:pt x="1007" y="230"/>
                  </a:cubicBezTo>
                  <a:lnTo>
                    <a:pt x="1007" y="326"/>
                  </a:lnTo>
                  <a:lnTo>
                    <a:pt x="1199" y="326"/>
                  </a:lnTo>
                  <a:lnTo>
                    <a:pt x="1199" y="405"/>
                  </a:lnTo>
                  <a:lnTo>
                    <a:pt x="1195" y="405"/>
                  </a:lnTo>
                  <a:cubicBezTo>
                    <a:pt x="1069" y="485"/>
                    <a:pt x="1195" y="552"/>
                    <a:pt x="1195" y="552"/>
                  </a:cubicBezTo>
                  <a:cubicBezTo>
                    <a:pt x="1195" y="552"/>
                    <a:pt x="1182" y="1065"/>
                    <a:pt x="702" y="1583"/>
                  </a:cubicBezTo>
                  <a:cubicBezTo>
                    <a:pt x="226" y="2104"/>
                    <a:pt x="1" y="3035"/>
                    <a:pt x="276" y="3478"/>
                  </a:cubicBezTo>
                  <a:cubicBezTo>
                    <a:pt x="552" y="3920"/>
                    <a:pt x="93" y="3953"/>
                    <a:pt x="84" y="4308"/>
                  </a:cubicBezTo>
                  <a:cubicBezTo>
                    <a:pt x="84" y="4388"/>
                    <a:pt x="80" y="4684"/>
                    <a:pt x="80" y="5105"/>
                  </a:cubicBezTo>
                  <a:cubicBezTo>
                    <a:pt x="80" y="6383"/>
                    <a:pt x="80" y="8779"/>
                    <a:pt x="84" y="9376"/>
                  </a:cubicBezTo>
                  <a:cubicBezTo>
                    <a:pt x="84" y="9547"/>
                    <a:pt x="130" y="9709"/>
                    <a:pt x="218" y="9856"/>
                  </a:cubicBezTo>
                  <a:cubicBezTo>
                    <a:pt x="314" y="10014"/>
                    <a:pt x="460" y="10139"/>
                    <a:pt x="635" y="10210"/>
                  </a:cubicBezTo>
                  <a:cubicBezTo>
                    <a:pt x="1013" y="10352"/>
                    <a:pt x="1682" y="10366"/>
                    <a:pt x="1925" y="10366"/>
                  </a:cubicBezTo>
                  <a:cubicBezTo>
                    <a:pt x="1983" y="10366"/>
                    <a:pt x="2017" y="10365"/>
                    <a:pt x="2017" y="10365"/>
                  </a:cubicBezTo>
                  <a:lnTo>
                    <a:pt x="2034" y="10365"/>
                  </a:lnTo>
                  <a:cubicBezTo>
                    <a:pt x="2034" y="10365"/>
                    <a:pt x="2067" y="10366"/>
                    <a:pt x="2125" y="10366"/>
                  </a:cubicBezTo>
                  <a:cubicBezTo>
                    <a:pt x="2369" y="10366"/>
                    <a:pt x="3038" y="10352"/>
                    <a:pt x="3415" y="10210"/>
                  </a:cubicBezTo>
                  <a:cubicBezTo>
                    <a:pt x="3590" y="10139"/>
                    <a:pt x="3737" y="10014"/>
                    <a:pt x="3833" y="9856"/>
                  </a:cubicBezTo>
                  <a:cubicBezTo>
                    <a:pt x="3920" y="9709"/>
                    <a:pt x="3970" y="9547"/>
                    <a:pt x="3970" y="9376"/>
                  </a:cubicBezTo>
                  <a:cubicBezTo>
                    <a:pt x="3970" y="9104"/>
                    <a:pt x="3970" y="8461"/>
                    <a:pt x="3970" y="7723"/>
                  </a:cubicBezTo>
                  <a:cubicBezTo>
                    <a:pt x="3974" y="6834"/>
                    <a:pt x="3979" y="5803"/>
                    <a:pt x="3974" y="5105"/>
                  </a:cubicBezTo>
                  <a:cubicBezTo>
                    <a:pt x="3974" y="4688"/>
                    <a:pt x="3974" y="4388"/>
                    <a:pt x="3970" y="4308"/>
                  </a:cubicBezTo>
                  <a:cubicBezTo>
                    <a:pt x="3962" y="3953"/>
                    <a:pt x="3503" y="3916"/>
                    <a:pt x="3778" y="3478"/>
                  </a:cubicBezTo>
                  <a:cubicBezTo>
                    <a:pt x="4058" y="3035"/>
                    <a:pt x="3833" y="2104"/>
                    <a:pt x="3353" y="1583"/>
                  </a:cubicBezTo>
                  <a:cubicBezTo>
                    <a:pt x="2868" y="1065"/>
                    <a:pt x="2860" y="552"/>
                    <a:pt x="2860" y="552"/>
                  </a:cubicBezTo>
                  <a:cubicBezTo>
                    <a:pt x="2860" y="552"/>
                    <a:pt x="2985" y="485"/>
                    <a:pt x="2860" y="405"/>
                  </a:cubicBezTo>
                  <a:lnTo>
                    <a:pt x="2852" y="405"/>
                  </a:lnTo>
                  <a:lnTo>
                    <a:pt x="2852" y="326"/>
                  </a:lnTo>
                  <a:lnTo>
                    <a:pt x="3048" y="326"/>
                  </a:lnTo>
                  <a:lnTo>
                    <a:pt x="3048" y="230"/>
                  </a:lnTo>
                  <a:cubicBezTo>
                    <a:pt x="3048" y="30"/>
                    <a:pt x="2939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8" name="Google Shape;2448;p57"/>
            <p:cNvGrpSpPr/>
            <p:nvPr/>
          </p:nvGrpSpPr>
          <p:grpSpPr>
            <a:xfrm>
              <a:off x="8571950" y="1513725"/>
              <a:ext cx="506342" cy="1283537"/>
              <a:chOff x="8571950" y="1513725"/>
              <a:chExt cx="506342" cy="1283537"/>
            </a:xfrm>
          </p:grpSpPr>
          <p:sp>
            <p:nvSpPr>
              <p:cNvPr id="2449" name="Google Shape;2449;p57"/>
              <p:cNvSpPr/>
              <p:nvPr/>
            </p:nvSpPr>
            <p:spPr>
              <a:xfrm>
                <a:off x="8701092" y="1518901"/>
                <a:ext cx="248057" cy="36599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97" extrusionOk="0">
                    <a:moveTo>
                      <a:pt x="97" y="0"/>
                    </a:moveTo>
                    <a:cubicBezTo>
                      <a:pt x="80" y="4"/>
                      <a:pt x="1" y="46"/>
                      <a:pt x="1" y="213"/>
                    </a:cubicBezTo>
                    <a:lnTo>
                      <a:pt x="1" y="297"/>
                    </a:lnTo>
                    <a:lnTo>
                      <a:pt x="193" y="297"/>
                    </a:lnTo>
                    <a:lnTo>
                      <a:pt x="193" y="284"/>
                    </a:lnTo>
                    <a:cubicBezTo>
                      <a:pt x="188" y="234"/>
                      <a:pt x="184" y="142"/>
                      <a:pt x="243" y="96"/>
                    </a:cubicBezTo>
                    <a:cubicBezTo>
                      <a:pt x="247" y="92"/>
                      <a:pt x="247" y="92"/>
                      <a:pt x="251" y="92"/>
                    </a:cubicBezTo>
                    <a:cubicBezTo>
                      <a:pt x="255" y="92"/>
                      <a:pt x="259" y="96"/>
                      <a:pt x="264" y="96"/>
                    </a:cubicBezTo>
                    <a:cubicBezTo>
                      <a:pt x="268" y="100"/>
                      <a:pt x="268" y="105"/>
                      <a:pt x="268" y="109"/>
                    </a:cubicBezTo>
                    <a:cubicBezTo>
                      <a:pt x="268" y="113"/>
                      <a:pt x="264" y="117"/>
                      <a:pt x="264" y="121"/>
                    </a:cubicBezTo>
                    <a:cubicBezTo>
                      <a:pt x="214" y="163"/>
                      <a:pt x="222" y="259"/>
                      <a:pt x="226" y="284"/>
                    </a:cubicBezTo>
                    <a:lnTo>
                      <a:pt x="226" y="297"/>
                    </a:lnTo>
                    <a:lnTo>
                      <a:pt x="385" y="297"/>
                    </a:lnTo>
                    <a:lnTo>
                      <a:pt x="385" y="284"/>
                    </a:lnTo>
                    <a:cubicBezTo>
                      <a:pt x="376" y="234"/>
                      <a:pt x="376" y="142"/>
                      <a:pt x="431" y="96"/>
                    </a:cubicBezTo>
                    <a:cubicBezTo>
                      <a:pt x="435" y="92"/>
                      <a:pt x="439" y="92"/>
                      <a:pt x="443" y="92"/>
                    </a:cubicBezTo>
                    <a:cubicBezTo>
                      <a:pt x="447" y="92"/>
                      <a:pt x="451" y="96"/>
                      <a:pt x="451" y="96"/>
                    </a:cubicBezTo>
                    <a:cubicBezTo>
                      <a:pt x="456" y="100"/>
                      <a:pt x="456" y="105"/>
                      <a:pt x="456" y="109"/>
                    </a:cubicBezTo>
                    <a:cubicBezTo>
                      <a:pt x="456" y="113"/>
                      <a:pt x="456" y="117"/>
                      <a:pt x="451" y="121"/>
                    </a:cubicBezTo>
                    <a:cubicBezTo>
                      <a:pt x="401" y="163"/>
                      <a:pt x="410" y="259"/>
                      <a:pt x="414" y="284"/>
                    </a:cubicBezTo>
                    <a:lnTo>
                      <a:pt x="414" y="297"/>
                    </a:lnTo>
                    <a:lnTo>
                      <a:pt x="577" y="297"/>
                    </a:lnTo>
                    <a:lnTo>
                      <a:pt x="577" y="284"/>
                    </a:lnTo>
                    <a:cubicBezTo>
                      <a:pt x="572" y="234"/>
                      <a:pt x="568" y="142"/>
                      <a:pt x="623" y="96"/>
                    </a:cubicBezTo>
                    <a:cubicBezTo>
                      <a:pt x="627" y="92"/>
                      <a:pt x="631" y="92"/>
                      <a:pt x="635" y="92"/>
                    </a:cubicBezTo>
                    <a:cubicBezTo>
                      <a:pt x="639" y="92"/>
                      <a:pt x="643" y="96"/>
                      <a:pt x="643" y="96"/>
                    </a:cubicBezTo>
                    <a:cubicBezTo>
                      <a:pt x="648" y="100"/>
                      <a:pt x="648" y="105"/>
                      <a:pt x="648" y="109"/>
                    </a:cubicBezTo>
                    <a:cubicBezTo>
                      <a:pt x="648" y="113"/>
                      <a:pt x="648" y="117"/>
                      <a:pt x="643" y="121"/>
                    </a:cubicBezTo>
                    <a:cubicBezTo>
                      <a:pt x="593" y="163"/>
                      <a:pt x="602" y="259"/>
                      <a:pt x="606" y="284"/>
                    </a:cubicBezTo>
                    <a:lnTo>
                      <a:pt x="606" y="297"/>
                    </a:lnTo>
                    <a:lnTo>
                      <a:pt x="769" y="297"/>
                    </a:lnTo>
                    <a:lnTo>
                      <a:pt x="769" y="284"/>
                    </a:lnTo>
                    <a:cubicBezTo>
                      <a:pt x="764" y="234"/>
                      <a:pt x="760" y="142"/>
                      <a:pt x="815" y="96"/>
                    </a:cubicBezTo>
                    <a:cubicBezTo>
                      <a:pt x="819" y="92"/>
                      <a:pt x="823" y="92"/>
                      <a:pt x="827" y="92"/>
                    </a:cubicBezTo>
                    <a:cubicBezTo>
                      <a:pt x="831" y="92"/>
                      <a:pt x="835" y="96"/>
                      <a:pt x="840" y="96"/>
                    </a:cubicBezTo>
                    <a:cubicBezTo>
                      <a:pt x="840" y="100"/>
                      <a:pt x="844" y="105"/>
                      <a:pt x="844" y="109"/>
                    </a:cubicBezTo>
                    <a:cubicBezTo>
                      <a:pt x="840" y="113"/>
                      <a:pt x="840" y="117"/>
                      <a:pt x="835" y="121"/>
                    </a:cubicBezTo>
                    <a:cubicBezTo>
                      <a:pt x="785" y="163"/>
                      <a:pt x="798" y="259"/>
                      <a:pt x="802" y="284"/>
                    </a:cubicBezTo>
                    <a:lnTo>
                      <a:pt x="802" y="297"/>
                    </a:lnTo>
                    <a:lnTo>
                      <a:pt x="1019" y="297"/>
                    </a:lnTo>
                    <a:lnTo>
                      <a:pt x="1019" y="284"/>
                    </a:lnTo>
                    <a:cubicBezTo>
                      <a:pt x="1023" y="259"/>
                      <a:pt x="1036" y="163"/>
                      <a:pt x="986" y="121"/>
                    </a:cubicBezTo>
                    <a:cubicBezTo>
                      <a:pt x="982" y="117"/>
                      <a:pt x="977" y="113"/>
                      <a:pt x="977" y="109"/>
                    </a:cubicBezTo>
                    <a:cubicBezTo>
                      <a:pt x="977" y="105"/>
                      <a:pt x="982" y="100"/>
                      <a:pt x="982" y="96"/>
                    </a:cubicBezTo>
                    <a:cubicBezTo>
                      <a:pt x="986" y="92"/>
                      <a:pt x="990" y="92"/>
                      <a:pt x="994" y="92"/>
                    </a:cubicBezTo>
                    <a:cubicBezTo>
                      <a:pt x="998" y="92"/>
                      <a:pt x="1002" y="92"/>
                      <a:pt x="1007" y="96"/>
                    </a:cubicBezTo>
                    <a:cubicBezTo>
                      <a:pt x="1061" y="142"/>
                      <a:pt x="1061" y="234"/>
                      <a:pt x="1053" y="284"/>
                    </a:cubicBezTo>
                    <a:lnTo>
                      <a:pt x="1053" y="297"/>
                    </a:lnTo>
                    <a:lnTo>
                      <a:pt x="1211" y="297"/>
                    </a:lnTo>
                    <a:lnTo>
                      <a:pt x="1211" y="284"/>
                    </a:lnTo>
                    <a:cubicBezTo>
                      <a:pt x="1215" y="259"/>
                      <a:pt x="1228" y="163"/>
                      <a:pt x="1178" y="121"/>
                    </a:cubicBezTo>
                    <a:cubicBezTo>
                      <a:pt x="1174" y="117"/>
                      <a:pt x="1169" y="113"/>
                      <a:pt x="1169" y="109"/>
                    </a:cubicBezTo>
                    <a:cubicBezTo>
                      <a:pt x="1169" y="105"/>
                      <a:pt x="1169" y="100"/>
                      <a:pt x="1174" y="96"/>
                    </a:cubicBezTo>
                    <a:cubicBezTo>
                      <a:pt x="1178" y="96"/>
                      <a:pt x="1182" y="92"/>
                      <a:pt x="1186" y="92"/>
                    </a:cubicBezTo>
                    <a:cubicBezTo>
                      <a:pt x="1190" y="92"/>
                      <a:pt x="1194" y="92"/>
                      <a:pt x="1194" y="96"/>
                    </a:cubicBezTo>
                    <a:cubicBezTo>
                      <a:pt x="1253" y="142"/>
                      <a:pt x="1249" y="234"/>
                      <a:pt x="1245" y="284"/>
                    </a:cubicBezTo>
                    <a:lnTo>
                      <a:pt x="1245" y="297"/>
                    </a:lnTo>
                    <a:lnTo>
                      <a:pt x="1407" y="297"/>
                    </a:lnTo>
                    <a:lnTo>
                      <a:pt x="1407" y="284"/>
                    </a:lnTo>
                    <a:cubicBezTo>
                      <a:pt x="1411" y="259"/>
                      <a:pt x="1420" y="163"/>
                      <a:pt x="1370" y="121"/>
                    </a:cubicBezTo>
                    <a:cubicBezTo>
                      <a:pt x="1366" y="117"/>
                      <a:pt x="1366" y="113"/>
                      <a:pt x="1366" y="109"/>
                    </a:cubicBezTo>
                    <a:cubicBezTo>
                      <a:pt x="1361" y="105"/>
                      <a:pt x="1366" y="100"/>
                      <a:pt x="1366" y="96"/>
                    </a:cubicBezTo>
                    <a:cubicBezTo>
                      <a:pt x="1370" y="96"/>
                      <a:pt x="1374" y="92"/>
                      <a:pt x="1378" y="92"/>
                    </a:cubicBezTo>
                    <a:cubicBezTo>
                      <a:pt x="1382" y="92"/>
                      <a:pt x="1386" y="92"/>
                      <a:pt x="1391" y="96"/>
                    </a:cubicBezTo>
                    <a:cubicBezTo>
                      <a:pt x="1445" y="142"/>
                      <a:pt x="1445" y="234"/>
                      <a:pt x="1437" y="284"/>
                    </a:cubicBezTo>
                    <a:lnTo>
                      <a:pt x="1437" y="297"/>
                    </a:lnTo>
                    <a:lnTo>
                      <a:pt x="1599" y="297"/>
                    </a:lnTo>
                    <a:lnTo>
                      <a:pt x="1599" y="284"/>
                    </a:lnTo>
                    <a:cubicBezTo>
                      <a:pt x="1603" y="259"/>
                      <a:pt x="1612" y="163"/>
                      <a:pt x="1562" y="121"/>
                    </a:cubicBezTo>
                    <a:cubicBezTo>
                      <a:pt x="1558" y="117"/>
                      <a:pt x="1558" y="113"/>
                      <a:pt x="1558" y="109"/>
                    </a:cubicBezTo>
                    <a:cubicBezTo>
                      <a:pt x="1553" y="105"/>
                      <a:pt x="1558" y="100"/>
                      <a:pt x="1558" y="96"/>
                    </a:cubicBezTo>
                    <a:cubicBezTo>
                      <a:pt x="1562" y="92"/>
                      <a:pt x="1566" y="92"/>
                      <a:pt x="1570" y="92"/>
                    </a:cubicBezTo>
                    <a:cubicBezTo>
                      <a:pt x="1574" y="92"/>
                      <a:pt x="1578" y="92"/>
                      <a:pt x="1583" y="96"/>
                    </a:cubicBezTo>
                    <a:cubicBezTo>
                      <a:pt x="1637" y="142"/>
                      <a:pt x="1637" y="234"/>
                      <a:pt x="1629" y="284"/>
                    </a:cubicBezTo>
                    <a:lnTo>
                      <a:pt x="1629" y="297"/>
                    </a:lnTo>
                    <a:lnTo>
                      <a:pt x="1787" y="297"/>
                    </a:lnTo>
                    <a:lnTo>
                      <a:pt x="1787" y="284"/>
                    </a:lnTo>
                    <a:cubicBezTo>
                      <a:pt x="1791" y="259"/>
                      <a:pt x="1804" y="163"/>
                      <a:pt x="1754" y="121"/>
                    </a:cubicBezTo>
                    <a:cubicBezTo>
                      <a:pt x="1750" y="117"/>
                      <a:pt x="1745" y="113"/>
                      <a:pt x="1745" y="109"/>
                    </a:cubicBezTo>
                    <a:cubicBezTo>
                      <a:pt x="1745" y="105"/>
                      <a:pt x="1750" y="100"/>
                      <a:pt x="1750" y="96"/>
                    </a:cubicBezTo>
                    <a:cubicBezTo>
                      <a:pt x="1754" y="96"/>
                      <a:pt x="1758" y="92"/>
                      <a:pt x="1762" y="92"/>
                    </a:cubicBezTo>
                    <a:cubicBezTo>
                      <a:pt x="1766" y="92"/>
                      <a:pt x="1770" y="92"/>
                      <a:pt x="1770" y="96"/>
                    </a:cubicBezTo>
                    <a:cubicBezTo>
                      <a:pt x="1829" y="142"/>
                      <a:pt x="1829" y="234"/>
                      <a:pt x="1821" y="284"/>
                    </a:cubicBezTo>
                    <a:lnTo>
                      <a:pt x="1821" y="297"/>
                    </a:lnTo>
                    <a:lnTo>
                      <a:pt x="2013" y="297"/>
                    </a:lnTo>
                    <a:lnTo>
                      <a:pt x="2013" y="213"/>
                    </a:lnTo>
                    <a:cubicBezTo>
                      <a:pt x="2013" y="46"/>
                      <a:pt x="1937" y="4"/>
                      <a:pt x="1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7"/>
              <p:cNvSpPr/>
              <p:nvPr/>
            </p:nvSpPr>
            <p:spPr>
              <a:xfrm>
                <a:off x="8724752" y="1558949"/>
                <a:ext cx="200738" cy="579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47" extrusionOk="0">
                    <a:moveTo>
                      <a:pt x="1" y="1"/>
                    </a:moveTo>
                    <a:lnTo>
                      <a:pt x="1" y="47"/>
                    </a:lnTo>
                    <a:lnTo>
                      <a:pt x="1629" y="4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7"/>
              <p:cNvSpPr/>
              <p:nvPr/>
            </p:nvSpPr>
            <p:spPr>
              <a:xfrm>
                <a:off x="8718098" y="1568807"/>
                <a:ext cx="214539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13" extrusionOk="0">
                    <a:moveTo>
                      <a:pt x="42" y="0"/>
                    </a:moveTo>
                    <a:cubicBezTo>
                      <a:pt x="13" y="21"/>
                      <a:pt x="0" y="38"/>
                      <a:pt x="0" y="59"/>
                    </a:cubicBezTo>
                    <a:cubicBezTo>
                      <a:pt x="0" y="84"/>
                      <a:pt x="30" y="109"/>
                      <a:pt x="42" y="113"/>
                    </a:cubicBezTo>
                    <a:lnTo>
                      <a:pt x="1699" y="113"/>
                    </a:lnTo>
                    <a:cubicBezTo>
                      <a:pt x="1708" y="109"/>
                      <a:pt x="1741" y="84"/>
                      <a:pt x="1741" y="59"/>
                    </a:cubicBezTo>
                    <a:cubicBezTo>
                      <a:pt x="1741" y="38"/>
                      <a:pt x="1724" y="21"/>
                      <a:pt x="16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7"/>
              <p:cNvSpPr/>
              <p:nvPr/>
            </p:nvSpPr>
            <p:spPr>
              <a:xfrm>
                <a:off x="8578235" y="1586798"/>
                <a:ext cx="493896" cy="571529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4638" extrusionOk="0">
                    <a:moveTo>
                      <a:pt x="2592" y="455"/>
                    </a:moveTo>
                    <a:cubicBezTo>
                      <a:pt x="2617" y="568"/>
                      <a:pt x="2680" y="668"/>
                      <a:pt x="2767" y="739"/>
                    </a:cubicBezTo>
                    <a:cubicBezTo>
                      <a:pt x="2676" y="672"/>
                      <a:pt x="2609" y="568"/>
                      <a:pt x="2588" y="455"/>
                    </a:cubicBezTo>
                    <a:close/>
                    <a:moveTo>
                      <a:pt x="2713" y="109"/>
                    </a:moveTo>
                    <a:lnTo>
                      <a:pt x="2713" y="117"/>
                    </a:lnTo>
                    <a:cubicBezTo>
                      <a:pt x="2759" y="401"/>
                      <a:pt x="2888" y="668"/>
                      <a:pt x="3085" y="881"/>
                    </a:cubicBezTo>
                    <a:cubicBezTo>
                      <a:pt x="2884" y="672"/>
                      <a:pt x="2755" y="401"/>
                      <a:pt x="2709" y="113"/>
                    </a:cubicBezTo>
                    <a:lnTo>
                      <a:pt x="2713" y="109"/>
                    </a:lnTo>
                    <a:close/>
                    <a:moveTo>
                      <a:pt x="1227" y="1156"/>
                    </a:moveTo>
                    <a:lnTo>
                      <a:pt x="1227" y="1161"/>
                    </a:lnTo>
                    <a:lnTo>
                      <a:pt x="1048" y="1357"/>
                    </a:lnTo>
                    <a:lnTo>
                      <a:pt x="1227" y="1156"/>
                    </a:lnTo>
                    <a:close/>
                    <a:moveTo>
                      <a:pt x="1294" y="831"/>
                    </a:moveTo>
                    <a:cubicBezTo>
                      <a:pt x="1236" y="969"/>
                      <a:pt x="1123" y="1077"/>
                      <a:pt x="1010" y="1186"/>
                    </a:cubicBezTo>
                    <a:cubicBezTo>
                      <a:pt x="902" y="1290"/>
                      <a:pt x="776" y="1411"/>
                      <a:pt x="718" y="1553"/>
                    </a:cubicBezTo>
                    <a:cubicBezTo>
                      <a:pt x="772" y="1411"/>
                      <a:pt x="893" y="1290"/>
                      <a:pt x="1006" y="1181"/>
                    </a:cubicBezTo>
                    <a:cubicBezTo>
                      <a:pt x="1123" y="1069"/>
                      <a:pt x="1231" y="964"/>
                      <a:pt x="1290" y="831"/>
                    </a:cubicBezTo>
                    <a:close/>
                    <a:moveTo>
                      <a:pt x="1277" y="572"/>
                    </a:moveTo>
                    <a:lnTo>
                      <a:pt x="1277" y="576"/>
                    </a:lnTo>
                    <a:cubicBezTo>
                      <a:pt x="1173" y="722"/>
                      <a:pt x="1060" y="864"/>
                      <a:pt x="939" y="994"/>
                    </a:cubicBezTo>
                    <a:cubicBezTo>
                      <a:pt x="852" y="1098"/>
                      <a:pt x="760" y="1202"/>
                      <a:pt x="676" y="1307"/>
                    </a:cubicBezTo>
                    <a:cubicBezTo>
                      <a:pt x="493" y="1553"/>
                      <a:pt x="400" y="1783"/>
                      <a:pt x="400" y="1993"/>
                    </a:cubicBezTo>
                    <a:lnTo>
                      <a:pt x="400" y="1993"/>
                    </a:lnTo>
                    <a:cubicBezTo>
                      <a:pt x="399" y="1782"/>
                      <a:pt x="492" y="1550"/>
                      <a:pt x="676" y="1303"/>
                    </a:cubicBezTo>
                    <a:cubicBezTo>
                      <a:pt x="760" y="1194"/>
                      <a:pt x="852" y="1090"/>
                      <a:pt x="939" y="989"/>
                    </a:cubicBezTo>
                    <a:cubicBezTo>
                      <a:pt x="1064" y="856"/>
                      <a:pt x="1177" y="718"/>
                      <a:pt x="1277" y="572"/>
                    </a:cubicBezTo>
                    <a:close/>
                    <a:moveTo>
                      <a:pt x="1553" y="2209"/>
                    </a:moveTo>
                    <a:cubicBezTo>
                      <a:pt x="1554" y="2209"/>
                      <a:pt x="1555" y="2210"/>
                      <a:pt x="1557" y="2212"/>
                    </a:cubicBezTo>
                    <a:lnTo>
                      <a:pt x="1553" y="2212"/>
                    </a:lnTo>
                    <a:cubicBezTo>
                      <a:pt x="1553" y="2210"/>
                      <a:pt x="1553" y="2209"/>
                      <a:pt x="1553" y="2209"/>
                    </a:cubicBezTo>
                    <a:close/>
                    <a:moveTo>
                      <a:pt x="3477" y="2167"/>
                    </a:moveTo>
                    <a:lnTo>
                      <a:pt x="3515" y="2329"/>
                    </a:lnTo>
                    <a:lnTo>
                      <a:pt x="3473" y="2167"/>
                    </a:lnTo>
                    <a:close/>
                    <a:moveTo>
                      <a:pt x="1945" y="2175"/>
                    </a:moveTo>
                    <a:lnTo>
                      <a:pt x="1945" y="2179"/>
                    </a:lnTo>
                    <a:lnTo>
                      <a:pt x="1937" y="2354"/>
                    </a:lnTo>
                    <a:lnTo>
                      <a:pt x="1933" y="2354"/>
                    </a:lnTo>
                    <a:lnTo>
                      <a:pt x="1941" y="2175"/>
                    </a:lnTo>
                    <a:close/>
                    <a:moveTo>
                      <a:pt x="2179" y="2334"/>
                    </a:moveTo>
                    <a:lnTo>
                      <a:pt x="2179" y="2338"/>
                    </a:lnTo>
                    <a:lnTo>
                      <a:pt x="2166" y="2400"/>
                    </a:lnTo>
                    <a:lnTo>
                      <a:pt x="2162" y="2400"/>
                    </a:lnTo>
                    <a:lnTo>
                      <a:pt x="2175" y="2334"/>
                    </a:lnTo>
                    <a:close/>
                    <a:moveTo>
                      <a:pt x="1557" y="2212"/>
                    </a:moveTo>
                    <a:cubicBezTo>
                      <a:pt x="1544" y="2292"/>
                      <a:pt x="1544" y="2367"/>
                      <a:pt x="1557" y="2442"/>
                    </a:cubicBezTo>
                    <a:lnTo>
                      <a:pt x="1549" y="2442"/>
                    </a:lnTo>
                    <a:cubicBezTo>
                      <a:pt x="1540" y="2367"/>
                      <a:pt x="1540" y="2288"/>
                      <a:pt x="1557" y="2212"/>
                    </a:cubicBezTo>
                    <a:close/>
                    <a:moveTo>
                      <a:pt x="1812" y="1879"/>
                    </a:moveTo>
                    <a:lnTo>
                      <a:pt x="1812" y="1883"/>
                    </a:lnTo>
                    <a:cubicBezTo>
                      <a:pt x="1728" y="2083"/>
                      <a:pt x="1695" y="2300"/>
                      <a:pt x="1724" y="2517"/>
                    </a:cubicBezTo>
                    <a:cubicBezTo>
                      <a:pt x="1695" y="2300"/>
                      <a:pt x="1724" y="2079"/>
                      <a:pt x="1812" y="1879"/>
                    </a:cubicBezTo>
                    <a:close/>
                    <a:moveTo>
                      <a:pt x="3611" y="2000"/>
                    </a:moveTo>
                    <a:cubicBezTo>
                      <a:pt x="3673" y="2175"/>
                      <a:pt x="3682" y="2367"/>
                      <a:pt x="3623" y="2546"/>
                    </a:cubicBezTo>
                    <a:cubicBezTo>
                      <a:pt x="3677" y="2367"/>
                      <a:pt x="3673" y="2175"/>
                      <a:pt x="3611" y="2004"/>
                    </a:cubicBezTo>
                    <a:lnTo>
                      <a:pt x="3611" y="2000"/>
                    </a:lnTo>
                    <a:close/>
                    <a:moveTo>
                      <a:pt x="576" y="2851"/>
                    </a:moveTo>
                    <a:cubicBezTo>
                      <a:pt x="584" y="2851"/>
                      <a:pt x="589" y="2851"/>
                      <a:pt x="589" y="2855"/>
                    </a:cubicBezTo>
                    <a:cubicBezTo>
                      <a:pt x="660" y="2960"/>
                      <a:pt x="689" y="3081"/>
                      <a:pt x="676" y="3202"/>
                    </a:cubicBezTo>
                    <a:cubicBezTo>
                      <a:pt x="668" y="3314"/>
                      <a:pt x="639" y="3423"/>
                      <a:pt x="593" y="3523"/>
                    </a:cubicBezTo>
                    <a:lnTo>
                      <a:pt x="589" y="3523"/>
                    </a:lnTo>
                    <a:cubicBezTo>
                      <a:pt x="589" y="3527"/>
                      <a:pt x="580" y="3532"/>
                      <a:pt x="576" y="3532"/>
                    </a:cubicBezTo>
                    <a:lnTo>
                      <a:pt x="568" y="3532"/>
                    </a:lnTo>
                    <a:cubicBezTo>
                      <a:pt x="559" y="3527"/>
                      <a:pt x="559" y="3519"/>
                      <a:pt x="564" y="3511"/>
                    </a:cubicBezTo>
                    <a:cubicBezTo>
                      <a:pt x="618" y="3385"/>
                      <a:pt x="647" y="3248"/>
                      <a:pt x="643" y="3110"/>
                    </a:cubicBezTo>
                    <a:cubicBezTo>
                      <a:pt x="639" y="3026"/>
                      <a:pt x="614" y="2947"/>
                      <a:pt x="564" y="2876"/>
                    </a:cubicBezTo>
                    <a:cubicBezTo>
                      <a:pt x="568" y="2876"/>
                      <a:pt x="568" y="2876"/>
                      <a:pt x="564" y="2872"/>
                    </a:cubicBezTo>
                    <a:cubicBezTo>
                      <a:pt x="564" y="2872"/>
                      <a:pt x="564" y="2868"/>
                      <a:pt x="564" y="2864"/>
                    </a:cubicBezTo>
                    <a:cubicBezTo>
                      <a:pt x="564" y="2859"/>
                      <a:pt x="564" y="2855"/>
                      <a:pt x="568" y="2851"/>
                    </a:cubicBezTo>
                    <a:close/>
                    <a:moveTo>
                      <a:pt x="814" y="2851"/>
                    </a:moveTo>
                    <a:cubicBezTo>
                      <a:pt x="818" y="2851"/>
                      <a:pt x="826" y="2851"/>
                      <a:pt x="826" y="2855"/>
                    </a:cubicBezTo>
                    <a:cubicBezTo>
                      <a:pt x="1027" y="3131"/>
                      <a:pt x="839" y="3506"/>
                      <a:pt x="831" y="3523"/>
                    </a:cubicBezTo>
                    <a:cubicBezTo>
                      <a:pt x="826" y="3527"/>
                      <a:pt x="822" y="3532"/>
                      <a:pt x="818" y="3532"/>
                    </a:cubicBezTo>
                    <a:lnTo>
                      <a:pt x="810" y="3532"/>
                    </a:lnTo>
                    <a:cubicBezTo>
                      <a:pt x="801" y="3527"/>
                      <a:pt x="797" y="3519"/>
                      <a:pt x="801" y="3511"/>
                    </a:cubicBezTo>
                    <a:cubicBezTo>
                      <a:pt x="801" y="3506"/>
                      <a:pt x="985" y="3135"/>
                      <a:pt x="801" y="2872"/>
                    </a:cubicBezTo>
                    <a:cubicBezTo>
                      <a:pt x="797" y="2868"/>
                      <a:pt x="797" y="2859"/>
                      <a:pt x="806" y="2851"/>
                    </a:cubicBezTo>
                    <a:close/>
                    <a:moveTo>
                      <a:pt x="1056" y="2851"/>
                    </a:moveTo>
                    <a:cubicBezTo>
                      <a:pt x="1064" y="2851"/>
                      <a:pt x="1069" y="2851"/>
                      <a:pt x="1073" y="2855"/>
                    </a:cubicBezTo>
                    <a:cubicBezTo>
                      <a:pt x="1265" y="3131"/>
                      <a:pt x="1081" y="3506"/>
                      <a:pt x="1073" y="3523"/>
                    </a:cubicBezTo>
                    <a:cubicBezTo>
                      <a:pt x="1069" y="3527"/>
                      <a:pt x="1064" y="3532"/>
                      <a:pt x="1056" y="3532"/>
                    </a:cubicBezTo>
                    <a:lnTo>
                      <a:pt x="1052" y="3532"/>
                    </a:lnTo>
                    <a:cubicBezTo>
                      <a:pt x="1044" y="3527"/>
                      <a:pt x="1039" y="3519"/>
                      <a:pt x="1044" y="3511"/>
                    </a:cubicBezTo>
                    <a:cubicBezTo>
                      <a:pt x="1044" y="3506"/>
                      <a:pt x="1227" y="3135"/>
                      <a:pt x="1044" y="2872"/>
                    </a:cubicBezTo>
                    <a:cubicBezTo>
                      <a:pt x="1039" y="2872"/>
                      <a:pt x="1039" y="2868"/>
                      <a:pt x="1044" y="2864"/>
                    </a:cubicBezTo>
                    <a:cubicBezTo>
                      <a:pt x="1044" y="2859"/>
                      <a:pt x="1044" y="2855"/>
                      <a:pt x="1048" y="2851"/>
                    </a:cubicBezTo>
                    <a:close/>
                    <a:moveTo>
                      <a:pt x="1294" y="2851"/>
                    </a:moveTo>
                    <a:cubicBezTo>
                      <a:pt x="1298" y="2851"/>
                      <a:pt x="1302" y="2851"/>
                      <a:pt x="1307" y="2855"/>
                    </a:cubicBezTo>
                    <a:cubicBezTo>
                      <a:pt x="1507" y="3131"/>
                      <a:pt x="1323" y="3506"/>
                      <a:pt x="1315" y="3523"/>
                    </a:cubicBezTo>
                    <a:lnTo>
                      <a:pt x="1311" y="3523"/>
                    </a:lnTo>
                    <a:cubicBezTo>
                      <a:pt x="1307" y="3527"/>
                      <a:pt x="1302" y="3532"/>
                      <a:pt x="1294" y="3532"/>
                    </a:cubicBezTo>
                    <a:lnTo>
                      <a:pt x="1290" y="3532"/>
                    </a:lnTo>
                    <a:cubicBezTo>
                      <a:pt x="1281" y="3527"/>
                      <a:pt x="1277" y="3519"/>
                      <a:pt x="1281" y="3511"/>
                    </a:cubicBezTo>
                    <a:cubicBezTo>
                      <a:pt x="1281" y="3506"/>
                      <a:pt x="1465" y="3135"/>
                      <a:pt x="1281" y="2872"/>
                    </a:cubicBezTo>
                    <a:cubicBezTo>
                      <a:pt x="1277" y="2868"/>
                      <a:pt x="1277" y="2859"/>
                      <a:pt x="1286" y="2851"/>
                    </a:cubicBezTo>
                    <a:close/>
                    <a:moveTo>
                      <a:pt x="1532" y="2851"/>
                    </a:moveTo>
                    <a:cubicBezTo>
                      <a:pt x="1540" y="2851"/>
                      <a:pt x="1544" y="2851"/>
                      <a:pt x="1549" y="2855"/>
                    </a:cubicBezTo>
                    <a:cubicBezTo>
                      <a:pt x="1745" y="3131"/>
                      <a:pt x="1561" y="3506"/>
                      <a:pt x="1553" y="3523"/>
                    </a:cubicBezTo>
                    <a:lnTo>
                      <a:pt x="1549" y="3523"/>
                    </a:lnTo>
                    <a:cubicBezTo>
                      <a:pt x="1549" y="3527"/>
                      <a:pt x="1540" y="3532"/>
                      <a:pt x="1536" y="3532"/>
                    </a:cubicBezTo>
                    <a:lnTo>
                      <a:pt x="1528" y="3532"/>
                    </a:lnTo>
                    <a:cubicBezTo>
                      <a:pt x="1519" y="3527"/>
                      <a:pt x="1515" y="3519"/>
                      <a:pt x="1519" y="3511"/>
                    </a:cubicBezTo>
                    <a:cubicBezTo>
                      <a:pt x="1519" y="3506"/>
                      <a:pt x="1707" y="3135"/>
                      <a:pt x="1519" y="2872"/>
                    </a:cubicBezTo>
                    <a:cubicBezTo>
                      <a:pt x="1515" y="2868"/>
                      <a:pt x="1519" y="2859"/>
                      <a:pt x="1524" y="2851"/>
                    </a:cubicBezTo>
                    <a:close/>
                    <a:moveTo>
                      <a:pt x="1820" y="2851"/>
                    </a:moveTo>
                    <a:cubicBezTo>
                      <a:pt x="1828" y="2851"/>
                      <a:pt x="1832" y="2855"/>
                      <a:pt x="1837" y="2859"/>
                    </a:cubicBezTo>
                    <a:cubicBezTo>
                      <a:pt x="1962" y="3131"/>
                      <a:pt x="1841" y="3506"/>
                      <a:pt x="1837" y="3523"/>
                    </a:cubicBezTo>
                    <a:lnTo>
                      <a:pt x="1832" y="3519"/>
                    </a:lnTo>
                    <a:cubicBezTo>
                      <a:pt x="1832" y="3527"/>
                      <a:pt x="1828" y="3532"/>
                      <a:pt x="1816" y="3532"/>
                    </a:cubicBezTo>
                    <a:cubicBezTo>
                      <a:pt x="1807" y="3527"/>
                      <a:pt x="1803" y="3519"/>
                      <a:pt x="1807" y="3511"/>
                    </a:cubicBezTo>
                    <a:cubicBezTo>
                      <a:pt x="1807" y="3506"/>
                      <a:pt x="1928" y="3135"/>
                      <a:pt x="1807" y="2872"/>
                    </a:cubicBezTo>
                    <a:cubicBezTo>
                      <a:pt x="1803" y="2864"/>
                      <a:pt x="1807" y="2855"/>
                      <a:pt x="1816" y="2851"/>
                    </a:cubicBezTo>
                    <a:close/>
                    <a:moveTo>
                      <a:pt x="2463" y="2847"/>
                    </a:moveTo>
                    <a:cubicBezTo>
                      <a:pt x="2467" y="2847"/>
                      <a:pt x="2471" y="2851"/>
                      <a:pt x="2471" y="2851"/>
                    </a:cubicBezTo>
                    <a:cubicBezTo>
                      <a:pt x="2475" y="2855"/>
                      <a:pt x="2479" y="2859"/>
                      <a:pt x="2479" y="2859"/>
                    </a:cubicBezTo>
                    <a:cubicBezTo>
                      <a:pt x="2479" y="2864"/>
                      <a:pt x="2479" y="2868"/>
                      <a:pt x="2475" y="2872"/>
                    </a:cubicBezTo>
                    <a:cubicBezTo>
                      <a:pt x="2296" y="3135"/>
                      <a:pt x="2479" y="3506"/>
                      <a:pt x="2479" y="3511"/>
                    </a:cubicBezTo>
                    <a:cubicBezTo>
                      <a:pt x="2484" y="3519"/>
                      <a:pt x="2479" y="3527"/>
                      <a:pt x="2471" y="3532"/>
                    </a:cubicBezTo>
                    <a:lnTo>
                      <a:pt x="2467" y="3532"/>
                    </a:lnTo>
                    <a:cubicBezTo>
                      <a:pt x="2459" y="3532"/>
                      <a:pt x="2454" y="3527"/>
                      <a:pt x="2450" y="3523"/>
                    </a:cubicBezTo>
                    <a:cubicBezTo>
                      <a:pt x="2442" y="3506"/>
                      <a:pt x="2258" y="3131"/>
                      <a:pt x="2450" y="2855"/>
                    </a:cubicBezTo>
                    <a:cubicBezTo>
                      <a:pt x="2454" y="2851"/>
                      <a:pt x="2459" y="2847"/>
                      <a:pt x="2463" y="2847"/>
                    </a:cubicBezTo>
                    <a:close/>
                    <a:moveTo>
                      <a:pt x="2705" y="2847"/>
                    </a:moveTo>
                    <a:cubicBezTo>
                      <a:pt x="2709" y="2847"/>
                      <a:pt x="2709" y="2851"/>
                      <a:pt x="2713" y="2851"/>
                    </a:cubicBezTo>
                    <a:cubicBezTo>
                      <a:pt x="2717" y="2855"/>
                      <a:pt x="2717" y="2859"/>
                      <a:pt x="2722" y="2859"/>
                    </a:cubicBezTo>
                    <a:cubicBezTo>
                      <a:pt x="2722" y="2864"/>
                      <a:pt x="2717" y="2868"/>
                      <a:pt x="2717" y="2872"/>
                    </a:cubicBezTo>
                    <a:cubicBezTo>
                      <a:pt x="2538" y="3135"/>
                      <a:pt x="2717" y="3506"/>
                      <a:pt x="2722" y="3511"/>
                    </a:cubicBezTo>
                    <a:cubicBezTo>
                      <a:pt x="2722" y="3519"/>
                      <a:pt x="2722" y="3527"/>
                      <a:pt x="2713" y="3532"/>
                    </a:cubicBezTo>
                    <a:lnTo>
                      <a:pt x="2705" y="3532"/>
                    </a:lnTo>
                    <a:cubicBezTo>
                      <a:pt x="2701" y="3532"/>
                      <a:pt x="2692" y="3527"/>
                      <a:pt x="2692" y="3523"/>
                    </a:cubicBezTo>
                    <a:cubicBezTo>
                      <a:pt x="2684" y="3506"/>
                      <a:pt x="2500" y="3131"/>
                      <a:pt x="2692" y="2855"/>
                    </a:cubicBezTo>
                    <a:cubicBezTo>
                      <a:pt x="2692" y="2851"/>
                      <a:pt x="2701" y="2847"/>
                      <a:pt x="2705" y="2847"/>
                    </a:cubicBezTo>
                    <a:close/>
                    <a:moveTo>
                      <a:pt x="2943" y="2847"/>
                    </a:moveTo>
                    <a:cubicBezTo>
                      <a:pt x="2947" y="2847"/>
                      <a:pt x="2951" y="2851"/>
                      <a:pt x="2955" y="2851"/>
                    </a:cubicBezTo>
                    <a:cubicBezTo>
                      <a:pt x="2955" y="2855"/>
                      <a:pt x="2959" y="2859"/>
                      <a:pt x="2959" y="2859"/>
                    </a:cubicBezTo>
                    <a:cubicBezTo>
                      <a:pt x="2959" y="2864"/>
                      <a:pt x="2959" y="2868"/>
                      <a:pt x="2959" y="2872"/>
                    </a:cubicBezTo>
                    <a:cubicBezTo>
                      <a:pt x="2776" y="3135"/>
                      <a:pt x="2959" y="3506"/>
                      <a:pt x="2964" y="3511"/>
                    </a:cubicBezTo>
                    <a:lnTo>
                      <a:pt x="2959" y="3511"/>
                    </a:lnTo>
                    <a:cubicBezTo>
                      <a:pt x="2964" y="3519"/>
                      <a:pt x="2959" y="3527"/>
                      <a:pt x="2951" y="3532"/>
                    </a:cubicBezTo>
                    <a:lnTo>
                      <a:pt x="2947" y="3532"/>
                    </a:lnTo>
                    <a:cubicBezTo>
                      <a:pt x="2939" y="3532"/>
                      <a:pt x="2934" y="3527"/>
                      <a:pt x="2930" y="3523"/>
                    </a:cubicBezTo>
                    <a:cubicBezTo>
                      <a:pt x="2926" y="3506"/>
                      <a:pt x="2738" y="3131"/>
                      <a:pt x="2930" y="2855"/>
                    </a:cubicBezTo>
                    <a:cubicBezTo>
                      <a:pt x="2934" y="2851"/>
                      <a:pt x="2939" y="2847"/>
                      <a:pt x="2943" y="2847"/>
                    </a:cubicBezTo>
                    <a:close/>
                    <a:moveTo>
                      <a:pt x="3197" y="2851"/>
                    </a:moveTo>
                    <a:cubicBezTo>
                      <a:pt x="3197" y="2855"/>
                      <a:pt x="3202" y="2859"/>
                      <a:pt x="3202" y="2864"/>
                    </a:cubicBezTo>
                    <a:cubicBezTo>
                      <a:pt x="3202" y="2868"/>
                      <a:pt x="3202" y="2872"/>
                      <a:pt x="3202" y="2876"/>
                    </a:cubicBezTo>
                    <a:cubicBezTo>
                      <a:pt x="3018" y="3135"/>
                      <a:pt x="3202" y="3506"/>
                      <a:pt x="3202" y="3511"/>
                    </a:cubicBezTo>
                    <a:cubicBezTo>
                      <a:pt x="3202" y="3519"/>
                      <a:pt x="3202" y="3527"/>
                      <a:pt x="3193" y="3532"/>
                    </a:cubicBezTo>
                    <a:lnTo>
                      <a:pt x="3185" y="3532"/>
                    </a:lnTo>
                    <a:cubicBezTo>
                      <a:pt x="3181" y="3532"/>
                      <a:pt x="3172" y="3527"/>
                      <a:pt x="3172" y="3523"/>
                    </a:cubicBezTo>
                    <a:cubicBezTo>
                      <a:pt x="3168" y="3506"/>
                      <a:pt x="2980" y="3131"/>
                      <a:pt x="3177" y="2855"/>
                    </a:cubicBezTo>
                    <a:lnTo>
                      <a:pt x="3172" y="2855"/>
                    </a:lnTo>
                    <a:cubicBezTo>
                      <a:pt x="3177" y="2851"/>
                      <a:pt x="3181" y="2851"/>
                      <a:pt x="3185" y="2851"/>
                    </a:cubicBezTo>
                    <a:close/>
                    <a:moveTo>
                      <a:pt x="3427" y="2847"/>
                    </a:moveTo>
                    <a:cubicBezTo>
                      <a:pt x="3431" y="2847"/>
                      <a:pt x="3435" y="2851"/>
                      <a:pt x="3435" y="2851"/>
                    </a:cubicBezTo>
                    <a:cubicBezTo>
                      <a:pt x="3439" y="2851"/>
                      <a:pt x="3439" y="2855"/>
                      <a:pt x="3439" y="2859"/>
                    </a:cubicBezTo>
                    <a:cubicBezTo>
                      <a:pt x="3444" y="2864"/>
                      <a:pt x="3444" y="2868"/>
                      <a:pt x="3439" y="2872"/>
                    </a:cubicBezTo>
                    <a:cubicBezTo>
                      <a:pt x="3435" y="2880"/>
                      <a:pt x="3431" y="2889"/>
                      <a:pt x="3423" y="2897"/>
                    </a:cubicBezTo>
                    <a:cubicBezTo>
                      <a:pt x="3389" y="2955"/>
                      <a:pt x="3369" y="3018"/>
                      <a:pt x="3364" y="3081"/>
                    </a:cubicBezTo>
                    <a:cubicBezTo>
                      <a:pt x="3352" y="3231"/>
                      <a:pt x="3377" y="3377"/>
                      <a:pt x="3439" y="3511"/>
                    </a:cubicBezTo>
                    <a:cubicBezTo>
                      <a:pt x="3444" y="3519"/>
                      <a:pt x="3444" y="3527"/>
                      <a:pt x="3435" y="3532"/>
                    </a:cubicBezTo>
                    <a:lnTo>
                      <a:pt x="3427" y="3532"/>
                    </a:lnTo>
                    <a:cubicBezTo>
                      <a:pt x="3423" y="3532"/>
                      <a:pt x="3414" y="3527"/>
                      <a:pt x="3414" y="3523"/>
                    </a:cubicBezTo>
                    <a:cubicBezTo>
                      <a:pt x="3364" y="3415"/>
                      <a:pt x="3335" y="3302"/>
                      <a:pt x="3327" y="3181"/>
                    </a:cubicBezTo>
                    <a:cubicBezTo>
                      <a:pt x="3318" y="3068"/>
                      <a:pt x="3348" y="2951"/>
                      <a:pt x="3414" y="2855"/>
                    </a:cubicBezTo>
                    <a:cubicBezTo>
                      <a:pt x="3419" y="2851"/>
                      <a:pt x="3423" y="2847"/>
                      <a:pt x="3427" y="2847"/>
                    </a:cubicBezTo>
                    <a:close/>
                    <a:moveTo>
                      <a:pt x="2187" y="2851"/>
                    </a:moveTo>
                    <a:cubicBezTo>
                      <a:pt x="2196" y="2855"/>
                      <a:pt x="2200" y="2864"/>
                      <a:pt x="2196" y="2872"/>
                    </a:cubicBezTo>
                    <a:cubicBezTo>
                      <a:pt x="2075" y="3135"/>
                      <a:pt x="2196" y="3506"/>
                      <a:pt x="2196" y="3511"/>
                    </a:cubicBezTo>
                    <a:cubicBezTo>
                      <a:pt x="2196" y="3515"/>
                      <a:pt x="2200" y="3527"/>
                      <a:pt x="2183" y="3532"/>
                    </a:cubicBezTo>
                    <a:cubicBezTo>
                      <a:pt x="2181" y="3532"/>
                      <a:pt x="2180" y="3533"/>
                      <a:pt x="2179" y="3533"/>
                    </a:cubicBezTo>
                    <a:cubicBezTo>
                      <a:pt x="2173" y="3533"/>
                      <a:pt x="2170" y="3527"/>
                      <a:pt x="2166" y="3523"/>
                    </a:cubicBezTo>
                    <a:cubicBezTo>
                      <a:pt x="2162" y="3506"/>
                      <a:pt x="2045" y="3131"/>
                      <a:pt x="2166" y="2859"/>
                    </a:cubicBezTo>
                    <a:cubicBezTo>
                      <a:pt x="2171" y="2855"/>
                      <a:pt x="2175" y="2851"/>
                      <a:pt x="2183" y="2851"/>
                    </a:cubicBezTo>
                    <a:close/>
                    <a:moveTo>
                      <a:pt x="2333" y="4133"/>
                    </a:moveTo>
                    <a:lnTo>
                      <a:pt x="2329" y="4262"/>
                    </a:lnTo>
                    <a:lnTo>
                      <a:pt x="2329" y="4133"/>
                    </a:lnTo>
                    <a:close/>
                    <a:moveTo>
                      <a:pt x="2813" y="4174"/>
                    </a:moveTo>
                    <a:lnTo>
                      <a:pt x="2818" y="4178"/>
                    </a:lnTo>
                    <a:lnTo>
                      <a:pt x="2826" y="4320"/>
                    </a:lnTo>
                    <a:lnTo>
                      <a:pt x="2822" y="4320"/>
                    </a:lnTo>
                    <a:lnTo>
                      <a:pt x="2813" y="4174"/>
                    </a:lnTo>
                    <a:close/>
                    <a:moveTo>
                      <a:pt x="3648" y="4195"/>
                    </a:moveTo>
                    <a:lnTo>
                      <a:pt x="3665" y="4383"/>
                    </a:lnTo>
                    <a:lnTo>
                      <a:pt x="3661" y="4387"/>
                    </a:lnTo>
                    <a:lnTo>
                      <a:pt x="3648" y="4195"/>
                    </a:lnTo>
                    <a:close/>
                    <a:moveTo>
                      <a:pt x="2555" y="4053"/>
                    </a:moveTo>
                    <a:cubicBezTo>
                      <a:pt x="2567" y="4166"/>
                      <a:pt x="2571" y="4283"/>
                      <a:pt x="2559" y="4400"/>
                    </a:cubicBezTo>
                    <a:lnTo>
                      <a:pt x="2555" y="4400"/>
                    </a:lnTo>
                    <a:cubicBezTo>
                      <a:pt x="2563" y="4287"/>
                      <a:pt x="2563" y="4170"/>
                      <a:pt x="2555" y="4053"/>
                    </a:cubicBezTo>
                    <a:close/>
                    <a:moveTo>
                      <a:pt x="3469" y="4254"/>
                    </a:moveTo>
                    <a:lnTo>
                      <a:pt x="3515" y="4404"/>
                    </a:lnTo>
                    <a:lnTo>
                      <a:pt x="3506" y="4408"/>
                    </a:lnTo>
                    <a:lnTo>
                      <a:pt x="3469" y="4254"/>
                    </a:lnTo>
                    <a:close/>
                    <a:moveTo>
                      <a:pt x="367" y="4208"/>
                    </a:moveTo>
                    <a:lnTo>
                      <a:pt x="372" y="4212"/>
                    </a:lnTo>
                    <a:lnTo>
                      <a:pt x="351" y="4412"/>
                    </a:lnTo>
                    <a:lnTo>
                      <a:pt x="367" y="4212"/>
                    </a:lnTo>
                    <a:lnTo>
                      <a:pt x="367" y="4208"/>
                    </a:lnTo>
                    <a:close/>
                    <a:moveTo>
                      <a:pt x="509" y="4341"/>
                    </a:moveTo>
                    <a:lnTo>
                      <a:pt x="509" y="4345"/>
                    </a:lnTo>
                    <a:lnTo>
                      <a:pt x="497" y="4412"/>
                    </a:lnTo>
                    <a:lnTo>
                      <a:pt x="505" y="4341"/>
                    </a:lnTo>
                    <a:close/>
                    <a:moveTo>
                      <a:pt x="3803" y="4053"/>
                    </a:moveTo>
                    <a:lnTo>
                      <a:pt x="3803" y="4057"/>
                    </a:lnTo>
                    <a:lnTo>
                      <a:pt x="3798" y="4437"/>
                    </a:lnTo>
                    <a:lnTo>
                      <a:pt x="3798" y="4057"/>
                    </a:lnTo>
                    <a:lnTo>
                      <a:pt x="3803" y="4053"/>
                    </a:lnTo>
                    <a:close/>
                    <a:moveTo>
                      <a:pt x="263" y="4028"/>
                    </a:moveTo>
                    <a:lnTo>
                      <a:pt x="267" y="4032"/>
                    </a:lnTo>
                    <a:lnTo>
                      <a:pt x="230" y="4458"/>
                    </a:lnTo>
                    <a:lnTo>
                      <a:pt x="263" y="4032"/>
                    </a:lnTo>
                    <a:cubicBezTo>
                      <a:pt x="263" y="4028"/>
                      <a:pt x="263" y="4028"/>
                      <a:pt x="263" y="4028"/>
                    </a:cubicBezTo>
                    <a:close/>
                    <a:moveTo>
                      <a:pt x="705" y="4421"/>
                    </a:moveTo>
                    <a:lnTo>
                      <a:pt x="701" y="4471"/>
                    </a:lnTo>
                    <a:lnTo>
                      <a:pt x="693" y="4471"/>
                    </a:lnTo>
                    <a:lnTo>
                      <a:pt x="701" y="4421"/>
                    </a:lnTo>
                    <a:close/>
                    <a:moveTo>
                      <a:pt x="1185" y="0"/>
                    </a:moveTo>
                    <a:lnTo>
                      <a:pt x="1185" y="9"/>
                    </a:lnTo>
                    <a:cubicBezTo>
                      <a:pt x="1177" y="134"/>
                      <a:pt x="1110" y="572"/>
                      <a:pt x="693" y="1027"/>
                    </a:cubicBezTo>
                    <a:cubicBezTo>
                      <a:pt x="213" y="1549"/>
                      <a:pt x="0" y="2475"/>
                      <a:pt x="267" y="2901"/>
                    </a:cubicBezTo>
                    <a:cubicBezTo>
                      <a:pt x="438" y="3177"/>
                      <a:pt x="330" y="3306"/>
                      <a:pt x="221" y="3431"/>
                    </a:cubicBezTo>
                    <a:cubicBezTo>
                      <a:pt x="150" y="3515"/>
                      <a:pt x="79" y="3607"/>
                      <a:pt x="75" y="3740"/>
                    </a:cubicBezTo>
                    <a:cubicBezTo>
                      <a:pt x="75" y="3811"/>
                      <a:pt x="71" y="4066"/>
                      <a:pt x="71" y="4521"/>
                    </a:cubicBezTo>
                    <a:lnTo>
                      <a:pt x="71" y="4525"/>
                    </a:lnTo>
                    <a:lnTo>
                      <a:pt x="79" y="4525"/>
                    </a:lnTo>
                    <a:cubicBezTo>
                      <a:pt x="121" y="4542"/>
                      <a:pt x="255" y="4575"/>
                      <a:pt x="626" y="4600"/>
                    </a:cubicBezTo>
                    <a:cubicBezTo>
                      <a:pt x="918" y="4625"/>
                      <a:pt x="1348" y="4638"/>
                      <a:pt x="1995" y="4638"/>
                    </a:cubicBezTo>
                    <a:lnTo>
                      <a:pt x="2016" y="4638"/>
                    </a:lnTo>
                    <a:cubicBezTo>
                      <a:pt x="2655" y="4638"/>
                      <a:pt x="3085" y="4625"/>
                      <a:pt x="3377" y="4604"/>
                    </a:cubicBezTo>
                    <a:cubicBezTo>
                      <a:pt x="3753" y="4575"/>
                      <a:pt x="3886" y="4542"/>
                      <a:pt x="3932" y="4529"/>
                    </a:cubicBezTo>
                    <a:lnTo>
                      <a:pt x="3936" y="4525"/>
                    </a:lnTo>
                    <a:lnTo>
                      <a:pt x="3936" y="4517"/>
                    </a:lnTo>
                    <a:cubicBezTo>
                      <a:pt x="3936" y="4074"/>
                      <a:pt x="3936" y="3811"/>
                      <a:pt x="3932" y="3740"/>
                    </a:cubicBezTo>
                    <a:cubicBezTo>
                      <a:pt x="3928" y="3607"/>
                      <a:pt x="3857" y="3515"/>
                      <a:pt x="3786" y="3431"/>
                    </a:cubicBezTo>
                    <a:cubicBezTo>
                      <a:pt x="3682" y="3306"/>
                      <a:pt x="3573" y="3177"/>
                      <a:pt x="3744" y="2901"/>
                    </a:cubicBezTo>
                    <a:cubicBezTo>
                      <a:pt x="4007" y="2475"/>
                      <a:pt x="3794" y="1549"/>
                      <a:pt x="3314" y="1027"/>
                    </a:cubicBezTo>
                    <a:cubicBezTo>
                      <a:pt x="2897" y="572"/>
                      <a:pt x="2830" y="134"/>
                      <a:pt x="2822" y="9"/>
                    </a:cubicBezTo>
                    <a:lnTo>
                      <a:pt x="28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7"/>
              <p:cNvSpPr/>
              <p:nvPr/>
            </p:nvSpPr>
            <p:spPr>
              <a:xfrm>
                <a:off x="8586848" y="2149864"/>
                <a:ext cx="476521" cy="337643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740" extrusionOk="0">
                    <a:moveTo>
                      <a:pt x="3620" y="251"/>
                    </a:moveTo>
                    <a:lnTo>
                      <a:pt x="3624" y="255"/>
                    </a:lnTo>
                    <a:lnTo>
                      <a:pt x="3595" y="493"/>
                    </a:lnTo>
                    <a:lnTo>
                      <a:pt x="3620" y="251"/>
                    </a:lnTo>
                    <a:close/>
                    <a:moveTo>
                      <a:pt x="3374" y="480"/>
                    </a:moveTo>
                    <a:lnTo>
                      <a:pt x="3374" y="485"/>
                    </a:lnTo>
                    <a:lnTo>
                      <a:pt x="3369" y="606"/>
                    </a:lnTo>
                    <a:lnTo>
                      <a:pt x="3369" y="485"/>
                    </a:lnTo>
                    <a:lnTo>
                      <a:pt x="3374" y="480"/>
                    </a:lnTo>
                    <a:close/>
                    <a:moveTo>
                      <a:pt x="3753" y="167"/>
                    </a:moveTo>
                    <a:lnTo>
                      <a:pt x="3733" y="735"/>
                    </a:lnTo>
                    <a:lnTo>
                      <a:pt x="3724" y="735"/>
                    </a:lnTo>
                    <a:lnTo>
                      <a:pt x="3749" y="167"/>
                    </a:lnTo>
                    <a:close/>
                    <a:moveTo>
                      <a:pt x="402" y="2279"/>
                    </a:moveTo>
                    <a:cubicBezTo>
                      <a:pt x="418" y="2325"/>
                      <a:pt x="418" y="2380"/>
                      <a:pt x="402" y="2425"/>
                    </a:cubicBezTo>
                    <a:cubicBezTo>
                      <a:pt x="414" y="2380"/>
                      <a:pt x="414" y="2329"/>
                      <a:pt x="402" y="2279"/>
                    </a:cubicBezTo>
                    <a:close/>
                    <a:moveTo>
                      <a:pt x="281" y="2238"/>
                    </a:moveTo>
                    <a:lnTo>
                      <a:pt x="272" y="2434"/>
                    </a:lnTo>
                    <a:lnTo>
                      <a:pt x="272" y="2238"/>
                    </a:lnTo>
                    <a:close/>
                    <a:moveTo>
                      <a:pt x="155" y="2029"/>
                    </a:moveTo>
                    <a:lnTo>
                      <a:pt x="160" y="2046"/>
                    </a:lnTo>
                    <a:lnTo>
                      <a:pt x="147" y="2476"/>
                    </a:lnTo>
                    <a:lnTo>
                      <a:pt x="143" y="2476"/>
                    </a:lnTo>
                    <a:lnTo>
                      <a:pt x="151" y="2046"/>
                    </a:lnTo>
                    <a:lnTo>
                      <a:pt x="155" y="2041"/>
                    </a:lnTo>
                    <a:lnTo>
                      <a:pt x="155" y="2029"/>
                    </a:lnTo>
                    <a:close/>
                    <a:moveTo>
                      <a:pt x="1" y="0"/>
                    </a:moveTo>
                    <a:lnTo>
                      <a:pt x="1" y="17"/>
                    </a:lnTo>
                    <a:lnTo>
                      <a:pt x="1" y="2580"/>
                    </a:lnTo>
                    <a:lnTo>
                      <a:pt x="1" y="2588"/>
                    </a:lnTo>
                    <a:lnTo>
                      <a:pt x="5" y="2588"/>
                    </a:lnTo>
                    <a:cubicBezTo>
                      <a:pt x="147" y="2630"/>
                      <a:pt x="293" y="2655"/>
                      <a:pt x="435" y="2668"/>
                    </a:cubicBezTo>
                    <a:cubicBezTo>
                      <a:pt x="891" y="2717"/>
                      <a:pt x="1343" y="2739"/>
                      <a:pt x="1799" y="2739"/>
                    </a:cubicBezTo>
                    <a:cubicBezTo>
                      <a:pt x="1839" y="2739"/>
                      <a:pt x="1880" y="2739"/>
                      <a:pt x="1921" y="2739"/>
                    </a:cubicBezTo>
                    <a:lnTo>
                      <a:pt x="1942" y="2739"/>
                    </a:lnTo>
                    <a:cubicBezTo>
                      <a:pt x="1982" y="2739"/>
                      <a:pt x="2023" y="2739"/>
                      <a:pt x="2063" y="2739"/>
                    </a:cubicBezTo>
                    <a:cubicBezTo>
                      <a:pt x="2516" y="2739"/>
                      <a:pt x="2971" y="2717"/>
                      <a:pt x="3420" y="2668"/>
                    </a:cubicBezTo>
                    <a:cubicBezTo>
                      <a:pt x="3570" y="2655"/>
                      <a:pt x="3716" y="2630"/>
                      <a:pt x="3858" y="2588"/>
                    </a:cubicBezTo>
                    <a:lnTo>
                      <a:pt x="3866" y="2588"/>
                    </a:lnTo>
                    <a:lnTo>
                      <a:pt x="3866" y="2580"/>
                    </a:lnTo>
                    <a:cubicBezTo>
                      <a:pt x="3866" y="1720"/>
                      <a:pt x="3866" y="714"/>
                      <a:pt x="3866" y="17"/>
                    </a:cubicBezTo>
                    <a:lnTo>
                      <a:pt x="3866" y="0"/>
                    </a:lnTo>
                    <a:lnTo>
                      <a:pt x="3854" y="4"/>
                    </a:lnTo>
                    <a:cubicBezTo>
                      <a:pt x="3791" y="25"/>
                      <a:pt x="3645" y="55"/>
                      <a:pt x="3311" y="75"/>
                    </a:cubicBezTo>
                    <a:cubicBezTo>
                      <a:pt x="3019" y="96"/>
                      <a:pt x="2585" y="113"/>
                      <a:pt x="1942" y="113"/>
                    </a:cubicBezTo>
                    <a:lnTo>
                      <a:pt x="1921" y="113"/>
                    </a:lnTo>
                    <a:cubicBezTo>
                      <a:pt x="1274" y="113"/>
                      <a:pt x="840" y="96"/>
                      <a:pt x="548" y="75"/>
                    </a:cubicBezTo>
                    <a:cubicBezTo>
                      <a:pt x="368" y="71"/>
                      <a:pt x="189" y="46"/>
                      <a:pt x="14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7"/>
              <p:cNvSpPr/>
              <p:nvPr/>
            </p:nvSpPr>
            <p:spPr>
              <a:xfrm>
                <a:off x="8586861" y="2471440"/>
                <a:ext cx="477014" cy="32113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606" extrusionOk="0">
                    <a:moveTo>
                      <a:pt x="3528" y="606"/>
                    </a:moveTo>
                    <a:lnTo>
                      <a:pt x="3524" y="890"/>
                    </a:lnTo>
                    <a:lnTo>
                      <a:pt x="3516" y="890"/>
                    </a:lnTo>
                    <a:lnTo>
                      <a:pt x="3524" y="606"/>
                    </a:lnTo>
                    <a:close/>
                    <a:moveTo>
                      <a:pt x="3303" y="698"/>
                    </a:moveTo>
                    <a:lnTo>
                      <a:pt x="3307" y="702"/>
                    </a:lnTo>
                    <a:lnTo>
                      <a:pt x="3282" y="948"/>
                    </a:lnTo>
                    <a:lnTo>
                      <a:pt x="3303" y="698"/>
                    </a:lnTo>
                    <a:close/>
                    <a:moveTo>
                      <a:pt x="3695" y="322"/>
                    </a:moveTo>
                    <a:lnTo>
                      <a:pt x="3695" y="326"/>
                    </a:lnTo>
                    <a:lnTo>
                      <a:pt x="3670" y="1366"/>
                    </a:lnTo>
                    <a:lnTo>
                      <a:pt x="3666" y="1366"/>
                    </a:lnTo>
                    <a:lnTo>
                      <a:pt x="3691" y="326"/>
                    </a:lnTo>
                    <a:lnTo>
                      <a:pt x="3695" y="322"/>
                    </a:lnTo>
                    <a:close/>
                    <a:moveTo>
                      <a:pt x="581" y="1587"/>
                    </a:moveTo>
                    <a:lnTo>
                      <a:pt x="581" y="1591"/>
                    </a:lnTo>
                    <a:lnTo>
                      <a:pt x="602" y="1821"/>
                    </a:lnTo>
                    <a:lnTo>
                      <a:pt x="577" y="1587"/>
                    </a:lnTo>
                    <a:close/>
                    <a:moveTo>
                      <a:pt x="372" y="1149"/>
                    </a:moveTo>
                    <a:lnTo>
                      <a:pt x="372" y="1153"/>
                    </a:lnTo>
                    <a:cubicBezTo>
                      <a:pt x="360" y="1311"/>
                      <a:pt x="360" y="1474"/>
                      <a:pt x="381" y="1637"/>
                    </a:cubicBezTo>
                    <a:cubicBezTo>
                      <a:pt x="402" y="1804"/>
                      <a:pt x="477" y="1958"/>
                      <a:pt x="590" y="2084"/>
                    </a:cubicBezTo>
                    <a:lnTo>
                      <a:pt x="585" y="2088"/>
                    </a:lnTo>
                    <a:cubicBezTo>
                      <a:pt x="473" y="1962"/>
                      <a:pt x="398" y="1804"/>
                      <a:pt x="377" y="1637"/>
                    </a:cubicBezTo>
                    <a:cubicBezTo>
                      <a:pt x="356" y="1474"/>
                      <a:pt x="356" y="1311"/>
                      <a:pt x="372" y="1149"/>
                    </a:cubicBezTo>
                    <a:close/>
                    <a:moveTo>
                      <a:pt x="3294" y="1971"/>
                    </a:moveTo>
                    <a:lnTo>
                      <a:pt x="3299" y="1975"/>
                    </a:lnTo>
                    <a:lnTo>
                      <a:pt x="3223" y="2092"/>
                    </a:lnTo>
                    <a:lnTo>
                      <a:pt x="3294" y="1971"/>
                    </a:lnTo>
                    <a:close/>
                    <a:moveTo>
                      <a:pt x="3470" y="1950"/>
                    </a:moveTo>
                    <a:lnTo>
                      <a:pt x="3474" y="1954"/>
                    </a:lnTo>
                    <a:cubicBezTo>
                      <a:pt x="3436" y="2104"/>
                      <a:pt x="3324" y="2225"/>
                      <a:pt x="3173" y="2276"/>
                    </a:cubicBezTo>
                    <a:cubicBezTo>
                      <a:pt x="3324" y="2225"/>
                      <a:pt x="3432" y="2100"/>
                      <a:pt x="3470" y="1950"/>
                    </a:cubicBezTo>
                    <a:close/>
                    <a:moveTo>
                      <a:pt x="180" y="823"/>
                    </a:moveTo>
                    <a:cubicBezTo>
                      <a:pt x="210" y="977"/>
                      <a:pt x="218" y="1136"/>
                      <a:pt x="206" y="1295"/>
                    </a:cubicBezTo>
                    <a:cubicBezTo>
                      <a:pt x="206" y="1336"/>
                      <a:pt x="201" y="1378"/>
                      <a:pt x="201" y="1420"/>
                    </a:cubicBezTo>
                    <a:cubicBezTo>
                      <a:pt x="197" y="1603"/>
                      <a:pt x="210" y="1821"/>
                      <a:pt x="318" y="2004"/>
                    </a:cubicBezTo>
                    <a:cubicBezTo>
                      <a:pt x="418" y="2167"/>
                      <a:pt x="581" y="2280"/>
                      <a:pt x="769" y="2313"/>
                    </a:cubicBezTo>
                    <a:cubicBezTo>
                      <a:pt x="798" y="2317"/>
                      <a:pt x="827" y="2321"/>
                      <a:pt x="857" y="2321"/>
                    </a:cubicBezTo>
                    <a:lnTo>
                      <a:pt x="873" y="2321"/>
                    </a:lnTo>
                    <a:lnTo>
                      <a:pt x="873" y="2326"/>
                    </a:lnTo>
                    <a:lnTo>
                      <a:pt x="857" y="2326"/>
                    </a:lnTo>
                    <a:cubicBezTo>
                      <a:pt x="827" y="2326"/>
                      <a:pt x="802" y="2321"/>
                      <a:pt x="773" y="2317"/>
                    </a:cubicBezTo>
                    <a:cubicBezTo>
                      <a:pt x="581" y="2288"/>
                      <a:pt x="414" y="2175"/>
                      <a:pt x="310" y="2008"/>
                    </a:cubicBezTo>
                    <a:lnTo>
                      <a:pt x="314" y="2008"/>
                    </a:lnTo>
                    <a:cubicBezTo>
                      <a:pt x="206" y="1825"/>
                      <a:pt x="193" y="1608"/>
                      <a:pt x="197" y="1424"/>
                    </a:cubicBezTo>
                    <a:cubicBezTo>
                      <a:pt x="197" y="1382"/>
                      <a:pt x="197" y="1341"/>
                      <a:pt x="201" y="1299"/>
                    </a:cubicBezTo>
                    <a:cubicBezTo>
                      <a:pt x="210" y="1140"/>
                      <a:pt x="206" y="977"/>
                      <a:pt x="180" y="823"/>
                    </a:cubicBezTo>
                    <a:close/>
                    <a:moveTo>
                      <a:pt x="1" y="1"/>
                    </a:moveTo>
                    <a:lnTo>
                      <a:pt x="1" y="13"/>
                    </a:lnTo>
                    <a:cubicBezTo>
                      <a:pt x="1" y="681"/>
                      <a:pt x="1" y="1282"/>
                      <a:pt x="5" y="1633"/>
                    </a:cubicBezTo>
                    <a:cubicBezTo>
                      <a:pt x="5" y="1795"/>
                      <a:pt x="51" y="1958"/>
                      <a:pt x="135" y="2100"/>
                    </a:cubicBezTo>
                    <a:cubicBezTo>
                      <a:pt x="231" y="2259"/>
                      <a:pt x="377" y="2384"/>
                      <a:pt x="548" y="2451"/>
                    </a:cubicBezTo>
                    <a:cubicBezTo>
                      <a:pt x="673" y="2493"/>
                      <a:pt x="807" y="2526"/>
                      <a:pt x="940" y="2543"/>
                    </a:cubicBezTo>
                    <a:cubicBezTo>
                      <a:pt x="1232" y="2584"/>
                      <a:pt x="1533" y="2605"/>
                      <a:pt x="1833" y="2605"/>
                    </a:cubicBezTo>
                    <a:lnTo>
                      <a:pt x="2042" y="2605"/>
                    </a:lnTo>
                    <a:cubicBezTo>
                      <a:pt x="2334" y="2605"/>
                      <a:pt x="2631" y="2584"/>
                      <a:pt x="2923" y="2547"/>
                    </a:cubicBezTo>
                    <a:cubicBezTo>
                      <a:pt x="3056" y="2526"/>
                      <a:pt x="3190" y="2493"/>
                      <a:pt x="3319" y="2451"/>
                    </a:cubicBezTo>
                    <a:cubicBezTo>
                      <a:pt x="3495" y="2384"/>
                      <a:pt x="3637" y="2259"/>
                      <a:pt x="3733" y="2100"/>
                    </a:cubicBezTo>
                    <a:cubicBezTo>
                      <a:pt x="3820" y="1958"/>
                      <a:pt x="3866" y="1795"/>
                      <a:pt x="3866" y="1633"/>
                    </a:cubicBezTo>
                    <a:cubicBezTo>
                      <a:pt x="3866" y="1457"/>
                      <a:pt x="3866" y="802"/>
                      <a:pt x="3870" y="13"/>
                    </a:cubicBezTo>
                    <a:lnTo>
                      <a:pt x="3870" y="1"/>
                    </a:lnTo>
                    <a:lnTo>
                      <a:pt x="3854" y="5"/>
                    </a:lnTo>
                    <a:cubicBezTo>
                      <a:pt x="3712" y="42"/>
                      <a:pt x="3566" y="67"/>
                      <a:pt x="3420" y="84"/>
                    </a:cubicBezTo>
                    <a:cubicBezTo>
                      <a:pt x="2972" y="130"/>
                      <a:pt x="2520" y="151"/>
                      <a:pt x="2065" y="151"/>
                    </a:cubicBezTo>
                    <a:cubicBezTo>
                      <a:pt x="2024" y="151"/>
                      <a:pt x="1983" y="151"/>
                      <a:pt x="1942" y="151"/>
                    </a:cubicBezTo>
                    <a:lnTo>
                      <a:pt x="1921" y="151"/>
                    </a:lnTo>
                    <a:cubicBezTo>
                      <a:pt x="1881" y="151"/>
                      <a:pt x="1840" y="151"/>
                      <a:pt x="1800" y="151"/>
                    </a:cubicBezTo>
                    <a:cubicBezTo>
                      <a:pt x="1347" y="151"/>
                      <a:pt x="891" y="130"/>
                      <a:pt x="439" y="80"/>
                    </a:cubicBezTo>
                    <a:cubicBezTo>
                      <a:pt x="293" y="67"/>
                      <a:pt x="151" y="42"/>
                      <a:pt x="14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7"/>
              <p:cNvSpPr/>
              <p:nvPr/>
            </p:nvSpPr>
            <p:spPr>
              <a:xfrm>
                <a:off x="8719083" y="1553897"/>
                <a:ext cx="6778" cy="160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0" extrusionOk="0">
                    <a:moveTo>
                      <a:pt x="28" y="0"/>
                    </a:moveTo>
                    <a:cubicBezTo>
                      <a:pt x="14" y="0"/>
                      <a:pt x="1" y="8"/>
                      <a:pt x="1" y="25"/>
                    </a:cubicBezTo>
                    <a:lnTo>
                      <a:pt x="1" y="104"/>
                    </a:lnTo>
                    <a:cubicBezTo>
                      <a:pt x="1" y="117"/>
                      <a:pt x="13" y="129"/>
                      <a:pt x="30" y="129"/>
                    </a:cubicBezTo>
                    <a:cubicBezTo>
                      <a:pt x="42" y="129"/>
                      <a:pt x="55" y="117"/>
                      <a:pt x="55" y="104"/>
                    </a:cubicBezTo>
                    <a:lnTo>
                      <a:pt x="55" y="25"/>
                    </a:lnTo>
                    <a:cubicBezTo>
                      <a:pt x="55" y="8"/>
                      <a:pt x="4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7"/>
              <p:cNvSpPr/>
              <p:nvPr/>
            </p:nvSpPr>
            <p:spPr>
              <a:xfrm>
                <a:off x="8794745" y="1553897"/>
                <a:ext cx="37091" cy="677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5" extrusionOk="0">
                    <a:moveTo>
                      <a:pt x="25" y="0"/>
                    </a:moveTo>
                    <a:cubicBezTo>
                      <a:pt x="13" y="0"/>
                      <a:pt x="0" y="13"/>
                      <a:pt x="0" y="25"/>
                    </a:cubicBezTo>
                    <a:cubicBezTo>
                      <a:pt x="0" y="42"/>
                      <a:pt x="13" y="54"/>
                      <a:pt x="25" y="54"/>
                    </a:cubicBezTo>
                    <a:lnTo>
                      <a:pt x="272" y="54"/>
                    </a:lnTo>
                    <a:cubicBezTo>
                      <a:pt x="288" y="54"/>
                      <a:pt x="301" y="42"/>
                      <a:pt x="301" y="25"/>
                    </a:cubicBezTo>
                    <a:cubicBezTo>
                      <a:pt x="301" y="13"/>
                      <a:pt x="288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7"/>
              <p:cNvSpPr/>
              <p:nvPr/>
            </p:nvSpPr>
            <p:spPr>
              <a:xfrm>
                <a:off x="8771085" y="1529005"/>
                <a:ext cx="35120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7" extrusionOk="0">
                    <a:moveTo>
                      <a:pt x="257" y="0"/>
                    </a:moveTo>
                    <a:cubicBezTo>
                      <a:pt x="252" y="0"/>
                      <a:pt x="246" y="2"/>
                      <a:pt x="242" y="6"/>
                    </a:cubicBezTo>
                    <a:cubicBezTo>
                      <a:pt x="180" y="56"/>
                      <a:pt x="184" y="152"/>
                      <a:pt x="188" y="202"/>
                    </a:cubicBezTo>
                    <a:lnTo>
                      <a:pt x="25" y="202"/>
                    </a:lnTo>
                    <a:cubicBezTo>
                      <a:pt x="13" y="202"/>
                      <a:pt x="0" y="215"/>
                      <a:pt x="0" y="227"/>
                    </a:cubicBezTo>
                    <a:cubicBezTo>
                      <a:pt x="0" y="244"/>
                      <a:pt x="13" y="252"/>
                      <a:pt x="25" y="256"/>
                    </a:cubicBezTo>
                    <a:lnTo>
                      <a:pt x="217" y="256"/>
                    </a:lnTo>
                    <a:cubicBezTo>
                      <a:pt x="226" y="256"/>
                      <a:pt x="234" y="252"/>
                      <a:pt x="238" y="244"/>
                    </a:cubicBezTo>
                    <a:cubicBezTo>
                      <a:pt x="242" y="240"/>
                      <a:pt x="247" y="231"/>
                      <a:pt x="247" y="223"/>
                    </a:cubicBezTo>
                    <a:cubicBezTo>
                      <a:pt x="238" y="185"/>
                      <a:pt x="226" y="85"/>
                      <a:pt x="272" y="48"/>
                    </a:cubicBezTo>
                    <a:cubicBezTo>
                      <a:pt x="284" y="35"/>
                      <a:pt x="284" y="18"/>
                      <a:pt x="276" y="10"/>
                    </a:cubicBezTo>
                    <a:cubicBezTo>
                      <a:pt x="271" y="3"/>
                      <a:pt x="264" y="0"/>
                      <a:pt x="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7"/>
              <p:cNvSpPr/>
              <p:nvPr/>
            </p:nvSpPr>
            <p:spPr>
              <a:xfrm>
                <a:off x="8747426" y="1529005"/>
                <a:ext cx="35120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7" extrusionOk="0">
                    <a:moveTo>
                      <a:pt x="257" y="0"/>
                    </a:moveTo>
                    <a:cubicBezTo>
                      <a:pt x="250" y="0"/>
                      <a:pt x="244" y="2"/>
                      <a:pt x="238" y="6"/>
                    </a:cubicBezTo>
                    <a:cubicBezTo>
                      <a:pt x="180" y="56"/>
                      <a:pt x="180" y="152"/>
                      <a:pt x="188" y="202"/>
                    </a:cubicBezTo>
                    <a:lnTo>
                      <a:pt x="25" y="202"/>
                    </a:lnTo>
                    <a:cubicBezTo>
                      <a:pt x="13" y="202"/>
                      <a:pt x="0" y="215"/>
                      <a:pt x="0" y="227"/>
                    </a:cubicBezTo>
                    <a:cubicBezTo>
                      <a:pt x="0" y="244"/>
                      <a:pt x="13" y="256"/>
                      <a:pt x="25" y="256"/>
                    </a:cubicBezTo>
                    <a:lnTo>
                      <a:pt x="217" y="256"/>
                    </a:lnTo>
                    <a:cubicBezTo>
                      <a:pt x="226" y="256"/>
                      <a:pt x="234" y="252"/>
                      <a:pt x="238" y="244"/>
                    </a:cubicBezTo>
                    <a:cubicBezTo>
                      <a:pt x="242" y="240"/>
                      <a:pt x="247" y="231"/>
                      <a:pt x="242" y="223"/>
                    </a:cubicBezTo>
                    <a:cubicBezTo>
                      <a:pt x="238" y="185"/>
                      <a:pt x="226" y="85"/>
                      <a:pt x="272" y="48"/>
                    </a:cubicBezTo>
                    <a:cubicBezTo>
                      <a:pt x="284" y="35"/>
                      <a:pt x="284" y="18"/>
                      <a:pt x="276" y="10"/>
                    </a:cubicBezTo>
                    <a:cubicBezTo>
                      <a:pt x="271" y="3"/>
                      <a:pt x="264" y="0"/>
                      <a:pt x="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7"/>
              <p:cNvSpPr/>
              <p:nvPr/>
            </p:nvSpPr>
            <p:spPr>
              <a:xfrm>
                <a:off x="8723766" y="1529005"/>
                <a:ext cx="35120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7" extrusionOk="0">
                    <a:moveTo>
                      <a:pt x="256" y="0"/>
                    </a:moveTo>
                    <a:cubicBezTo>
                      <a:pt x="250" y="0"/>
                      <a:pt x="244" y="2"/>
                      <a:pt x="238" y="6"/>
                    </a:cubicBezTo>
                    <a:cubicBezTo>
                      <a:pt x="180" y="56"/>
                      <a:pt x="184" y="152"/>
                      <a:pt x="188" y="202"/>
                    </a:cubicBezTo>
                    <a:lnTo>
                      <a:pt x="25" y="202"/>
                    </a:lnTo>
                    <a:cubicBezTo>
                      <a:pt x="13" y="202"/>
                      <a:pt x="0" y="215"/>
                      <a:pt x="0" y="227"/>
                    </a:cubicBezTo>
                    <a:cubicBezTo>
                      <a:pt x="0" y="244"/>
                      <a:pt x="13" y="256"/>
                      <a:pt x="25" y="256"/>
                    </a:cubicBezTo>
                    <a:lnTo>
                      <a:pt x="217" y="256"/>
                    </a:lnTo>
                    <a:cubicBezTo>
                      <a:pt x="226" y="256"/>
                      <a:pt x="234" y="252"/>
                      <a:pt x="238" y="244"/>
                    </a:cubicBezTo>
                    <a:cubicBezTo>
                      <a:pt x="242" y="240"/>
                      <a:pt x="247" y="231"/>
                      <a:pt x="242" y="223"/>
                    </a:cubicBezTo>
                    <a:cubicBezTo>
                      <a:pt x="234" y="185"/>
                      <a:pt x="226" y="85"/>
                      <a:pt x="272" y="48"/>
                    </a:cubicBezTo>
                    <a:cubicBezTo>
                      <a:pt x="284" y="35"/>
                      <a:pt x="284" y="18"/>
                      <a:pt x="276" y="10"/>
                    </a:cubicBezTo>
                    <a:cubicBezTo>
                      <a:pt x="271" y="3"/>
                      <a:pt x="264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7"/>
              <p:cNvSpPr/>
              <p:nvPr/>
            </p:nvSpPr>
            <p:spPr>
              <a:xfrm>
                <a:off x="8798812" y="1936884"/>
                <a:ext cx="22304" cy="86752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04" extrusionOk="0">
                    <a:moveTo>
                      <a:pt x="32" y="0"/>
                    </a:moveTo>
                    <a:cubicBezTo>
                      <a:pt x="16" y="0"/>
                      <a:pt x="1" y="16"/>
                      <a:pt x="9" y="35"/>
                    </a:cubicBezTo>
                    <a:cubicBezTo>
                      <a:pt x="126" y="294"/>
                      <a:pt x="9" y="665"/>
                      <a:pt x="9" y="670"/>
                    </a:cubicBezTo>
                    <a:cubicBezTo>
                      <a:pt x="1" y="682"/>
                      <a:pt x="9" y="695"/>
                      <a:pt x="26" y="703"/>
                    </a:cubicBezTo>
                    <a:lnTo>
                      <a:pt x="30" y="703"/>
                    </a:lnTo>
                    <a:cubicBezTo>
                      <a:pt x="42" y="699"/>
                      <a:pt x="51" y="695"/>
                      <a:pt x="55" y="686"/>
                    </a:cubicBezTo>
                    <a:cubicBezTo>
                      <a:pt x="59" y="670"/>
                      <a:pt x="180" y="290"/>
                      <a:pt x="55" y="14"/>
                    </a:cubicBezTo>
                    <a:cubicBezTo>
                      <a:pt x="49" y="4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7"/>
              <p:cNvSpPr/>
              <p:nvPr/>
            </p:nvSpPr>
            <p:spPr>
              <a:xfrm>
                <a:off x="8762706" y="1935898"/>
                <a:ext cx="32162" cy="87738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12" extrusionOk="0">
                    <a:moveTo>
                      <a:pt x="40" y="1"/>
                    </a:moveTo>
                    <a:cubicBezTo>
                      <a:pt x="21" y="1"/>
                      <a:pt x="0" y="25"/>
                      <a:pt x="18" y="43"/>
                    </a:cubicBezTo>
                    <a:cubicBezTo>
                      <a:pt x="202" y="302"/>
                      <a:pt x="18" y="669"/>
                      <a:pt x="18" y="669"/>
                    </a:cubicBezTo>
                    <a:cubicBezTo>
                      <a:pt x="14" y="686"/>
                      <a:pt x="18" y="699"/>
                      <a:pt x="31" y="707"/>
                    </a:cubicBezTo>
                    <a:cubicBezTo>
                      <a:pt x="35" y="707"/>
                      <a:pt x="39" y="707"/>
                      <a:pt x="43" y="711"/>
                    </a:cubicBezTo>
                    <a:cubicBezTo>
                      <a:pt x="52" y="707"/>
                      <a:pt x="60" y="703"/>
                      <a:pt x="60" y="694"/>
                    </a:cubicBezTo>
                    <a:cubicBezTo>
                      <a:pt x="72" y="678"/>
                      <a:pt x="260" y="298"/>
                      <a:pt x="60" y="14"/>
                    </a:cubicBezTo>
                    <a:cubicBezTo>
                      <a:pt x="55" y="5"/>
                      <a:pt x="48" y="1"/>
                      <a:pt x="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7"/>
              <p:cNvSpPr/>
              <p:nvPr/>
            </p:nvSpPr>
            <p:spPr>
              <a:xfrm>
                <a:off x="8734487" y="1936268"/>
                <a:ext cx="30560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9" extrusionOk="0">
                    <a:moveTo>
                      <a:pt x="32" y="1"/>
                    </a:moveTo>
                    <a:cubicBezTo>
                      <a:pt x="26" y="1"/>
                      <a:pt x="19" y="3"/>
                      <a:pt x="13" y="7"/>
                    </a:cubicBezTo>
                    <a:cubicBezTo>
                      <a:pt x="5" y="15"/>
                      <a:pt x="1" y="32"/>
                      <a:pt x="9" y="40"/>
                    </a:cubicBezTo>
                    <a:cubicBezTo>
                      <a:pt x="189" y="299"/>
                      <a:pt x="9" y="666"/>
                      <a:pt x="9" y="666"/>
                    </a:cubicBezTo>
                    <a:cubicBezTo>
                      <a:pt x="1" y="683"/>
                      <a:pt x="5" y="696"/>
                      <a:pt x="22" y="704"/>
                    </a:cubicBezTo>
                    <a:cubicBezTo>
                      <a:pt x="22" y="704"/>
                      <a:pt x="26" y="704"/>
                      <a:pt x="30" y="708"/>
                    </a:cubicBezTo>
                    <a:cubicBezTo>
                      <a:pt x="39" y="704"/>
                      <a:pt x="47" y="700"/>
                      <a:pt x="51" y="691"/>
                    </a:cubicBezTo>
                    <a:cubicBezTo>
                      <a:pt x="59" y="675"/>
                      <a:pt x="247" y="295"/>
                      <a:pt x="51" y="11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7"/>
              <p:cNvSpPr/>
              <p:nvPr/>
            </p:nvSpPr>
            <p:spPr>
              <a:xfrm>
                <a:off x="8704666" y="1936268"/>
                <a:ext cx="310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09" extrusionOk="0">
                    <a:moveTo>
                      <a:pt x="34" y="1"/>
                    </a:moveTo>
                    <a:cubicBezTo>
                      <a:pt x="29" y="1"/>
                      <a:pt x="23" y="3"/>
                      <a:pt x="18" y="7"/>
                    </a:cubicBezTo>
                    <a:cubicBezTo>
                      <a:pt x="5" y="15"/>
                      <a:pt x="1" y="32"/>
                      <a:pt x="9" y="40"/>
                    </a:cubicBezTo>
                    <a:cubicBezTo>
                      <a:pt x="193" y="299"/>
                      <a:pt x="9" y="666"/>
                      <a:pt x="9" y="666"/>
                    </a:cubicBezTo>
                    <a:cubicBezTo>
                      <a:pt x="5" y="683"/>
                      <a:pt x="9" y="696"/>
                      <a:pt x="22" y="704"/>
                    </a:cubicBezTo>
                    <a:cubicBezTo>
                      <a:pt x="26" y="704"/>
                      <a:pt x="30" y="704"/>
                      <a:pt x="34" y="708"/>
                    </a:cubicBezTo>
                    <a:cubicBezTo>
                      <a:pt x="43" y="704"/>
                      <a:pt x="51" y="700"/>
                      <a:pt x="51" y="691"/>
                    </a:cubicBezTo>
                    <a:cubicBezTo>
                      <a:pt x="63" y="675"/>
                      <a:pt x="251" y="295"/>
                      <a:pt x="51" y="11"/>
                    </a:cubicBezTo>
                    <a:cubicBezTo>
                      <a:pt x="46" y="4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7"/>
              <p:cNvSpPr/>
              <p:nvPr/>
            </p:nvSpPr>
            <p:spPr>
              <a:xfrm>
                <a:off x="8675338" y="1936268"/>
                <a:ext cx="30560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9" extrusionOk="0">
                    <a:moveTo>
                      <a:pt x="32" y="1"/>
                    </a:moveTo>
                    <a:cubicBezTo>
                      <a:pt x="26" y="1"/>
                      <a:pt x="19" y="3"/>
                      <a:pt x="13" y="7"/>
                    </a:cubicBezTo>
                    <a:cubicBezTo>
                      <a:pt x="1" y="15"/>
                      <a:pt x="1" y="32"/>
                      <a:pt x="5" y="40"/>
                    </a:cubicBezTo>
                    <a:cubicBezTo>
                      <a:pt x="189" y="299"/>
                      <a:pt x="5" y="666"/>
                      <a:pt x="5" y="666"/>
                    </a:cubicBezTo>
                    <a:cubicBezTo>
                      <a:pt x="1" y="683"/>
                      <a:pt x="5" y="696"/>
                      <a:pt x="18" y="704"/>
                    </a:cubicBezTo>
                    <a:cubicBezTo>
                      <a:pt x="22" y="704"/>
                      <a:pt x="26" y="704"/>
                      <a:pt x="30" y="708"/>
                    </a:cubicBezTo>
                    <a:cubicBezTo>
                      <a:pt x="38" y="704"/>
                      <a:pt x="47" y="700"/>
                      <a:pt x="51" y="691"/>
                    </a:cubicBezTo>
                    <a:cubicBezTo>
                      <a:pt x="59" y="675"/>
                      <a:pt x="247" y="295"/>
                      <a:pt x="51" y="11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7"/>
              <p:cNvSpPr/>
              <p:nvPr/>
            </p:nvSpPr>
            <p:spPr>
              <a:xfrm>
                <a:off x="8645517" y="1936268"/>
                <a:ext cx="30560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9" extrusionOk="0">
                    <a:moveTo>
                      <a:pt x="32" y="1"/>
                    </a:moveTo>
                    <a:cubicBezTo>
                      <a:pt x="27" y="1"/>
                      <a:pt x="21" y="3"/>
                      <a:pt x="18" y="7"/>
                    </a:cubicBezTo>
                    <a:cubicBezTo>
                      <a:pt x="5" y="15"/>
                      <a:pt x="1" y="32"/>
                      <a:pt x="9" y="40"/>
                    </a:cubicBezTo>
                    <a:cubicBezTo>
                      <a:pt x="189" y="299"/>
                      <a:pt x="9" y="666"/>
                      <a:pt x="9" y="666"/>
                    </a:cubicBezTo>
                    <a:cubicBezTo>
                      <a:pt x="1" y="683"/>
                      <a:pt x="9" y="696"/>
                      <a:pt x="22" y="704"/>
                    </a:cubicBezTo>
                    <a:cubicBezTo>
                      <a:pt x="22" y="704"/>
                      <a:pt x="26" y="704"/>
                      <a:pt x="30" y="708"/>
                    </a:cubicBezTo>
                    <a:cubicBezTo>
                      <a:pt x="43" y="704"/>
                      <a:pt x="47" y="700"/>
                      <a:pt x="51" y="691"/>
                    </a:cubicBezTo>
                    <a:cubicBezTo>
                      <a:pt x="63" y="675"/>
                      <a:pt x="247" y="295"/>
                      <a:pt x="51" y="11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7"/>
              <p:cNvSpPr/>
              <p:nvPr/>
            </p:nvSpPr>
            <p:spPr>
              <a:xfrm>
                <a:off x="8571950" y="1581623"/>
                <a:ext cx="506342" cy="121563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9865" extrusionOk="0">
                    <a:moveTo>
                      <a:pt x="1548" y="52"/>
                    </a:moveTo>
                    <a:cubicBezTo>
                      <a:pt x="1692" y="52"/>
                      <a:pt x="1869" y="53"/>
                      <a:pt x="2046" y="55"/>
                    </a:cubicBezTo>
                    <a:lnTo>
                      <a:pt x="2860" y="55"/>
                    </a:lnTo>
                    <a:cubicBezTo>
                      <a:pt x="2873" y="163"/>
                      <a:pt x="2935" y="614"/>
                      <a:pt x="3361" y="1073"/>
                    </a:cubicBezTo>
                    <a:cubicBezTo>
                      <a:pt x="3837" y="1595"/>
                      <a:pt x="4046" y="2517"/>
                      <a:pt x="3787" y="2935"/>
                    </a:cubicBezTo>
                    <a:cubicBezTo>
                      <a:pt x="3612" y="3219"/>
                      <a:pt x="3720" y="3352"/>
                      <a:pt x="3829" y="3482"/>
                    </a:cubicBezTo>
                    <a:cubicBezTo>
                      <a:pt x="3900" y="3565"/>
                      <a:pt x="3970" y="3649"/>
                      <a:pt x="3975" y="3782"/>
                    </a:cubicBezTo>
                    <a:cubicBezTo>
                      <a:pt x="3983" y="4087"/>
                      <a:pt x="3975" y="7739"/>
                      <a:pt x="3975" y="8854"/>
                    </a:cubicBezTo>
                    <a:cubicBezTo>
                      <a:pt x="3975" y="9016"/>
                      <a:pt x="3929" y="9175"/>
                      <a:pt x="3841" y="9313"/>
                    </a:cubicBezTo>
                    <a:cubicBezTo>
                      <a:pt x="3749" y="9471"/>
                      <a:pt x="3607" y="9593"/>
                      <a:pt x="3436" y="9659"/>
                    </a:cubicBezTo>
                    <a:cubicBezTo>
                      <a:pt x="3067" y="9797"/>
                      <a:pt x="2412" y="9810"/>
                      <a:pt x="2165" y="9810"/>
                    </a:cubicBezTo>
                    <a:cubicBezTo>
                      <a:pt x="2105" y="9810"/>
                      <a:pt x="2069" y="9810"/>
                      <a:pt x="2067" y="9810"/>
                    </a:cubicBezTo>
                    <a:lnTo>
                      <a:pt x="2042" y="9810"/>
                    </a:lnTo>
                    <a:cubicBezTo>
                      <a:pt x="2040" y="9810"/>
                      <a:pt x="2004" y="9810"/>
                      <a:pt x="1944" y="9810"/>
                    </a:cubicBezTo>
                    <a:cubicBezTo>
                      <a:pt x="1697" y="9810"/>
                      <a:pt x="1042" y="9797"/>
                      <a:pt x="673" y="9659"/>
                    </a:cubicBezTo>
                    <a:cubicBezTo>
                      <a:pt x="502" y="9593"/>
                      <a:pt x="360" y="9471"/>
                      <a:pt x="268" y="9313"/>
                    </a:cubicBezTo>
                    <a:cubicBezTo>
                      <a:pt x="180" y="9175"/>
                      <a:pt x="135" y="9016"/>
                      <a:pt x="135" y="8854"/>
                    </a:cubicBezTo>
                    <a:cubicBezTo>
                      <a:pt x="135" y="7739"/>
                      <a:pt x="126" y="4087"/>
                      <a:pt x="135" y="3782"/>
                    </a:cubicBezTo>
                    <a:cubicBezTo>
                      <a:pt x="139" y="3649"/>
                      <a:pt x="210" y="3565"/>
                      <a:pt x="281" y="3482"/>
                    </a:cubicBezTo>
                    <a:cubicBezTo>
                      <a:pt x="389" y="3352"/>
                      <a:pt x="498" y="3219"/>
                      <a:pt x="322" y="2935"/>
                    </a:cubicBezTo>
                    <a:cubicBezTo>
                      <a:pt x="59" y="2517"/>
                      <a:pt x="272" y="1595"/>
                      <a:pt x="748" y="1073"/>
                    </a:cubicBezTo>
                    <a:cubicBezTo>
                      <a:pt x="1174" y="614"/>
                      <a:pt x="1236" y="163"/>
                      <a:pt x="1245" y="55"/>
                    </a:cubicBezTo>
                    <a:cubicBezTo>
                      <a:pt x="1293" y="53"/>
                      <a:pt x="1404" y="52"/>
                      <a:pt x="1548" y="52"/>
                    </a:cubicBezTo>
                    <a:close/>
                    <a:moveTo>
                      <a:pt x="1224" y="0"/>
                    </a:moveTo>
                    <a:cubicBezTo>
                      <a:pt x="1207" y="0"/>
                      <a:pt x="1195" y="13"/>
                      <a:pt x="1195" y="26"/>
                    </a:cubicBezTo>
                    <a:cubicBezTo>
                      <a:pt x="1195" y="34"/>
                      <a:pt x="1178" y="535"/>
                      <a:pt x="711" y="1040"/>
                    </a:cubicBezTo>
                    <a:cubicBezTo>
                      <a:pt x="210" y="1582"/>
                      <a:pt x="1" y="2517"/>
                      <a:pt x="281" y="2964"/>
                    </a:cubicBezTo>
                    <a:cubicBezTo>
                      <a:pt x="435" y="3215"/>
                      <a:pt x="347" y="3319"/>
                      <a:pt x="239" y="3448"/>
                    </a:cubicBezTo>
                    <a:cubicBezTo>
                      <a:pt x="168" y="3536"/>
                      <a:pt x="89" y="3632"/>
                      <a:pt x="84" y="3782"/>
                    </a:cubicBezTo>
                    <a:cubicBezTo>
                      <a:pt x="76" y="4087"/>
                      <a:pt x="84" y="7739"/>
                      <a:pt x="84" y="8854"/>
                    </a:cubicBezTo>
                    <a:cubicBezTo>
                      <a:pt x="84" y="9025"/>
                      <a:pt x="130" y="9196"/>
                      <a:pt x="222" y="9342"/>
                    </a:cubicBezTo>
                    <a:cubicBezTo>
                      <a:pt x="322" y="9509"/>
                      <a:pt x="473" y="9638"/>
                      <a:pt x="656" y="9709"/>
                    </a:cubicBezTo>
                    <a:cubicBezTo>
                      <a:pt x="1032" y="9851"/>
                      <a:pt x="1679" y="9864"/>
                      <a:pt x="1938" y="9864"/>
                    </a:cubicBezTo>
                    <a:lnTo>
                      <a:pt x="2063" y="9864"/>
                    </a:lnTo>
                    <a:cubicBezTo>
                      <a:pt x="2071" y="9864"/>
                      <a:pt x="2110" y="9865"/>
                      <a:pt x="2172" y="9865"/>
                    </a:cubicBezTo>
                    <a:cubicBezTo>
                      <a:pt x="2429" y="9865"/>
                      <a:pt x="3079" y="9851"/>
                      <a:pt x="3453" y="9709"/>
                    </a:cubicBezTo>
                    <a:cubicBezTo>
                      <a:pt x="3632" y="9638"/>
                      <a:pt x="3787" y="9509"/>
                      <a:pt x="3887" y="9342"/>
                    </a:cubicBezTo>
                    <a:cubicBezTo>
                      <a:pt x="3975" y="9196"/>
                      <a:pt x="4025" y="9025"/>
                      <a:pt x="4025" y="8854"/>
                    </a:cubicBezTo>
                    <a:cubicBezTo>
                      <a:pt x="4029" y="7739"/>
                      <a:pt x="4033" y="4087"/>
                      <a:pt x="4025" y="3782"/>
                    </a:cubicBezTo>
                    <a:cubicBezTo>
                      <a:pt x="4021" y="3632"/>
                      <a:pt x="3941" y="3536"/>
                      <a:pt x="3870" y="3448"/>
                    </a:cubicBezTo>
                    <a:cubicBezTo>
                      <a:pt x="3758" y="3319"/>
                      <a:pt x="3674" y="3215"/>
                      <a:pt x="3829" y="2964"/>
                    </a:cubicBezTo>
                    <a:cubicBezTo>
                      <a:pt x="4108" y="2517"/>
                      <a:pt x="3900" y="1582"/>
                      <a:pt x="3399" y="1040"/>
                    </a:cubicBezTo>
                    <a:cubicBezTo>
                      <a:pt x="2931" y="535"/>
                      <a:pt x="2910" y="34"/>
                      <a:pt x="2910" y="26"/>
                    </a:cubicBezTo>
                    <a:cubicBezTo>
                      <a:pt x="2910" y="13"/>
                      <a:pt x="2902" y="0"/>
                      <a:pt x="2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7"/>
              <p:cNvSpPr/>
              <p:nvPr/>
            </p:nvSpPr>
            <p:spPr>
              <a:xfrm>
                <a:off x="8924380" y="1553897"/>
                <a:ext cx="6285" cy="160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0" extrusionOk="0">
                    <a:moveTo>
                      <a:pt x="25" y="0"/>
                    </a:moveTo>
                    <a:cubicBezTo>
                      <a:pt x="13" y="0"/>
                      <a:pt x="0" y="13"/>
                      <a:pt x="0" y="25"/>
                    </a:cubicBezTo>
                    <a:lnTo>
                      <a:pt x="0" y="104"/>
                    </a:lnTo>
                    <a:cubicBezTo>
                      <a:pt x="0" y="117"/>
                      <a:pt x="13" y="129"/>
                      <a:pt x="25" y="129"/>
                    </a:cubicBezTo>
                    <a:cubicBezTo>
                      <a:pt x="42" y="129"/>
                      <a:pt x="50" y="117"/>
                      <a:pt x="50" y="104"/>
                    </a:cubicBezTo>
                    <a:lnTo>
                      <a:pt x="50" y="25"/>
                    </a:lnTo>
                    <a:cubicBezTo>
                      <a:pt x="50" y="13"/>
                      <a:pt x="42" y="0"/>
                      <a:pt x="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7"/>
              <p:cNvSpPr/>
              <p:nvPr/>
            </p:nvSpPr>
            <p:spPr>
              <a:xfrm>
                <a:off x="8819883" y="1529005"/>
                <a:ext cx="35613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7" extrusionOk="0">
                    <a:moveTo>
                      <a:pt x="32" y="0"/>
                    </a:moveTo>
                    <a:cubicBezTo>
                      <a:pt x="25" y="0"/>
                      <a:pt x="18" y="3"/>
                      <a:pt x="13" y="10"/>
                    </a:cubicBezTo>
                    <a:cubicBezTo>
                      <a:pt x="1" y="18"/>
                      <a:pt x="5" y="35"/>
                      <a:pt x="13" y="48"/>
                    </a:cubicBezTo>
                    <a:cubicBezTo>
                      <a:pt x="63" y="85"/>
                      <a:pt x="51" y="185"/>
                      <a:pt x="43" y="223"/>
                    </a:cubicBezTo>
                    <a:cubicBezTo>
                      <a:pt x="43" y="231"/>
                      <a:pt x="43" y="240"/>
                      <a:pt x="51" y="244"/>
                    </a:cubicBezTo>
                    <a:cubicBezTo>
                      <a:pt x="55" y="252"/>
                      <a:pt x="63" y="252"/>
                      <a:pt x="68" y="256"/>
                    </a:cubicBezTo>
                    <a:lnTo>
                      <a:pt x="264" y="256"/>
                    </a:lnTo>
                    <a:cubicBezTo>
                      <a:pt x="276" y="256"/>
                      <a:pt x="289" y="244"/>
                      <a:pt x="289" y="227"/>
                    </a:cubicBezTo>
                    <a:cubicBezTo>
                      <a:pt x="289" y="215"/>
                      <a:pt x="276" y="202"/>
                      <a:pt x="264" y="202"/>
                    </a:cubicBezTo>
                    <a:lnTo>
                      <a:pt x="101" y="202"/>
                    </a:lnTo>
                    <a:cubicBezTo>
                      <a:pt x="105" y="152"/>
                      <a:pt x="109" y="56"/>
                      <a:pt x="47" y="6"/>
                    </a:cubicBezTo>
                    <a:cubicBezTo>
                      <a:pt x="43" y="2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7"/>
              <p:cNvSpPr/>
              <p:nvPr/>
            </p:nvSpPr>
            <p:spPr>
              <a:xfrm>
                <a:off x="8843543" y="1529005"/>
                <a:ext cx="35613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7" extrusionOk="0">
                    <a:moveTo>
                      <a:pt x="32" y="0"/>
                    </a:moveTo>
                    <a:cubicBezTo>
                      <a:pt x="25" y="0"/>
                      <a:pt x="18" y="3"/>
                      <a:pt x="13" y="10"/>
                    </a:cubicBezTo>
                    <a:cubicBezTo>
                      <a:pt x="1" y="18"/>
                      <a:pt x="5" y="35"/>
                      <a:pt x="13" y="48"/>
                    </a:cubicBezTo>
                    <a:cubicBezTo>
                      <a:pt x="63" y="85"/>
                      <a:pt x="51" y="185"/>
                      <a:pt x="43" y="223"/>
                    </a:cubicBezTo>
                    <a:cubicBezTo>
                      <a:pt x="43" y="231"/>
                      <a:pt x="43" y="240"/>
                      <a:pt x="51" y="244"/>
                    </a:cubicBezTo>
                    <a:cubicBezTo>
                      <a:pt x="55" y="252"/>
                      <a:pt x="63" y="256"/>
                      <a:pt x="72" y="256"/>
                    </a:cubicBezTo>
                    <a:lnTo>
                      <a:pt x="260" y="256"/>
                    </a:lnTo>
                    <a:cubicBezTo>
                      <a:pt x="276" y="256"/>
                      <a:pt x="289" y="244"/>
                      <a:pt x="289" y="227"/>
                    </a:cubicBezTo>
                    <a:cubicBezTo>
                      <a:pt x="289" y="215"/>
                      <a:pt x="276" y="202"/>
                      <a:pt x="260" y="202"/>
                    </a:cubicBezTo>
                    <a:lnTo>
                      <a:pt x="101" y="202"/>
                    </a:lnTo>
                    <a:cubicBezTo>
                      <a:pt x="105" y="152"/>
                      <a:pt x="109" y="56"/>
                      <a:pt x="47" y="6"/>
                    </a:cubicBezTo>
                    <a:cubicBezTo>
                      <a:pt x="43" y="2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7"/>
              <p:cNvSpPr/>
              <p:nvPr/>
            </p:nvSpPr>
            <p:spPr>
              <a:xfrm>
                <a:off x="8867819" y="1529005"/>
                <a:ext cx="34997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7" extrusionOk="0">
                    <a:moveTo>
                      <a:pt x="27" y="0"/>
                    </a:moveTo>
                    <a:cubicBezTo>
                      <a:pt x="20" y="0"/>
                      <a:pt x="13" y="3"/>
                      <a:pt x="8" y="10"/>
                    </a:cubicBezTo>
                    <a:cubicBezTo>
                      <a:pt x="0" y="18"/>
                      <a:pt x="0" y="35"/>
                      <a:pt x="13" y="48"/>
                    </a:cubicBezTo>
                    <a:cubicBezTo>
                      <a:pt x="58" y="85"/>
                      <a:pt x="46" y="185"/>
                      <a:pt x="38" y="223"/>
                    </a:cubicBezTo>
                    <a:cubicBezTo>
                      <a:pt x="38" y="231"/>
                      <a:pt x="42" y="240"/>
                      <a:pt x="46" y="244"/>
                    </a:cubicBezTo>
                    <a:cubicBezTo>
                      <a:pt x="50" y="252"/>
                      <a:pt x="58" y="256"/>
                      <a:pt x="67" y="256"/>
                    </a:cubicBezTo>
                    <a:lnTo>
                      <a:pt x="259" y="256"/>
                    </a:lnTo>
                    <a:cubicBezTo>
                      <a:pt x="271" y="252"/>
                      <a:pt x="284" y="244"/>
                      <a:pt x="284" y="227"/>
                    </a:cubicBezTo>
                    <a:cubicBezTo>
                      <a:pt x="284" y="215"/>
                      <a:pt x="271" y="202"/>
                      <a:pt x="259" y="202"/>
                    </a:cubicBezTo>
                    <a:lnTo>
                      <a:pt x="96" y="202"/>
                    </a:lnTo>
                    <a:cubicBezTo>
                      <a:pt x="100" y="152"/>
                      <a:pt x="104" y="56"/>
                      <a:pt x="42" y="6"/>
                    </a:cubicBezTo>
                    <a:cubicBezTo>
                      <a:pt x="38" y="2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7"/>
              <p:cNvSpPr/>
              <p:nvPr/>
            </p:nvSpPr>
            <p:spPr>
              <a:xfrm>
                <a:off x="8890862" y="1529005"/>
                <a:ext cx="35613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7" extrusionOk="0">
                    <a:moveTo>
                      <a:pt x="32" y="0"/>
                    </a:moveTo>
                    <a:cubicBezTo>
                      <a:pt x="25" y="0"/>
                      <a:pt x="18" y="3"/>
                      <a:pt x="13" y="10"/>
                    </a:cubicBezTo>
                    <a:cubicBezTo>
                      <a:pt x="1" y="18"/>
                      <a:pt x="5" y="35"/>
                      <a:pt x="13" y="48"/>
                    </a:cubicBezTo>
                    <a:cubicBezTo>
                      <a:pt x="63" y="85"/>
                      <a:pt x="51" y="185"/>
                      <a:pt x="43" y="223"/>
                    </a:cubicBezTo>
                    <a:cubicBezTo>
                      <a:pt x="43" y="231"/>
                      <a:pt x="43" y="240"/>
                      <a:pt x="51" y="244"/>
                    </a:cubicBezTo>
                    <a:cubicBezTo>
                      <a:pt x="55" y="252"/>
                      <a:pt x="63" y="252"/>
                      <a:pt x="68" y="256"/>
                    </a:cubicBezTo>
                    <a:lnTo>
                      <a:pt x="264" y="256"/>
                    </a:lnTo>
                    <a:cubicBezTo>
                      <a:pt x="276" y="256"/>
                      <a:pt x="289" y="244"/>
                      <a:pt x="289" y="227"/>
                    </a:cubicBezTo>
                    <a:cubicBezTo>
                      <a:pt x="289" y="215"/>
                      <a:pt x="276" y="202"/>
                      <a:pt x="264" y="202"/>
                    </a:cubicBezTo>
                    <a:lnTo>
                      <a:pt x="101" y="202"/>
                    </a:lnTo>
                    <a:cubicBezTo>
                      <a:pt x="105" y="152"/>
                      <a:pt x="109" y="56"/>
                      <a:pt x="47" y="6"/>
                    </a:cubicBezTo>
                    <a:cubicBezTo>
                      <a:pt x="43" y="2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7"/>
              <p:cNvSpPr/>
              <p:nvPr/>
            </p:nvSpPr>
            <p:spPr>
              <a:xfrm>
                <a:off x="8695917" y="1513725"/>
                <a:ext cx="258408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81" extrusionOk="0">
                    <a:moveTo>
                      <a:pt x="130" y="1"/>
                    </a:moveTo>
                    <a:cubicBezTo>
                      <a:pt x="122" y="1"/>
                      <a:pt x="1" y="38"/>
                      <a:pt x="1" y="255"/>
                    </a:cubicBezTo>
                    <a:lnTo>
                      <a:pt x="1" y="351"/>
                    </a:lnTo>
                    <a:cubicBezTo>
                      <a:pt x="1" y="368"/>
                      <a:pt x="13" y="376"/>
                      <a:pt x="26" y="380"/>
                    </a:cubicBezTo>
                    <a:lnTo>
                      <a:pt x="251" y="380"/>
                    </a:lnTo>
                    <a:cubicBezTo>
                      <a:pt x="260" y="376"/>
                      <a:pt x="268" y="376"/>
                      <a:pt x="272" y="368"/>
                    </a:cubicBezTo>
                    <a:cubicBezTo>
                      <a:pt x="281" y="364"/>
                      <a:pt x="281" y="355"/>
                      <a:pt x="281" y="347"/>
                    </a:cubicBezTo>
                    <a:cubicBezTo>
                      <a:pt x="272" y="309"/>
                      <a:pt x="260" y="209"/>
                      <a:pt x="310" y="172"/>
                    </a:cubicBezTo>
                    <a:cubicBezTo>
                      <a:pt x="318" y="159"/>
                      <a:pt x="322" y="142"/>
                      <a:pt x="310" y="134"/>
                    </a:cubicBezTo>
                    <a:cubicBezTo>
                      <a:pt x="305" y="127"/>
                      <a:pt x="298" y="124"/>
                      <a:pt x="291" y="124"/>
                    </a:cubicBezTo>
                    <a:cubicBezTo>
                      <a:pt x="286" y="124"/>
                      <a:pt x="280" y="126"/>
                      <a:pt x="276" y="130"/>
                    </a:cubicBezTo>
                    <a:cubicBezTo>
                      <a:pt x="214" y="180"/>
                      <a:pt x="218" y="276"/>
                      <a:pt x="222" y="326"/>
                    </a:cubicBezTo>
                    <a:lnTo>
                      <a:pt x="51" y="326"/>
                    </a:lnTo>
                    <a:lnTo>
                      <a:pt x="51" y="255"/>
                    </a:lnTo>
                    <a:cubicBezTo>
                      <a:pt x="51" y="92"/>
                      <a:pt x="126" y="55"/>
                      <a:pt x="139" y="51"/>
                    </a:cubicBezTo>
                    <a:lnTo>
                      <a:pt x="1959" y="51"/>
                    </a:lnTo>
                    <a:cubicBezTo>
                      <a:pt x="1971" y="59"/>
                      <a:pt x="2046" y="97"/>
                      <a:pt x="2046" y="255"/>
                    </a:cubicBezTo>
                    <a:lnTo>
                      <a:pt x="2046" y="326"/>
                    </a:lnTo>
                    <a:lnTo>
                      <a:pt x="1875" y="326"/>
                    </a:lnTo>
                    <a:cubicBezTo>
                      <a:pt x="1879" y="276"/>
                      <a:pt x="1883" y="180"/>
                      <a:pt x="1821" y="130"/>
                    </a:cubicBezTo>
                    <a:cubicBezTo>
                      <a:pt x="1817" y="126"/>
                      <a:pt x="1812" y="124"/>
                      <a:pt x="1806" y="124"/>
                    </a:cubicBezTo>
                    <a:cubicBezTo>
                      <a:pt x="1799" y="124"/>
                      <a:pt x="1792" y="127"/>
                      <a:pt x="1787" y="134"/>
                    </a:cubicBezTo>
                    <a:cubicBezTo>
                      <a:pt x="1775" y="142"/>
                      <a:pt x="1779" y="159"/>
                      <a:pt x="1787" y="172"/>
                    </a:cubicBezTo>
                    <a:cubicBezTo>
                      <a:pt x="1837" y="209"/>
                      <a:pt x="1825" y="309"/>
                      <a:pt x="1817" y="347"/>
                    </a:cubicBezTo>
                    <a:cubicBezTo>
                      <a:pt x="1817" y="355"/>
                      <a:pt x="1817" y="364"/>
                      <a:pt x="1825" y="368"/>
                    </a:cubicBezTo>
                    <a:cubicBezTo>
                      <a:pt x="1829" y="376"/>
                      <a:pt x="1837" y="380"/>
                      <a:pt x="1846" y="380"/>
                    </a:cubicBezTo>
                    <a:lnTo>
                      <a:pt x="2071" y="380"/>
                    </a:lnTo>
                    <a:cubicBezTo>
                      <a:pt x="2084" y="376"/>
                      <a:pt x="2096" y="368"/>
                      <a:pt x="2096" y="351"/>
                    </a:cubicBezTo>
                    <a:lnTo>
                      <a:pt x="2096" y="255"/>
                    </a:lnTo>
                    <a:cubicBezTo>
                      <a:pt x="2096" y="38"/>
                      <a:pt x="1975" y="1"/>
                      <a:pt x="19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7"/>
              <p:cNvSpPr/>
              <p:nvPr/>
            </p:nvSpPr>
            <p:spPr>
              <a:xfrm>
                <a:off x="8581315" y="2142549"/>
                <a:ext cx="487734" cy="21442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174" extrusionOk="0">
                    <a:moveTo>
                      <a:pt x="32" y="1"/>
                    </a:moveTo>
                    <a:cubicBezTo>
                      <a:pt x="22" y="1"/>
                      <a:pt x="12" y="6"/>
                      <a:pt x="8" y="15"/>
                    </a:cubicBezTo>
                    <a:cubicBezTo>
                      <a:pt x="0" y="27"/>
                      <a:pt x="4" y="44"/>
                      <a:pt x="17" y="48"/>
                    </a:cubicBezTo>
                    <a:cubicBezTo>
                      <a:pt x="25" y="57"/>
                      <a:pt x="255" y="174"/>
                      <a:pt x="1966" y="174"/>
                    </a:cubicBezTo>
                    <a:lnTo>
                      <a:pt x="1987" y="174"/>
                    </a:lnTo>
                    <a:cubicBezTo>
                      <a:pt x="3702" y="174"/>
                      <a:pt x="3932" y="57"/>
                      <a:pt x="3940" y="48"/>
                    </a:cubicBezTo>
                    <a:cubicBezTo>
                      <a:pt x="3953" y="44"/>
                      <a:pt x="3957" y="27"/>
                      <a:pt x="3949" y="15"/>
                    </a:cubicBezTo>
                    <a:cubicBezTo>
                      <a:pt x="3946" y="6"/>
                      <a:pt x="3935" y="1"/>
                      <a:pt x="3925" y="1"/>
                    </a:cubicBezTo>
                    <a:cubicBezTo>
                      <a:pt x="3922" y="1"/>
                      <a:pt x="3918" y="1"/>
                      <a:pt x="3915" y="2"/>
                    </a:cubicBezTo>
                    <a:cubicBezTo>
                      <a:pt x="3907" y="11"/>
                      <a:pt x="3665" y="119"/>
                      <a:pt x="1987" y="119"/>
                    </a:cubicBezTo>
                    <a:lnTo>
                      <a:pt x="1966" y="119"/>
                    </a:lnTo>
                    <a:cubicBezTo>
                      <a:pt x="288" y="119"/>
                      <a:pt x="50" y="11"/>
                      <a:pt x="42" y="2"/>
                    </a:cubicBezTo>
                    <a:cubicBezTo>
                      <a:pt x="39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7"/>
              <p:cNvSpPr/>
              <p:nvPr/>
            </p:nvSpPr>
            <p:spPr>
              <a:xfrm>
                <a:off x="8580576" y="2465648"/>
                <a:ext cx="489090" cy="25508"/>
              </a:xfrm>
              <a:custGeom>
                <a:avLst/>
                <a:gdLst/>
                <a:ahLst/>
                <a:cxnLst/>
                <a:rect l="l" t="t" r="r" b="b"/>
                <a:pathLst>
                  <a:path w="3969" h="207" extrusionOk="0">
                    <a:moveTo>
                      <a:pt x="39" y="1"/>
                    </a:moveTo>
                    <a:cubicBezTo>
                      <a:pt x="12" y="1"/>
                      <a:pt x="0" y="37"/>
                      <a:pt x="27" y="52"/>
                    </a:cubicBezTo>
                    <a:cubicBezTo>
                      <a:pt x="39" y="56"/>
                      <a:pt x="398" y="206"/>
                      <a:pt x="1972" y="206"/>
                    </a:cubicBezTo>
                    <a:lnTo>
                      <a:pt x="1993" y="206"/>
                    </a:lnTo>
                    <a:cubicBezTo>
                      <a:pt x="3571" y="206"/>
                      <a:pt x="3930" y="56"/>
                      <a:pt x="3942" y="52"/>
                    </a:cubicBezTo>
                    <a:cubicBezTo>
                      <a:pt x="3969" y="37"/>
                      <a:pt x="3954" y="1"/>
                      <a:pt x="3929" y="1"/>
                    </a:cubicBezTo>
                    <a:cubicBezTo>
                      <a:pt x="3927" y="1"/>
                      <a:pt x="3924" y="1"/>
                      <a:pt x="3921" y="2"/>
                    </a:cubicBezTo>
                    <a:cubicBezTo>
                      <a:pt x="3917" y="6"/>
                      <a:pt x="3550" y="160"/>
                      <a:pt x="1993" y="160"/>
                    </a:cubicBezTo>
                    <a:lnTo>
                      <a:pt x="1972" y="160"/>
                    </a:lnTo>
                    <a:cubicBezTo>
                      <a:pt x="415" y="160"/>
                      <a:pt x="52" y="2"/>
                      <a:pt x="48" y="2"/>
                    </a:cubicBezTo>
                    <a:cubicBezTo>
                      <a:pt x="45" y="1"/>
                      <a:pt x="42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7"/>
              <p:cNvSpPr/>
              <p:nvPr/>
            </p:nvSpPr>
            <p:spPr>
              <a:xfrm>
                <a:off x="8828633" y="1936391"/>
                <a:ext cx="22304" cy="8724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08" extrusionOk="0">
                    <a:moveTo>
                      <a:pt x="154" y="0"/>
                    </a:moveTo>
                    <a:cubicBezTo>
                      <a:pt x="143" y="0"/>
                      <a:pt x="132" y="5"/>
                      <a:pt x="126" y="14"/>
                    </a:cubicBezTo>
                    <a:cubicBezTo>
                      <a:pt x="1" y="294"/>
                      <a:pt x="122" y="669"/>
                      <a:pt x="126" y="686"/>
                    </a:cubicBezTo>
                    <a:cubicBezTo>
                      <a:pt x="130" y="699"/>
                      <a:pt x="143" y="707"/>
                      <a:pt x="151" y="707"/>
                    </a:cubicBezTo>
                    <a:lnTo>
                      <a:pt x="159" y="703"/>
                    </a:lnTo>
                    <a:cubicBezTo>
                      <a:pt x="172" y="699"/>
                      <a:pt x="180" y="686"/>
                      <a:pt x="176" y="669"/>
                    </a:cubicBezTo>
                    <a:cubicBezTo>
                      <a:pt x="176" y="665"/>
                      <a:pt x="55" y="298"/>
                      <a:pt x="176" y="39"/>
                    </a:cubicBezTo>
                    <a:cubicBezTo>
                      <a:pt x="180" y="22"/>
                      <a:pt x="176" y="10"/>
                      <a:pt x="164" y="2"/>
                    </a:cubicBezTo>
                    <a:cubicBezTo>
                      <a:pt x="160" y="1"/>
                      <a:pt x="157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7"/>
              <p:cNvSpPr/>
              <p:nvPr/>
            </p:nvSpPr>
            <p:spPr>
              <a:xfrm>
                <a:off x="8855373" y="1936638"/>
                <a:ext cx="30930" cy="8699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706" extrusionOk="0">
                    <a:moveTo>
                      <a:pt x="215" y="0"/>
                    </a:moveTo>
                    <a:cubicBezTo>
                      <a:pt x="207" y="0"/>
                      <a:pt x="199" y="4"/>
                      <a:pt x="193" y="12"/>
                    </a:cubicBezTo>
                    <a:cubicBezTo>
                      <a:pt x="1" y="292"/>
                      <a:pt x="185" y="672"/>
                      <a:pt x="193" y="688"/>
                    </a:cubicBezTo>
                    <a:cubicBezTo>
                      <a:pt x="197" y="697"/>
                      <a:pt x="205" y="705"/>
                      <a:pt x="218" y="705"/>
                    </a:cubicBezTo>
                    <a:cubicBezTo>
                      <a:pt x="222" y="701"/>
                      <a:pt x="222" y="701"/>
                      <a:pt x="226" y="701"/>
                    </a:cubicBezTo>
                    <a:cubicBezTo>
                      <a:pt x="239" y="697"/>
                      <a:pt x="243" y="680"/>
                      <a:pt x="239" y="667"/>
                    </a:cubicBezTo>
                    <a:cubicBezTo>
                      <a:pt x="239" y="663"/>
                      <a:pt x="59" y="296"/>
                      <a:pt x="239" y="41"/>
                    </a:cubicBezTo>
                    <a:cubicBezTo>
                      <a:pt x="251" y="21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7"/>
              <p:cNvSpPr/>
              <p:nvPr/>
            </p:nvSpPr>
            <p:spPr>
              <a:xfrm>
                <a:off x="8884701" y="1936514"/>
                <a:ext cx="30560" cy="87122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7" extrusionOk="0">
                    <a:moveTo>
                      <a:pt x="220" y="0"/>
                    </a:moveTo>
                    <a:cubicBezTo>
                      <a:pt x="211" y="0"/>
                      <a:pt x="202" y="5"/>
                      <a:pt x="197" y="13"/>
                    </a:cubicBezTo>
                    <a:cubicBezTo>
                      <a:pt x="1" y="293"/>
                      <a:pt x="189" y="673"/>
                      <a:pt x="197" y="689"/>
                    </a:cubicBezTo>
                    <a:cubicBezTo>
                      <a:pt x="201" y="698"/>
                      <a:pt x="209" y="706"/>
                      <a:pt x="218" y="706"/>
                    </a:cubicBezTo>
                    <a:cubicBezTo>
                      <a:pt x="222" y="702"/>
                      <a:pt x="226" y="702"/>
                      <a:pt x="226" y="702"/>
                    </a:cubicBezTo>
                    <a:cubicBezTo>
                      <a:pt x="243" y="698"/>
                      <a:pt x="247" y="681"/>
                      <a:pt x="239" y="668"/>
                    </a:cubicBezTo>
                    <a:cubicBezTo>
                      <a:pt x="239" y="664"/>
                      <a:pt x="59" y="297"/>
                      <a:pt x="239" y="42"/>
                    </a:cubicBezTo>
                    <a:cubicBezTo>
                      <a:pt x="247" y="30"/>
                      <a:pt x="247" y="13"/>
                      <a:pt x="235" y="5"/>
                    </a:cubicBezTo>
                    <a:cubicBezTo>
                      <a:pt x="230" y="2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7"/>
              <p:cNvSpPr/>
              <p:nvPr/>
            </p:nvSpPr>
            <p:spPr>
              <a:xfrm>
                <a:off x="8914522" y="1936638"/>
                <a:ext cx="31300" cy="8699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06" extrusionOk="0">
                    <a:moveTo>
                      <a:pt x="217" y="0"/>
                    </a:moveTo>
                    <a:cubicBezTo>
                      <a:pt x="209" y="0"/>
                      <a:pt x="202" y="4"/>
                      <a:pt x="197" y="12"/>
                    </a:cubicBezTo>
                    <a:cubicBezTo>
                      <a:pt x="1" y="292"/>
                      <a:pt x="189" y="672"/>
                      <a:pt x="197" y="688"/>
                    </a:cubicBezTo>
                    <a:cubicBezTo>
                      <a:pt x="201" y="697"/>
                      <a:pt x="210" y="705"/>
                      <a:pt x="218" y="705"/>
                    </a:cubicBezTo>
                    <a:cubicBezTo>
                      <a:pt x="222" y="701"/>
                      <a:pt x="222" y="701"/>
                      <a:pt x="226" y="701"/>
                    </a:cubicBezTo>
                    <a:cubicBezTo>
                      <a:pt x="239" y="697"/>
                      <a:pt x="243" y="680"/>
                      <a:pt x="239" y="667"/>
                    </a:cubicBezTo>
                    <a:cubicBezTo>
                      <a:pt x="239" y="663"/>
                      <a:pt x="59" y="296"/>
                      <a:pt x="239" y="41"/>
                    </a:cubicBezTo>
                    <a:cubicBezTo>
                      <a:pt x="254" y="21"/>
                      <a:pt x="235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7"/>
              <p:cNvSpPr/>
              <p:nvPr/>
            </p:nvSpPr>
            <p:spPr>
              <a:xfrm>
                <a:off x="8943850" y="1936638"/>
                <a:ext cx="31300" cy="8699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06" extrusionOk="0">
                    <a:moveTo>
                      <a:pt x="219" y="0"/>
                    </a:moveTo>
                    <a:cubicBezTo>
                      <a:pt x="211" y="0"/>
                      <a:pt x="203" y="4"/>
                      <a:pt x="197" y="12"/>
                    </a:cubicBezTo>
                    <a:cubicBezTo>
                      <a:pt x="1" y="292"/>
                      <a:pt x="189" y="672"/>
                      <a:pt x="197" y="688"/>
                    </a:cubicBezTo>
                    <a:cubicBezTo>
                      <a:pt x="201" y="697"/>
                      <a:pt x="210" y="705"/>
                      <a:pt x="222" y="705"/>
                    </a:cubicBezTo>
                    <a:cubicBezTo>
                      <a:pt x="222" y="701"/>
                      <a:pt x="226" y="701"/>
                      <a:pt x="230" y="701"/>
                    </a:cubicBezTo>
                    <a:cubicBezTo>
                      <a:pt x="243" y="697"/>
                      <a:pt x="247" y="680"/>
                      <a:pt x="239" y="667"/>
                    </a:cubicBezTo>
                    <a:cubicBezTo>
                      <a:pt x="239" y="663"/>
                      <a:pt x="59" y="296"/>
                      <a:pt x="239" y="41"/>
                    </a:cubicBezTo>
                    <a:cubicBezTo>
                      <a:pt x="253" y="21"/>
                      <a:pt x="237" y="0"/>
                      <a:pt x="2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7"/>
              <p:cNvSpPr/>
              <p:nvPr/>
            </p:nvSpPr>
            <p:spPr>
              <a:xfrm>
                <a:off x="8973671" y="1936514"/>
                <a:ext cx="30560" cy="87122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07" extrusionOk="0">
                    <a:moveTo>
                      <a:pt x="220" y="0"/>
                    </a:moveTo>
                    <a:cubicBezTo>
                      <a:pt x="211" y="0"/>
                      <a:pt x="202" y="5"/>
                      <a:pt x="197" y="13"/>
                    </a:cubicBezTo>
                    <a:cubicBezTo>
                      <a:pt x="1" y="293"/>
                      <a:pt x="189" y="673"/>
                      <a:pt x="197" y="689"/>
                    </a:cubicBezTo>
                    <a:cubicBezTo>
                      <a:pt x="201" y="698"/>
                      <a:pt x="210" y="706"/>
                      <a:pt x="218" y="706"/>
                    </a:cubicBezTo>
                    <a:cubicBezTo>
                      <a:pt x="222" y="702"/>
                      <a:pt x="226" y="702"/>
                      <a:pt x="226" y="702"/>
                    </a:cubicBezTo>
                    <a:cubicBezTo>
                      <a:pt x="239" y="698"/>
                      <a:pt x="247" y="681"/>
                      <a:pt x="239" y="668"/>
                    </a:cubicBezTo>
                    <a:cubicBezTo>
                      <a:pt x="239" y="664"/>
                      <a:pt x="59" y="297"/>
                      <a:pt x="239" y="42"/>
                    </a:cubicBezTo>
                    <a:cubicBezTo>
                      <a:pt x="247" y="30"/>
                      <a:pt x="243" y="13"/>
                      <a:pt x="235" y="5"/>
                    </a:cubicBezTo>
                    <a:cubicBezTo>
                      <a:pt x="230" y="2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7"/>
              <p:cNvSpPr/>
              <p:nvPr/>
            </p:nvSpPr>
            <p:spPr>
              <a:xfrm>
                <a:off x="8606947" y="2571253"/>
                <a:ext cx="89710" cy="18841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529" extrusionOk="0">
                    <a:moveTo>
                      <a:pt x="13" y="0"/>
                    </a:moveTo>
                    <a:cubicBezTo>
                      <a:pt x="5" y="5"/>
                      <a:pt x="1" y="9"/>
                      <a:pt x="1" y="17"/>
                    </a:cubicBezTo>
                    <a:cubicBezTo>
                      <a:pt x="30" y="172"/>
                      <a:pt x="34" y="330"/>
                      <a:pt x="26" y="489"/>
                    </a:cubicBezTo>
                    <a:cubicBezTo>
                      <a:pt x="22" y="531"/>
                      <a:pt x="22" y="572"/>
                      <a:pt x="22" y="610"/>
                    </a:cubicBezTo>
                    <a:cubicBezTo>
                      <a:pt x="17" y="798"/>
                      <a:pt x="30" y="1015"/>
                      <a:pt x="139" y="1203"/>
                    </a:cubicBezTo>
                    <a:cubicBezTo>
                      <a:pt x="255" y="1399"/>
                      <a:pt x="464" y="1520"/>
                      <a:pt x="694" y="1528"/>
                    </a:cubicBezTo>
                    <a:lnTo>
                      <a:pt x="710" y="1528"/>
                    </a:lnTo>
                    <a:cubicBezTo>
                      <a:pt x="727" y="1528"/>
                      <a:pt x="727" y="1503"/>
                      <a:pt x="710" y="1503"/>
                    </a:cubicBezTo>
                    <a:cubicBezTo>
                      <a:pt x="485" y="1503"/>
                      <a:pt x="276" y="1386"/>
                      <a:pt x="164" y="1190"/>
                    </a:cubicBezTo>
                    <a:cubicBezTo>
                      <a:pt x="55" y="1011"/>
                      <a:pt x="43" y="798"/>
                      <a:pt x="47" y="614"/>
                    </a:cubicBezTo>
                    <a:cubicBezTo>
                      <a:pt x="47" y="572"/>
                      <a:pt x="51" y="531"/>
                      <a:pt x="51" y="489"/>
                    </a:cubicBezTo>
                    <a:cubicBezTo>
                      <a:pt x="63" y="330"/>
                      <a:pt x="55" y="172"/>
                      <a:pt x="26" y="13"/>
                    </a:cubicBezTo>
                    <a:cubicBezTo>
                      <a:pt x="26" y="5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7"/>
              <p:cNvSpPr/>
              <p:nvPr/>
            </p:nvSpPr>
            <p:spPr>
              <a:xfrm>
                <a:off x="8629128" y="2611302"/>
                <a:ext cx="32039" cy="11854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962" extrusionOk="0">
                    <a:moveTo>
                      <a:pt x="29" y="1"/>
                    </a:moveTo>
                    <a:cubicBezTo>
                      <a:pt x="23" y="1"/>
                      <a:pt x="17" y="5"/>
                      <a:pt x="17" y="14"/>
                    </a:cubicBezTo>
                    <a:cubicBezTo>
                      <a:pt x="0" y="176"/>
                      <a:pt x="4" y="339"/>
                      <a:pt x="25" y="502"/>
                    </a:cubicBezTo>
                    <a:cubicBezTo>
                      <a:pt x="46" y="669"/>
                      <a:pt x="117" y="827"/>
                      <a:pt x="234" y="957"/>
                    </a:cubicBezTo>
                    <a:cubicBezTo>
                      <a:pt x="234" y="961"/>
                      <a:pt x="238" y="961"/>
                      <a:pt x="242" y="961"/>
                    </a:cubicBezTo>
                    <a:cubicBezTo>
                      <a:pt x="247" y="961"/>
                      <a:pt x="251" y="961"/>
                      <a:pt x="255" y="957"/>
                    </a:cubicBezTo>
                    <a:cubicBezTo>
                      <a:pt x="259" y="949"/>
                      <a:pt x="259" y="940"/>
                      <a:pt x="255" y="936"/>
                    </a:cubicBezTo>
                    <a:cubicBezTo>
                      <a:pt x="142" y="815"/>
                      <a:pt x="71" y="660"/>
                      <a:pt x="50" y="498"/>
                    </a:cubicBezTo>
                    <a:cubicBezTo>
                      <a:pt x="29" y="335"/>
                      <a:pt x="29" y="172"/>
                      <a:pt x="42" y="14"/>
                    </a:cubicBezTo>
                    <a:cubicBezTo>
                      <a:pt x="42" y="5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7"/>
              <p:cNvSpPr/>
              <p:nvPr/>
            </p:nvSpPr>
            <p:spPr>
              <a:xfrm>
                <a:off x="8656361" y="2665768"/>
                <a:ext cx="6778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257" extrusionOk="0">
                    <a:moveTo>
                      <a:pt x="16" y="0"/>
                    </a:moveTo>
                    <a:cubicBezTo>
                      <a:pt x="15" y="0"/>
                      <a:pt x="14" y="1"/>
                      <a:pt x="13" y="1"/>
                    </a:cubicBezTo>
                    <a:cubicBezTo>
                      <a:pt x="5" y="1"/>
                      <a:pt x="0" y="6"/>
                      <a:pt x="0" y="14"/>
                    </a:cubicBezTo>
                    <a:lnTo>
                      <a:pt x="26" y="244"/>
                    </a:lnTo>
                    <a:cubicBezTo>
                      <a:pt x="26" y="252"/>
                      <a:pt x="34" y="256"/>
                      <a:pt x="38" y="256"/>
                    </a:cubicBezTo>
                    <a:lnTo>
                      <a:pt x="42" y="256"/>
                    </a:lnTo>
                    <a:cubicBezTo>
                      <a:pt x="46" y="256"/>
                      <a:pt x="55" y="248"/>
                      <a:pt x="51" y="244"/>
                    </a:cubicBezTo>
                    <a:lnTo>
                      <a:pt x="26" y="10"/>
                    </a:lnTo>
                    <a:cubicBezTo>
                      <a:pt x="26" y="6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7"/>
              <p:cNvSpPr/>
              <p:nvPr/>
            </p:nvSpPr>
            <p:spPr>
              <a:xfrm>
                <a:off x="9037010" y="2510010"/>
                <a:ext cx="6778" cy="131361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6" extrusionOk="0">
                    <a:moveTo>
                      <a:pt x="42" y="1"/>
                    </a:moveTo>
                    <a:cubicBezTo>
                      <a:pt x="34" y="1"/>
                      <a:pt x="30" y="5"/>
                      <a:pt x="30" y="13"/>
                    </a:cubicBezTo>
                    <a:lnTo>
                      <a:pt x="0" y="1053"/>
                    </a:lnTo>
                    <a:cubicBezTo>
                      <a:pt x="0" y="1061"/>
                      <a:pt x="9" y="1065"/>
                      <a:pt x="13" y="1065"/>
                    </a:cubicBezTo>
                    <a:cubicBezTo>
                      <a:pt x="21" y="1065"/>
                      <a:pt x="25" y="1061"/>
                      <a:pt x="25" y="1053"/>
                    </a:cubicBezTo>
                    <a:lnTo>
                      <a:pt x="55" y="13"/>
                    </a:lnTo>
                    <a:cubicBezTo>
                      <a:pt x="55" y="5"/>
                      <a:pt x="50" y="1"/>
                      <a:pt x="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7"/>
              <p:cNvSpPr/>
              <p:nvPr/>
            </p:nvSpPr>
            <p:spPr>
              <a:xfrm>
                <a:off x="9019019" y="2544513"/>
                <a:ext cx="4190" cy="38201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0" extrusionOk="0">
                    <a:moveTo>
                      <a:pt x="21" y="0"/>
                    </a:moveTo>
                    <a:cubicBezTo>
                      <a:pt x="17" y="0"/>
                      <a:pt x="9" y="5"/>
                      <a:pt x="9" y="13"/>
                    </a:cubicBezTo>
                    <a:lnTo>
                      <a:pt x="0" y="297"/>
                    </a:lnTo>
                    <a:cubicBezTo>
                      <a:pt x="0" y="301"/>
                      <a:pt x="4" y="309"/>
                      <a:pt x="13" y="309"/>
                    </a:cubicBezTo>
                    <a:cubicBezTo>
                      <a:pt x="21" y="309"/>
                      <a:pt x="25" y="305"/>
                      <a:pt x="25" y="297"/>
                    </a:cubicBezTo>
                    <a:lnTo>
                      <a:pt x="34" y="13"/>
                    </a:lnTo>
                    <a:cubicBezTo>
                      <a:pt x="34" y="9"/>
                      <a:pt x="29" y="0"/>
                      <a:pt x="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7"/>
              <p:cNvSpPr/>
              <p:nvPr/>
            </p:nvSpPr>
            <p:spPr>
              <a:xfrm>
                <a:off x="8990184" y="2556343"/>
                <a:ext cx="5792" cy="33518"/>
              </a:xfrm>
              <a:custGeom>
                <a:avLst/>
                <a:gdLst/>
                <a:ahLst/>
                <a:cxnLst/>
                <a:rect l="l" t="t" r="r" b="b"/>
                <a:pathLst>
                  <a:path w="47" h="272" extrusionOk="0">
                    <a:moveTo>
                      <a:pt x="34" y="0"/>
                    </a:moveTo>
                    <a:cubicBezTo>
                      <a:pt x="26" y="0"/>
                      <a:pt x="17" y="5"/>
                      <a:pt x="17" y="13"/>
                    </a:cubicBezTo>
                    <a:lnTo>
                      <a:pt x="0" y="255"/>
                    </a:lnTo>
                    <a:cubicBezTo>
                      <a:pt x="0" y="263"/>
                      <a:pt x="5" y="272"/>
                      <a:pt x="13" y="272"/>
                    </a:cubicBezTo>
                    <a:cubicBezTo>
                      <a:pt x="21" y="272"/>
                      <a:pt x="26" y="268"/>
                      <a:pt x="26" y="259"/>
                    </a:cubicBezTo>
                    <a:lnTo>
                      <a:pt x="42" y="13"/>
                    </a:lnTo>
                    <a:cubicBezTo>
                      <a:pt x="46" y="5"/>
                      <a:pt x="38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7"/>
              <p:cNvSpPr/>
              <p:nvPr/>
            </p:nvSpPr>
            <p:spPr>
              <a:xfrm>
                <a:off x="8603373" y="2398367"/>
                <a:ext cx="4190" cy="57301"/>
              </a:xfrm>
              <a:custGeom>
                <a:avLst/>
                <a:gdLst/>
                <a:ahLst/>
                <a:cxnLst/>
                <a:rect l="l" t="t" r="r" b="b"/>
                <a:pathLst>
                  <a:path w="34" h="465" extrusionOk="0">
                    <a:moveTo>
                      <a:pt x="21" y="1"/>
                    </a:moveTo>
                    <a:cubicBezTo>
                      <a:pt x="15" y="1"/>
                      <a:pt x="9" y="5"/>
                      <a:pt x="9" y="13"/>
                    </a:cubicBezTo>
                    <a:lnTo>
                      <a:pt x="1" y="448"/>
                    </a:lnTo>
                    <a:cubicBezTo>
                      <a:pt x="1" y="456"/>
                      <a:pt x="5" y="460"/>
                      <a:pt x="13" y="464"/>
                    </a:cubicBezTo>
                    <a:cubicBezTo>
                      <a:pt x="21" y="464"/>
                      <a:pt x="26" y="456"/>
                      <a:pt x="26" y="448"/>
                    </a:cubicBezTo>
                    <a:lnTo>
                      <a:pt x="34" y="13"/>
                    </a:lnTo>
                    <a:cubicBezTo>
                      <a:pt x="34" y="5"/>
                      <a:pt x="28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7"/>
              <p:cNvSpPr/>
              <p:nvPr/>
            </p:nvSpPr>
            <p:spPr>
              <a:xfrm>
                <a:off x="8619269" y="2422642"/>
                <a:ext cx="3204" cy="27357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2" extrusionOk="0">
                    <a:moveTo>
                      <a:pt x="13" y="0"/>
                    </a:moveTo>
                    <a:cubicBezTo>
                      <a:pt x="7" y="0"/>
                      <a:pt x="1" y="4"/>
                      <a:pt x="1" y="13"/>
                    </a:cubicBezTo>
                    <a:lnTo>
                      <a:pt x="1" y="209"/>
                    </a:lnTo>
                    <a:cubicBezTo>
                      <a:pt x="1" y="217"/>
                      <a:pt x="5" y="221"/>
                      <a:pt x="13" y="221"/>
                    </a:cubicBezTo>
                    <a:cubicBezTo>
                      <a:pt x="22" y="221"/>
                      <a:pt x="26" y="217"/>
                      <a:pt x="26" y="209"/>
                    </a:cubicBezTo>
                    <a:lnTo>
                      <a:pt x="26" y="13"/>
                    </a:ln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7"/>
              <p:cNvSpPr/>
              <p:nvPr/>
            </p:nvSpPr>
            <p:spPr>
              <a:xfrm>
                <a:off x="8635289" y="2428064"/>
                <a:ext cx="4683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69" extrusionOk="0">
                    <a:moveTo>
                      <a:pt x="15" y="0"/>
                    </a:moveTo>
                    <a:cubicBezTo>
                      <a:pt x="13" y="0"/>
                      <a:pt x="11" y="1"/>
                      <a:pt x="9" y="2"/>
                    </a:cubicBezTo>
                    <a:cubicBezTo>
                      <a:pt x="5" y="2"/>
                      <a:pt x="0" y="10"/>
                      <a:pt x="0" y="19"/>
                    </a:cubicBezTo>
                    <a:cubicBezTo>
                      <a:pt x="13" y="60"/>
                      <a:pt x="13" y="111"/>
                      <a:pt x="0" y="156"/>
                    </a:cubicBezTo>
                    <a:cubicBezTo>
                      <a:pt x="0" y="161"/>
                      <a:pt x="5" y="169"/>
                      <a:pt x="9" y="169"/>
                    </a:cubicBezTo>
                    <a:lnTo>
                      <a:pt x="13" y="169"/>
                    </a:lnTo>
                    <a:cubicBezTo>
                      <a:pt x="17" y="169"/>
                      <a:pt x="25" y="165"/>
                      <a:pt x="25" y="161"/>
                    </a:cubicBezTo>
                    <a:cubicBezTo>
                      <a:pt x="38" y="111"/>
                      <a:pt x="38" y="60"/>
                      <a:pt x="25" y="10"/>
                    </a:cubicBezTo>
                    <a:cubicBezTo>
                      <a:pt x="25" y="4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7"/>
              <p:cNvSpPr/>
              <p:nvPr/>
            </p:nvSpPr>
            <p:spPr>
              <a:xfrm>
                <a:off x="9044650" y="2167440"/>
                <a:ext cx="6901" cy="733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5" extrusionOk="0">
                    <a:moveTo>
                      <a:pt x="38" y="1"/>
                    </a:moveTo>
                    <a:cubicBezTo>
                      <a:pt x="34" y="1"/>
                      <a:pt x="26" y="5"/>
                      <a:pt x="26" y="13"/>
                    </a:cubicBezTo>
                    <a:lnTo>
                      <a:pt x="1" y="581"/>
                    </a:lnTo>
                    <a:cubicBezTo>
                      <a:pt x="1" y="589"/>
                      <a:pt x="5" y="593"/>
                      <a:pt x="13" y="593"/>
                    </a:cubicBezTo>
                    <a:cubicBezTo>
                      <a:pt x="15" y="594"/>
                      <a:pt x="16" y="595"/>
                      <a:pt x="18" y="595"/>
                    </a:cubicBezTo>
                    <a:cubicBezTo>
                      <a:pt x="23" y="595"/>
                      <a:pt x="26" y="589"/>
                      <a:pt x="26" y="585"/>
                    </a:cubicBezTo>
                    <a:lnTo>
                      <a:pt x="51" y="13"/>
                    </a:lnTo>
                    <a:cubicBezTo>
                      <a:pt x="55" y="5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7"/>
              <p:cNvSpPr/>
              <p:nvPr/>
            </p:nvSpPr>
            <p:spPr>
              <a:xfrm>
                <a:off x="9028261" y="2178038"/>
                <a:ext cx="6778" cy="32779"/>
              </a:xfrm>
              <a:custGeom>
                <a:avLst/>
                <a:gdLst/>
                <a:ahLst/>
                <a:cxnLst/>
                <a:rect l="l" t="t" r="r" b="b"/>
                <a:pathLst>
                  <a:path w="55" h="266" extrusionOk="0">
                    <a:moveTo>
                      <a:pt x="40" y="0"/>
                    </a:moveTo>
                    <a:cubicBezTo>
                      <a:pt x="34" y="0"/>
                      <a:pt x="30" y="3"/>
                      <a:pt x="30" y="11"/>
                    </a:cubicBezTo>
                    <a:lnTo>
                      <a:pt x="0" y="249"/>
                    </a:lnTo>
                    <a:cubicBezTo>
                      <a:pt x="0" y="257"/>
                      <a:pt x="9" y="261"/>
                      <a:pt x="13" y="265"/>
                    </a:cubicBezTo>
                    <a:cubicBezTo>
                      <a:pt x="21" y="265"/>
                      <a:pt x="30" y="261"/>
                      <a:pt x="30" y="253"/>
                    </a:cubicBezTo>
                    <a:lnTo>
                      <a:pt x="55" y="15"/>
                    </a:lnTo>
                    <a:cubicBezTo>
                      <a:pt x="55" y="6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7"/>
              <p:cNvSpPr/>
              <p:nvPr/>
            </p:nvSpPr>
            <p:spPr>
              <a:xfrm>
                <a:off x="9001028" y="2206503"/>
                <a:ext cx="3204" cy="1823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8" extrusionOk="0">
                    <a:moveTo>
                      <a:pt x="13" y="1"/>
                    </a:moveTo>
                    <a:cubicBezTo>
                      <a:pt x="6" y="1"/>
                      <a:pt x="0" y="5"/>
                      <a:pt x="0" y="14"/>
                    </a:cubicBezTo>
                    <a:lnTo>
                      <a:pt x="0" y="135"/>
                    </a:lnTo>
                    <a:cubicBezTo>
                      <a:pt x="0" y="143"/>
                      <a:pt x="4" y="147"/>
                      <a:pt x="13" y="147"/>
                    </a:cubicBezTo>
                    <a:cubicBezTo>
                      <a:pt x="17" y="147"/>
                      <a:pt x="25" y="143"/>
                      <a:pt x="25" y="135"/>
                    </a:cubicBezTo>
                    <a:lnTo>
                      <a:pt x="25" y="14"/>
                    </a:lnTo>
                    <a:cubicBezTo>
                      <a:pt x="25" y="5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7"/>
              <p:cNvSpPr/>
              <p:nvPr/>
            </p:nvSpPr>
            <p:spPr>
              <a:xfrm>
                <a:off x="8605468" y="2081921"/>
                <a:ext cx="7270" cy="55822"/>
              </a:xfrm>
              <a:custGeom>
                <a:avLst/>
                <a:gdLst/>
                <a:ahLst/>
                <a:cxnLst/>
                <a:rect l="l" t="t" r="r" b="b"/>
                <a:pathLst>
                  <a:path w="59" h="453" extrusionOk="0">
                    <a:moveTo>
                      <a:pt x="43" y="1"/>
                    </a:moveTo>
                    <a:cubicBezTo>
                      <a:pt x="39" y="1"/>
                      <a:pt x="34" y="7"/>
                      <a:pt x="34" y="10"/>
                    </a:cubicBezTo>
                    <a:lnTo>
                      <a:pt x="0" y="440"/>
                    </a:lnTo>
                    <a:cubicBezTo>
                      <a:pt x="0" y="444"/>
                      <a:pt x="4" y="453"/>
                      <a:pt x="13" y="453"/>
                    </a:cubicBezTo>
                    <a:cubicBezTo>
                      <a:pt x="17" y="453"/>
                      <a:pt x="25" y="448"/>
                      <a:pt x="25" y="440"/>
                    </a:cubicBezTo>
                    <a:lnTo>
                      <a:pt x="59" y="14"/>
                    </a:lnTo>
                    <a:cubicBezTo>
                      <a:pt x="59" y="6"/>
                      <a:pt x="55" y="2"/>
                      <a:pt x="46" y="2"/>
                    </a:cubicBezTo>
                    <a:cubicBezTo>
                      <a:pt x="45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7"/>
              <p:cNvSpPr/>
              <p:nvPr/>
            </p:nvSpPr>
            <p:spPr>
              <a:xfrm>
                <a:off x="8620378" y="2104225"/>
                <a:ext cx="5792" cy="2834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30" extrusionOk="0">
                    <a:moveTo>
                      <a:pt x="34" y="0"/>
                    </a:moveTo>
                    <a:cubicBezTo>
                      <a:pt x="25" y="0"/>
                      <a:pt x="21" y="5"/>
                      <a:pt x="21" y="13"/>
                    </a:cubicBezTo>
                    <a:lnTo>
                      <a:pt x="0" y="213"/>
                    </a:lnTo>
                    <a:cubicBezTo>
                      <a:pt x="0" y="222"/>
                      <a:pt x="9" y="226"/>
                      <a:pt x="13" y="230"/>
                    </a:cubicBezTo>
                    <a:cubicBezTo>
                      <a:pt x="21" y="230"/>
                      <a:pt x="25" y="222"/>
                      <a:pt x="30" y="217"/>
                    </a:cubicBezTo>
                    <a:lnTo>
                      <a:pt x="46" y="13"/>
                    </a:lnTo>
                    <a:cubicBezTo>
                      <a:pt x="46" y="5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7"/>
              <p:cNvSpPr/>
              <p:nvPr/>
            </p:nvSpPr>
            <p:spPr>
              <a:xfrm>
                <a:off x="8638370" y="2120122"/>
                <a:ext cx="4683" cy="12446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1" extrusionOk="0">
                    <a:moveTo>
                      <a:pt x="25" y="1"/>
                    </a:moveTo>
                    <a:cubicBezTo>
                      <a:pt x="17" y="1"/>
                      <a:pt x="13" y="5"/>
                      <a:pt x="13" y="13"/>
                    </a:cubicBezTo>
                    <a:lnTo>
                      <a:pt x="5" y="84"/>
                    </a:lnTo>
                    <a:cubicBezTo>
                      <a:pt x="0" y="93"/>
                      <a:pt x="9" y="97"/>
                      <a:pt x="13" y="101"/>
                    </a:cubicBezTo>
                    <a:cubicBezTo>
                      <a:pt x="21" y="101"/>
                      <a:pt x="25" y="93"/>
                      <a:pt x="30" y="88"/>
                    </a:cubicBezTo>
                    <a:lnTo>
                      <a:pt x="38" y="13"/>
                    </a:lnTo>
                    <a:cubicBezTo>
                      <a:pt x="38" y="9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7"/>
              <p:cNvSpPr/>
              <p:nvPr/>
            </p:nvSpPr>
            <p:spPr>
              <a:xfrm>
                <a:off x="8663015" y="2129980"/>
                <a:ext cx="4559" cy="9489"/>
              </a:xfrm>
              <a:custGeom>
                <a:avLst/>
                <a:gdLst/>
                <a:ahLst/>
                <a:cxnLst/>
                <a:rect l="l" t="t" r="r" b="b"/>
                <a:pathLst>
                  <a:path w="37" h="77" extrusionOk="0">
                    <a:moveTo>
                      <a:pt x="20" y="1"/>
                    </a:moveTo>
                    <a:cubicBezTo>
                      <a:pt x="14" y="1"/>
                      <a:pt x="9" y="3"/>
                      <a:pt x="9" y="8"/>
                    </a:cubicBezTo>
                    <a:lnTo>
                      <a:pt x="5" y="63"/>
                    </a:lnTo>
                    <a:cubicBezTo>
                      <a:pt x="1" y="67"/>
                      <a:pt x="5" y="75"/>
                      <a:pt x="13" y="75"/>
                    </a:cubicBezTo>
                    <a:cubicBezTo>
                      <a:pt x="15" y="76"/>
                      <a:pt x="16" y="76"/>
                      <a:pt x="18" y="76"/>
                    </a:cubicBezTo>
                    <a:cubicBezTo>
                      <a:pt x="23" y="76"/>
                      <a:pt x="27" y="70"/>
                      <a:pt x="30" y="67"/>
                    </a:cubicBezTo>
                    <a:lnTo>
                      <a:pt x="34" y="13"/>
                    </a:ln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7"/>
              <p:cNvSpPr/>
              <p:nvPr/>
            </p:nvSpPr>
            <p:spPr>
              <a:xfrm>
                <a:off x="9045266" y="2084632"/>
                <a:ext cx="3204" cy="50523"/>
              </a:xfrm>
              <a:custGeom>
                <a:avLst/>
                <a:gdLst/>
                <a:ahLst/>
                <a:cxnLst/>
                <a:rect l="l" t="t" r="r" b="b"/>
                <a:pathLst>
                  <a:path w="26" h="410" extrusionOk="0">
                    <a:moveTo>
                      <a:pt x="13" y="1"/>
                    </a:moveTo>
                    <a:cubicBezTo>
                      <a:pt x="6" y="1"/>
                      <a:pt x="0" y="5"/>
                      <a:pt x="0" y="13"/>
                    </a:cubicBezTo>
                    <a:lnTo>
                      <a:pt x="0" y="397"/>
                    </a:lnTo>
                    <a:cubicBezTo>
                      <a:pt x="0" y="401"/>
                      <a:pt x="4" y="410"/>
                      <a:pt x="13" y="410"/>
                    </a:cubicBezTo>
                    <a:cubicBezTo>
                      <a:pt x="21" y="410"/>
                      <a:pt x="25" y="401"/>
                      <a:pt x="25" y="397"/>
                    </a:cubicBezTo>
                    <a:lnTo>
                      <a:pt x="25" y="13"/>
                    </a:lnTo>
                    <a:cubicBezTo>
                      <a:pt x="25" y="5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7"/>
              <p:cNvSpPr/>
              <p:nvPr/>
            </p:nvSpPr>
            <p:spPr>
              <a:xfrm>
                <a:off x="9026166" y="2102131"/>
                <a:ext cx="5299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8" extrusionOk="0">
                    <a:moveTo>
                      <a:pt x="13" y="1"/>
                    </a:moveTo>
                    <a:cubicBezTo>
                      <a:pt x="5" y="5"/>
                      <a:pt x="1" y="9"/>
                      <a:pt x="1" y="17"/>
                    </a:cubicBezTo>
                    <a:lnTo>
                      <a:pt x="17" y="205"/>
                    </a:lnTo>
                    <a:cubicBezTo>
                      <a:pt x="17" y="209"/>
                      <a:pt x="26" y="218"/>
                      <a:pt x="30" y="218"/>
                    </a:cubicBezTo>
                    <a:cubicBezTo>
                      <a:pt x="38" y="214"/>
                      <a:pt x="42" y="209"/>
                      <a:pt x="42" y="201"/>
                    </a:cubicBezTo>
                    <a:lnTo>
                      <a:pt x="26" y="13"/>
                    </a:lnTo>
                    <a:cubicBezTo>
                      <a:pt x="26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7"/>
              <p:cNvSpPr/>
              <p:nvPr/>
            </p:nvSpPr>
            <p:spPr>
              <a:xfrm>
                <a:off x="9004108" y="2109401"/>
                <a:ext cx="8872" cy="22181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0" extrusionOk="0">
                    <a:moveTo>
                      <a:pt x="9" y="0"/>
                    </a:moveTo>
                    <a:cubicBezTo>
                      <a:pt x="4" y="4"/>
                      <a:pt x="0" y="8"/>
                      <a:pt x="0" y="17"/>
                    </a:cubicBezTo>
                    <a:lnTo>
                      <a:pt x="42" y="167"/>
                    </a:lnTo>
                    <a:cubicBezTo>
                      <a:pt x="46" y="175"/>
                      <a:pt x="50" y="180"/>
                      <a:pt x="54" y="180"/>
                    </a:cubicBezTo>
                    <a:lnTo>
                      <a:pt x="59" y="180"/>
                    </a:lnTo>
                    <a:cubicBezTo>
                      <a:pt x="67" y="175"/>
                      <a:pt x="71" y="167"/>
                      <a:pt x="67" y="163"/>
                    </a:cubicBezTo>
                    <a:lnTo>
                      <a:pt x="25" y="8"/>
                    </a:lnTo>
                    <a:cubicBezTo>
                      <a:pt x="25" y="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7"/>
              <p:cNvSpPr/>
              <p:nvPr/>
            </p:nvSpPr>
            <p:spPr>
              <a:xfrm>
                <a:off x="8621364" y="1655682"/>
                <a:ext cx="116327" cy="197657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604" extrusionOk="0">
                    <a:moveTo>
                      <a:pt x="940" y="1"/>
                    </a:moveTo>
                    <a:cubicBezTo>
                      <a:pt x="931" y="1"/>
                      <a:pt x="923" y="1"/>
                      <a:pt x="919" y="5"/>
                    </a:cubicBezTo>
                    <a:cubicBezTo>
                      <a:pt x="819" y="155"/>
                      <a:pt x="706" y="293"/>
                      <a:pt x="585" y="422"/>
                    </a:cubicBezTo>
                    <a:cubicBezTo>
                      <a:pt x="493" y="522"/>
                      <a:pt x="401" y="627"/>
                      <a:pt x="318" y="735"/>
                    </a:cubicBezTo>
                    <a:cubicBezTo>
                      <a:pt x="88" y="1048"/>
                      <a:pt x="1" y="1332"/>
                      <a:pt x="59" y="1591"/>
                    </a:cubicBezTo>
                    <a:cubicBezTo>
                      <a:pt x="59" y="1595"/>
                      <a:pt x="63" y="1599"/>
                      <a:pt x="72" y="1599"/>
                    </a:cubicBezTo>
                    <a:lnTo>
                      <a:pt x="72" y="1603"/>
                    </a:lnTo>
                    <a:cubicBezTo>
                      <a:pt x="80" y="1599"/>
                      <a:pt x="84" y="1595"/>
                      <a:pt x="80" y="1587"/>
                    </a:cubicBezTo>
                    <a:cubicBezTo>
                      <a:pt x="30" y="1340"/>
                      <a:pt x="113" y="1061"/>
                      <a:pt x="343" y="756"/>
                    </a:cubicBezTo>
                    <a:cubicBezTo>
                      <a:pt x="422" y="648"/>
                      <a:pt x="514" y="543"/>
                      <a:pt x="602" y="443"/>
                    </a:cubicBezTo>
                    <a:cubicBezTo>
                      <a:pt x="727" y="309"/>
                      <a:pt x="840" y="168"/>
                      <a:pt x="940" y="21"/>
                    </a:cubicBezTo>
                    <a:cubicBezTo>
                      <a:pt x="944" y="13"/>
                      <a:pt x="944" y="5"/>
                      <a:pt x="9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7"/>
              <p:cNvSpPr/>
              <p:nvPr/>
            </p:nvSpPr>
            <p:spPr>
              <a:xfrm>
                <a:off x="8665603" y="1687597"/>
                <a:ext cx="73690" cy="9217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48" extrusionOk="0">
                    <a:moveTo>
                      <a:pt x="589" y="0"/>
                    </a:moveTo>
                    <a:cubicBezTo>
                      <a:pt x="581" y="0"/>
                      <a:pt x="577" y="0"/>
                      <a:pt x="572" y="9"/>
                    </a:cubicBezTo>
                    <a:cubicBezTo>
                      <a:pt x="518" y="142"/>
                      <a:pt x="410" y="242"/>
                      <a:pt x="293" y="355"/>
                    </a:cubicBezTo>
                    <a:cubicBezTo>
                      <a:pt x="176" y="472"/>
                      <a:pt x="55" y="585"/>
                      <a:pt x="5" y="731"/>
                    </a:cubicBezTo>
                    <a:cubicBezTo>
                      <a:pt x="1" y="739"/>
                      <a:pt x="5" y="748"/>
                      <a:pt x="9" y="748"/>
                    </a:cubicBezTo>
                    <a:lnTo>
                      <a:pt x="13" y="748"/>
                    </a:lnTo>
                    <a:cubicBezTo>
                      <a:pt x="21" y="748"/>
                      <a:pt x="26" y="743"/>
                      <a:pt x="26" y="739"/>
                    </a:cubicBezTo>
                    <a:cubicBezTo>
                      <a:pt x="80" y="601"/>
                      <a:pt x="201" y="485"/>
                      <a:pt x="314" y="376"/>
                    </a:cubicBezTo>
                    <a:cubicBezTo>
                      <a:pt x="422" y="267"/>
                      <a:pt x="539" y="155"/>
                      <a:pt x="598" y="21"/>
                    </a:cubicBezTo>
                    <a:cubicBezTo>
                      <a:pt x="598" y="13"/>
                      <a:pt x="598" y="5"/>
                      <a:pt x="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7"/>
              <p:cNvSpPr/>
              <p:nvPr/>
            </p:nvSpPr>
            <p:spPr>
              <a:xfrm>
                <a:off x="8706268" y="1727769"/>
                <a:ext cx="25878" cy="2834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30" extrusionOk="0">
                    <a:moveTo>
                      <a:pt x="193" y="1"/>
                    </a:moveTo>
                    <a:cubicBezTo>
                      <a:pt x="189" y="1"/>
                      <a:pt x="186" y="2"/>
                      <a:pt x="184" y="4"/>
                    </a:cubicBezTo>
                    <a:lnTo>
                      <a:pt x="5" y="209"/>
                    </a:lnTo>
                    <a:cubicBezTo>
                      <a:pt x="0" y="213"/>
                      <a:pt x="0" y="221"/>
                      <a:pt x="5" y="225"/>
                    </a:cubicBezTo>
                    <a:cubicBezTo>
                      <a:pt x="9" y="225"/>
                      <a:pt x="9" y="230"/>
                      <a:pt x="13" y="230"/>
                    </a:cubicBezTo>
                    <a:cubicBezTo>
                      <a:pt x="17" y="230"/>
                      <a:pt x="21" y="225"/>
                      <a:pt x="21" y="225"/>
                    </a:cubicBezTo>
                    <a:lnTo>
                      <a:pt x="205" y="25"/>
                    </a:lnTo>
                    <a:cubicBezTo>
                      <a:pt x="209" y="17"/>
                      <a:pt x="209" y="8"/>
                      <a:pt x="205" y="4"/>
                    </a:cubicBezTo>
                    <a:cubicBezTo>
                      <a:pt x="201" y="2"/>
                      <a:pt x="197" y="1"/>
                      <a:pt x="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7"/>
              <p:cNvSpPr/>
              <p:nvPr/>
            </p:nvSpPr>
            <p:spPr>
              <a:xfrm>
                <a:off x="8910948" y="1599614"/>
                <a:ext cx="5003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90" extrusionOk="0">
                    <a:moveTo>
                      <a:pt x="13" y="1"/>
                    </a:moveTo>
                    <a:cubicBezTo>
                      <a:pt x="5" y="1"/>
                      <a:pt x="1" y="9"/>
                      <a:pt x="1" y="17"/>
                    </a:cubicBezTo>
                    <a:cubicBezTo>
                      <a:pt x="47" y="305"/>
                      <a:pt x="180" y="572"/>
                      <a:pt x="381" y="785"/>
                    </a:cubicBezTo>
                    <a:cubicBezTo>
                      <a:pt x="385" y="789"/>
                      <a:pt x="389" y="789"/>
                      <a:pt x="393" y="789"/>
                    </a:cubicBezTo>
                    <a:cubicBezTo>
                      <a:pt x="397" y="789"/>
                      <a:pt x="397" y="789"/>
                      <a:pt x="401" y="785"/>
                    </a:cubicBezTo>
                    <a:cubicBezTo>
                      <a:pt x="406" y="781"/>
                      <a:pt x="406" y="773"/>
                      <a:pt x="401" y="769"/>
                    </a:cubicBezTo>
                    <a:cubicBezTo>
                      <a:pt x="205" y="560"/>
                      <a:pt x="72" y="297"/>
                      <a:pt x="26" y="13"/>
                    </a:cubicBezTo>
                    <a:cubicBezTo>
                      <a:pt x="26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7"/>
              <p:cNvSpPr/>
              <p:nvPr/>
            </p:nvSpPr>
            <p:spPr>
              <a:xfrm>
                <a:off x="8895792" y="1641880"/>
                <a:ext cx="26124" cy="37584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05" extrusionOk="0">
                    <a:moveTo>
                      <a:pt x="15" y="1"/>
                    </a:moveTo>
                    <a:cubicBezTo>
                      <a:pt x="8" y="1"/>
                      <a:pt x="0" y="5"/>
                      <a:pt x="3" y="12"/>
                    </a:cubicBezTo>
                    <a:cubicBezTo>
                      <a:pt x="23" y="129"/>
                      <a:pt x="90" y="234"/>
                      <a:pt x="186" y="305"/>
                    </a:cubicBezTo>
                    <a:lnTo>
                      <a:pt x="195" y="305"/>
                    </a:lnTo>
                    <a:cubicBezTo>
                      <a:pt x="199" y="305"/>
                      <a:pt x="203" y="305"/>
                      <a:pt x="207" y="300"/>
                    </a:cubicBezTo>
                    <a:cubicBezTo>
                      <a:pt x="211" y="296"/>
                      <a:pt x="207" y="288"/>
                      <a:pt x="203" y="284"/>
                    </a:cubicBezTo>
                    <a:cubicBezTo>
                      <a:pt x="111" y="217"/>
                      <a:pt x="49" y="121"/>
                      <a:pt x="28" y="8"/>
                    </a:cubicBezTo>
                    <a:cubicBezTo>
                      <a:pt x="26" y="3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7"/>
              <p:cNvSpPr/>
              <p:nvPr/>
            </p:nvSpPr>
            <p:spPr>
              <a:xfrm>
                <a:off x="8885194" y="1674289"/>
                <a:ext cx="14048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42" extrusionOk="0">
                    <a:moveTo>
                      <a:pt x="14" y="1"/>
                    </a:moveTo>
                    <a:cubicBezTo>
                      <a:pt x="10" y="1"/>
                      <a:pt x="7" y="2"/>
                      <a:pt x="5" y="4"/>
                    </a:cubicBezTo>
                    <a:cubicBezTo>
                      <a:pt x="1" y="8"/>
                      <a:pt x="1" y="17"/>
                      <a:pt x="5" y="21"/>
                    </a:cubicBezTo>
                    <a:lnTo>
                      <a:pt x="89" y="138"/>
                    </a:lnTo>
                    <a:cubicBezTo>
                      <a:pt x="93" y="142"/>
                      <a:pt x="97" y="142"/>
                      <a:pt x="101" y="142"/>
                    </a:cubicBezTo>
                    <a:cubicBezTo>
                      <a:pt x="101" y="142"/>
                      <a:pt x="105" y="138"/>
                      <a:pt x="109" y="138"/>
                    </a:cubicBezTo>
                    <a:cubicBezTo>
                      <a:pt x="114" y="133"/>
                      <a:pt x="114" y="125"/>
                      <a:pt x="109" y="121"/>
                    </a:cubicBezTo>
                    <a:lnTo>
                      <a:pt x="26" y="4"/>
                    </a:lnTo>
                    <a:cubicBezTo>
                      <a:pt x="22" y="2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57"/>
              <p:cNvSpPr/>
              <p:nvPr/>
            </p:nvSpPr>
            <p:spPr>
              <a:xfrm>
                <a:off x="9021607" y="1831895"/>
                <a:ext cx="11953" cy="70240"/>
              </a:xfrm>
              <a:custGeom>
                <a:avLst/>
                <a:gdLst/>
                <a:ahLst/>
                <a:cxnLst/>
                <a:rect l="l" t="t" r="r" b="b"/>
                <a:pathLst>
                  <a:path w="97" h="570" extrusionOk="0">
                    <a:moveTo>
                      <a:pt x="15" y="1"/>
                    </a:moveTo>
                    <a:cubicBezTo>
                      <a:pt x="13" y="1"/>
                      <a:pt x="11" y="1"/>
                      <a:pt x="8" y="2"/>
                    </a:cubicBezTo>
                    <a:cubicBezTo>
                      <a:pt x="4" y="6"/>
                      <a:pt x="0" y="11"/>
                      <a:pt x="0" y="19"/>
                    </a:cubicBezTo>
                    <a:cubicBezTo>
                      <a:pt x="67" y="190"/>
                      <a:pt x="71" y="378"/>
                      <a:pt x="17" y="553"/>
                    </a:cubicBezTo>
                    <a:cubicBezTo>
                      <a:pt x="13" y="557"/>
                      <a:pt x="17" y="566"/>
                      <a:pt x="25" y="570"/>
                    </a:cubicBezTo>
                    <a:lnTo>
                      <a:pt x="29" y="570"/>
                    </a:lnTo>
                    <a:cubicBezTo>
                      <a:pt x="33" y="570"/>
                      <a:pt x="38" y="566"/>
                      <a:pt x="42" y="562"/>
                    </a:cubicBezTo>
                    <a:cubicBezTo>
                      <a:pt x="96" y="382"/>
                      <a:pt x="92" y="186"/>
                      <a:pt x="25" y="11"/>
                    </a:cubicBezTo>
                    <a:cubicBezTo>
                      <a:pt x="25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57"/>
              <p:cNvSpPr/>
              <p:nvPr/>
            </p:nvSpPr>
            <p:spPr>
              <a:xfrm>
                <a:off x="9004601" y="1852474"/>
                <a:ext cx="8872" cy="2292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6" extrusionOk="0">
                    <a:moveTo>
                      <a:pt x="19" y="1"/>
                    </a:moveTo>
                    <a:cubicBezTo>
                      <a:pt x="17" y="1"/>
                      <a:pt x="15" y="1"/>
                      <a:pt x="13" y="2"/>
                    </a:cubicBezTo>
                    <a:cubicBezTo>
                      <a:pt x="5" y="2"/>
                      <a:pt x="0" y="11"/>
                      <a:pt x="5" y="19"/>
                    </a:cubicBezTo>
                    <a:lnTo>
                      <a:pt x="46" y="173"/>
                    </a:lnTo>
                    <a:cubicBezTo>
                      <a:pt x="46" y="182"/>
                      <a:pt x="55" y="186"/>
                      <a:pt x="59" y="186"/>
                    </a:cubicBezTo>
                    <a:lnTo>
                      <a:pt x="63" y="186"/>
                    </a:lnTo>
                    <a:cubicBezTo>
                      <a:pt x="67" y="186"/>
                      <a:pt x="71" y="178"/>
                      <a:pt x="71" y="169"/>
                    </a:cubicBezTo>
                    <a:lnTo>
                      <a:pt x="30" y="11"/>
                    </a:lnTo>
                    <a:cubicBezTo>
                      <a:pt x="27" y="4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57"/>
              <p:cNvSpPr/>
              <p:nvPr/>
            </p:nvSpPr>
            <p:spPr>
              <a:xfrm>
                <a:off x="8766896" y="1857650"/>
                <a:ext cx="5299" cy="31669"/>
              </a:xfrm>
              <a:custGeom>
                <a:avLst/>
                <a:gdLst/>
                <a:ahLst/>
                <a:cxnLst/>
                <a:rect l="l" t="t" r="r" b="b"/>
                <a:pathLst>
                  <a:path w="43" h="257" extrusionOk="0">
                    <a:moveTo>
                      <a:pt x="24" y="0"/>
                    </a:moveTo>
                    <a:cubicBezTo>
                      <a:pt x="20" y="0"/>
                      <a:pt x="18" y="4"/>
                      <a:pt x="18" y="10"/>
                    </a:cubicBezTo>
                    <a:cubicBezTo>
                      <a:pt x="1" y="90"/>
                      <a:pt x="1" y="169"/>
                      <a:pt x="18" y="248"/>
                    </a:cubicBezTo>
                    <a:cubicBezTo>
                      <a:pt x="18" y="252"/>
                      <a:pt x="22" y="257"/>
                      <a:pt x="26" y="257"/>
                    </a:cubicBezTo>
                    <a:lnTo>
                      <a:pt x="30" y="257"/>
                    </a:lnTo>
                    <a:cubicBezTo>
                      <a:pt x="38" y="257"/>
                      <a:pt x="43" y="248"/>
                      <a:pt x="43" y="244"/>
                    </a:cubicBezTo>
                    <a:cubicBezTo>
                      <a:pt x="30" y="169"/>
                      <a:pt x="30" y="90"/>
                      <a:pt x="43" y="14"/>
                    </a:cubicBezTo>
                    <a:cubicBezTo>
                      <a:pt x="43" y="10"/>
                      <a:pt x="38" y="2"/>
                      <a:pt x="30" y="2"/>
                    </a:cubicBezTo>
                    <a:cubicBezTo>
                      <a:pt x="28" y="1"/>
                      <a:pt x="26" y="0"/>
                      <a:pt x="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57"/>
              <p:cNvSpPr/>
              <p:nvPr/>
            </p:nvSpPr>
            <p:spPr>
              <a:xfrm>
                <a:off x="8785996" y="1816985"/>
                <a:ext cx="18114" cy="8157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62" extrusionOk="0">
                    <a:moveTo>
                      <a:pt x="129" y="0"/>
                    </a:moveTo>
                    <a:cubicBezTo>
                      <a:pt x="125" y="0"/>
                      <a:pt x="120" y="3"/>
                      <a:pt x="117" y="6"/>
                    </a:cubicBezTo>
                    <a:cubicBezTo>
                      <a:pt x="30" y="211"/>
                      <a:pt x="0" y="432"/>
                      <a:pt x="34" y="649"/>
                    </a:cubicBezTo>
                    <a:cubicBezTo>
                      <a:pt x="34" y="658"/>
                      <a:pt x="38" y="662"/>
                      <a:pt x="46" y="662"/>
                    </a:cubicBezTo>
                    <a:cubicBezTo>
                      <a:pt x="55" y="662"/>
                      <a:pt x="59" y="653"/>
                      <a:pt x="59" y="645"/>
                    </a:cubicBezTo>
                    <a:cubicBezTo>
                      <a:pt x="25" y="432"/>
                      <a:pt x="55" y="215"/>
                      <a:pt x="142" y="19"/>
                    </a:cubicBezTo>
                    <a:cubicBezTo>
                      <a:pt x="146" y="11"/>
                      <a:pt x="142" y="2"/>
                      <a:pt x="134" y="2"/>
                    </a:cubicBezTo>
                    <a:cubicBezTo>
                      <a:pt x="133" y="1"/>
                      <a:pt x="131" y="0"/>
                      <a:pt x="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7"/>
              <p:cNvSpPr/>
              <p:nvPr/>
            </p:nvSpPr>
            <p:spPr>
              <a:xfrm>
                <a:off x="8815324" y="1853213"/>
                <a:ext cx="4683" cy="25508"/>
              </a:xfrm>
              <a:custGeom>
                <a:avLst/>
                <a:gdLst/>
                <a:ahLst/>
                <a:cxnLst/>
                <a:rect l="l" t="t" r="r" b="b"/>
                <a:pathLst>
                  <a:path w="38" h="207" extrusionOk="0">
                    <a:moveTo>
                      <a:pt x="25" y="0"/>
                    </a:moveTo>
                    <a:cubicBezTo>
                      <a:pt x="17" y="0"/>
                      <a:pt x="9" y="5"/>
                      <a:pt x="9" y="13"/>
                    </a:cubicBezTo>
                    <a:lnTo>
                      <a:pt x="0" y="192"/>
                    </a:lnTo>
                    <a:cubicBezTo>
                      <a:pt x="0" y="201"/>
                      <a:pt x="4" y="205"/>
                      <a:pt x="13" y="205"/>
                    </a:cubicBezTo>
                    <a:cubicBezTo>
                      <a:pt x="14" y="206"/>
                      <a:pt x="16" y="206"/>
                      <a:pt x="17" y="206"/>
                    </a:cubicBezTo>
                    <a:cubicBezTo>
                      <a:pt x="23" y="206"/>
                      <a:pt x="25" y="199"/>
                      <a:pt x="25" y="192"/>
                    </a:cubicBezTo>
                    <a:lnTo>
                      <a:pt x="38" y="13"/>
                    </a:lnTo>
                    <a:cubicBezTo>
                      <a:pt x="38" y="9"/>
                      <a:pt x="30" y="0"/>
                      <a:pt x="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7"/>
              <p:cNvSpPr/>
              <p:nvPr/>
            </p:nvSpPr>
            <p:spPr>
              <a:xfrm>
                <a:off x="8844159" y="1872930"/>
                <a:ext cx="4436" cy="11214"/>
              </a:xfrm>
              <a:custGeom>
                <a:avLst/>
                <a:gdLst/>
                <a:ahLst/>
                <a:cxnLst/>
                <a:rect l="l" t="t" r="r" b="b"/>
                <a:pathLst>
                  <a:path w="36" h="91" extrusionOk="0">
                    <a:moveTo>
                      <a:pt x="21" y="1"/>
                    </a:moveTo>
                    <a:cubicBezTo>
                      <a:pt x="15" y="1"/>
                      <a:pt x="8" y="4"/>
                      <a:pt x="8" y="12"/>
                    </a:cubicBezTo>
                    <a:lnTo>
                      <a:pt x="0" y="74"/>
                    </a:lnTo>
                    <a:cubicBezTo>
                      <a:pt x="0" y="83"/>
                      <a:pt x="4" y="87"/>
                      <a:pt x="13" y="91"/>
                    </a:cubicBezTo>
                    <a:cubicBezTo>
                      <a:pt x="17" y="91"/>
                      <a:pt x="25" y="87"/>
                      <a:pt x="25" y="78"/>
                    </a:cubicBezTo>
                    <a:lnTo>
                      <a:pt x="33" y="12"/>
                    </a:lnTo>
                    <a:cubicBezTo>
                      <a:pt x="36" y="5"/>
                      <a:pt x="28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7"/>
              <p:cNvSpPr/>
              <p:nvPr/>
            </p:nvSpPr>
            <p:spPr>
              <a:xfrm>
                <a:off x="8864122" y="2094490"/>
                <a:ext cx="3204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55" extrusionOk="0">
                    <a:moveTo>
                      <a:pt x="13" y="0"/>
                    </a:moveTo>
                    <a:cubicBezTo>
                      <a:pt x="7" y="0"/>
                      <a:pt x="1" y="4"/>
                      <a:pt x="1" y="13"/>
                    </a:cubicBezTo>
                    <a:lnTo>
                      <a:pt x="1" y="142"/>
                    </a:lnTo>
                    <a:cubicBezTo>
                      <a:pt x="1" y="150"/>
                      <a:pt x="5" y="154"/>
                      <a:pt x="13" y="154"/>
                    </a:cubicBezTo>
                    <a:cubicBezTo>
                      <a:pt x="22" y="154"/>
                      <a:pt x="26" y="150"/>
                      <a:pt x="26" y="142"/>
                    </a:cubicBezTo>
                    <a:lnTo>
                      <a:pt x="26" y="13"/>
                    </a:ln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7"/>
              <p:cNvSpPr/>
              <p:nvPr/>
            </p:nvSpPr>
            <p:spPr>
              <a:xfrm>
                <a:off x="8891971" y="2084632"/>
                <a:ext cx="4683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3" extrusionOk="0">
                    <a:moveTo>
                      <a:pt x="13" y="1"/>
                    </a:moveTo>
                    <a:cubicBezTo>
                      <a:pt x="4" y="1"/>
                      <a:pt x="0" y="5"/>
                      <a:pt x="0" y="13"/>
                    </a:cubicBezTo>
                    <a:cubicBezTo>
                      <a:pt x="13" y="130"/>
                      <a:pt x="13" y="243"/>
                      <a:pt x="0" y="360"/>
                    </a:cubicBezTo>
                    <a:cubicBezTo>
                      <a:pt x="0" y="364"/>
                      <a:pt x="4" y="372"/>
                      <a:pt x="13" y="372"/>
                    </a:cubicBezTo>
                    <a:cubicBezTo>
                      <a:pt x="17" y="372"/>
                      <a:pt x="25" y="368"/>
                      <a:pt x="25" y="360"/>
                    </a:cubicBezTo>
                    <a:cubicBezTo>
                      <a:pt x="38" y="243"/>
                      <a:pt x="38" y="126"/>
                      <a:pt x="25" y="13"/>
                    </a:cubicBezTo>
                    <a:cubicBezTo>
                      <a:pt x="25" y="5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7"/>
              <p:cNvSpPr/>
              <p:nvPr/>
            </p:nvSpPr>
            <p:spPr>
              <a:xfrm>
                <a:off x="8923887" y="2099543"/>
                <a:ext cx="4190" cy="2119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72" extrusionOk="0">
                    <a:moveTo>
                      <a:pt x="13" y="1"/>
                    </a:moveTo>
                    <a:cubicBezTo>
                      <a:pt x="6" y="1"/>
                      <a:pt x="0" y="5"/>
                      <a:pt x="0" y="13"/>
                    </a:cubicBezTo>
                    <a:lnTo>
                      <a:pt x="4" y="159"/>
                    </a:lnTo>
                    <a:cubicBezTo>
                      <a:pt x="8" y="168"/>
                      <a:pt x="13" y="172"/>
                      <a:pt x="21" y="172"/>
                    </a:cubicBezTo>
                    <a:cubicBezTo>
                      <a:pt x="29" y="172"/>
                      <a:pt x="33" y="168"/>
                      <a:pt x="33" y="159"/>
                    </a:cubicBezTo>
                    <a:lnTo>
                      <a:pt x="25" y="13"/>
                    </a:lnTo>
                    <a:cubicBezTo>
                      <a:pt x="25" y="5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7"/>
              <p:cNvSpPr/>
              <p:nvPr/>
            </p:nvSpPr>
            <p:spPr>
              <a:xfrm>
                <a:off x="8976259" y="2709883"/>
                <a:ext cx="40295" cy="4411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58" extrusionOk="0">
                    <a:moveTo>
                      <a:pt x="308" y="1"/>
                    </a:moveTo>
                    <a:cubicBezTo>
                      <a:pt x="303" y="1"/>
                      <a:pt x="300" y="5"/>
                      <a:pt x="297" y="11"/>
                    </a:cubicBezTo>
                    <a:cubicBezTo>
                      <a:pt x="264" y="157"/>
                      <a:pt x="155" y="278"/>
                      <a:pt x="13" y="328"/>
                    </a:cubicBezTo>
                    <a:cubicBezTo>
                      <a:pt x="5" y="332"/>
                      <a:pt x="1" y="341"/>
                      <a:pt x="5" y="349"/>
                    </a:cubicBezTo>
                    <a:cubicBezTo>
                      <a:pt x="5" y="353"/>
                      <a:pt x="9" y="353"/>
                      <a:pt x="17" y="357"/>
                    </a:cubicBezTo>
                    <a:lnTo>
                      <a:pt x="22" y="353"/>
                    </a:lnTo>
                    <a:cubicBezTo>
                      <a:pt x="172" y="299"/>
                      <a:pt x="285" y="174"/>
                      <a:pt x="322" y="15"/>
                    </a:cubicBezTo>
                    <a:cubicBezTo>
                      <a:pt x="326" y="7"/>
                      <a:pt x="322" y="2"/>
                      <a:pt x="314" y="2"/>
                    </a:cubicBezTo>
                    <a:cubicBezTo>
                      <a:pt x="312" y="1"/>
                      <a:pt x="310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7"/>
              <p:cNvSpPr/>
              <p:nvPr/>
            </p:nvSpPr>
            <p:spPr>
              <a:xfrm>
                <a:off x="8982420" y="2713086"/>
                <a:ext cx="12692" cy="1823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8" extrusionOk="0">
                    <a:moveTo>
                      <a:pt x="82" y="0"/>
                    </a:moveTo>
                    <a:cubicBezTo>
                      <a:pt x="78" y="0"/>
                      <a:pt x="74" y="2"/>
                      <a:pt x="72" y="6"/>
                    </a:cubicBezTo>
                    <a:lnTo>
                      <a:pt x="5" y="131"/>
                    </a:lnTo>
                    <a:cubicBezTo>
                      <a:pt x="1" y="135"/>
                      <a:pt x="5" y="143"/>
                      <a:pt x="9" y="148"/>
                    </a:cubicBezTo>
                    <a:lnTo>
                      <a:pt x="18" y="148"/>
                    </a:lnTo>
                    <a:cubicBezTo>
                      <a:pt x="22" y="148"/>
                      <a:pt x="26" y="143"/>
                      <a:pt x="26" y="139"/>
                    </a:cubicBezTo>
                    <a:lnTo>
                      <a:pt x="97" y="18"/>
                    </a:lnTo>
                    <a:cubicBezTo>
                      <a:pt x="103" y="9"/>
                      <a:pt x="92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7"/>
              <p:cNvSpPr/>
              <p:nvPr/>
            </p:nvSpPr>
            <p:spPr>
              <a:xfrm>
                <a:off x="8920930" y="2705939"/>
                <a:ext cx="6161" cy="13062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6" extrusionOk="0">
                    <a:moveTo>
                      <a:pt x="18" y="0"/>
                    </a:moveTo>
                    <a:cubicBezTo>
                      <a:pt x="10" y="0"/>
                      <a:pt x="1" y="6"/>
                      <a:pt x="3" y="14"/>
                    </a:cubicBezTo>
                    <a:lnTo>
                      <a:pt x="20" y="93"/>
                    </a:lnTo>
                    <a:cubicBezTo>
                      <a:pt x="24" y="101"/>
                      <a:pt x="28" y="105"/>
                      <a:pt x="32" y="105"/>
                    </a:cubicBezTo>
                    <a:lnTo>
                      <a:pt x="37" y="105"/>
                    </a:lnTo>
                    <a:cubicBezTo>
                      <a:pt x="45" y="101"/>
                      <a:pt x="49" y="93"/>
                      <a:pt x="45" y="89"/>
                    </a:cubicBezTo>
                    <a:lnTo>
                      <a:pt x="28" y="9"/>
                    </a:lnTo>
                    <a:cubicBezTo>
                      <a:pt x="28" y="3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57"/>
              <p:cNvSpPr/>
              <p:nvPr/>
            </p:nvSpPr>
            <p:spPr>
              <a:xfrm>
                <a:off x="8712429" y="1563632"/>
                <a:ext cx="225383" cy="2476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01" extrusionOk="0">
                    <a:moveTo>
                      <a:pt x="84" y="0"/>
                    </a:moveTo>
                    <a:cubicBezTo>
                      <a:pt x="76" y="0"/>
                      <a:pt x="71" y="0"/>
                      <a:pt x="67" y="5"/>
                    </a:cubicBezTo>
                    <a:cubicBezTo>
                      <a:pt x="30" y="21"/>
                      <a:pt x="5" y="59"/>
                      <a:pt x="0" y="101"/>
                    </a:cubicBezTo>
                    <a:cubicBezTo>
                      <a:pt x="5" y="142"/>
                      <a:pt x="34" y="176"/>
                      <a:pt x="71" y="197"/>
                    </a:cubicBezTo>
                    <a:cubicBezTo>
                      <a:pt x="71" y="197"/>
                      <a:pt x="76" y="197"/>
                      <a:pt x="84" y="201"/>
                    </a:cubicBezTo>
                    <a:cubicBezTo>
                      <a:pt x="92" y="201"/>
                      <a:pt x="101" y="192"/>
                      <a:pt x="105" y="184"/>
                    </a:cubicBezTo>
                    <a:cubicBezTo>
                      <a:pt x="113" y="172"/>
                      <a:pt x="105" y="159"/>
                      <a:pt x="96" y="151"/>
                    </a:cubicBezTo>
                    <a:cubicBezTo>
                      <a:pt x="84" y="142"/>
                      <a:pt x="51" y="121"/>
                      <a:pt x="51" y="96"/>
                    </a:cubicBezTo>
                    <a:cubicBezTo>
                      <a:pt x="51" y="84"/>
                      <a:pt x="63" y="67"/>
                      <a:pt x="88" y="50"/>
                    </a:cubicBezTo>
                    <a:lnTo>
                      <a:pt x="1737" y="50"/>
                    </a:lnTo>
                    <a:cubicBezTo>
                      <a:pt x="1762" y="67"/>
                      <a:pt x="1774" y="84"/>
                      <a:pt x="1774" y="96"/>
                    </a:cubicBezTo>
                    <a:cubicBezTo>
                      <a:pt x="1774" y="121"/>
                      <a:pt x="1745" y="142"/>
                      <a:pt x="1733" y="151"/>
                    </a:cubicBezTo>
                    <a:cubicBezTo>
                      <a:pt x="1708" y="165"/>
                      <a:pt x="1722" y="200"/>
                      <a:pt x="1745" y="200"/>
                    </a:cubicBezTo>
                    <a:cubicBezTo>
                      <a:pt x="1749" y="200"/>
                      <a:pt x="1753" y="199"/>
                      <a:pt x="1758" y="197"/>
                    </a:cubicBezTo>
                    <a:cubicBezTo>
                      <a:pt x="1795" y="176"/>
                      <a:pt x="1820" y="142"/>
                      <a:pt x="1829" y="101"/>
                    </a:cubicBezTo>
                    <a:cubicBezTo>
                      <a:pt x="1825" y="59"/>
                      <a:pt x="1799" y="21"/>
                      <a:pt x="1758" y="5"/>
                    </a:cubicBezTo>
                    <a:cubicBezTo>
                      <a:pt x="1754" y="0"/>
                      <a:pt x="1749" y="0"/>
                      <a:pt x="1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9" name="Google Shape;2519;p57"/>
          <p:cNvSpPr/>
          <p:nvPr/>
        </p:nvSpPr>
        <p:spPr>
          <a:xfrm rot="-2840429" flipH="1">
            <a:off x="7873479" y="173451"/>
            <a:ext cx="215708" cy="255600"/>
          </a:xfrm>
          <a:custGeom>
            <a:avLst/>
            <a:gdLst/>
            <a:ahLst/>
            <a:cxnLst/>
            <a:rect l="l" t="t" r="r" b="b"/>
            <a:pathLst>
              <a:path w="1341" h="1589" extrusionOk="0">
                <a:moveTo>
                  <a:pt x="1161" y="1"/>
                </a:moveTo>
                <a:cubicBezTo>
                  <a:pt x="1069" y="1"/>
                  <a:pt x="977" y="65"/>
                  <a:pt x="984" y="186"/>
                </a:cubicBezTo>
                <a:cubicBezTo>
                  <a:pt x="984" y="218"/>
                  <a:pt x="1003" y="1013"/>
                  <a:pt x="208" y="1242"/>
                </a:cubicBezTo>
                <a:cubicBezTo>
                  <a:pt x="0" y="1300"/>
                  <a:pt x="65" y="1588"/>
                  <a:pt x="245" y="1588"/>
                </a:cubicBezTo>
                <a:cubicBezTo>
                  <a:pt x="264" y="1588"/>
                  <a:pt x="283" y="1585"/>
                  <a:pt x="303" y="1579"/>
                </a:cubicBezTo>
                <a:cubicBezTo>
                  <a:pt x="895" y="1420"/>
                  <a:pt x="1315" y="892"/>
                  <a:pt x="1340" y="275"/>
                </a:cubicBezTo>
                <a:cubicBezTo>
                  <a:pt x="1340" y="237"/>
                  <a:pt x="1340" y="205"/>
                  <a:pt x="1340" y="174"/>
                </a:cubicBezTo>
                <a:cubicBezTo>
                  <a:pt x="1334" y="57"/>
                  <a:pt x="1248" y="1"/>
                  <a:pt x="11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57"/>
          <p:cNvSpPr/>
          <p:nvPr/>
        </p:nvSpPr>
        <p:spPr>
          <a:xfrm rot="-2910112" flipH="1">
            <a:off x="412601" y="354023"/>
            <a:ext cx="290828" cy="159730"/>
          </a:xfrm>
          <a:custGeom>
            <a:avLst/>
            <a:gdLst/>
            <a:ahLst/>
            <a:cxnLst/>
            <a:rect l="l" t="t" r="r" b="b"/>
            <a:pathLst>
              <a:path w="1808" h="993" extrusionOk="0">
                <a:moveTo>
                  <a:pt x="1287" y="0"/>
                </a:moveTo>
                <a:cubicBezTo>
                  <a:pt x="640" y="0"/>
                  <a:pt x="215" y="456"/>
                  <a:pt x="65" y="739"/>
                </a:cubicBezTo>
                <a:cubicBezTo>
                  <a:pt x="0" y="877"/>
                  <a:pt x="114" y="992"/>
                  <a:pt x="231" y="992"/>
                </a:cubicBezTo>
                <a:cubicBezTo>
                  <a:pt x="287" y="992"/>
                  <a:pt x="344" y="966"/>
                  <a:pt x="383" y="905"/>
                </a:cubicBezTo>
                <a:cubicBezTo>
                  <a:pt x="394" y="877"/>
                  <a:pt x="678" y="356"/>
                  <a:pt x="1285" y="356"/>
                </a:cubicBezTo>
                <a:cubicBezTo>
                  <a:pt x="1377" y="356"/>
                  <a:pt x="1477" y="368"/>
                  <a:pt x="1585" y="396"/>
                </a:cubicBezTo>
                <a:cubicBezTo>
                  <a:pt x="1597" y="398"/>
                  <a:pt x="1610" y="400"/>
                  <a:pt x="1622" y="400"/>
                </a:cubicBezTo>
                <a:cubicBezTo>
                  <a:pt x="1704" y="400"/>
                  <a:pt x="1779" y="346"/>
                  <a:pt x="1801" y="269"/>
                </a:cubicBezTo>
                <a:cubicBezTo>
                  <a:pt x="1801" y="256"/>
                  <a:pt x="1807" y="243"/>
                  <a:pt x="1807" y="231"/>
                </a:cubicBezTo>
                <a:cubicBezTo>
                  <a:pt x="1807" y="148"/>
                  <a:pt x="1757" y="72"/>
                  <a:pt x="1674" y="53"/>
                </a:cubicBezTo>
                <a:cubicBezTo>
                  <a:pt x="1537" y="16"/>
                  <a:pt x="1408" y="0"/>
                  <a:pt x="1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92080" y="267494"/>
            <a:ext cx="3096344" cy="4032448"/>
          </a:xfrm>
        </p:spPr>
        <p:txBody>
          <a:bodyPr/>
          <a:lstStyle/>
          <a:p>
            <a:r>
              <a:rPr lang="vi-VN" sz="2400" dirty="0"/>
              <a:t>Chuối là tên gọi các loài cây thuộc </a:t>
            </a:r>
            <a:r>
              <a:rPr lang="vi-VN" sz="2400" dirty="0">
                <a:hlinkClick r:id="rId2" tooltip="Chi (sinh học)"/>
              </a:rPr>
              <a:t>chi</a:t>
            </a:r>
            <a:r>
              <a:rPr lang="vi-VN" sz="2400" dirty="0"/>
              <a:t> </a:t>
            </a:r>
            <a:r>
              <a:rPr lang="vi-VN" sz="2400" dirty="0" smtClean="0">
                <a:hlinkClick r:id="rId3" tooltip="Musa (chi)"/>
              </a:rPr>
              <a:t>Musa</a:t>
            </a:r>
            <a:r>
              <a:rPr lang="en-US" sz="2400" dirty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vi-VN" sz="2400" dirty="0"/>
              <a:t> </a:t>
            </a:r>
            <a:r>
              <a:rPr lang="vi-VN" sz="2400" dirty="0">
                <a:hlinkClick r:id="rId4" tooltip="Đông Nam Á"/>
              </a:rPr>
              <a:t>Đông Nam Á</a:t>
            </a:r>
            <a:r>
              <a:rPr lang="vi-VN" sz="2400" dirty="0"/>
              <a:t> và </a:t>
            </a:r>
            <a:r>
              <a:rPr lang="vi-VN" sz="2400" dirty="0">
                <a:hlinkClick r:id="rId5" tooltip="Úc"/>
              </a:rPr>
              <a:t>Úc</a:t>
            </a:r>
            <a:r>
              <a:rPr lang="vi-VN" sz="2400" dirty="0"/>
              <a:t>. Ngày nay, nó được trồng khắp vùng nhiệt đới</a:t>
            </a:r>
            <a:endParaRPr lang="en-US" sz="2400" dirty="0"/>
          </a:p>
        </p:txBody>
      </p:sp>
      <p:pic>
        <p:nvPicPr>
          <p:cNvPr id="1026" name="Picture 2" descr="Hình ảnh Cây Chuối, Clipart Chuối, Trái Chuối, Trang Trí miễn phí tải tập  tin PNG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84634"/>
            <a:ext cx="7128792" cy="61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32" name="Google Shape;3532;p6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Công dụng</a:t>
            </a:r>
            <a:endParaRPr dirty="0"/>
          </a:p>
        </p:txBody>
      </p:sp>
      <p:sp>
        <p:nvSpPr>
          <p:cNvPr id="3534" name="Google Shape;3534;p64"/>
          <p:cNvSpPr/>
          <p:nvPr/>
        </p:nvSpPr>
        <p:spPr>
          <a:xfrm>
            <a:off x="4053787" y="761844"/>
            <a:ext cx="1036073" cy="843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nchers"/>
              </a:rPr>
              <a:t>03</a:t>
            </a:r>
          </a:p>
        </p:txBody>
      </p:sp>
      <p:grpSp>
        <p:nvGrpSpPr>
          <p:cNvPr id="3535" name="Google Shape;3535;p64"/>
          <p:cNvGrpSpPr/>
          <p:nvPr/>
        </p:nvGrpSpPr>
        <p:grpSpPr>
          <a:xfrm rot="-745725" flipH="1">
            <a:off x="619937" y="3273227"/>
            <a:ext cx="1492450" cy="1181001"/>
            <a:chOff x="500896" y="613072"/>
            <a:chExt cx="1053849" cy="833929"/>
          </a:xfrm>
        </p:grpSpPr>
        <p:sp>
          <p:nvSpPr>
            <p:cNvPr id="3536" name="Google Shape;3536;p64"/>
            <p:cNvSpPr/>
            <p:nvPr/>
          </p:nvSpPr>
          <p:spPr>
            <a:xfrm>
              <a:off x="500896" y="631595"/>
              <a:ext cx="965142" cy="815406"/>
            </a:xfrm>
            <a:custGeom>
              <a:avLst/>
              <a:gdLst/>
              <a:ahLst/>
              <a:cxnLst/>
              <a:rect l="l" t="t" r="r" b="b"/>
              <a:pathLst>
                <a:path w="30939" h="26139" extrusionOk="0">
                  <a:moveTo>
                    <a:pt x="6584" y="1"/>
                  </a:moveTo>
                  <a:cubicBezTo>
                    <a:pt x="6343" y="1"/>
                    <a:pt x="6063" y="201"/>
                    <a:pt x="5863" y="813"/>
                  </a:cubicBezTo>
                  <a:cubicBezTo>
                    <a:pt x="5092" y="2587"/>
                    <a:pt x="4873" y="4542"/>
                    <a:pt x="5233" y="6445"/>
                  </a:cubicBezTo>
                  <a:cubicBezTo>
                    <a:pt x="4985" y="6403"/>
                    <a:pt x="4698" y="6372"/>
                    <a:pt x="4397" y="6372"/>
                  </a:cubicBezTo>
                  <a:cubicBezTo>
                    <a:pt x="3481" y="6372"/>
                    <a:pt x="2435" y="6659"/>
                    <a:pt x="1942" y="7820"/>
                  </a:cubicBezTo>
                  <a:cubicBezTo>
                    <a:pt x="977" y="10083"/>
                    <a:pt x="2996" y="12063"/>
                    <a:pt x="2996" y="12063"/>
                  </a:cubicBezTo>
                  <a:cubicBezTo>
                    <a:pt x="1479" y="13413"/>
                    <a:pt x="1414" y="15380"/>
                    <a:pt x="2173" y="17116"/>
                  </a:cubicBezTo>
                  <a:cubicBezTo>
                    <a:pt x="2173" y="17116"/>
                    <a:pt x="26" y="18685"/>
                    <a:pt x="1209" y="20986"/>
                  </a:cubicBezTo>
                  <a:cubicBezTo>
                    <a:pt x="1209" y="20986"/>
                    <a:pt x="0" y="23776"/>
                    <a:pt x="3497" y="25242"/>
                  </a:cubicBezTo>
                  <a:cubicBezTo>
                    <a:pt x="4268" y="25562"/>
                    <a:pt x="5335" y="25681"/>
                    <a:pt x="6524" y="25681"/>
                  </a:cubicBezTo>
                  <a:cubicBezTo>
                    <a:pt x="9905" y="25681"/>
                    <a:pt x="14279" y="24724"/>
                    <a:pt x="15681" y="24724"/>
                  </a:cubicBezTo>
                  <a:cubicBezTo>
                    <a:pt x="15785" y="24724"/>
                    <a:pt x="15873" y="24729"/>
                    <a:pt x="15943" y="24741"/>
                  </a:cubicBezTo>
                  <a:lnTo>
                    <a:pt x="16110" y="24779"/>
                  </a:lnTo>
                  <a:lnTo>
                    <a:pt x="16110" y="24779"/>
                  </a:lnTo>
                  <a:lnTo>
                    <a:pt x="16046" y="24766"/>
                  </a:lnTo>
                  <a:lnTo>
                    <a:pt x="16046" y="24766"/>
                  </a:lnTo>
                  <a:cubicBezTo>
                    <a:pt x="18191" y="25441"/>
                    <a:pt x="20668" y="26138"/>
                    <a:pt x="22898" y="26138"/>
                  </a:cubicBezTo>
                  <a:cubicBezTo>
                    <a:pt x="25388" y="26138"/>
                    <a:pt x="27569" y="25269"/>
                    <a:pt x="28634" y="22529"/>
                  </a:cubicBezTo>
                  <a:cubicBezTo>
                    <a:pt x="28736" y="22439"/>
                    <a:pt x="28826" y="22349"/>
                    <a:pt x="28904" y="22285"/>
                  </a:cubicBezTo>
                  <a:cubicBezTo>
                    <a:pt x="29096" y="22079"/>
                    <a:pt x="29264" y="21848"/>
                    <a:pt x="29366" y="21591"/>
                  </a:cubicBezTo>
                  <a:cubicBezTo>
                    <a:pt x="29482" y="21346"/>
                    <a:pt x="29521" y="21063"/>
                    <a:pt x="29469" y="20806"/>
                  </a:cubicBezTo>
                  <a:cubicBezTo>
                    <a:pt x="29546" y="20691"/>
                    <a:pt x="29624" y="20562"/>
                    <a:pt x="29701" y="20446"/>
                  </a:cubicBezTo>
                  <a:cubicBezTo>
                    <a:pt x="29894" y="20073"/>
                    <a:pt x="30061" y="19675"/>
                    <a:pt x="30035" y="19315"/>
                  </a:cubicBezTo>
                  <a:cubicBezTo>
                    <a:pt x="30035" y="19302"/>
                    <a:pt x="30938" y="15779"/>
                    <a:pt x="29544" y="15779"/>
                  </a:cubicBezTo>
                  <a:cubicBezTo>
                    <a:pt x="29536" y="15779"/>
                    <a:pt x="29528" y="15779"/>
                    <a:pt x="29521" y="15779"/>
                  </a:cubicBezTo>
                  <a:cubicBezTo>
                    <a:pt x="29906" y="13953"/>
                    <a:pt x="28081" y="12488"/>
                    <a:pt x="28081" y="12488"/>
                  </a:cubicBezTo>
                  <a:cubicBezTo>
                    <a:pt x="28119" y="11575"/>
                    <a:pt x="26203" y="10289"/>
                    <a:pt x="26203" y="10289"/>
                  </a:cubicBezTo>
                  <a:cubicBezTo>
                    <a:pt x="26113" y="9775"/>
                    <a:pt x="25483" y="8939"/>
                    <a:pt x="24365" y="8566"/>
                  </a:cubicBezTo>
                  <a:lnTo>
                    <a:pt x="20019" y="4529"/>
                  </a:lnTo>
                  <a:cubicBezTo>
                    <a:pt x="19839" y="4040"/>
                    <a:pt x="19543" y="3603"/>
                    <a:pt x="19158" y="3243"/>
                  </a:cubicBezTo>
                  <a:lnTo>
                    <a:pt x="19093" y="3179"/>
                  </a:lnTo>
                  <a:cubicBezTo>
                    <a:pt x="18720" y="2857"/>
                    <a:pt x="18296" y="2613"/>
                    <a:pt x="17820" y="2484"/>
                  </a:cubicBezTo>
                  <a:lnTo>
                    <a:pt x="17820" y="2934"/>
                  </a:lnTo>
                  <a:cubicBezTo>
                    <a:pt x="17730" y="3423"/>
                    <a:pt x="17396" y="4195"/>
                    <a:pt x="16149" y="4850"/>
                  </a:cubicBezTo>
                  <a:cubicBezTo>
                    <a:pt x="15738" y="5069"/>
                    <a:pt x="15326" y="5313"/>
                    <a:pt x="14940" y="5583"/>
                  </a:cubicBezTo>
                  <a:cubicBezTo>
                    <a:pt x="14940" y="5583"/>
                    <a:pt x="14622" y="5541"/>
                    <a:pt x="14141" y="5541"/>
                  </a:cubicBezTo>
                  <a:cubicBezTo>
                    <a:pt x="13262" y="5541"/>
                    <a:pt x="11840" y="5681"/>
                    <a:pt x="10826" y="6470"/>
                  </a:cubicBezTo>
                  <a:lnTo>
                    <a:pt x="10196" y="6470"/>
                  </a:lnTo>
                  <a:cubicBezTo>
                    <a:pt x="9926" y="6419"/>
                    <a:pt x="9669" y="6380"/>
                    <a:pt x="9399" y="6380"/>
                  </a:cubicBezTo>
                  <a:cubicBezTo>
                    <a:pt x="9094" y="5550"/>
                    <a:pt x="8450" y="5154"/>
                    <a:pt x="7767" y="5154"/>
                  </a:cubicBezTo>
                  <a:cubicBezTo>
                    <a:pt x="7328" y="5154"/>
                    <a:pt x="6872" y="5318"/>
                    <a:pt x="6480" y="5635"/>
                  </a:cubicBezTo>
                  <a:cubicBezTo>
                    <a:pt x="6185" y="5879"/>
                    <a:pt x="5850" y="6097"/>
                    <a:pt x="5516" y="6290"/>
                  </a:cubicBezTo>
                  <a:cubicBezTo>
                    <a:pt x="5400" y="5776"/>
                    <a:pt x="5207" y="4387"/>
                    <a:pt x="5773" y="2202"/>
                  </a:cubicBezTo>
                  <a:cubicBezTo>
                    <a:pt x="5915" y="1572"/>
                    <a:pt x="6326" y="1032"/>
                    <a:pt x="6892" y="723"/>
                  </a:cubicBezTo>
                  <a:cubicBezTo>
                    <a:pt x="6969" y="684"/>
                    <a:pt x="7020" y="633"/>
                    <a:pt x="7059" y="556"/>
                  </a:cubicBezTo>
                  <a:cubicBezTo>
                    <a:pt x="7146" y="344"/>
                    <a:pt x="6899" y="1"/>
                    <a:pt x="6584" y="1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589550" y="613951"/>
              <a:ext cx="965142" cy="815406"/>
            </a:xfrm>
            <a:custGeom>
              <a:avLst/>
              <a:gdLst/>
              <a:ahLst/>
              <a:cxnLst/>
              <a:rect l="l" t="t" r="r" b="b"/>
              <a:pathLst>
                <a:path w="30939" h="26139" extrusionOk="0">
                  <a:moveTo>
                    <a:pt x="6584" y="1"/>
                  </a:moveTo>
                  <a:cubicBezTo>
                    <a:pt x="6343" y="1"/>
                    <a:pt x="6063" y="201"/>
                    <a:pt x="5863" y="813"/>
                  </a:cubicBezTo>
                  <a:cubicBezTo>
                    <a:pt x="5092" y="2587"/>
                    <a:pt x="4873" y="4542"/>
                    <a:pt x="5233" y="6445"/>
                  </a:cubicBezTo>
                  <a:cubicBezTo>
                    <a:pt x="4985" y="6403"/>
                    <a:pt x="4698" y="6372"/>
                    <a:pt x="4397" y="6372"/>
                  </a:cubicBezTo>
                  <a:cubicBezTo>
                    <a:pt x="3481" y="6372"/>
                    <a:pt x="2435" y="6659"/>
                    <a:pt x="1942" y="7820"/>
                  </a:cubicBezTo>
                  <a:cubicBezTo>
                    <a:pt x="977" y="10083"/>
                    <a:pt x="2996" y="12063"/>
                    <a:pt x="2996" y="12063"/>
                  </a:cubicBezTo>
                  <a:cubicBezTo>
                    <a:pt x="1479" y="13413"/>
                    <a:pt x="1414" y="15380"/>
                    <a:pt x="2173" y="17116"/>
                  </a:cubicBezTo>
                  <a:cubicBezTo>
                    <a:pt x="2173" y="17116"/>
                    <a:pt x="26" y="18685"/>
                    <a:pt x="1209" y="20986"/>
                  </a:cubicBezTo>
                  <a:cubicBezTo>
                    <a:pt x="1209" y="20986"/>
                    <a:pt x="0" y="23776"/>
                    <a:pt x="3497" y="25242"/>
                  </a:cubicBezTo>
                  <a:cubicBezTo>
                    <a:pt x="4268" y="25562"/>
                    <a:pt x="5335" y="25681"/>
                    <a:pt x="6524" y="25681"/>
                  </a:cubicBezTo>
                  <a:cubicBezTo>
                    <a:pt x="9905" y="25681"/>
                    <a:pt x="14279" y="24724"/>
                    <a:pt x="15681" y="24724"/>
                  </a:cubicBezTo>
                  <a:cubicBezTo>
                    <a:pt x="15785" y="24724"/>
                    <a:pt x="15873" y="24729"/>
                    <a:pt x="15943" y="24741"/>
                  </a:cubicBezTo>
                  <a:lnTo>
                    <a:pt x="16110" y="24779"/>
                  </a:lnTo>
                  <a:lnTo>
                    <a:pt x="16110" y="24779"/>
                  </a:lnTo>
                  <a:lnTo>
                    <a:pt x="16046" y="24766"/>
                  </a:lnTo>
                  <a:lnTo>
                    <a:pt x="16046" y="24766"/>
                  </a:lnTo>
                  <a:cubicBezTo>
                    <a:pt x="18191" y="25441"/>
                    <a:pt x="20668" y="26138"/>
                    <a:pt x="22898" y="26138"/>
                  </a:cubicBezTo>
                  <a:cubicBezTo>
                    <a:pt x="25388" y="26138"/>
                    <a:pt x="27569" y="25269"/>
                    <a:pt x="28634" y="22529"/>
                  </a:cubicBezTo>
                  <a:cubicBezTo>
                    <a:pt x="28736" y="22439"/>
                    <a:pt x="28826" y="22349"/>
                    <a:pt x="28904" y="22285"/>
                  </a:cubicBezTo>
                  <a:cubicBezTo>
                    <a:pt x="29096" y="22079"/>
                    <a:pt x="29264" y="21848"/>
                    <a:pt x="29366" y="21591"/>
                  </a:cubicBezTo>
                  <a:cubicBezTo>
                    <a:pt x="29482" y="21346"/>
                    <a:pt x="29521" y="21063"/>
                    <a:pt x="29469" y="20806"/>
                  </a:cubicBezTo>
                  <a:cubicBezTo>
                    <a:pt x="29546" y="20691"/>
                    <a:pt x="29624" y="20562"/>
                    <a:pt x="29701" y="20446"/>
                  </a:cubicBezTo>
                  <a:cubicBezTo>
                    <a:pt x="29894" y="20073"/>
                    <a:pt x="30061" y="19675"/>
                    <a:pt x="30035" y="19315"/>
                  </a:cubicBezTo>
                  <a:cubicBezTo>
                    <a:pt x="30035" y="19302"/>
                    <a:pt x="30938" y="15779"/>
                    <a:pt x="29544" y="15779"/>
                  </a:cubicBezTo>
                  <a:cubicBezTo>
                    <a:pt x="29536" y="15779"/>
                    <a:pt x="29528" y="15779"/>
                    <a:pt x="29521" y="15779"/>
                  </a:cubicBezTo>
                  <a:cubicBezTo>
                    <a:pt x="29906" y="13953"/>
                    <a:pt x="28081" y="12488"/>
                    <a:pt x="28081" y="12488"/>
                  </a:cubicBezTo>
                  <a:cubicBezTo>
                    <a:pt x="28119" y="11575"/>
                    <a:pt x="26203" y="10289"/>
                    <a:pt x="26203" y="10289"/>
                  </a:cubicBezTo>
                  <a:cubicBezTo>
                    <a:pt x="26113" y="9775"/>
                    <a:pt x="25483" y="8939"/>
                    <a:pt x="24365" y="8566"/>
                  </a:cubicBezTo>
                  <a:lnTo>
                    <a:pt x="20019" y="4529"/>
                  </a:lnTo>
                  <a:cubicBezTo>
                    <a:pt x="19839" y="4040"/>
                    <a:pt x="19543" y="3603"/>
                    <a:pt x="19158" y="3243"/>
                  </a:cubicBezTo>
                  <a:lnTo>
                    <a:pt x="19093" y="3179"/>
                  </a:lnTo>
                  <a:cubicBezTo>
                    <a:pt x="18720" y="2857"/>
                    <a:pt x="18296" y="2613"/>
                    <a:pt x="17820" y="2484"/>
                  </a:cubicBezTo>
                  <a:lnTo>
                    <a:pt x="17820" y="2934"/>
                  </a:lnTo>
                  <a:cubicBezTo>
                    <a:pt x="17730" y="3423"/>
                    <a:pt x="17396" y="4195"/>
                    <a:pt x="16149" y="4850"/>
                  </a:cubicBezTo>
                  <a:cubicBezTo>
                    <a:pt x="15738" y="5069"/>
                    <a:pt x="15326" y="5313"/>
                    <a:pt x="14940" y="5583"/>
                  </a:cubicBezTo>
                  <a:cubicBezTo>
                    <a:pt x="14940" y="5583"/>
                    <a:pt x="14622" y="5541"/>
                    <a:pt x="14141" y="5541"/>
                  </a:cubicBezTo>
                  <a:cubicBezTo>
                    <a:pt x="13262" y="5541"/>
                    <a:pt x="11840" y="5681"/>
                    <a:pt x="10826" y="6470"/>
                  </a:cubicBezTo>
                  <a:lnTo>
                    <a:pt x="10196" y="6470"/>
                  </a:lnTo>
                  <a:cubicBezTo>
                    <a:pt x="9926" y="6419"/>
                    <a:pt x="9669" y="6380"/>
                    <a:pt x="9399" y="6380"/>
                  </a:cubicBezTo>
                  <a:cubicBezTo>
                    <a:pt x="9094" y="5550"/>
                    <a:pt x="8450" y="5154"/>
                    <a:pt x="7767" y="5154"/>
                  </a:cubicBezTo>
                  <a:cubicBezTo>
                    <a:pt x="7328" y="5154"/>
                    <a:pt x="6872" y="5318"/>
                    <a:pt x="6480" y="5635"/>
                  </a:cubicBezTo>
                  <a:cubicBezTo>
                    <a:pt x="6185" y="5879"/>
                    <a:pt x="5850" y="6097"/>
                    <a:pt x="5516" y="6290"/>
                  </a:cubicBezTo>
                  <a:cubicBezTo>
                    <a:pt x="5400" y="5776"/>
                    <a:pt x="5207" y="4387"/>
                    <a:pt x="5773" y="2202"/>
                  </a:cubicBezTo>
                  <a:cubicBezTo>
                    <a:pt x="5915" y="1572"/>
                    <a:pt x="6326" y="1032"/>
                    <a:pt x="6892" y="723"/>
                  </a:cubicBezTo>
                  <a:cubicBezTo>
                    <a:pt x="6969" y="684"/>
                    <a:pt x="7020" y="633"/>
                    <a:pt x="7059" y="556"/>
                  </a:cubicBezTo>
                  <a:cubicBezTo>
                    <a:pt x="7146" y="344"/>
                    <a:pt x="6899" y="1"/>
                    <a:pt x="6584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8" name="Google Shape;3538;p64"/>
            <p:cNvGrpSpPr/>
            <p:nvPr/>
          </p:nvGrpSpPr>
          <p:grpSpPr>
            <a:xfrm>
              <a:off x="610566" y="613072"/>
              <a:ext cx="944179" cy="819992"/>
              <a:chOff x="-1238700" y="253225"/>
              <a:chExt cx="756675" cy="657150"/>
            </a:xfrm>
          </p:grpSpPr>
          <p:sp>
            <p:nvSpPr>
              <p:cNvPr id="3539" name="Google Shape;3539;p64"/>
              <p:cNvSpPr/>
              <p:nvPr/>
            </p:nvSpPr>
            <p:spPr>
              <a:xfrm>
                <a:off x="-1213625" y="524300"/>
                <a:ext cx="693025" cy="349425"/>
              </a:xfrm>
              <a:custGeom>
                <a:avLst/>
                <a:gdLst/>
                <a:ahLst/>
                <a:cxnLst/>
                <a:rect l="l" t="t" r="r" b="b"/>
                <a:pathLst>
                  <a:path w="27721" h="13977" extrusionOk="0">
                    <a:moveTo>
                      <a:pt x="2585" y="5054"/>
                    </a:moveTo>
                    <a:lnTo>
                      <a:pt x="2585" y="5054"/>
                    </a:lnTo>
                    <a:cubicBezTo>
                      <a:pt x="2662" y="5272"/>
                      <a:pt x="2816" y="5465"/>
                      <a:pt x="3009" y="5607"/>
                    </a:cubicBezTo>
                    <a:lnTo>
                      <a:pt x="2996" y="5619"/>
                    </a:lnTo>
                    <a:cubicBezTo>
                      <a:pt x="2803" y="5478"/>
                      <a:pt x="2662" y="5285"/>
                      <a:pt x="2585" y="5054"/>
                    </a:cubicBezTo>
                    <a:close/>
                    <a:moveTo>
                      <a:pt x="1710" y="4218"/>
                    </a:moveTo>
                    <a:lnTo>
                      <a:pt x="1723" y="4231"/>
                    </a:lnTo>
                    <a:cubicBezTo>
                      <a:pt x="1672" y="5144"/>
                      <a:pt x="2109" y="6005"/>
                      <a:pt x="2867" y="6507"/>
                    </a:cubicBezTo>
                    <a:lnTo>
                      <a:pt x="2855" y="6532"/>
                    </a:lnTo>
                    <a:cubicBezTo>
                      <a:pt x="2083" y="6018"/>
                      <a:pt x="1646" y="5144"/>
                      <a:pt x="1697" y="4218"/>
                    </a:cubicBezTo>
                    <a:close/>
                    <a:moveTo>
                      <a:pt x="964" y="3087"/>
                    </a:moveTo>
                    <a:lnTo>
                      <a:pt x="964" y="3099"/>
                    </a:lnTo>
                    <a:cubicBezTo>
                      <a:pt x="926" y="3575"/>
                      <a:pt x="939" y="4064"/>
                      <a:pt x="1016" y="4539"/>
                    </a:cubicBezTo>
                    <a:cubicBezTo>
                      <a:pt x="1247" y="5967"/>
                      <a:pt x="2006" y="7252"/>
                      <a:pt x="3150" y="8139"/>
                    </a:cubicBezTo>
                    <a:lnTo>
                      <a:pt x="3137" y="8165"/>
                    </a:lnTo>
                    <a:cubicBezTo>
                      <a:pt x="2006" y="7278"/>
                      <a:pt x="1247" y="6005"/>
                      <a:pt x="1003" y="4578"/>
                    </a:cubicBezTo>
                    <a:cubicBezTo>
                      <a:pt x="913" y="4089"/>
                      <a:pt x="900" y="3601"/>
                      <a:pt x="952" y="3099"/>
                    </a:cubicBezTo>
                    <a:cubicBezTo>
                      <a:pt x="952" y="3099"/>
                      <a:pt x="952" y="3087"/>
                      <a:pt x="964" y="3087"/>
                    </a:cubicBezTo>
                    <a:close/>
                    <a:moveTo>
                      <a:pt x="16638" y="10184"/>
                    </a:moveTo>
                    <a:lnTo>
                      <a:pt x="16638" y="10184"/>
                    </a:lnTo>
                    <a:cubicBezTo>
                      <a:pt x="16959" y="10544"/>
                      <a:pt x="17383" y="10788"/>
                      <a:pt x="17846" y="10878"/>
                    </a:cubicBezTo>
                    <a:lnTo>
                      <a:pt x="17846" y="10904"/>
                    </a:lnTo>
                    <a:cubicBezTo>
                      <a:pt x="17371" y="10814"/>
                      <a:pt x="16946" y="10557"/>
                      <a:pt x="16638" y="10184"/>
                    </a:cubicBezTo>
                    <a:close/>
                    <a:moveTo>
                      <a:pt x="15082" y="9721"/>
                    </a:moveTo>
                    <a:cubicBezTo>
                      <a:pt x="15995" y="10685"/>
                      <a:pt x="17152" y="11392"/>
                      <a:pt x="18438" y="11740"/>
                    </a:cubicBezTo>
                    <a:lnTo>
                      <a:pt x="18438" y="11765"/>
                    </a:lnTo>
                    <a:cubicBezTo>
                      <a:pt x="17152" y="11405"/>
                      <a:pt x="15995" y="10711"/>
                      <a:pt x="15082" y="9734"/>
                    </a:cubicBezTo>
                    <a:lnTo>
                      <a:pt x="15082" y="9721"/>
                    </a:lnTo>
                    <a:close/>
                    <a:moveTo>
                      <a:pt x="12125" y="9631"/>
                    </a:moveTo>
                    <a:cubicBezTo>
                      <a:pt x="13410" y="9631"/>
                      <a:pt x="14580" y="10364"/>
                      <a:pt x="15583" y="11045"/>
                    </a:cubicBezTo>
                    <a:lnTo>
                      <a:pt x="15763" y="11174"/>
                    </a:lnTo>
                    <a:cubicBezTo>
                      <a:pt x="16753" y="11855"/>
                      <a:pt x="17782" y="12562"/>
                      <a:pt x="18965" y="12730"/>
                    </a:cubicBezTo>
                    <a:lnTo>
                      <a:pt x="18978" y="12755"/>
                    </a:lnTo>
                    <a:cubicBezTo>
                      <a:pt x="17782" y="12575"/>
                      <a:pt x="16753" y="11868"/>
                      <a:pt x="15763" y="11187"/>
                    </a:cubicBezTo>
                    <a:lnTo>
                      <a:pt x="15570" y="11058"/>
                    </a:lnTo>
                    <a:cubicBezTo>
                      <a:pt x="14580" y="10377"/>
                      <a:pt x="13410" y="9657"/>
                      <a:pt x="12112" y="9657"/>
                    </a:cubicBezTo>
                    <a:lnTo>
                      <a:pt x="12086" y="9657"/>
                    </a:lnTo>
                    <a:lnTo>
                      <a:pt x="12086" y="9631"/>
                    </a:lnTo>
                    <a:close/>
                    <a:moveTo>
                      <a:pt x="4282" y="1"/>
                    </a:moveTo>
                    <a:cubicBezTo>
                      <a:pt x="1659" y="541"/>
                      <a:pt x="154" y="1955"/>
                      <a:pt x="64" y="3987"/>
                    </a:cubicBezTo>
                    <a:cubicBezTo>
                      <a:pt x="0" y="5298"/>
                      <a:pt x="540" y="6725"/>
                      <a:pt x="1440" y="7844"/>
                    </a:cubicBezTo>
                    <a:cubicBezTo>
                      <a:pt x="2186" y="8769"/>
                      <a:pt x="3176" y="9502"/>
                      <a:pt x="4243" y="9824"/>
                    </a:cubicBezTo>
                    <a:cubicBezTo>
                      <a:pt x="5053" y="10069"/>
                      <a:pt x="5886" y="10198"/>
                      <a:pt x="6732" y="10198"/>
                    </a:cubicBezTo>
                    <a:cubicBezTo>
                      <a:pt x="6772" y="10198"/>
                      <a:pt x="6813" y="10197"/>
                      <a:pt x="6853" y="10197"/>
                    </a:cubicBezTo>
                    <a:cubicBezTo>
                      <a:pt x="7277" y="10197"/>
                      <a:pt x="7689" y="10184"/>
                      <a:pt x="8087" y="10158"/>
                    </a:cubicBezTo>
                    <a:cubicBezTo>
                      <a:pt x="8486" y="10132"/>
                      <a:pt x="8897" y="10107"/>
                      <a:pt x="9309" y="10107"/>
                    </a:cubicBezTo>
                    <a:cubicBezTo>
                      <a:pt x="10710" y="10107"/>
                      <a:pt x="12523" y="10351"/>
                      <a:pt x="15416" y="12164"/>
                    </a:cubicBezTo>
                    <a:cubicBezTo>
                      <a:pt x="17332" y="13372"/>
                      <a:pt x="19235" y="13977"/>
                      <a:pt x="21086" y="13977"/>
                    </a:cubicBezTo>
                    <a:cubicBezTo>
                      <a:pt x="22861" y="13964"/>
                      <a:pt x="24596" y="13411"/>
                      <a:pt x="26049" y="12382"/>
                    </a:cubicBezTo>
                    <a:cubicBezTo>
                      <a:pt x="26435" y="12112"/>
                      <a:pt x="26808" y="11804"/>
                      <a:pt x="27142" y="11457"/>
                    </a:cubicBezTo>
                    <a:cubicBezTo>
                      <a:pt x="27335" y="11264"/>
                      <a:pt x="27489" y="11032"/>
                      <a:pt x="27605" y="10788"/>
                    </a:cubicBezTo>
                    <a:cubicBezTo>
                      <a:pt x="27669" y="10634"/>
                      <a:pt x="27695" y="10480"/>
                      <a:pt x="27708" y="10325"/>
                    </a:cubicBezTo>
                    <a:lnTo>
                      <a:pt x="27721" y="10184"/>
                    </a:lnTo>
                    <a:lnTo>
                      <a:pt x="27631" y="10300"/>
                    </a:lnTo>
                    <a:cubicBezTo>
                      <a:pt x="27271" y="10750"/>
                      <a:pt x="26821" y="11135"/>
                      <a:pt x="26319" y="11431"/>
                    </a:cubicBezTo>
                    <a:lnTo>
                      <a:pt x="26268" y="11457"/>
                    </a:lnTo>
                    <a:cubicBezTo>
                      <a:pt x="25316" y="12010"/>
                      <a:pt x="24442" y="12280"/>
                      <a:pt x="23593" y="12280"/>
                    </a:cubicBezTo>
                    <a:cubicBezTo>
                      <a:pt x="21999" y="12280"/>
                      <a:pt x="20739" y="11328"/>
                      <a:pt x="19415" y="10325"/>
                    </a:cubicBezTo>
                    <a:cubicBezTo>
                      <a:pt x="18849" y="9875"/>
                      <a:pt x="18258" y="9464"/>
                      <a:pt x="17641" y="9078"/>
                    </a:cubicBezTo>
                    <a:cubicBezTo>
                      <a:pt x="15982" y="8088"/>
                      <a:pt x="13590" y="7715"/>
                      <a:pt x="11893" y="7574"/>
                    </a:cubicBezTo>
                    <a:cubicBezTo>
                      <a:pt x="8807" y="7355"/>
                      <a:pt x="6120" y="5427"/>
                      <a:pt x="4925" y="2585"/>
                    </a:cubicBezTo>
                    <a:cubicBezTo>
                      <a:pt x="4590" y="1775"/>
                      <a:pt x="4385" y="914"/>
                      <a:pt x="4333" y="52"/>
                    </a:cubicBezTo>
                    <a:lnTo>
                      <a:pt x="43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64"/>
              <p:cNvSpPr/>
              <p:nvPr/>
            </p:nvSpPr>
            <p:spPr>
              <a:xfrm>
                <a:off x="-1231625" y="783050"/>
                <a:ext cx="340100" cy="110325"/>
              </a:xfrm>
              <a:custGeom>
                <a:avLst/>
                <a:gdLst/>
                <a:ahLst/>
                <a:cxnLst/>
                <a:rect l="l" t="t" r="r" b="b"/>
                <a:pathLst>
                  <a:path w="13604" h="4413" extrusionOk="0">
                    <a:moveTo>
                      <a:pt x="206" y="1"/>
                    </a:moveTo>
                    <a:lnTo>
                      <a:pt x="180" y="104"/>
                    </a:lnTo>
                    <a:cubicBezTo>
                      <a:pt x="0" y="747"/>
                      <a:pt x="26" y="1428"/>
                      <a:pt x="270" y="2045"/>
                    </a:cubicBezTo>
                    <a:cubicBezTo>
                      <a:pt x="617" y="2894"/>
                      <a:pt x="1376" y="3562"/>
                      <a:pt x="2520" y="4051"/>
                    </a:cubicBezTo>
                    <a:cubicBezTo>
                      <a:pt x="2610" y="4090"/>
                      <a:pt x="2700" y="4115"/>
                      <a:pt x="2790" y="4141"/>
                    </a:cubicBezTo>
                    <a:cubicBezTo>
                      <a:pt x="3321" y="4322"/>
                      <a:pt x="3874" y="4412"/>
                      <a:pt x="4428" y="4412"/>
                    </a:cubicBezTo>
                    <a:cubicBezTo>
                      <a:pt x="4465" y="4412"/>
                      <a:pt x="4502" y="4412"/>
                      <a:pt x="4539" y="4411"/>
                    </a:cubicBezTo>
                    <a:cubicBezTo>
                      <a:pt x="5156" y="4398"/>
                      <a:pt x="5773" y="4347"/>
                      <a:pt x="6377" y="4244"/>
                    </a:cubicBezTo>
                    <a:cubicBezTo>
                      <a:pt x="7007" y="4128"/>
                      <a:pt x="7650" y="3987"/>
                      <a:pt x="8319" y="3832"/>
                    </a:cubicBezTo>
                    <a:cubicBezTo>
                      <a:pt x="9733" y="3511"/>
                      <a:pt x="11186" y="3190"/>
                      <a:pt x="12639" y="3190"/>
                    </a:cubicBezTo>
                    <a:cubicBezTo>
                      <a:pt x="12832" y="3190"/>
                      <a:pt x="13038" y="3202"/>
                      <a:pt x="13230" y="3215"/>
                    </a:cubicBezTo>
                    <a:lnTo>
                      <a:pt x="13603" y="3241"/>
                    </a:lnTo>
                    <a:lnTo>
                      <a:pt x="13230" y="3138"/>
                    </a:lnTo>
                    <a:cubicBezTo>
                      <a:pt x="12793" y="2997"/>
                      <a:pt x="12472" y="2894"/>
                      <a:pt x="12176" y="2817"/>
                    </a:cubicBezTo>
                    <a:cubicBezTo>
                      <a:pt x="11729" y="2699"/>
                      <a:pt x="11270" y="2635"/>
                      <a:pt x="10821" y="2635"/>
                    </a:cubicBezTo>
                    <a:cubicBezTo>
                      <a:pt x="10780" y="2635"/>
                      <a:pt x="10739" y="2636"/>
                      <a:pt x="10698" y="2637"/>
                    </a:cubicBezTo>
                    <a:cubicBezTo>
                      <a:pt x="9939" y="2650"/>
                      <a:pt x="9193" y="2714"/>
                      <a:pt x="8447" y="2804"/>
                    </a:cubicBezTo>
                    <a:cubicBezTo>
                      <a:pt x="7586" y="2920"/>
                      <a:pt x="6737" y="2984"/>
                      <a:pt x="5876" y="3010"/>
                    </a:cubicBezTo>
                    <a:cubicBezTo>
                      <a:pt x="3986" y="3010"/>
                      <a:pt x="2546" y="2508"/>
                      <a:pt x="1376" y="1428"/>
                    </a:cubicBezTo>
                    <a:lnTo>
                      <a:pt x="1350" y="1402"/>
                    </a:lnTo>
                    <a:cubicBezTo>
                      <a:pt x="926" y="1030"/>
                      <a:pt x="553" y="580"/>
                      <a:pt x="257" y="91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64"/>
              <p:cNvSpPr/>
              <p:nvPr/>
            </p:nvSpPr>
            <p:spPr>
              <a:xfrm>
                <a:off x="-1234850" y="685350"/>
                <a:ext cx="690475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27619" h="8834" extrusionOk="0">
                    <a:moveTo>
                      <a:pt x="1158" y="1877"/>
                    </a:moveTo>
                    <a:lnTo>
                      <a:pt x="1171" y="1890"/>
                    </a:lnTo>
                    <a:cubicBezTo>
                      <a:pt x="1068" y="2135"/>
                      <a:pt x="1093" y="2417"/>
                      <a:pt x="1248" y="2623"/>
                    </a:cubicBezTo>
                    <a:lnTo>
                      <a:pt x="1235" y="2636"/>
                    </a:lnTo>
                    <a:cubicBezTo>
                      <a:pt x="1068" y="2417"/>
                      <a:pt x="1042" y="2135"/>
                      <a:pt x="1145" y="1877"/>
                    </a:cubicBezTo>
                    <a:close/>
                    <a:moveTo>
                      <a:pt x="1029" y="1119"/>
                    </a:moveTo>
                    <a:lnTo>
                      <a:pt x="1042" y="1132"/>
                    </a:lnTo>
                    <a:cubicBezTo>
                      <a:pt x="656" y="1685"/>
                      <a:pt x="579" y="2379"/>
                      <a:pt x="836" y="2996"/>
                    </a:cubicBezTo>
                    <a:lnTo>
                      <a:pt x="823" y="3009"/>
                    </a:lnTo>
                    <a:cubicBezTo>
                      <a:pt x="553" y="2379"/>
                      <a:pt x="631" y="1672"/>
                      <a:pt x="1029" y="1119"/>
                    </a:cubicBezTo>
                    <a:close/>
                    <a:moveTo>
                      <a:pt x="9734" y="5323"/>
                    </a:moveTo>
                    <a:lnTo>
                      <a:pt x="11277" y="5439"/>
                    </a:lnTo>
                    <a:lnTo>
                      <a:pt x="11277" y="5439"/>
                    </a:lnTo>
                    <a:lnTo>
                      <a:pt x="9721" y="5336"/>
                    </a:lnTo>
                    <a:cubicBezTo>
                      <a:pt x="9721" y="5336"/>
                      <a:pt x="9734" y="5323"/>
                      <a:pt x="9734" y="5323"/>
                    </a:cubicBezTo>
                    <a:close/>
                    <a:moveTo>
                      <a:pt x="10376" y="5799"/>
                    </a:moveTo>
                    <a:cubicBezTo>
                      <a:pt x="10917" y="5799"/>
                      <a:pt x="11444" y="5850"/>
                      <a:pt x="11971" y="5966"/>
                    </a:cubicBezTo>
                    <a:cubicBezTo>
                      <a:pt x="11444" y="5863"/>
                      <a:pt x="10904" y="5825"/>
                      <a:pt x="10376" y="5825"/>
                    </a:cubicBezTo>
                    <a:cubicBezTo>
                      <a:pt x="9579" y="5825"/>
                      <a:pt x="8782" y="5915"/>
                      <a:pt x="8011" y="6108"/>
                    </a:cubicBezTo>
                    <a:cubicBezTo>
                      <a:pt x="8782" y="5902"/>
                      <a:pt x="9579" y="5799"/>
                      <a:pt x="10376" y="5799"/>
                    </a:cubicBezTo>
                    <a:close/>
                    <a:moveTo>
                      <a:pt x="12819" y="6172"/>
                    </a:moveTo>
                    <a:lnTo>
                      <a:pt x="13372" y="6429"/>
                    </a:lnTo>
                    <a:lnTo>
                      <a:pt x="13372" y="6429"/>
                    </a:lnTo>
                    <a:lnTo>
                      <a:pt x="12807" y="6172"/>
                    </a:lnTo>
                    <a:close/>
                    <a:moveTo>
                      <a:pt x="14221" y="6725"/>
                    </a:moveTo>
                    <a:lnTo>
                      <a:pt x="14594" y="6866"/>
                    </a:lnTo>
                    <a:lnTo>
                      <a:pt x="14594" y="6879"/>
                    </a:lnTo>
                    <a:lnTo>
                      <a:pt x="14208" y="6725"/>
                    </a:lnTo>
                    <a:close/>
                    <a:moveTo>
                      <a:pt x="1286" y="0"/>
                    </a:moveTo>
                    <a:lnTo>
                      <a:pt x="1235" y="39"/>
                    </a:lnTo>
                    <a:cubicBezTo>
                      <a:pt x="901" y="322"/>
                      <a:pt x="116" y="1119"/>
                      <a:pt x="52" y="2250"/>
                    </a:cubicBezTo>
                    <a:cubicBezTo>
                      <a:pt x="1" y="3215"/>
                      <a:pt x="489" y="4192"/>
                      <a:pt x="1505" y="5156"/>
                    </a:cubicBezTo>
                    <a:cubicBezTo>
                      <a:pt x="1518" y="5169"/>
                      <a:pt x="1543" y="5195"/>
                      <a:pt x="1569" y="5220"/>
                    </a:cubicBezTo>
                    <a:cubicBezTo>
                      <a:pt x="2726" y="6288"/>
                      <a:pt x="4128" y="6776"/>
                      <a:pt x="5979" y="6776"/>
                    </a:cubicBezTo>
                    <a:cubicBezTo>
                      <a:pt x="6841" y="6763"/>
                      <a:pt x="7715" y="6699"/>
                      <a:pt x="8576" y="6583"/>
                    </a:cubicBezTo>
                    <a:cubicBezTo>
                      <a:pt x="9322" y="6480"/>
                      <a:pt x="10081" y="6429"/>
                      <a:pt x="10839" y="6403"/>
                    </a:cubicBezTo>
                    <a:cubicBezTo>
                      <a:pt x="11354" y="6403"/>
                      <a:pt x="11855" y="6455"/>
                      <a:pt x="12357" y="6596"/>
                    </a:cubicBezTo>
                    <a:cubicBezTo>
                      <a:pt x="12922" y="6750"/>
                      <a:pt x="13552" y="6956"/>
                      <a:pt x="14234" y="7175"/>
                    </a:cubicBezTo>
                    <a:cubicBezTo>
                      <a:pt x="16548" y="7908"/>
                      <a:pt x="19441" y="8833"/>
                      <a:pt x="22025" y="8833"/>
                    </a:cubicBezTo>
                    <a:cubicBezTo>
                      <a:pt x="24198" y="8833"/>
                      <a:pt x="25792" y="8178"/>
                      <a:pt x="26847" y="6853"/>
                    </a:cubicBezTo>
                    <a:cubicBezTo>
                      <a:pt x="27117" y="6506"/>
                      <a:pt x="27348" y="6120"/>
                      <a:pt x="27528" y="5722"/>
                    </a:cubicBezTo>
                    <a:lnTo>
                      <a:pt x="27618" y="5555"/>
                    </a:lnTo>
                    <a:lnTo>
                      <a:pt x="27464" y="5670"/>
                    </a:lnTo>
                    <a:cubicBezTo>
                      <a:pt x="27181" y="5889"/>
                      <a:pt x="26885" y="6108"/>
                      <a:pt x="26577" y="6300"/>
                    </a:cubicBezTo>
                    <a:cubicBezTo>
                      <a:pt x="25188" y="7188"/>
                      <a:pt x="23581" y="7663"/>
                      <a:pt x="21935" y="7676"/>
                    </a:cubicBezTo>
                    <a:cubicBezTo>
                      <a:pt x="20058" y="7676"/>
                      <a:pt x="18129" y="7059"/>
                      <a:pt x="16201" y="5850"/>
                    </a:cubicBezTo>
                    <a:cubicBezTo>
                      <a:pt x="13347" y="4050"/>
                      <a:pt x="11624" y="3806"/>
                      <a:pt x="10196" y="3806"/>
                    </a:cubicBezTo>
                    <a:cubicBezTo>
                      <a:pt x="9772" y="3806"/>
                      <a:pt x="9361" y="3819"/>
                      <a:pt x="8949" y="3845"/>
                    </a:cubicBezTo>
                    <a:cubicBezTo>
                      <a:pt x="8551" y="3870"/>
                      <a:pt x="8139" y="3896"/>
                      <a:pt x="7702" y="3896"/>
                    </a:cubicBezTo>
                    <a:cubicBezTo>
                      <a:pt x="6802" y="3896"/>
                      <a:pt x="5915" y="3768"/>
                      <a:pt x="5054" y="3510"/>
                    </a:cubicBezTo>
                    <a:cubicBezTo>
                      <a:pt x="4385" y="3305"/>
                      <a:pt x="3755" y="2970"/>
                      <a:pt x="3215" y="2520"/>
                    </a:cubicBezTo>
                    <a:cubicBezTo>
                      <a:pt x="2405" y="1852"/>
                      <a:pt x="1749" y="1003"/>
                      <a:pt x="1312" y="52"/>
                    </a:cubicBez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64"/>
              <p:cNvSpPr/>
              <p:nvPr/>
            </p:nvSpPr>
            <p:spPr>
              <a:xfrm>
                <a:off x="-926925" y="323075"/>
                <a:ext cx="412750" cy="3783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135" extrusionOk="0">
                    <a:moveTo>
                      <a:pt x="4141" y="2071"/>
                    </a:moveTo>
                    <a:lnTo>
                      <a:pt x="4154" y="2097"/>
                    </a:lnTo>
                    <a:lnTo>
                      <a:pt x="3987" y="2315"/>
                    </a:lnTo>
                    <a:lnTo>
                      <a:pt x="4128" y="2071"/>
                    </a:lnTo>
                    <a:close/>
                    <a:moveTo>
                      <a:pt x="4604" y="1840"/>
                    </a:moveTo>
                    <a:lnTo>
                      <a:pt x="4617" y="1852"/>
                    </a:lnTo>
                    <a:cubicBezTo>
                      <a:pt x="4488" y="2328"/>
                      <a:pt x="4205" y="2727"/>
                      <a:pt x="3794" y="2997"/>
                    </a:cubicBezTo>
                    <a:lnTo>
                      <a:pt x="3794" y="2984"/>
                    </a:lnTo>
                    <a:lnTo>
                      <a:pt x="3845" y="2932"/>
                    </a:lnTo>
                    <a:cubicBezTo>
                      <a:pt x="4218" y="2675"/>
                      <a:pt x="4488" y="2290"/>
                      <a:pt x="4604" y="1852"/>
                    </a:cubicBezTo>
                    <a:cubicBezTo>
                      <a:pt x="4604" y="1852"/>
                      <a:pt x="4604" y="1840"/>
                      <a:pt x="4604" y="1840"/>
                    </a:cubicBezTo>
                    <a:close/>
                    <a:moveTo>
                      <a:pt x="2367" y="7497"/>
                    </a:moveTo>
                    <a:cubicBezTo>
                      <a:pt x="2637" y="8294"/>
                      <a:pt x="3202" y="8950"/>
                      <a:pt x="3948" y="9323"/>
                    </a:cubicBezTo>
                    <a:lnTo>
                      <a:pt x="3948" y="9348"/>
                    </a:lnTo>
                    <a:cubicBezTo>
                      <a:pt x="3190" y="8975"/>
                      <a:pt x="2611" y="8307"/>
                      <a:pt x="2367" y="7497"/>
                    </a:cubicBezTo>
                    <a:close/>
                    <a:moveTo>
                      <a:pt x="2778" y="5157"/>
                    </a:moveTo>
                    <a:lnTo>
                      <a:pt x="2778" y="5170"/>
                    </a:lnTo>
                    <a:cubicBezTo>
                      <a:pt x="2304" y="7387"/>
                      <a:pt x="3989" y="9477"/>
                      <a:pt x="6255" y="9477"/>
                    </a:cubicBezTo>
                    <a:cubicBezTo>
                      <a:pt x="6261" y="9477"/>
                      <a:pt x="6268" y="9477"/>
                      <a:pt x="6275" y="9477"/>
                    </a:cubicBezTo>
                    <a:cubicBezTo>
                      <a:pt x="6353" y="9477"/>
                      <a:pt x="6443" y="9477"/>
                      <a:pt x="6507" y="9464"/>
                    </a:cubicBezTo>
                    <a:lnTo>
                      <a:pt x="6520" y="9490"/>
                    </a:lnTo>
                    <a:cubicBezTo>
                      <a:pt x="6443" y="9490"/>
                      <a:pt x="6353" y="9503"/>
                      <a:pt x="6288" y="9503"/>
                    </a:cubicBezTo>
                    <a:cubicBezTo>
                      <a:pt x="6281" y="9503"/>
                      <a:pt x="6274" y="9503"/>
                      <a:pt x="6268" y="9503"/>
                    </a:cubicBezTo>
                    <a:cubicBezTo>
                      <a:pt x="3989" y="9503"/>
                      <a:pt x="2278" y="7387"/>
                      <a:pt x="2765" y="5157"/>
                    </a:cubicBezTo>
                    <a:close/>
                    <a:moveTo>
                      <a:pt x="7818" y="9927"/>
                    </a:moveTo>
                    <a:lnTo>
                      <a:pt x="8333" y="9978"/>
                    </a:lnTo>
                    <a:lnTo>
                      <a:pt x="8333" y="9991"/>
                    </a:lnTo>
                    <a:lnTo>
                      <a:pt x="7818" y="9940"/>
                    </a:lnTo>
                    <a:cubicBezTo>
                      <a:pt x="7818" y="9940"/>
                      <a:pt x="7818" y="9927"/>
                      <a:pt x="7818" y="9927"/>
                    </a:cubicBezTo>
                    <a:close/>
                    <a:moveTo>
                      <a:pt x="8609" y="11280"/>
                    </a:moveTo>
                    <a:cubicBezTo>
                      <a:pt x="8612" y="11280"/>
                      <a:pt x="8615" y="11283"/>
                      <a:pt x="8615" y="11290"/>
                    </a:cubicBezTo>
                    <a:lnTo>
                      <a:pt x="9181" y="11521"/>
                    </a:lnTo>
                    <a:lnTo>
                      <a:pt x="9168" y="11534"/>
                    </a:lnTo>
                    <a:lnTo>
                      <a:pt x="8603" y="11290"/>
                    </a:lnTo>
                    <a:cubicBezTo>
                      <a:pt x="8603" y="11283"/>
                      <a:pt x="8606" y="11280"/>
                      <a:pt x="8609" y="11280"/>
                    </a:cubicBezTo>
                    <a:close/>
                    <a:moveTo>
                      <a:pt x="13398" y="12344"/>
                    </a:moveTo>
                    <a:lnTo>
                      <a:pt x="13720" y="12858"/>
                    </a:lnTo>
                    <a:lnTo>
                      <a:pt x="13694" y="12871"/>
                    </a:lnTo>
                    <a:lnTo>
                      <a:pt x="13373" y="12344"/>
                    </a:lnTo>
                    <a:close/>
                    <a:moveTo>
                      <a:pt x="14684" y="12768"/>
                    </a:moveTo>
                    <a:lnTo>
                      <a:pt x="14697" y="12781"/>
                    </a:lnTo>
                    <a:cubicBezTo>
                      <a:pt x="14748" y="13128"/>
                      <a:pt x="14594" y="13476"/>
                      <a:pt x="14311" y="13681"/>
                    </a:cubicBezTo>
                    <a:lnTo>
                      <a:pt x="14298" y="13656"/>
                    </a:lnTo>
                    <a:cubicBezTo>
                      <a:pt x="14581" y="13450"/>
                      <a:pt x="14723" y="13116"/>
                      <a:pt x="14684" y="12768"/>
                    </a:cubicBezTo>
                    <a:close/>
                    <a:moveTo>
                      <a:pt x="15404" y="12074"/>
                    </a:moveTo>
                    <a:cubicBezTo>
                      <a:pt x="15597" y="12640"/>
                      <a:pt x="15481" y="13270"/>
                      <a:pt x="15083" y="13720"/>
                    </a:cubicBezTo>
                    <a:cubicBezTo>
                      <a:pt x="15044" y="13771"/>
                      <a:pt x="14993" y="13810"/>
                      <a:pt x="14954" y="13848"/>
                    </a:cubicBezTo>
                    <a:cubicBezTo>
                      <a:pt x="14672" y="14082"/>
                      <a:pt x="14331" y="14209"/>
                      <a:pt x="13976" y="14209"/>
                    </a:cubicBezTo>
                    <a:cubicBezTo>
                      <a:pt x="13960" y="14209"/>
                      <a:pt x="13943" y="14209"/>
                      <a:pt x="13926" y="14208"/>
                    </a:cubicBezTo>
                    <a:cubicBezTo>
                      <a:pt x="13643" y="14208"/>
                      <a:pt x="13360" y="14131"/>
                      <a:pt x="13115" y="13977"/>
                    </a:cubicBezTo>
                    <a:lnTo>
                      <a:pt x="13128" y="13977"/>
                    </a:lnTo>
                    <a:cubicBezTo>
                      <a:pt x="13378" y="14121"/>
                      <a:pt x="13654" y="14191"/>
                      <a:pt x="13928" y="14191"/>
                    </a:cubicBezTo>
                    <a:cubicBezTo>
                      <a:pt x="14290" y="14191"/>
                      <a:pt x="14649" y="14070"/>
                      <a:pt x="14941" y="13836"/>
                    </a:cubicBezTo>
                    <a:cubicBezTo>
                      <a:pt x="14993" y="13784"/>
                      <a:pt x="15044" y="13733"/>
                      <a:pt x="15096" y="13668"/>
                    </a:cubicBezTo>
                    <a:cubicBezTo>
                      <a:pt x="15468" y="13231"/>
                      <a:pt x="15584" y="12627"/>
                      <a:pt x="15404" y="12074"/>
                    </a:cubicBezTo>
                    <a:close/>
                    <a:moveTo>
                      <a:pt x="4732" y="1"/>
                    </a:moveTo>
                    <a:lnTo>
                      <a:pt x="4720" y="91"/>
                    </a:lnTo>
                    <a:lnTo>
                      <a:pt x="4720" y="130"/>
                    </a:lnTo>
                    <a:cubicBezTo>
                      <a:pt x="4668" y="592"/>
                      <a:pt x="4385" y="1467"/>
                      <a:pt x="3010" y="2200"/>
                    </a:cubicBezTo>
                    <a:cubicBezTo>
                      <a:pt x="2585" y="2418"/>
                      <a:pt x="2187" y="2650"/>
                      <a:pt x="1788" y="2907"/>
                    </a:cubicBezTo>
                    <a:cubicBezTo>
                      <a:pt x="1222" y="3305"/>
                      <a:pt x="695" y="3781"/>
                      <a:pt x="374" y="4540"/>
                    </a:cubicBezTo>
                    <a:cubicBezTo>
                      <a:pt x="117" y="5144"/>
                      <a:pt x="1" y="5928"/>
                      <a:pt x="117" y="6970"/>
                    </a:cubicBezTo>
                    <a:cubicBezTo>
                      <a:pt x="207" y="7883"/>
                      <a:pt x="940" y="10158"/>
                      <a:pt x="5787" y="11611"/>
                    </a:cubicBezTo>
                    <a:cubicBezTo>
                      <a:pt x="7304" y="12074"/>
                      <a:pt x="8757" y="12768"/>
                      <a:pt x="10068" y="13668"/>
                    </a:cubicBezTo>
                    <a:cubicBezTo>
                      <a:pt x="10570" y="13990"/>
                      <a:pt x="12228" y="15031"/>
                      <a:pt x="13707" y="15134"/>
                    </a:cubicBezTo>
                    <a:lnTo>
                      <a:pt x="14106" y="15134"/>
                    </a:lnTo>
                    <a:cubicBezTo>
                      <a:pt x="14350" y="15121"/>
                      <a:pt x="14594" y="15070"/>
                      <a:pt x="14826" y="14993"/>
                    </a:cubicBezTo>
                    <a:cubicBezTo>
                      <a:pt x="15520" y="14736"/>
                      <a:pt x="15996" y="14118"/>
                      <a:pt x="16240" y="13180"/>
                    </a:cubicBezTo>
                    <a:cubicBezTo>
                      <a:pt x="16510" y="12087"/>
                      <a:pt x="16343" y="11200"/>
                      <a:pt x="15764" y="10531"/>
                    </a:cubicBezTo>
                    <a:cubicBezTo>
                      <a:pt x="15186" y="9863"/>
                      <a:pt x="14273" y="9490"/>
                      <a:pt x="13360" y="9297"/>
                    </a:cubicBezTo>
                    <a:cubicBezTo>
                      <a:pt x="12614" y="9143"/>
                      <a:pt x="11843" y="9065"/>
                      <a:pt x="11084" y="9065"/>
                    </a:cubicBezTo>
                    <a:cubicBezTo>
                      <a:pt x="10673" y="9065"/>
                      <a:pt x="10415" y="9091"/>
                      <a:pt x="10415" y="9091"/>
                    </a:cubicBezTo>
                    <a:cubicBezTo>
                      <a:pt x="10133" y="9104"/>
                      <a:pt x="9850" y="9104"/>
                      <a:pt x="9593" y="9104"/>
                    </a:cubicBezTo>
                    <a:cubicBezTo>
                      <a:pt x="5517" y="9104"/>
                      <a:pt x="4090" y="7985"/>
                      <a:pt x="3601" y="7021"/>
                    </a:cubicBezTo>
                    <a:cubicBezTo>
                      <a:pt x="3074" y="5967"/>
                      <a:pt x="3395" y="4527"/>
                      <a:pt x="4450" y="3177"/>
                    </a:cubicBezTo>
                    <a:cubicBezTo>
                      <a:pt x="5491" y="1865"/>
                      <a:pt x="5118" y="695"/>
                      <a:pt x="4797" y="117"/>
                    </a:cubicBez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64"/>
              <p:cNvSpPr/>
              <p:nvPr/>
            </p:nvSpPr>
            <p:spPr>
              <a:xfrm>
                <a:off x="-1230350" y="385675"/>
                <a:ext cx="206400" cy="16630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6652" extrusionOk="0">
                    <a:moveTo>
                      <a:pt x="6524" y="406"/>
                    </a:moveTo>
                    <a:cubicBezTo>
                      <a:pt x="6542" y="406"/>
                      <a:pt x="6558" y="409"/>
                      <a:pt x="6571" y="416"/>
                    </a:cubicBezTo>
                    <a:cubicBezTo>
                      <a:pt x="6582" y="415"/>
                      <a:pt x="6594" y="415"/>
                      <a:pt x="6605" y="415"/>
                    </a:cubicBezTo>
                    <a:cubicBezTo>
                      <a:pt x="6913" y="415"/>
                      <a:pt x="7194" y="580"/>
                      <a:pt x="7355" y="840"/>
                    </a:cubicBezTo>
                    <a:cubicBezTo>
                      <a:pt x="7175" y="583"/>
                      <a:pt x="6892" y="428"/>
                      <a:pt x="6571" y="428"/>
                    </a:cubicBezTo>
                    <a:lnTo>
                      <a:pt x="6571" y="441"/>
                    </a:lnTo>
                    <a:lnTo>
                      <a:pt x="6468" y="441"/>
                    </a:lnTo>
                    <a:lnTo>
                      <a:pt x="6468" y="416"/>
                    </a:lnTo>
                    <a:cubicBezTo>
                      <a:pt x="6487" y="409"/>
                      <a:pt x="6506" y="406"/>
                      <a:pt x="6524" y="406"/>
                    </a:cubicBezTo>
                    <a:close/>
                    <a:moveTo>
                      <a:pt x="6596" y="763"/>
                    </a:moveTo>
                    <a:lnTo>
                      <a:pt x="6913" y="978"/>
                    </a:lnTo>
                    <a:lnTo>
                      <a:pt x="6905" y="994"/>
                    </a:lnTo>
                    <a:lnTo>
                      <a:pt x="6584" y="763"/>
                    </a:lnTo>
                    <a:close/>
                    <a:moveTo>
                      <a:pt x="1813" y="3206"/>
                    </a:moveTo>
                    <a:lnTo>
                      <a:pt x="1826" y="3219"/>
                    </a:lnTo>
                    <a:cubicBezTo>
                      <a:pt x="1736" y="3566"/>
                      <a:pt x="1723" y="3913"/>
                      <a:pt x="1775" y="4273"/>
                    </a:cubicBezTo>
                    <a:cubicBezTo>
                      <a:pt x="1698" y="3926"/>
                      <a:pt x="1711" y="3566"/>
                      <a:pt x="1801" y="3219"/>
                    </a:cubicBezTo>
                    <a:cubicBezTo>
                      <a:pt x="1801" y="3219"/>
                      <a:pt x="1801" y="3206"/>
                      <a:pt x="1813" y="3206"/>
                    </a:cubicBezTo>
                    <a:close/>
                    <a:moveTo>
                      <a:pt x="4141" y="3977"/>
                    </a:moveTo>
                    <a:lnTo>
                      <a:pt x="4154" y="3990"/>
                    </a:lnTo>
                    <a:cubicBezTo>
                      <a:pt x="4179" y="4196"/>
                      <a:pt x="4244" y="4401"/>
                      <a:pt x="4334" y="4607"/>
                    </a:cubicBezTo>
                    <a:cubicBezTo>
                      <a:pt x="4231" y="4401"/>
                      <a:pt x="4166" y="4196"/>
                      <a:pt x="4141" y="3977"/>
                    </a:cubicBezTo>
                    <a:close/>
                    <a:moveTo>
                      <a:pt x="3575" y="3887"/>
                    </a:moveTo>
                    <a:lnTo>
                      <a:pt x="3588" y="3900"/>
                    </a:lnTo>
                    <a:cubicBezTo>
                      <a:pt x="3575" y="4299"/>
                      <a:pt x="3678" y="4697"/>
                      <a:pt x="3909" y="5031"/>
                    </a:cubicBezTo>
                    <a:lnTo>
                      <a:pt x="3896" y="5044"/>
                    </a:lnTo>
                    <a:cubicBezTo>
                      <a:pt x="3665" y="4710"/>
                      <a:pt x="3549" y="4299"/>
                      <a:pt x="3575" y="3900"/>
                    </a:cubicBezTo>
                    <a:lnTo>
                      <a:pt x="3575" y="3887"/>
                    </a:lnTo>
                    <a:close/>
                    <a:moveTo>
                      <a:pt x="1672" y="2409"/>
                    </a:moveTo>
                    <a:lnTo>
                      <a:pt x="1672" y="2421"/>
                    </a:lnTo>
                    <a:cubicBezTo>
                      <a:pt x="1042" y="3283"/>
                      <a:pt x="1042" y="4453"/>
                      <a:pt x="1672" y="5314"/>
                    </a:cubicBezTo>
                    <a:lnTo>
                      <a:pt x="1685" y="5314"/>
                    </a:lnTo>
                    <a:lnTo>
                      <a:pt x="1659" y="5327"/>
                    </a:lnTo>
                    <a:cubicBezTo>
                      <a:pt x="1029" y="4453"/>
                      <a:pt x="1029" y="3270"/>
                      <a:pt x="1659" y="2409"/>
                    </a:cubicBezTo>
                    <a:close/>
                    <a:moveTo>
                      <a:pt x="3228" y="4260"/>
                    </a:moveTo>
                    <a:lnTo>
                      <a:pt x="3241" y="4273"/>
                    </a:lnTo>
                    <a:cubicBezTo>
                      <a:pt x="3266" y="4633"/>
                      <a:pt x="3344" y="4980"/>
                      <a:pt x="3472" y="5327"/>
                    </a:cubicBezTo>
                    <a:cubicBezTo>
                      <a:pt x="3332" y="4984"/>
                      <a:pt x="3243" y="4629"/>
                      <a:pt x="3228" y="4260"/>
                    </a:cubicBezTo>
                    <a:close/>
                    <a:moveTo>
                      <a:pt x="6801" y="1"/>
                    </a:moveTo>
                    <a:cubicBezTo>
                      <a:pt x="6776" y="1"/>
                      <a:pt x="6750" y="2"/>
                      <a:pt x="6725" y="4"/>
                    </a:cubicBezTo>
                    <a:cubicBezTo>
                      <a:pt x="6262" y="4"/>
                      <a:pt x="5825" y="171"/>
                      <a:pt x="5478" y="467"/>
                    </a:cubicBezTo>
                    <a:cubicBezTo>
                      <a:pt x="5195" y="686"/>
                      <a:pt x="4899" y="904"/>
                      <a:pt x="4578" y="1084"/>
                    </a:cubicBezTo>
                    <a:lnTo>
                      <a:pt x="4552" y="1097"/>
                    </a:lnTo>
                    <a:lnTo>
                      <a:pt x="4591" y="1226"/>
                    </a:lnTo>
                    <a:lnTo>
                      <a:pt x="4616" y="1226"/>
                    </a:lnTo>
                    <a:cubicBezTo>
                      <a:pt x="4886" y="1290"/>
                      <a:pt x="5066" y="1354"/>
                      <a:pt x="5066" y="1354"/>
                    </a:cubicBezTo>
                    <a:cubicBezTo>
                      <a:pt x="5131" y="1380"/>
                      <a:pt x="5118" y="1483"/>
                      <a:pt x="5041" y="1483"/>
                    </a:cubicBezTo>
                    <a:lnTo>
                      <a:pt x="5015" y="1483"/>
                    </a:lnTo>
                    <a:cubicBezTo>
                      <a:pt x="4745" y="1393"/>
                      <a:pt x="4449" y="1316"/>
                      <a:pt x="4166" y="1277"/>
                    </a:cubicBezTo>
                    <a:cubicBezTo>
                      <a:pt x="3896" y="1226"/>
                      <a:pt x="3639" y="1213"/>
                      <a:pt x="3369" y="1213"/>
                    </a:cubicBezTo>
                    <a:cubicBezTo>
                      <a:pt x="2186" y="1213"/>
                      <a:pt x="1363" y="1689"/>
                      <a:pt x="965" y="2614"/>
                    </a:cubicBezTo>
                    <a:cubicBezTo>
                      <a:pt x="1" y="4877"/>
                      <a:pt x="1698" y="6356"/>
                      <a:pt x="2045" y="6626"/>
                    </a:cubicBezTo>
                    <a:lnTo>
                      <a:pt x="2071" y="6651"/>
                    </a:lnTo>
                    <a:lnTo>
                      <a:pt x="2096" y="6626"/>
                    </a:lnTo>
                    <a:cubicBezTo>
                      <a:pt x="2482" y="6330"/>
                      <a:pt x="2906" y="6073"/>
                      <a:pt x="3369" y="5893"/>
                    </a:cubicBezTo>
                    <a:cubicBezTo>
                      <a:pt x="3884" y="5687"/>
                      <a:pt x="4411" y="5520"/>
                      <a:pt x="4951" y="5417"/>
                    </a:cubicBezTo>
                    <a:lnTo>
                      <a:pt x="4989" y="5417"/>
                    </a:lnTo>
                    <a:lnTo>
                      <a:pt x="4989" y="5379"/>
                    </a:lnTo>
                    <a:cubicBezTo>
                      <a:pt x="4976" y="5147"/>
                      <a:pt x="4976" y="4941"/>
                      <a:pt x="4989" y="4761"/>
                    </a:cubicBezTo>
                    <a:cubicBezTo>
                      <a:pt x="5015" y="3810"/>
                      <a:pt x="5388" y="2897"/>
                      <a:pt x="6044" y="2203"/>
                    </a:cubicBezTo>
                    <a:cubicBezTo>
                      <a:pt x="6442" y="1779"/>
                      <a:pt x="6956" y="1444"/>
                      <a:pt x="7509" y="1264"/>
                    </a:cubicBezTo>
                    <a:cubicBezTo>
                      <a:pt x="7728" y="1187"/>
                      <a:pt x="7959" y="1136"/>
                      <a:pt x="8204" y="1123"/>
                    </a:cubicBezTo>
                    <a:lnTo>
                      <a:pt x="8255" y="1123"/>
                    </a:lnTo>
                    <a:lnTo>
                      <a:pt x="8229" y="1058"/>
                    </a:lnTo>
                    <a:cubicBezTo>
                      <a:pt x="8049" y="570"/>
                      <a:pt x="7651" y="210"/>
                      <a:pt x="7162" y="56"/>
                    </a:cubicBezTo>
                    <a:cubicBezTo>
                      <a:pt x="7046" y="24"/>
                      <a:pt x="6921" y="1"/>
                      <a:pt x="6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64"/>
              <p:cNvSpPr/>
              <p:nvPr/>
            </p:nvSpPr>
            <p:spPr>
              <a:xfrm>
                <a:off x="-1102425" y="415975"/>
                <a:ext cx="5956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23826" h="16459" extrusionOk="0">
                    <a:moveTo>
                      <a:pt x="2379" y="3177"/>
                    </a:moveTo>
                    <a:lnTo>
                      <a:pt x="2379" y="3202"/>
                    </a:lnTo>
                    <a:cubicBezTo>
                      <a:pt x="2187" y="3395"/>
                      <a:pt x="2071" y="3665"/>
                      <a:pt x="2071" y="3935"/>
                    </a:cubicBezTo>
                    <a:lnTo>
                      <a:pt x="2058" y="3935"/>
                    </a:lnTo>
                    <a:cubicBezTo>
                      <a:pt x="2058" y="3652"/>
                      <a:pt x="2174" y="3382"/>
                      <a:pt x="2379" y="3177"/>
                    </a:cubicBezTo>
                    <a:close/>
                    <a:moveTo>
                      <a:pt x="2122" y="1942"/>
                    </a:moveTo>
                    <a:lnTo>
                      <a:pt x="2135" y="1968"/>
                    </a:lnTo>
                    <a:cubicBezTo>
                      <a:pt x="1852" y="2251"/>
                      <a:pt x="1634" y="2585"/>
                      <a:pt x="1479" y="2958"/>
                    </a:cubicBezTo>
                    <a:cubicBezTo>
                      <a:pt x="1171" y="3704"/>
                      <a:pt x="1145" y="4552"/>
                      <a:pt x="1402" y="5324"/>
                    </a:cubicBezTo>
                    <a:lnTo>
                      <a:pt x="1389" y="5324"/>
                    </a:lnTo>
                    <a:cubicBezTo>
                      <a:pt x="1132" y="4565"/>
                      <a:pt x="1145" y="3755"/>
                      <a:pt x="1441" y="3022"/>
                    </a:cubicBezTo>
                    <a:cubicBezTo>
                      <a:pt x="1595" y="2624"/>
                      <a:pt x="1827" y="2251"/>
                      <a:pt x="2122" y="1942"/>
                    </a:cubicBezTo>
                    <a:close/>
                    <a:moveTo>
                      <a:pt x="2148" y="1235"/>
                    </a:moveTo>
                    <a:lnTo>
                      <a:pt x="2148" y="1261"/>
                    </a:lnTo>
                    <a:cubicBezTo>
                      <a:pt x="1389" y="1634"/>
                      <a:pt x="811" y="2444"/>
                      <a:pt x="631" y="3382"/>
                    </a:cubicBezTo>
                    <a:cubicBezTo>
                      <a:pt x="541" y="3909"/>
                      <a:pt x="554" y="4449"/>
                      <a:pt x="657" y="4977"/>
                    </a:cubicBezTo>
                    <a:cubicBezTo>
                      <a:pt x="734" y="5337"/>
                      <a:pt x="837" y="5697"/>
                      <a:pt x="978" y="6044"/>
                    </a:cubicBezTo>
                    <a:cubicBezTo>
                      <a:pt x="1325" y="6879"/>
                      <a:pt x="1814" y="7664"/>
                      <a:pt x="2289" y="8410"/>
                    </a:cubicBezTo>
                    <a:lnTo>
                      <a:pt x="2277" y="8410"/>
                    </a:lnTo>
                    <a:cubicBezTo>
                      <a:pt x="1801" y="7664"/>
                      <a:pt x="1312" y="6879"/>
                      <a:pt x="965" y="6044"/>
                    </a:cubicBezTo>
                    <a:cubicBezTo>
                      <a:pt x="837" y="5709"/>
                      <a:pt x="734" y="5375"/>
                      <a:pt x="657" y="5041"/>
                    </a:cubicBezTo>
                    <a:cubicBezTo>
                      <a:pt x="541" y="4488"/>
                      <a:pt x="528" y="3935"/>
                      <a:pt x="618" y="3382"/>
                    </a:cubicBezTo>
                    <a:cubicBezTo>
                      <a:pt x="798" y="2431"/>
                      <a:pt x="1377" y="1608"/>
                      <a:pt x="2148" y="1235"/>
                    </a:cubicBezTo>
                    <a:close/>
                    <a:moveTo>
                      <a:pt x="3344" y="1"/>
                    </a:moveTo>
                    <a:cubicBezTo>
                      <a:pt x="3177" y="1"/>
                      <a:pt x="3022" y="14"/>
                      <a:pt x="2855" y="39"/>
                    </a:cubicBezTo>
                    <a:cubicBezTo>
                      <a:pt x="2701" y="65"/>
                      <a:pt x="2559" y="104"/>
                      <a:pt x="2405" y="155"/>
                    </a:cubicBezTo>
                    <a:cubicBezTo>
                      <a:pt x="1878" y="348"/>
                      <a:pt x="1402" y="657"/>
                      <a:pt x="1029" y="1055"/>
                    </a:cubicBezTo>
                    <a:cubicBezTo>
                      <a:pt x="387" y="1724"/>
                      <a:pt x="27" y="2611"/>
                      <a:pt x="1" y="3537"/>
                    </a:cubicBezTo>
                    <a:lnTo>
                      <a:pt x="1" y="3999"/>
                    </a:lnTo>
                    <a:lnTo>
                      <a:pt x="1" y="4025"/>
                    </a:lnTo>
                    <a:cubicBezTo>
                      <a:pt x="1" y="4102"/>
                      <a:pt x="1" y="4179"/>
                      <a:pt x="14" y="4244"/>
                    </a:cubicBezTo>
                    <a:cubicBezTo>
                      <a:pt x="52" y="5105"/>
                      <a:pt x="232" y="5941"/>
                      <a:pt x="554" y="6738"/>
                    </a:cubicBezTo>
                    <a:cubicBezTo>
                      <a:pt x="1711" y="9592"/>
                      <a:pt x="4385" y="11534"/>
                      <a:pt x="7445" y="11765"/>
                    </a:cubicBezTo>
                    <a:cubicBezTo>
                      <a:pt x="9168" y="11907"/>
                      <a:pt x="11572" y="12292"/>
                      <a:pt x="13257" y="13295"/>
                    </a:cubicBezTo>
                    <a:cubicBezTo>
                      <a:pt x="13874" y="13681"/>
                      <a:pt x="14465" y="14105"/>
                      <a:pt x="15044" y="14555"/>
                    </a:cubicBezTo>
                    <a:cubicBezTo>
                      <a:pt x="16343" y="15533"/>
                      <a:pt x="17577" y="16458"/>
                      <a:pt x="19158" y="16458"/>
                    </a:cubicBezTo>
                    <a:cubicBezTo>
                      <a:pt x="19595" y="16458"/>
                      <a:pt x="20020" y="16394"/>
                      <a:pt x="20444" y="16265"/>
                    </a:cubicBezTo>
                    <a:cubicBezTo>
                      <a:pt x="20920" y="16111"/>
                      <a:pt x="21370" y="15905"/>
                      <a:pt x="21794" y="15648"/>
                    </a:cubicBezTo>
                    <a:cubicBezTo>
                      <a:pt x="22026" y="15507"/>
                      <a:pt x="22244" y="15353"/>
                      <a:pt x="22437" y="15185"/>
                    </a:cubicBezTo>
                    <a:cubicBezTo>
                      <a:pt x="22861" y="14838"/>
                      <a:pt x="23208" y="14427"/>
                      <a:pt x="23466" y="13951"/>
                    </a:cubicBezTo>
                    <a:cubicBezTo>
                      <a:pt x="23594" y="13745"/>
                      <a:pt x="23684" y="13514"/>
                      <a:pt x="23748" y="13282"/>
                    </a:cubicBezTo>
                    <a:lnTo>
                      <a:pt x="23826" y="13000"/>
                    </a:lnTo>
                    <a:lnTo>
                      <a:pt x="23684" y="13244"/>
                    </a:lnTo>
                    <a:cubicBezTo>
                      <a:pt x="23453" y="13630"/>
                      <a:pt x="23170" y="13977"/>
                      <a:pt x="22848" y="14285"/>
                    </a:cubicBezTo>
                    <a:cubicBezTo>
                      <a:pt x="22733" y="14388"/>
                      <a:pt x="22604" y="14478"/>
                      <a:pt x="22476" y="14555"/>
                    </a:cubicBezTo>
                    <a:cubicBezTo>
                      <a:pt x="21486" y="15147"/>
                      <a:pt x="20650" y="15430"/>
                      <a:pt x="19917" y="15430"/>
                    </a:cubicBezTo>
                    <a:cubicBezTo>
                      <a:pt x="18631" y="15430"/>
                      <a:pt x="17680" y="14594"/>
                      <a:pt x="16471" y="13514"/>
                    </a:cubicBezTo>
                    <a:cubicBezTo>
                      <a:pt x="15108" y="12318"/>
                      <a:pt x="13437" y="10814"/>
                      <a:pt x="10557" y="9772"/>
                    </a:cubicBezTo>
                    <a:cubicBezTo>
                      <a:pt x="9785" y="9438"/>
                      <a:pt x="8975" y="9194"/>
                      <a:pt x="8152" y="9014"/>
                    </a:cubicBezTo>
                    <a:cubicBezTo>
                      <a:pt x="6057" y="8512"/>
                      <a:pt x="4398" y="8114"/>
                      <a:pt x="3562" y="4089"/>
                    </a:cubicBezTo>
                    <a:cubicBezTo>
                      <a:pt x="3395" y="3382"/>
                      <a:pt x="3369" y="2637"/>
                      <a:pt x="3485" y="1917"/>
                    </a:cubicBezTo>
                    <a:cubicBezTo>
                      <a:pt x="3588" y="1312"/>
                      <a:pt x="3858" y="759"/>
                      <a:pt x="4269" y="309"/>
                    </a:cubicBezTo>
                    <a:lnTo>
                      <a:pt x="4372" y="194"/>
                    </a:lnTo>
                    <a:lnTo>
                      <a:pt x="4308" y="181"/>
                    </a:lnTo>
                    <a:cubicBezTo>
                      <a:pt x="3999" y="52"/>
                      <a:pt x="3665" y="1"/>
                      <a:pt x="33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64"/>
              <p:cNvSpPr/>
              <p:nvPr/>
            </p:nvSpPr>
            <p:spPr>
              <a:xfrm>
                <a:off x="-1132950" y="256550"/>
                <a:ext cx="5210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6353" extrusionOk="0">
                    <a:moveTo>
                      <a:pt x="1582" y="1"/>
                    </a:moveTo>
                    <a:cubicBezTo>
                      <a:pt x="1350" y="39"/>
                      <a:pt x="1145" y="309"/>
                      <a:pt x="990" y="759"/>
                    </a:cubicBezTo>
                    <a:cubicBezTo>
                      <a:pt x="232" y="2495"/>
                      <a:pt x="0" y="4423"/>
                      <a:pt x="348" y="6275"/>
                    </a:cubicBezTo>
                    <a:lnTo>
                      <a:pt x="348" y="6313"/>
                    </a:lnTo>
                    <a:lnTo>
                      <a:pt x="528" y="6352"/>
                    </a:lnTo>
                    <a:lnTo>
                      <a:pt x="515" y="6275"/>
                    </a:lnTo>
                    <a:cubicBezTo>
                      <a:pt x="399" y="5786"/>
                      <a:pt x="180" y="4372"/>
                      <a:pt x="759" y="2122"/>
                    </a:cubicBezTo>
                    <a:cubicBezTo>
                      <a:pt x="913" y="1466"/>
                      <a:pt x="1338" y="913"/>
                      <a:pt x="1929" y="592"/>
                    </a:cubicBezTo>
                    <a:cubicBezTo>
                      <a:pt x="1980" y="566"/>
                      <a:pt x="2032" y="515"/>
                      <a:pt x="2045" y="463"/>
                    </a:cubicBezTo>
                    <a:cubicBezTo>
                      <a:pt x="2083" y="361"/>
                      <a:pt x="2058" y="245"/>
                      <a:pt x="1980" y="168"/>
                    </a:cubicBezTo>
                    <a:cubicBezTo>
                      <a:pt x="1903" y="65"/>
                      <a:pt x="1775" y="1"/>
                      <a:pt x="16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64"/>
              <p:cNvSpPr/>
              <p:nvPr/>
            </p:nvSpPr>
            <p:spPr>
              <a:xfrm>
                <a:off x="-1015625" y="395100"/>
                <a:ext cx="528775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1151" h="16137" extrusionOk="0">
                    <a:moveTo>
                      <a:pt x="2469" y="5362"/>
                    </a:moveTo>
                    <a:lnTo>
                      <a:pt x="2469" y="5374"/>
                    </a:lnTo>
                    <a:cubicBezTo>
                      <a:pt x="2482" y="5670"/>
                      <a:pt x="2636" y="5927"/>
                      <a:pt x="2868" y="6082"/>
                    </a:cubicBezTo>
                    <a:cubicBezTo>
                      <a:pt x="2610" y="5940"/>
                      <a:pt x="2456" y="5670"/>
                      <a:pt x="2443" y="5374"/>
                    </a:cubicBezTo>
                    <a:lnTo>
                      <a:pt x="2405" y="5374"/>
                    </a:lnTo>
                    <a:lnTo>
                      <a:pt x="2469" y="5362"/>
                    </a:lnTo>
                    <a:close/>
                    <a:moveTo>
                      <a:pt x="1826" y="4667"/>
                    </a:moveTo>
                    <a:lnTo>
                      <a:pt x="1826" y="4680"/>
                    </a:lnTo>
                    <a:cubicBezTo>
                      <a:pt x="1788" y="5593"/>
                      <a:pt x="2238" y="6454"/>
                      <a:pt x="2996" y="6956"/>
                    </a:cubicBezTo>
                    <a:cubicBezTo>
                      <a:pt x="2212" y="6467"/>
                      <a:pt x="1762" y="5593"/>
                      <a:pt x="1813" y="4680"/>
                    </a:cubicBezTo>
                    <a:cubicBezTo>
                      <a:pt x="1813" y="4667"/>
                      <a:pt x="1826" y="4667"/>
                      <a:pt x="1826" y="4667"/>
                    </a:cubicBezTo>
                    <a:close/>
                    <a:moveTo>
                      <a:pt x="939" y="3073"/>
                    </a:moveTo>
                    <a:lnTo>
                      <a:pt x="952" y="3086"/>
                    </a:lnTo>
                    <a:cubicBezTo>
                      <a:pt x="836" y="4577"/>
                      <a:pt x="1235" y="6056"/>
                      <a:pt x="2096" y="7264"/>
                    </a:cubicBezTo>
                    <a:cubicBezTo>
                      <a:pt x="2328" y="7586"/>
                      <a:pt x="2688" y="7959"/>
                      <a:pt x="3112" y="7959"/>
                    </a:cubicBezTo>
                    <a:cubicBezTo>
                      <a:pt x="3125" y="7965"/>
                      <a:pt x="3141" y="7968"/>
                      <a:pt x="3157" y="7968"/>
                    </a:cubicBezTo>
                    <a:cubicBezTo>
                      <a:pt x="3173" y="7968"/>
                      <a:pt x="3189" y="7965"/>
                      <a:pt x="3202" y="7959"/>
                    </a:cubicBezTo>
                    <a:lnTo>
                      <a:pt x="3202" y="7985"/>
                    </a:lnTo>
                    <a:cubicBezTo>
                      <a:pt x="3176" y="7997"/>
                      <a:pt x="3138" y="7997"/>
                      <a:pt x="3112" y="7997"/>
                    </a:cubicBezTo>
                    <a:cubicBezTo>
                      <a:pt x="2765" y="7997"/>
                      <a:pt x="2405" y="7753"/>
                      <a:pt x="2083" y="7290"/>
                    </a:cubicBezTo>
                    <a:cubicBezTo>
                      <a:pt x="1222" y="6069"/>
                      <a:pt x="810" y="4577"/>
                      <a:pt x="926" y="3086"/>
                    </a:cubicBezTo>
                    <a:cubicBezTo>
                      <a:pt x="926" y="3073"/>
                      <a:pt x="926" y="3073"/>
                      <a:pt x="939" y="3073"/>
                    </a:cubicBezTo>
                    <a:close/>
                    <a:moveTo>
                      <a:pt x="19904" y="12562"/>
                    </a:moveTo>
                    <a:lnTo>
                      <a:pt x="19916" y="12575"/>
                    </a:lnTo>
                    <a:lnTo>
                      <a:pt x="19865" y="12947"/>
                    </a:lnTo>
                    <a:lnTo>
                      <a:pt x="19839" y="12947"/>
                    </a:lnTo>
                    <a:lnTo>
                      <a:pt x="19891" y="12575"/>
                    </a:lnTo>
                    <a:cubicBezTo>
                      <a:pt x="19891" y="12575"/>
                      <a:pt x="19891" y="12562"/>
                      <a:pt x="19904" y="12562"/>
                    </a:cubicBezTo>
                    <a:close/>
                    <a:moveTo>
                      <a:pt x="20315" y="12407"/>
                    </a:moveTo>
                    <a:lnTo>
                      <a:pt x="20328" y="12420"/>
                    </a:lnTo>
                    <a:cubicBezTo>
                      <a:pt x="20431" y="12883"/>
                      <a:pt x="20212" y="13346"/>
                      <a:pt x="19814" y="13590"/>
                    </a:cubicBezTo>
                    <a:cubicBezTo>
                      <a:pt x="20199" y="13346"/>
                      <a:pt x="20405" y="12883"/>
                      <a:pt x="20315" y="12420"/>
                    </a:cubicBezTo>
                    <a:lnTo>
                      <a:pt x="20315" y="12407"/>
                    </a:lnTo>
                    <a:close/>
                    <a:moveTo>
                      <a:pt x="15339" y="14130"/>
                    </a:moveTo>
                    <a:cubicBezTo>
                      <a:pt x="15481" y="14272"/>
                      <a:pt x="15673" y="14349"/>
                      <a:pt x="15866" y="14349"/>
                    </a:cubicBezTo>
                    <a:cubicBezTo>
                      <a:pt x="16008" y="14349"/>
                      <a:pt x="16149" y="14310"/>
                      <a:pt x="16278" y="14259"/>
                    </a:cubicBezTo>
                    <a:lnTo>
                      <a:pt x="16278" y="14259"/>
                    </a:lnTo>
                    <a:cubicBezTo>
                      <a:pt x="16153" y="14337"/>
                      <a:pt x="16014" y="14375"/>
                      <a:pt x="15877" y="14375"/>
                    </a:cubicBezTo>
                    <a:cubicBezTo>
                      <a:pt x="15673" y="14375"/>
                      <a:pt x="15472" y="14291"/>
                      <a:pt x="15326" y="14130"/>
                    </a:cubicBezTo>
                    <a:close/>
                    <a:moveTo>
                      <a:pt x="14182" y="13693"/>
                    </a:moveTo>
                    <a:lnTo>
                      <a:pt x="14195" y="13706"/>
                    </a:lnTo>
                    <a:cubicBezTo>
                      <a:pt x="14606" y="14452"/>
                      <a:pt x="15403" y="14915"/>
                      <a:pt x="16252" y="14915"/>
                    </a:cubicBezTo>
                    <a:lnTo>
                      <a:pt x="16368" y="14915"/>
                    </a:lnTo>
                    <a:cubicBezTo>
                      <a:pt x="16406" y="14915"/>
                      <a:pt x="16458" y="14928"/>
                      <a:pt x="16509" y="14928"/>
                    </a:cubicBezTo>
                    <a:cubicBezTo>
                      <a:pt x="16419" y="14928"/>
                      <a:pt x="16329" y="14940"/>
                      <a:pt x="16252" y="14940"/>
                    </a:cubicBezTo>
                    <a:cubicBezTo>
                      <a:pt x="15391" y="14940"/>
                      <a:pt x="14593" y="14465"/>
                      <a:pt x="14182" y="13693"/>
                    </a:cubicBezTo>
                    <a:close/>
                    <a:moveTo>
                      <a:pt x="12163" y="12137"/>
                    </a:moveTo>
                    <a:cubicBezTo>
                      <a:pt x="12433" y="12433"/>
                      <a:pt x="12691" y="12755"/>
                      <a:pt x="12935" y="13063"/>
                    </a:cubicBezTo>
                    <a:cubicBezTo>
                      <a:pt x="13346" y="13590"/>
                      <a:pt x="13783" y="14079"/>
                      <a:pt x="14272" y="14542"/>
                    </a:cubicBezTo>
                    <a:cubicBezTo>
                      <a:pt x="15031" y="15223"/>
                      <a:pt x="15892" y="15596"/>
                      <a:pt x="16702" y="15596"/>
                    </a:cubicBezTo>
                    <a:cubicBezTo>
                      <a:pt x="16856" y="15596"/>
                      <a:pt x="17023" y="15583"/>
                      <a:pt x="17178" y="15570"/>
                    </a:cubicBezTo>
                    <a:lnTo>
                      <a:pt x="17178" y="15570"/>
                    </a:lnTo>
                    <a:cubicBezTo>
                      <a:pt x="17023" y="15609"/>
                      <a:pt x="16856" y="15622"/>
                      <a:pt x="16702" y="15622"/>
                    </a:cubicBezTo>
                    <a:cubicBezTo>
                      <a:pt x="15892" y="15622"/>
                      <a:pt x="15018" y="15249"/>
                      <a:pt x="14259" y="14555"/>
                    </a:cubicBezTo>
                    <a:cubicBezTo>
                      <a:pt x="13771" y="14092"/>
                      <a:pt x="13321" y="13603"/>
                      <a:pt x="12922" y="13076"/>
                    </a:cubicBezTo>
                    <a:cubicBezTo>
                      <a:pt x="12665" y="12767"/>
                      <a:pt x="12408" y="12446"/>
                      <a:pt x="12138" y="12137"/>
                    </a:cubicBezTo>
                    <a:close/>
                    <a:moveTo>
                      <a:pt x="4513" y="0"/>
                    </a:moveTo>
                    <a:cubicBezTo>
                      <a:pt x="3588" y="0"/>
                      <a:pt x="1878" y="167"/>
                      <a:pt x="887" y="1234"/>
                    </a:cubicBezTo>
                    <a:cubicBezTo>
                      <a:pt x="605" y="1543"/>
                      <a:pt x="386" y="1903"/>
                      <a:pt x="257" y="2302"/>
                    </a:cubicBezTo>
                    <a:cubicBezTo>
                      <a:pt x="13" y="3022"/>
                      <a:pt x="0" y="3883"/>
                      <a:pt x="219" y="4899"/>
                    </a:cubicBezTo>
                    <a:cubicBezTo>
                      <a:pt x="1029" y="8833"/>
                      <a:pt x="2649" y="9232"/>
                      <a:pt x="4719" y="9720"/>
                    </a:cubicBezTo>
                    <a:cubicBezTo>
                      <a:pt x="5542" y="9900"/>
                      <a:pt x="6352" y="10145"/>
                      <a:pt x="7123" y="10479"/>
                    </a:cubicBezTo>
                    <a:cubicBezTo>
                      <a:pt x="10016" y="11533"/>
                      <a:pt x="11713" y="13037"/>
                      <a:pt x="13076" y="14246"/>
                    </a:cubicBezTo>
                    <a:cubicBezTo>
                      <a:pt x="14311" y="15339"/>
                      <a:pt x="15198" y="16136"/>
                      <a:pt x="16432" y="16136"/>
                    </a:cubicBezTo>
                    <a:cubicBezTo>
                      <a:pt x="16831" y="16123"/>
                      <a:pt x="17216" y="16059"/>
                      <a:pt x="17589" y="15930"/>
                    </a:cubicBezTo>
                    <a:cubicBezTo>
                      <a:pt x="18052" y="15750"/>
                      <a:pt x="18502" y="15532"/>
                      <a:pt x="18926" y="15275"/>
                    </a:cubicBezTo>
                    <a:cubicBezTo>
                      <a:pt x="19094" y="15172"/>
                      <a:pt x="19261" y="15043"/>
                      <a:pt x="19402" y="14902"/>
                    </a:cubicBezTo>
                    <a:cubicBezTo>
                      <a:pt x="20418" y="13925"/>
                      <a:pt x="21151" y="12009"/>
                      <a:pt x="20842" y="10929"/>
                    </a:cubicBezTo>
                    <a:cubicBezTo>
                      <a:pt x="20752" y="10530"/>
                      <a:pt x="20392" y="10247"/>
                      <a:pt x="19981" y="10247"/>
                    </a:cubicBezTo>
                    <a:lnTo>
                      <a:pt x="19942" y="10247"/>
                    </a:lnTo>
                    <a:lnTo>
                      <a:pt x="19929" y="10286"/>
                    </a:lnTo>
                    <a:lnTo>
                      <a:pt x="19981" y="10312"/>
                    </a:lnTo>
                    <a:lnTo>
                      <a:pt x="19929" y="10325"/>
                    </a:lnTo>
                    <a:cubicBezTo>
                      <a:pt x="19672" y="11315"/>
                      <a:pt x="19171" y="11945"/>
                      <a:pt x="18425" y="12227"/>
                    </a:cubicBezTo>
                    <a:cubicBezTo>
                      <a:pt x="18335" y="12266"/>
                      <a:pt x="18232" y="12292"/>
                      <a:pt x="18142" y="12317"/>
                    </a:cubicBezTo>
                    <a:cubicBezTo>
                      <a:pt x="17924" y="12369"/>
                      <a:pt x="17692" y="12395"/>
                      <a:pt x="17474" y="12395"/>
                    </a:cubicBezTo>
                    <a:cubicBezTo>
                      <a:pt x="15956" y="12395"/>
                      <a:pt x="14221" y="11340"/>
                      <a:pt x="13539" y="10890"/>
                    </a:cubicBezTo>
                    <a:cubicBezTo>
                      <a:pt x="12228" y="10003"/>
                      <a:pt x="10801" y="9322"/>
                      <a:pt x="9283" y="8859"/>
                    </a:cubicBezTo>
                    <a:cubicBezTo>
                      <a:pt x="4372" y="7380"/>
                      <a:pt x="3613" y="5040"/>
                      <a:pt x="3523" y="4114"/>
                    </a:cubicBezTo>
                    <a:cubicBezTo>
                      <a:pt x="3420" y="3112"/>
                      <a:pt x="3498" y="2314"/>
                      <a:pt x="3793" y="1633"/>
                    </a:cubicBezTo>
                    <a:cubicBezTo>
                      <a:pt x="4063" y="1016"/>
                      <a:pt x="4488" y="489"/>
                      <a:pt x="5028" y="103"/>
                    </a:cubicBezTo>
                    <a:lnTo>
                      <a:pt x="5118" y="26"/>
                    </a:lnTo>
                    <a:lnTo>
                      <a:pt x="5002" y="13"/>
                    </a:lnTo>
                    <a:cubicBezTo>
                      <a:pt x="4848" y="13"/>
                      <a:pt x="4680" y="0"/>
                      <a:pt x="4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64"/>
              <p:cNvSpPr/>
              <p:nvPr/>
            </p:nvSpPr>
            <p:spPr>
              <a:xfrm>
                <a:off x="-846875" y="323725"/>
                <a:ext cx="290600" cy="240775"/>
              </a:xfrm>
              <a:custGeom>
                <a:avLst/>
                <a:gdLst/>
                <a:ahLst/>
                <a:cxnLst/>
                <a:rect l="l" t="t" r="r" b="b"/>
                <a:pathLst>
                  <a:path w="11624" h="9631" extrusionOk="0">
                    <a:moveTo>
                      <a:pt x="1685" y="5465"/>
                    </a:moveTo>
                    <a:lnTo>
                      <a:pt x="1698" y="5529"/>
                    </a:lnTo>
                    <a:cubicBezTo>
                      <a:pt x="1710" y="6558"/>
                      <a:pt x="2546" y="7394"/>
                      <a:pt x="3588" y="7407"/>
                    </a:cubicBezTo>
                    <a:lnTo>
                      <a:pt x="3626" y="7407"/>
                    </a:lnTo>
                    <a:cubicBezTo>
                      <a:pt x="3626" y="7407"/>
                      <a:pt x="3665" y="7407"/>
                      <a:pt x="3639" y="7432"/>
                    </a:cubicBezTo>
                    <a:lnTo>
                      <a:pt x="3601" y="7432"/>
                    </a:lnTo>
                    <a:cubicBezTo>
                      <a:pt x="2546" y="7432"/>
                      <a:pt x="1685" y="6584"/>
                      <a:pt x="1672" y="5529"/>
                    </a:cubicBezTo>
                    <a:cubicBezTo>
                      <a:pt x="1672" y="5517"/>
                      <a:pt x="1672" y="5517"/>
                      <a:pt x="1685" y="5517"/>
                    </a:cubicBezTo>
                    <a:lnTo>
                      <a:pt x="1685" y="5465"/>
                    </a:lnTo>
                    <a:close/>
                    <a:moveTo>
                      <a:pt x="4385" y="7715"/>
                    </a:moveTo>
                    <a:lnTo>
                      <a:pt x="4951" y="7857"/>
                    </a:lnTo>
                    <a:lnTo>
                      <a:pt x="4951" y="7869"/>
                    </a:lnTo>
                    <a:lnTo>
                      <a:pt x="4372" y="7715"/>
                    </a:lnTo>
                    <a:close/>
                    <a:moveTo>
                      <a:pt x="7753" y="8178"/>
                    </a:moveTo>
                    <a:cubicBezTo>
                      <a:pt x="8126" y="8178"/>
                      <a:pt x="8499" y="8268"/>
                      <a:pt x="8821" y="8461"/>
                    </a:cubicBezTo>
                    <a:lnTo>
                      <a:pt x="8808" y="8474"/>
                    </a:lnTo>
                    <a:cubicBezTo>
                      <a:pt x="8486" y="8294"/>
                      <a:pt x="8126" y="8191"/>
                      <a:pt x="7753" y="8191"/>
                    </a:cubicBezTo>
                    <a:lnTo>
                      <a:pt x="7702" y="8191"/>
                    </a:lnTo>
                    <a:lnTo>
                      <a:pt x="7702" y="8178"/>
                    </a:lnTo>
                    <a:close/>
                    <a:moveTo>
                      <a:pt x="9939" y="8371"/>
                    </a:moveTo>
                    <a:lnTo>
                      <a:pt x="10492" y="8602"/>
                    </a:lnTo>
                    <a:lnTo>
                      <a:pt x="10492" y="8615"/>
                    </a:lnTo>
                    <a:lnTo>
                      <a:pt x="9926" y="8371"/>
                    </a:lnTo>
                    <a:close/>
                    <a:moveTo>
                      <a:pt x="1685" y="1"/>
                    </a:moveTo>
                    <a:lnTo>
                      <a:pt x="1788" y="194"/>
                    </a:lnTo>
                    <a:cubicBezTo>
                      <a:pt x="2058" y="772"/>
                      <a:pt x="2366" y="1955"/>
                      <a:pt x="1350" y="3241"/>
                    </a:cubicBezTo>
                    <a:cubicBezTo>
                      <a:pt x="335" y="4539"/>
                      <a:pt x="0" y="5941"/>
                      <a:pt x="515" y="6944"/>
                    </a:cubicBezTo>
                    <a:cubicBezTo>
                      <a:pt x="978" y="7857"/>
                      <a:pt x="2366" y="8949"/>
                      <a:pt x="6378" y="8949"/>
                    </a:cubicBezTo>
                    <a:cubicBezTo>
                      <a:pt x="6635" y="8949"/>
                      <a:pt x="6905" y="8949"/>
                      <a:pt x="7188" y="8937"/>
                    </a:cubicBezTo>
                    <a:cubicBezTo>
                      <a:pt x="7226" y="8937"/>
                      <a:pt x="7496" y="8911"/>
                      <a:pt x="7921" y="8911"/>
                    </a:cubicBezTo>
                    <a:cubicBezTo>
                      <a:pt x="8473" y="8911"/>
                      <a:pt x="9026" y="8949"/>
                      <a:pt x="9579" y="9027"/>
                    </a:cubicBezTo>
                    <a:cubicBezTo>
                      <a:pt x="10261" y="9117"/>
                      <a:pt x="10929" y="9309"/>
                      <a:pt x="11559" y="9605"/>
                    </a:cubicBezTo>
                    <a:lnTo>
                      <a:pt x="11624" y="9631"/>
                    </a:lnTo>
                    <a:lnTo>
                      <a:pt x="11624" y="9554"/>
                    </a:lnTo>
                    <a:cubicBezTo>
                      <a:pt x="11598" y="9117"/>
                      <a:pt x="11418" y="8705"/>
                      <a:pt x="11096" y="8397"/>
                    </a:cubicBezTo>
                    <a:cubicBezTo>
                      <a:pt x="10762" y="8049"/>
                      <a:pt x="10145" y="7651"/>
                      <a:pt x="9052" y="7368"/>
                    </a:cubicBezTo>
                    <a:cubicBezTo>
                      <a:pt x="8152" y="7137"/>
                      <a:pt x="6931" y="6982"/>
                      <a:pt x="5259" y="6982"/>
                    </a:cubicBezTo>
                    <a:lnTo>
                      <a:pt x="4873" y="6982"/>
                    </a:lnTo>
                    <a:cubicBezTo>
                      <a:pt x="4488" y="6982"/>
                      <a:pt x="4115" y="6931"/>
                      <a:pt x="3742" y="6815"/>
                    </a:cubicBezTo>
                    <a:cubicBezTo>
                      <a:pt x="2109" y="6301"/>
                      <a:pt x="2340" y="5079"/>
                      <a:pt x="2585" y="3794"/>
                    </a:cubicBezTo>
                    <a:cubicBezTo>
                      <a:pt x="2829" y="2508"/>
                      <a:pt x="3073" y="1209"/>
                      <a:pt x="1852" y="142"/>
                    </a:cubicBezTo>
                    <a:lnTo>
                      <a:pt x="16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64"/>
              <p:cNvSpPr/>
              <p:nvPr/>
            </p:nvSpPr>
            <p:spPr>
              <a:xfrm>
                <a:off x="-781950" y="329825"/>
                <a:ext cx="11670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363" extrusionOk="0">
                    <a:moveTo>
                      <a:pt x="2392" y="4810"/>
                    </a:moveTo>
                    <a:lnTo>
                      <a:pt x="2816" y="4951"/>
                    </a:lnTo>
                    <a:lnTo>
                      <a:pt x="2816" y="4964"/>
                    </a:lnTo>
                    <a:lnTo>
                      <a:pt x="2392" y="4810"/>
                    </a:lnTo>
                    <a:close/>
                    <a:moveTo>
                      <a:pt x="1" y="1"/>
                    </a:moveTo>
                    <a:lnTo>
                      <a:pt x="476" y="824"/>
                    </a:lnTo>
                    <a:cubicBezTo>
                      <a:pt x="836" y="1454"/>
                      <a:pt x="1004" y="2174"/>
                      <a:pt x="952" y="2894"/>
                    </a:cubicBezTo>
                    <a:cubicBezTo>
                      <a:pt x="901" y="3691"/>
                      <a:pt x="1068" y="4283"/>
                      <a:pt x="1466" y="4694"/>
                    </a:cubicBezTo>
                    <a:cubicBezTo>
                      <a:pt x="1878" y="5131"/>
                      <a:pt x="2585" y="5363"/>
                      <a:pt x="3562" y="5363"/>
                    </a:cubicBezTo>
                    <a:lnTo>
                      <a:pt x="3614" y="5363"/>
                    </a:lnTo>
                    <a:cubicBezTo>
                      <a:pt x="3704" y="5350"/>
                      <a:pt x="3806" y="5337"/>
                      <a:pt x="3909" y="5337"/>
                    </a:cubicBezTo>
                    <a:cubicBezTo>
                      <a:pt x="3944" y="5333"/>
                      <a:pt x="3972" y="5331"/>
                      <a:pt x="3998" y="5331"/>
                    </a:cubicBezTo>
                    <a:cubicBezTo>
                      <a:pt x="4049" y="5331"/>
                      <a:pt x="4089" y="5337"/>
                      <a:pt x="4141" y="5337"/>
                    </a:cubicBezTo>
                    <a:cubicBezTo>
                      <a:pt x="4182" y="5333"/>
                      <a:pt x="4224" y="5331"/>
                      <a:pt x="4265" y="5331"/>
                    </a:cubicBezTo>
                    <a:cubicBezTo>
                      <a:pt x="4366" y="5331"/>
                      <a:pt x="4469" y="5341"/>
                      <a:pt x="4578" y="5350"/>
                    </a:cubicBezTo>
                    <a:lnTo>
                      <a:pt x="4668" y="5363"/>
                    </a:lnTo>
                    <a:lnTo>
                      <a:pt x="4616" y="5273"/>
                    </a:lnTo>
                    <a:cubicBezTo>
                      <a:pt x="4411" y="5015"/>
                      <a:pt x="4128" y="4835"/>
                      <a:pt x="3806" y="4758"/>
                    </a:cubicBezTo>
                    <a:cubicBezTo>
                      <a:pt x="3639" y="4707"/>
                      <a:pt x="3472" y="4668"/>
                      <a:pt x="3305" y="4643"/>
                    </a:cubicBezTo>
                    <a:lnTo>
                      <a:pt x="3086" y="4591"/>
                    </a:lnTo>
                    <a:cubicBezTo>
                      <a:pt x="2225" y="4385"/>
                      <a:pt x="1454" y="4115"/>
                      <a:pt x="1235" y="2727"/>
                    </a:cubicBezTo>
                    <a:cubicBezTo>
                      <a:pt x="1196" y="2032"/>
                      <a:pt x="965" y="1351"/>
                      <a:pt x="566" y="77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64"/>
              <p:cNvSpPr/>
              <p:nvPr/>
            </p:nvSpPr>
            <p:spPr>
              <a:xfrm>
                <a:off x="-792225" y="328550"/>
                <a:ext cx="188700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7240" extrusionOk="0">
                    <a:moveTo>
                      <a:pt x="1967" y="5786"/>
                    </a:moveTo>
                    <a:lnTo>
                      <a:pt x="2250" y="5928"/>
                    </a:lnTo>
                    <a:lnTo>
                      <a:pt x="2250" y="5954"/>
                    </a:lnTo>
                    <a:lnTo>
                      <a:pt x="1955" y="5786"/>
                    </a:lnTo>
                    <a:close/>
                    <a:moveTo>
                      <a:pt x="3369" y="6018"/>
                    </a:moveTo>
                    <a:lnTo>
                      <a:pt x="3832" y="6134"/>
                    </a:lnTo>
                    <a:lnTo>
                      <a:pt x="3832" y="6134"/>
                    </a:lnTo>
                    <a:lnTo>
                      <a:pt x="3356" y="6031"/>
                    </a:lnTo>
                    <a:cubicBezTo>
                      <a:pt x="3356" y="6031"/>
                      <a:pt x="3356" y="6018"/>
                      <a:pt x="3369" y="6018"/>
                    </a:cubicBezTo>
                    <a:close/>
                    <a:moveTo>
                      <a:pt x="4732" y="5992"/>
                    </a:moveTo>
                    <a:cubicBezTo>
                      <a:pt x="5233" y="5992"/>
                      <a:pt x="5722" y="6146"/>
                      <a:pt x="6120" y="6442"/>
                    </a:cubicBezTo>
                    <a:lnTo>
                      <a:pt x="6107" y="6468"/>
                    </a:lnTo>
                    <a:cubicBezTo>
                      <a:pt x="5709" y="6172"/>
                      <a:pt x="5233" y="6018"/>
                      <a:pt x="4732" y="6018"/>
                    </a:cubicBezTo>
                    <a:lnTo>
                      <a:pt x="4397" y="6018"/>
                    </a:lnTo>
                    <a:cubicBezTo>
                      <a:pt x="4500" y="6005"/>
                      <a:pt x="4616" y="5992"/>
                      <a:pt x="4732" y="5992"/>
                    </a:cubicBezTo>
                    <a:close/>
                    <a:moveTo>
                      <a:pt x="0" y="1"/>
                    </a:moveTo>
                    <a:lnTo>
                      <a:pt x="296" y="425"/>
                    </a:lnTo>
                    <a:cubicBezTo>
                      <a:pt x="952" y="1428"/>
                      <a:pt x="733" y="2585"/>
                      <a:pt x="540" y="3614"/>
                    </a:cubicBezTo>
                    <a:cubicBezTo>
                      <a:pt x="283" y="4951"/>
                      <a:pt x="77" y="6005"/>
                      <a:pt x="1607" y="6494"/>
                    </a:cubicBezTo>
                    <a:cubicBezTo>
                      <a:pt x="1920" y="6598"/>
                      <a:pt x="2243" y="6650"/>
                      <a:pt x="2576" y="6650"/>
                    </a:cubicBezTo>
                    <a:cubicBezTo>
                      <a:pt x="2613" y="6650"/>
                      <a:pt x="2650" y="6649"/>
                      <a:pt x="2687" y="6648"/>
                    </a:cubicBezTo>
                    <a:lnTo>
                      <a:pt x="3060" y="6648"/>
                    </a:lnTo>
                    <a:cubicBezTo>
                      <a:pt x="3122" y="6647"/>
                      <a:pt x="3183" y="6647"/>
                      <a:pt x="3245" y="6647"/>
                    </a:cubicBezTo>
                    <a:cubicBezTo>
                      <a:pt x="4418" y="6647"/>
                      <a:pt x="5589" y="6764"/>
                      <a:pt x="6737" y="7008"/>
                    </a:cubicBezTo>
                    <a:cubicBezTo>
                      <a:pt x="6995" y="7072"/>
                      <a:pt x="7226" y="7136"/>
                      <a:pt x="7457" y="7214"/>
                    </a:cubicBezTo>
                    <a:lnTo>
                      <a:pt x="7547" y="7239"/>
                    </a:lnTo>
                    <a:lnTo>
                      <a:pt x="7509" y="7162"/>
                    </a:lnTo>
                    <a:cubicBezTo>
                      <a:pt x="7239" y="6494"/>
                      <a:pt x="6236" y="5504"/>
                      <a:pt x="4590" y="5504"/>
                    </a:cubicBezTo>
                    <a:lnTo>
                      <a:pt x="4385" y="5504"/>
                    </a:lnTo>
                    <a:cubicBezTo>
                      <a:pt x="4269" y="5504"/>
                      <a:pt x="4140" y="5516"/>
                      <a:pt x="4025" y="5529"/>
                    </a:cubicBezTo>
                    <a:lnTo>
                      <a:pt x="3973" y="5529"/>
                    </a:lnTo>
                    <a:cubicBezTo>
                      <a:pt x="2945" y="5529"/>
                      <a:pt x="2237" y="5298"/>
                      <a:pt x="1775" y="4835"/>
                    </a:cubicBezTo>
                    <a:cubicBezTo>
                      <a:pt x="1363" y="4398"/>
                      <a:pt x="1183" y="3781"/>
                      <a:pt x="1235" y="2932"/>
                    </a:cubicBezTo>
                    <a:cubicBezTo>
                      <a:pt x="1286" y="1903"/>
                      <a:pt x="990" y="1042"/>
                      <a:pt x="360" y="37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64"/>
              <p:cNvSpPr/>
              <p:nvPr/>
            </p:nvSpPr>
            <p:spPr>
              <a:xfrm>
                <a:off x="-1218775" y="520075"/>
                <a:ext cx="703000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120" h="14301" extrusionOk="0">
                    <a:moveTo>
                      <a:pt x="4593" y="0"/>
                    </a:moveTo>
                    <a:cubicBezTo>
                      <a:pt x="4588" y="0"/>
                      <a:pt x="4583" y="1"/>
                      <a:pt x="4578" y="3"/>
                    </a:cubicBezTo>
                    <a:cubicBezTo>
                      <a:pt x="849" y="723"/>
                      <a:pt x="180" y="2908"/>
                      <a:pt x="129" y="4143"/>
                    </a:cubicBezTo>
                    <a:cubicBezTo>
                      <a:pt x="0" y="6624"/>
                      <a:pt x="2006" y="9427"/>
                      <a:pt x="4411" y="10134"/>
                    </a:cubicBezTo>
                    <a:cubicBezTo>
                      <a:pt x="5416" y="10439"/>
                      <a:pt x="6268" y="10522"/>
                      <a:pt x="7052" y="10522"/>
                    </a:cubicBezTo>
                    <a:cubicBezTo>
                      <a:pt x="7491" y="10522"/>
                      <a:pt x="7908" y="10496"/>
                      <a:pt x="8319" y="10469"/>
                    </a:cubicBezTo>
                    <a:cubicBezTo>
                      <a:pt x="8721" y="10447"/>
                      <a:pt x="9120" y="10425"/>
                      <a:pt x="9531" y="10425"/>
                    </a:cubicBezTo>
                    <a:cubicBezTo>
                      <a:pt x="11064" y="10425"/>
                      <a:pt x="12777" y="10728"/>
                      <a:pt x="15545" y="12461"/>
                    </a:cubicBezTo>
                    <a:cubicBezTo>
                      <a:pt x="17705" y="13811"/>
                      <a:pt x="19634" y="14300"/>
                      <a:pt x="21292" y="14300"/>
                    </a:cubicBezTo>
                    <a:cubicBezTo>
                      <a:pt x="24674" y="14300"/>
                      <a:pt x="26898" y="12294"/>
                      <a:pt x="27490" y="11729"/>
                    </a:cubicBezTo>
                    <a:cubicBezTo>
                      <a:pt x="27695" y="11510"/>
                      <a:pt x="27850" y="11266"/>
                      <a:pt x="27965" y="10996"/>
                    </a:cubicBezTo>
                    <a:cubicBezTo>
                      <a:pt x="28094" y="10739"/>
                      <a:pt x="28120" y="10443"/>
                      <a:pt x="28068" y="10173"/>
                    </a:cubicBezTo>
                    <a:cubicBezTo>
                      <a:pt x="28052" y="10124"/>
                      <a:pt x="28016" y="10103"/>
                      <a:pt x="27980" y="10103"/>
                    </a:cubicBezTo>
                    <a:cubicBezTo>
                      <a:pt x="27932" y="10103"/>
                      <a:pt x="27886" y="10144"/>
                      <a:pt x="27901" y="10211"/>
                    </a:cubicBezTo>
                    <a:cubicBezTo>
                      <a:pt x="27952" y="10456"/>
                      <a:pt x="27927" y="10713"/>
                      <a:pt x="27811" y="10931"/>
                    </a:cubicBezTo>
                    <a:cubicBezTo>
                      <a:pt x="27708" y="11189"/>
                      <a:pt x="27554" y="11420"/>
                      <a:pt x="27361" y="11613"/>
                    </a:cubicBezTo>
                    <a:cubicBezTo>
                      <a:pt x="26294" y="12667"/>
                      <a:pt x="24982" y="13426"/>
                      <a:pt x="23555" y="13837"/>
                    </a:cubicBezTo>
                    <a:cubicBezTo>
                      <a:pt x="22823" y="14042"/>
                      <a:pt x="22080" y="14145"/>
                      <a:pt x="21326" y="14145"/>
                    </a:cubicBezTo>
                    <a:cubicBezTo>
                      <a:pt x="19484" y="14145"/>
                      <a:pt x="17582" y="13533"/>
                      <a:pt x="15648" y="12320"/>
                    </a:cubicBezTo>
                    <a:cubicBezTo>
                      <a:pt x="12845" y="10563"/>
                      <a:pt x="11061" y="10258"/>
                      <a:pt x="9517" y="10258"/>
                    </a:cubicBezTo>
                    <a:cubicBezTo>
                      <a:pt x="9105" y="10258"/>
                      <a:pt x="8711" y="10280"/>
                      <a:pt x="8319" y="10301"/>
                    </a:cubicBezTo>
                    <a:cubicBezTo>
                      <a:pt x="7904" y="10329"/>
                      <a:pt x="7485" y="10356"/>
                      <a:pt x="7046" y="10356"/>
                    </a:cubicBezTo>
                    <a:cubicBezTo>
                      <a:pt x="6276" y="10356"/>
                      <a:pt x="5445" y="10275"/>
                      <a:pt x="4462" y="9980"/>
                    </a:cubicBezTo>
                    <a:cubicBezTo>
                      <a:pt x="2109" y="9286"/>
                      <a:pt x="168" y="6560"/>
                      <a:pt x="283" y="4156"/>
                    </a:cubicBezTo>
                    <a:cubicBezTo>
                      <a:pt x="386" y="2085"/>
                      <a:pt x="1916" y="684"/>
                      <a:pt x="4603" y="157"/>
                    </a:cubicBezTo>
                    <a:cubicBezTo>
                      <a:pt x="4642" y="157"/>
                      <a:pt x="4668" y="105"/>
                      <a:pt x="4668" y="67"/>
                    </a:cubicBezTo>
                    <a:cubicBezTo>
                      <a:pt x="4657" y="33"/>
                      <a:pt x="4626" y="0"/>
                      <a:pt x="4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64"/>
              <p:cNvSpPr/>
              <p:nvPr/>
            </p:nvSpPr>
            <p:spPr>
              <a:xfrm>
                <a:off x="-1238700" y="680725"/>
                <a:ext cx="700925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28037" h="9186" extrusionOk="0">
                    <a:moveTo>
                      <a:pt x="1465" y="1"/>
                    </a:moveTo>
                    <a:cubicBezTo>
                      <a:pt x="1449" y="1"/>
                      <a:pt x="1432" y="6"/>
                      <a:pt x="1415" y="18"/>
                    </a:cubicBezTo>
                    <a:cubicBezTo>
                      <a:pt x="1363" y="57"/>
                      <a:pt x="142" y="970"/>
                      <a:pt x="65" y="2435"/>
                    </a:cubicBezTo>
                    <a:cubicBezTo>
                      <a:pt x="0" y="3464"/>
                      <a:pt x="527" y="4505"/>
                      <a:pt x="1620" y="5521"/>
                    </a:cubicBezTo>
                    <a:cubicBezTo>
                      <a:pt x="3005" y="6790"/>
                      <a:pt x="4594" y="7117"/>
                      <a:pt x="6172" y="7117"/>
                    </a:cubicBezTo>
                    <a:cubicBezTo>
                      <a:pt x="7040" y="7117"/>
                      <a:pt x="7905" y="7018"/>
                      <a:pt x="8730" y="6923"/>
                    </a:cubicBezTo>
                    <a:cubicBezTo>
                      <a:pt x="9525" y="6833"/>
                      <a:pt x="10289" y="6744"/>
                      <a:pt x="11001" y="6744"/>
                    </a:cubicBezTo>
                    <a:cubicBezTo>
                      <a:pt x="11522" y="6744"/>
                      <a:pt x="12015" y="6792"/>
                      <a:pt x="12472" y="6923"/>
                    </a:cubicBezTo>
                    <a:cubicBezTo>
                      <a:pt x="13025" y="7077"/>
                      <a:pt x="13668" y="7283"/>
                      <a:pt x="14336" y="7501"/>
                    </a:cubicBezTo>
                    <a:cubicBezTo>
                      <a:pt x="16663" y="8247"/>
                      <a:pt x="19582" y="9185"/>
                      <a:pt x="22192" y="9185"/>
                    </a:cubicBezTo>
                    <a:cubicBezTo>
                      <a:pt x="24712" y="9185"/>
                      <a:pt x="26924" y="8298"/>
                      <a:pt x="28004" y="5534"/>
                    </a:cubicBezTo>
                    <a:cubicBezTo>
                      <a:pt x="28037" y="5468"/>
                      <a:pt x="27979" y="5418"/>
                      <a:pt x="27924" y="5418"/>
                    </a:cubicBezTo>
                    <a:cubicBezTo>
                      <a:pt x="27893" y="5418"/>
                      <a:pt x="27863" y="5433"/>
                      <a:pt x="27849" y="5470"/>
                    </a:cubicBezTo>
                    <a:cubicBezTo>
                      <a:pt x="26805" y="8157"/>
                      <a:pt x="24639" y="9008"/>
                      <a:pt x="22170" y="9008"/>
                    </a:cubicBezTo>
                    <a:cubicBezTo>
                      <a:pt x="19596" y="9008"/>
                      <a:pt x="16692" y="8082"/>
                      <a:pt x="14388" y="7347"/>
                    </a:cubicBezTo>
                    <a:cubicBezTo>
                      <a:pt x="13706" y="7128"/>
                      <a:pt x="13076" y="6923"/>
                      <a:pt x="12511" y="6768"/>
                    </a:cubicBezTo>
                    <a:cubicBezTo>
                      <a:pt x="12035" y="6636"/>
                      <a:pt x="11521" y="6586"/>
                      <a:pt x="10981" y="6586"/>
                    </a:cubicBezTo>
                    <a:cubicBezTo>
                      <a:pt x="10265" y="6586"/>
                      <a:pt x="9502" y="6673"/>
                      <a:pt x="8718" y="6768"/>
                    </a:cubicBezTo>
                    <a:cubicBezTo>
                      <a:pt x="7902" y="6859"/>
                      <a:pt x="7048" y="6955"/>
                      <a:pt x="6194" y="6955"/>
                    </a:cubicBezTo>
                    <a:cubicBezTo>
                      <a:pt x="4639" y="6955"/>
                      <a:pt x="3080" y="6637"/>
                      <a:pt x="1736" y="5393"/>
                    </a:cubicBezTo>
                    <a:cubicBezTo>
                      <a:pt x="682" y="4415"/>
                      <a:pt x="167" y="3425"/>
                      <a:pt x="219" y="2448"/>
                    </a:cubicBezTo>
                    <a:cubicBezTo>
                      <a:pt x="296" y="1060"/>
                      <a:pt x="1492" y="160"/>
                      <a:pt x="1505" y="147"/>
                    </a:cubicBezTo>
                    <a:cubicBezTo>
                      <a:pt x="1577" y="95"/>
                      <a:pt x="1532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64"/>
              <p:cNvSpPr/>
              <p:nvPr/>
            </p:nvSpPr>
            <p:spPr>
              <a:xfrm>
                <a:off x="-1235500" y="777025"/>
                <a:ext cx="383825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5353" h="4795" extrusionOk="0">
                    <a:moveTo>
                      <a:pt x="340" y="0"/>
                    </a:moveTo>
                    <a:cubicBezTo>
                      <a:pt x="309" y="0"/>
                      <a:pt x="280" y="21"/>
                      <a:pt x="271" y="49"/>
                    </a:cubicBezTo>
                    <a:cubicBezTo>
                      <a:pt x="1" y="782"/>
                      <a:pt x="1" y="1592"/>
                      <a:pt x="297" y="2325"/>
                    </a:cubicBezTo>
                    <a:cubicBezTo>
                      <a:pt x="657" y="3225"/>
                      <a:pt x="1441" y="3919"/>
                      <a:pt x="2624" y="4421"/>
                    </a:cubicBezTo>
                    <a:cubicBezTo>
                      <a:pt x="3250" y="4666"/>
                      <a:pt x="3922" y="4794"/>
                      <a:pt x="4597" y="4794"/>
                    </a:cubicBezTo>
                    <a:cubicBezTo>
                      <a:pt x="4629" y="4794"/>
                      <a:pt x="4662" y="4794"/>
                      <a:pt x="4694" y="4793"/>
                    </a:cubicBezTo>
                    <a:cubicBezTo>
                      <a:pt x="5890" y="4793"/>
                      <a:pt x="7175" y="4511"/>
                      <a:pt x="8500" y="4202"/>
                    </a:cubicBezTo>
                    <a:cubicBezTo>
                      <a:pt x="9917" y="3893"/>
                      <a:pt x="11365" y="3573"/>
                      <a:pt x="12792" y="3573"/>
                    </a:cubicBezTo>
                    <a:cubicBezTo>
                      <a:pt x="13617" y="3573"/>
                      <a:pt x="14436" y="3680"/>
                      <a:pt x="15237" y="3958"/>
                    </a:cubicBezTo>
                    <a:cubicBezTo>
                      <a:pt x="15249" y="3961"/>
                      <a:pt x="15260" y="3962"/>
                      <a:pt x="15271" y="3962"/>
                    </a:cubicBezTo>
                    <a:cubicBezTo>
                      <a:pt x="15305" y="3962"/>
                      <a:pt x="15330" y="3946"/>
                      <a:pt x="15340" y="3906"/>
                    </a:cubicBezTo>
                    <a:cubicBezTo>
                      <a:pt x="15353" y="3868"/>
                      <a:pt x="15340" y="3829"/>
                      <a:pt x="15301" y="3803"/>
                    </a:cubicBezTo>
                    <a:cubicBezTo>
                      <a:pt x="14476" y="3519"/>
                      <a:pt x="13638" y="3409"/>
                      <a:pt x="12795" y="3409"/>
                    </a:cubicBezTo>
                    <a:cubicBezTo>
                      <a:pt x="11351" y="3409"/>
                      <a:pt x="9895" y="3731"/>
                      <a:pt x="8474" y="4048"/>
                    </a:cubicBezTo>
                    <a:cubicBezTo>
                      <a:pt x="7155" y="4345"/>
                      <a:pt x="5877" y="4628"/>
                      <a:pt x="4695" y="4628"/>
                    </a:cubicBezTo>
                    <a:cubicBezTo>
                      <a:pt x="3987" y="4628"/>
                      <a:pt x="3314" y="4526"/>
                      <a:pt x="2688" y="4266"/>
                    </a:cubicBezTo>
                    <a:cubicBezTo>
                      <a:pt x="1544" y="3791"/>
                      <a:pt x="785" y="3109"/>
                      <a:pt x="438" y="2273"/>
                    </a:cubicBezTo>
                    <a:cubicBezTo>
                      <a:pt x="181" y="1579"/>
                      <a:pt x="168" y="808"/>
                      <a:pt x="425" y="113"/>
                    </a:cubicBezTo>
                    <a:cubicBezTo>
                      <a:pt x="438" y="75"/>
                      <a:pt x="412" y="23"/>
                      <a:pt x="374" y="11"/>
                    </a:cubicBezTo>
                    <a:cubicBezTo>
                      <a:pt x="363" y="3"/>
                      <a:pt x="351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64"/>
              <p:cNvSpPr/>
              <p:nvPr/>
            </p:nvSpPr>
            <p:spPr>
              <a:xfrm>
                <a:off x="-1110125" y="412675"/>
                <a:ext cx="60720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24288" h="16758" extrusionOk="0">
                    <a:moveTo>
                      <a:pt x="3639" y="1"/>
                    </a:moveTo>
                    <a:cubicBezTo>
                      <a:pt x="2970" y="1"/>
                      <a:pt x="2090" y="223"/>
                      <a:pt x="1222" y="1097"/>
                    </a:cubicBezTo>
                    <a:cubicBezTo>
                      <a:pt x="566" y="1791"/>
                      <a:pt x="180" y="2704"/>
                      <a:pt x="155" y="3669"/>
                    </a:cubicBezTo>
                    <a:cubicBezTo>
                      <a:pt x="0" y="8014"/>
                      <a:pt x="3330" y="11692"/>
                      <a:pt x="7740" y="12052"/>
                    </a:cubicBezTo>
                    <a:cubicBezTo>
                      <a:pt x="9450" y="12193"/>
                      <a:pt x="11829" y="12566"/>
                      <a:pt x="13488" y="13569"/>
                    </a:cubicBezTo>
                    <a:cubicBezTo>
                      <a:pt x="14105" y="13942"/>
                      <a:pt x="14696" y="14353"/>
                      <a:pt x="15262" y="14803"/>
                    </a:cubicBezTo>
                    <a:cubicBezTo>
                      <a:pt x="16573" y="15793"/>
                      <a:pt x="17846" y="16757"/>
                      <a:pt x="19453" y="16757"/>
                    </a:cubicBezTo>
                    <a:cubicBezTo>
                      <a:pt x="20263" y="16757"/>
                      <a:pt x="21151" y="16513"/>
                      <a:pt x="22179" y="15909"/>
                    </a:cubicBezTo>
                    <a:cubicBezTo>
                      <a:pt x="22899" y="15485"/>
                      <a:pt x="23504" y="14880"/>
                      <a:pt x="23915" y="14160"/>
                    </a:cubicBezTo>
                    <a:cubicBezTo>
                      <a:pt x="24172" y="13710"/>
                      <a:pt x="24288" y="13312"/>
                      <a:pt x="24262" y="12990"/>
                    </a:cubicBezTo>
                    <a:cubicBezTo>
                      <a:pt x="24262" y="12952"/>
                      <a:pt x="24224" y="12913"/>
                      <a:pt x="24172" y="12913"/>
                    </a:cubicBezTo>
                    <a:cubicBezTo>
                      <a:pt x="24134" y="12926"/>
                      <a:pt x="24095" y="12952"/>
                      <a:pt x="24108" y="13003"/>
                    </a:cubicBezTo>
                    <a:cubicBezTo>
                      <a:pt x="24134" y="13299"/>
                      <a:pt x="24018" y="13659"/>
                      <a:pt x="23786" y="14083"/>
                    </a:cubicBezTo>
                    <a:cubicBezTo>
                      <a:pt x="23388" y="14777"/>
                      <a:pt x="22809" y="15369"/>
                      <a:pt x="22102" y="15767"/>
                    </a:cubicBezTo>
                    <a:cubicBezTo>
                      <a:pt x="21109" y="16350"/>
                      <a:pt x="20244" y="16584"/>
                      <a:pt x="19460" y="16584"/>
                    </a:cubicBezTo>
                    <a:cubicBezTo>
                      <a:pt x="17890" y="16584"/>
                      <a:pt x="16647" y="15644"/>
                      <a:pt x="15352" y="14675"/>
                    </a:cubicBezTo>
                    <a:cubicBezTo>
                      <a:pt x="14786" y="14225"/>
                      <a:pt x="14182" y="13800"/>
                      <a:pt x="13565" y="13414"/>
                    </a:cubicBezTo>
                    <a:cubicBezTo>
                      <a:pt x="11880" y="12412"/>
                      <a:pt x="9476" y="12026"/>
                      <a:pt x="7753" y="11884"/>
                    </a:cubicBezTo>
                    <a:cubicBezTo>
                      <a:pt x="3433" y="11537"/>
                      <a:pt x="167" y="7924"/>
                      <a:pt x="322" y="3669"/>
                    </a:cubicBezTo>
                    <a:cubicBezTo>
                      <a:pt x="347" y="2756"/>
                      <a:pt x="707" y="1881"/>
                      <a:pt x="1337" y="1213"/>
                    </a:cubicBezTo>
                    <a:cubicBezTo>
                      <a:pt x="2173" y="364"/>
                      <a:pt x="3005" y="149"/>
                      <a:pt x="3635" y="149"/>
                    </a:cubicBezTo>
                    <a:cubicBezTo>
                      <a:pt x="4256" y="149"/>
                      <a:pt x="4681" y="358"/>
                      <a:pt x="4719" y="377"/>
                    </a:cubicBezTo>
                    <a:cubicBezTo>
                      <a:pt x="4729" y="380"/>
                      <a:pt x="4739" y="382"/>
                      <a:pt x="4749" y="382"/>
                    </a:cubicBezTo>
                    <a:cubicBezTo>
                      <a:pt x="4781" y="382"/>
                      <a:pt x="4812" y="367"/>
                      <a:pt x="4822" y="339"/>
                    </a:cubicBezTo>
                    <a:cubicBezTo>
                      <a:pt x="4847" y="300"/>
                      <a:pt x="4822" y="249"/>
                      <a:pt x="4783" y="236"/>
                    </a:cubicBezTo>
                    <a:cubicBezTo>
                      <a:pt x="4777" y="229"/>
                      <a:pt x="4317" y="1"/>
                      <a:pt x="36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64"/>
              <p:cNvSpPr/>
              <p:nvPr/>
            </p:nvSpPr>
            <p:spPr>
              <a:xfrm>
                <a:off x="-1022375" y="391125"/>
                <a:ext cx="540350" cy="410925"/>
              </a:xfrm>
              <a:custGeom>
                <a:avLst/>
                <a:gdLst/>
                <a:ahLst/>
                <a:cxnLst/>
                <a:rect l="l" t="t" r="r" b="b"/>
                <a:pathLst>
                  <a:path w="21614" h="16437" extrusionOk="0">
                    <a:moveTo>
                      <a:pt x="4759" y="1"/>
                    </a:moveTo>
                    <a:cubicBezTo>
                      <a:pt x="3756" y="1"/>
                      <a:pt x="2071" y="182"/>
                      <a:pt x="1042" y="1291"/>
                    </a:cubicBezTo>
                    <a:cubicBezTo>
                      <a:pt x="232" y="2152"/>
                      <a:pt x="0" y="3438"/>
                      <a:pt x="335" y="5083"/>
                    </a:cubicBezTo>
                    <a:cubicBezTo>
                      <a:pt x="1170" y="9121"/>
                      <a:pt x="2842" y="9519"/>
                      <a:pt x="4950" y="10021"/>
                    </a:cubicBezTo>
                    <a:cubicBezTo>
                      <a:pt x="5760" y="10188"/>
                      <a:pt x="6570" y="10445"/>
                      <a:pt x="7342" y="10766"/>
                    </a:cubicBezTo>
                    <a:cubicBezTo>
                      <a:pt x="10209" y="11821"/>
                      <a:pt x="11893" y="13312"/>
                      <a:pt x="13243" y="14508"/>
                    </a:cubicBezTo>
                    <a:cubicBezTo>
                      <a:pt x="14452" y="15601"/>
                      <a:pt x="15416" y="16437"/>
                      <a:pt x="16702" y="16437"/>
                    </a:cubicBezTo>
                    <a:cubicBezTo>
                      <a:pt x="17435" y="16437"/>
                      <a:pt x="18245" y="16179"/>
                      <a:pt x="19261" y="15549"/>
                    </a:cubicBezTo>
                    <a:cubicBezTo>
                      <a:pt x="20546" y="14778"/>
                      <a:pt x="21614" y="12322"/>
                      <a:pt x="21241" y="11036"/>
                    </a:cubicBezTo>
                    <a:cubicBezTo>
                      <a:pt x="21133" y="10569"/>
                      <a:pt x="20723" y="10247"/>
                      <a:pt x="20252" y="10247"/>
                    </a:cubicBezTo>
                    <a:cubicBezTo>
                      <a:pt x="20218" y="10247"/>
                      <a:pt x="20183" y="10249"/>
                      <a:pt x="20148" y="10252"/>
                    </a:cubicBezTo>
                    <a:cubicBezTo>
                      <a:pt x="20109" y="10252"/>
                      <a:pt x="20071" y="10291"/>
                      <a:pt x="20071" y="10329"/>
                    </a:cubicBezTo>
                    <a:cubicBezTo>
                      <a:pt x="20071" y="10381"/>
                      <a:pt x="20109" y="10406"/>
                      <a:pt x="20161" y="10406"/>
                    </a:cubicBezTo>
                    <a:cubicBezTo>
                      <a:pt x="20194" y="10403"/>
                      <a:pt x="20227" y="10401"/>
                      <a:pt x="20259" y="10401"/>
                    </a:cubicBezTo>
                    <a:cubicBezTo>
                      <a:pt x="20657" y="10401"/>
                      <a:pt x="21003" y="10683"/>
                      <a:pt x="21086" y="11075"/>
                    </a:cubicBezTo>
                    <a:cubicBezTo>
                      <a:pt x="21446" y="12322"/>
                      <a:pt x="20418" y="14675"/>
                      <a:pt x="19184" y="15421"/>
                    </a:cubicBezTo>
                    <a:cubicBezTo>
                      <a:pt x="18185" y="16026"/>
                      <a:pt x="17397" y="16281"/>
                      <a:pt x="16707" y="16281"/>
                    </a:cubicBezTo>
                    <a:cubicBezTo>
                      <a:pt x="15478" y="16281"/>
                      <a:pt x="14565" y="15471"/>
                      <a:pt x="13346" y="14392"/>
                    </a:cubicBezTo>
                    <a:cubicBezTo>
                      <a:pt x="11996" y="13184"/>
                      <a:pt x="10299" y="11679"/>
                      <a:pt x="7406" y="10625"/>
                    </a:cubicBezTo>
                    <a:cubicBezTo>
                      <a:pt x="6622" y="10291"/>
                      <a:pt x="5812" y="10034"/>
                      <a:pt x="4976" y="9866"/>
                    </a:cubicBezTo>
                    <a:cubicBezTo>
                      <a:pt x="2932" y="9378"/>
                      <a:pt x="1312" y="8979"/>
                      <a:pt x="502" y="5058"/>
                    </a:cubicBezTo>
                    <a:cubicBezTo>
                      <a:pt x="167" y="3463"/>
                      <a:pt x="386" y="2229"/>
                      <a:pt x="1157" y="1406"/>
                    </a:cubicBezTo>
                    <a:cubicBezTo>
                      <a:pt x="2142" y="343"/>
                      <a:pt x="3800" y="172"/>
                      <a:pt x="4775" y="172"/>
                    </a:cubicBezTo>
                    <a:cubicBezTo>
                      <a:pt x="5238" y="172"/>
                      <a:pt x="5546" y="210"/>
                      <a:pt x="5555" y="210"/>
                    </a:cubicBezTo>
                    <a:cubicBezTo>
                      <a:pt x="5606" y="210"/>
                      <a:pt x="5645" y="185"/>
                      <a:pt x="5645" y="133"/>
                    </a:cubicBezTo>
                    <a:cubicBezTo>
                      <a:pt x="5658" y="95"/>
                      <a:pt x="5619" y="56"/>
                      <a:pt x="5580" y="43"/>
                    </a:cubicBezTo>
                    <a:cubicBezTo>
                      <a:pt x="5540" y="39"/>
                      <a:pt x="5222" y="1"/>
                      <a:pt x="4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64"/>
              <p:cNvSpPr/>
              <p:nvPr/>
            </p:nvSpPr>
            <p:spPr>
              <a:xfrm>
                <a:off x="-935275" y="315350"/>
                <a:ext cx="424975" cy="389950"/>
              </a:xfrm>
              <a:custGeom>
                <a:avLst/>
                <a:gdLst/>
                <a:ahLst/>
                <a:cxnLst/>
                <a:rect l="l" t="t" r="r" b="b"/>
                <a:pathLst>
                  <a:path w="16999" h="15598" extrusionOk="0">
                    <a:moveTo>
                      <a:pt x="5066" y="349"/>
                    </a:moveTo>
                    <a:cubicBezTo>
                      <a:pt x="5362" y="850"/>
                      <a:pt x="5876" y="2084"/>
                      <a:pt x="4771" y="3473"/>
                    </a:cubicBezTo>
                    <a:cubicBezTo>
                      <a:pt x="3704" y="4836"/>
                      <a:pt x="3382" y="6276"/>
                      <a:pt x="3922" y="7330"/>
                    </a:cubicBezTo>
                    <a:cubicBezTo>
                      <a:pt x="4416" y="8306"/>
                      <a:pt x="5858" y="9429"/>
                      <a:pt x="9889" y="9429"/>
                    </a:cubicBezTo>
                    <a:cubicBezTo>
                      <a:pt x="10159" y="9429"/>
                      <a:pt x="10442" y="9424"/>
                      <a:pt x="10737" y="9413"/>
                    </a:cubicBezTo>
                    <a:cubicBezTo>
                      <a:pt x="10746" y="9413"/>
                      <a:pt x="11001" y="9394"/>
                      <a:pt x="11400" y="9394"/>
                    </a:cubicBezTo>
                    <a:cubicBezTo>
                      <a:pt x="12572" y="9394"/>
                      <a:pt x="14986" y="9558"/>
                      <a:pt x="16098" y="10853"/>
                    </a:cubicBezTo>
                    <a:cubicBezTo>
                      <a:pt x="16664" y="11509"/>
                      <a:pt x="16831" y="12396"/>
                      <a:pt x="16574" y="13476"/>
                    </a:cubicBezTo>
                    <a:cubicBezTo>
                      <a:pt x="16330" y="14415"/>
                      <a:pt x="15854" y="15019"/>
                      <a:pt x="15160" y="15289"/>
                    </a:cubicBezTo>
                    <a:cubicBezTo>
                      <a:pt x="14877" y="15396"/>
                      <a:pt x="14573" y="15442"/>
                      <a:pt x="14259" y="15442"/>
                    </a:cubicBezTo>
                    <a:cubicBezTo>
                      <a:pt x="12806" y="15442"/>
                      <a:pt x="11145" y="14451"/>
                      <a:pt x="10415" y="13965"/>
                    </a:cubicBezTo>
                    <a:cubicBezTo>
                      <a:pt x="9078" y="13065"/>
                      <a:pt x="7638" y="12370"/>
                      <a:pt x="6108" y="11907"/>
                    </a:cubicBezTo>
                    <a:cubicBezTo>
                      <a:pt x="1274" y="10454"/>
                      <a:pt x="541" y="8192"/>
                      <a:pt x="451" y="7279"/>
                    </a:cubicBezTo>
                    <a:cubicBezTo>
                      <a:pt x="155" y="4450"/>
                      <a:pt x="1466" y="3511"/>
                      <a:pt x="3344" y="2521"/>
                    </a:cubicBezTo>
                    <a:cubicBezTo>
                      <a:pt x="4784" y="1737"/>
                      <a:pt x="5041" y="811"/>
                      <a:pt x="5066" y="349"/>
                    </a:cubicBezTo>
                    <a:close/>
                    <a:moveTo>
                      <a:pt x="4984" y="0"/>
                    </a:moveTo>
                    <a:cubicBezTo>
                      <a:pt x="4972" y="0"/>
                      <a:pt x="4961" y="4"/>
                      <a:pt x="4951" y="14"/>
                    </a:cubicBezTo>
                    <a:cubicBezTo>
                      <a:pt x="4912" y="27"/>
                      <a:pt x="4899" y="53"/>
                      <a:pt x="4899" y="91"/>
                    </a:cubicBezTo>
                    <a:cubicBezTo>
                      <a:pt x="4912" y="143"/>
                      <a:pt x="5131" y="1377"/>
                      <a:pt x="3266" y="2367"/>
                    </a:cubicBezTo>
                    <a:cubicBezTo>
                      <a:pt x="1402" y="3370"/>
                      <a:pt x="1" y="4360"/>
                      <a:pt x="296" y="7292"/>
                    </a:cubicBezTo>
                    <a:cubicBezTo>
                      <a:pt x="386" y="8243"/>
                      <a:pt x="1145" y="10583"/>
                      <a:pt x="6069" y="12062"/>
                    </a:cubicBezTo>
                    <a:cubicBezTo>
                      <a:pt x="7574" y="12525"/>
                      <a:pt x="9014" y="13206"/>
                      <a:pt x="10325" y="14093"/>
                    </a:cubicBezTo>
                    <a:cubicBezTo>
                      <a:pt x="11071" y="14595"/>
                      <a:pt x="12768" y="15597"/>
                      <a:pt x="14272" y="15597"/>
                    </a:cubicBezTo>
                    <a:cubicBezTo>
                      <a:pt x="14594" y="15597"/>
                      <a:pt x="14915" y="15546"/>
                      <a:pt x="15224" y="15443"/>
                    </a:cubicBezTo>
                    <a:cubicBezTo>
                      <a:pt x="15970" y="15160"/>
                      <a:pt x="16471" y="14517"/>
                      <a:pt x="16741" y="13527"/>
                    </a:cubicBezTo>
                    <a:cubicBezTo>
                      <a:pt x="16998" y="12383"/>
                      <a:pt x="16831" y="11457"/>
                      <a:pt x="16227" y="10750"/>
                    </a:cubicBezTo>
                    <a:cubicBezTo>
                      <a:pt x="15064" y="9414"/>
                      <a:pt x="12658" y="9235"/>
                      <a:pt x="11453" y="9235"/>
                    </a:cubicBezTo>
                    <a:cubicBezTo>
                      <a:pt x="11046" y="9235"/>
                      <a:pt x="10776" y="9256"/>
                      <a:pt x="10737" y="9259"/>
                    </a:cubicBezTo>
                    <a:cubicBezTo>
                      <a:pt x="10453" y="9268"/>
                      <a:pt x="10182" y="9273"/>
                      <a:pt x="9921" y="9273"/>
                    </a:cubicBezTo>
                    <a:cubicBezTo>
                      <a:pt x="5946" y="9273"/>
                      <a:pt x="4547" y="8208"/>
                      <a:pt x="4076" y="7279"/>
                    </a:cubicBezTo>
                    <a:cubicBezTo>
                      <a:pt x="3562" y="6276"/>
                      <a:pt x="3884" y="4887"/>
                      <a:pt x="4912" y="3589"/>
                    </a:cubicBezTo>
                    <a:cubicBezTo>
                      <a:pt x="6404" y="1686"/>
                      <a:pt x="5054" y="40"/>
                      <a:pt x="5041" y="27"/>
                    </a:cubicBezTo>
                    <a:cubicBezTo>
                      <a:pt x="5025" y="11"/>
                      <a:pt x="5004" y="0"/>
                      <a:pt x="4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64"/>
              <p:cNvSpPr/>
              <p:nvPr/>
            </p:nvSpPr>
            <p:spPr>
              <a:xfrm>
                <a:off x="-813125" y="315050"/>
                <a:ext cx="261350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10454" h="10171" extrusionOk="0">
                    <a:moveTo>
                      <a:pt x="98" y="0"/>
                    </a:moveTo>
                    <a:cubicBezTo>
                      <a:pt x="70" y="0"/>
                      <a:pt x="43" y="14"/>
                      <a:pt x="26" y="39"/>
                    </a:cubicBezTo>
                    <a:cubicBezTo>
                      <a:pt x="0" y="78"/>
                      <a:pt x="13" y="129"/>
                      <a:pt x="52" y="155"/>
                    </a:cubicBezTo>
                    <a:cubicBezTo>
                      <a:pt x="1775" y="1261"/>
                      <a:pt x="1492" y="2791"/>
                      <a:pt x="1235" y="4128"/>
                    </a:cubicBezTo>
                    <a:cubicBezTo>
                      <a:pt x="990" y="5426"/>
                      <a:pt x="759" y="6648"/>
                      <a:pt x="2405" y="7175"/>
                    </a:cubicBezTo>
                    <a:cubicBezTo>
                      <a:pt x="2746" y="7281"/>
                      <a:pt x="3109" y="7344"/>
                      <a:pt x="3474" y="7344"/>
                    </a:cubicBezTo>
                    <a:cubicBezTo>
                      <a:pt x="3507" y="7344"/>
                      <a:pt x="3541" y="7343"/>
                      <a:pt x="3575" y="7342"/>
                    </a:cubicBezTo>
                    <a:cubicBezTo>
                      <a:pt x="3668" y="7341"/>
                      <a:pt x="3760" y="7341"/>
                      <a:pt x="3850" y="7341"/>
                    </a:cubicBezTo>
                    <a:cubicBezTo>
                      <a:pt x="7572" y="7341"/>
                      <a:pt x="9119" y="8104"/>
                      <a:pt x="9746" y="8756"/>
                    </a:cubicBezTo>
                    <a:cubicBezTo>
                      <a:pt x="10106" y="9104"/>
                      <a:pt x="10299" y="9592"/>
                      <a:pt x="10274" y="10081"/>
                    </a:cubicBezTo>
                    <a:cubicBezTo>
                      <a:pt x="10261" y="10132"/>
                      <a:pt x="10299" y="10158"/>
                      <a:pt x="10351" y="10171"/>
                    </a:cubicBezTo>
                    <a:cubicBezTo>
                      <a:pt x="10389" y="10171"/>
                      <a:pt x="10428" y="10132"/>
                      <a:pt x="10428" y="10094"/>
                    </a:cubicBezTo>
                    <a:cubicBezTo>
                      <a:pt x="10454" y="9554"/>
                      <a:pt x="10248" y="9026"/>
                      <a:pt x="9862" y="8654"/>
                    </a:cubicBezTo>
                    <a:cubicBezTo>
                      <a:pt x="8945" y="7687"/>
                      <a:pt x="6880" y="7186"/>
                      <a:pt x="3909" y="7186"/>
                    </a:cubicBezTo>
                    <a:cubicBezTo>
                      <a:pt x="3799" y="7186"/>
                      <a:pt x="3687" y="7186"/>
                      <a:pt x="3575" y="7188"/>
                    </a:cubicBezTo>
                    <a:cubicBezTo>
                      <a:pt x="3189" y="7188"/>
                      <a:pt x="2816" y="7136"/>
                      <a:pt x="2456" y="7021"/>
                    </a:cubicBezTo>
                    <a:cubicBezTo>
                      <a:pt x="939" y="6532"/>
                      <a:pt x="1158" y="5439"/>
                      <a:pt x="1389" y="4166"/>
                    </a:cubicBezTo>
                    <a:cubicBezTo>
                      <a:pt x="1659" y="2765"/>
                      <a:pt x="1955" y="1183"/>
                      <a:pt x="142" y="13"/>
                    </a:cubicBezTo>
                    <a:cubicBezTo>
                      <a:pt x="128" y="4"/>
                      <a:pt x="113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64"/>
              <p:cNvSpPr/>
              <p:nvPr/>
            </p:nvSpPr>
            <p:spPr>
              <a:xfrm>
                <a:off x="-813825" y="314900"/>
                <a:ext cx="214475" cy="199475"/>
              </a:xfrm>
              <a:custGeom>
                <a:avLst/>
                <a:gdLst/>
                <a:ahLst/>
                <a:cxnLst/>
                <a:rect l="l" t="t" r="r" b="b"/>
                <a:pathLst>
                  <a:path w="8579" h="7979" extrusionOk="0">
                    <a:moveTo>
                      <a:pt x="114" y="1"/>
                    </a:moveTo>
                    <a:cubicBezTo>
                      <a:pt x="32" y="1"/>
                      <a:pt x="0" y="138"/>
                      <a:pt x="93" y="161"/>
                    </a:cubicBezTo>
                    <a:cubicBezTo>
                      <a:pt x="118" y="174"/>
                      <a:pt x="2214" y="907"/>
                      <a:pt x="2086" y="3478"/>
                    </a:cubicBezTo>
                    <a:cubicBezTo>
                      <a:pt x="2034" y="4327"/>
                      <a:pt x="2214" y="4957"/>
                      <a:pt x="2639" y="5394"/>
                    </a:cubicBezTo>
                    <a:cubicBezTo>
                      <a:pt x="3089" y="5870"/>
                      <a:pt x="3834" y="6101"/>
                      <a:pt x="4889" y="6101"/>
                    </a:cubicBezTo>
                    <a:cubicBezTo>
                      <a:pt x="5085" y="6076"/>
                      <a:pt x="5273" y="6065"/>
                      <a:pt x="5453" y="6065"/>
                    </a:cubicBezTo>
                    <a:cubicBezTo>
                      <a:pt x="7323" y="6065"/>
                      <a:pt x="8307" y="7315"/>
                      <a:pt x="8424" y="7901"/>
                    </a:cubicBezTo>
                    <a:cubicBezTo>
                      <a:pt x="8424" y="7952"/>
                      <a:pt x="8463" y="7978"/>
                      <a:pt x="8501" y="7978"/>
                    </a:cubicBezTo>
                    <a:lnTo>
                      <a:pt x="8514" y="7965"/>
                    </a:lnTo>
                    <a:cubicBezTo>
                      <a:pt x="8553" y="7952"/>
                      <a:pt x="8579" y="7914"/>
                      <a:pt x="8579" y="7875"/>
                    </a:cubicBezTo>
                    <a:cubicBezTo>
                      <a:pt x="8438" y="7104"/>
                      <a:pt x="7288" y="5896"/>
                      <a:pt x="5447" y="5896"/>
                    </a:cubicBezTo>
                    <a:cubicBezTo>
                      <a:pt x="5263" y="5896"/>
                      <a:pt x="5073" y="5908"/>
                      <a:pt x="4876" y="5934"/>
                    </a:cubicBezTo>
                    <a:lnTo>
                      <a:pt x="4837" y="5934"/>
                    </a:lnTo>
                    <a:cubicBezTo>
                      <a:pt x="3873" y="5934"/>
                      <a:pt x="3166" y="5715"/>
                      <a:pt x="2741" y="5265"/>
                    </a:cubicBezTo>
                    <a:cubicBezTo>
                      <a:pt x="2356" y="4867"/>
                      <a:pt x="2189" y="4288"/>
                      <a:pt x="2240" y="3478"/>
                    </a:cubicBezTo>
                    <a:cubicBezTo>
                      <a:pt x="2381" y="791"/>
                      <a:pt x="170" y="7"/>
                      <a:pt x="144" y="7"/>
                    </a:cubicBezTo>
                    <a:cubicBezTo>
                      <a:pt x="134" y="3"/>
                      <a:pt x="124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64"/>
              <p:cNvSpPr/>
              <p:nvPr/>
            </p:nvSpPr>
            <p:spPr>
              <a:xfrm>
                <a:off x="-813900" y="314675"/>
                <a:ext cx="153800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6123" extrusionOk="0">
                    <a:moveTo>
                      <a:pt x="113" y="0"/>
                    </a:moveTo>
                    <a:cubicBezTo>
                      <a:pt x="27" y="0"/>
                      <a:pt x="0" y="146"/>
                      <a:pt x="96" y="170"/>
                    </a:cubicBezTo>
                    <a:cubicBezTo>
                      <a:pt x="186" y="196"/>
                      <a:pt x="2294" y="710"/>
                      <a:pt x="2487" y="3333"/>
                    </a:cubicBezTo>
                    <a:cubicBezTo>
                      <a:pt x="2732" y="4850"/>
                      <a:pt x="3619" y="5043"/>
                      <a:pt x="4570" y="5261"/>
                    </a:cubicBezTo>
                    <a:cubicBezTo>
                      <a:pt x="4737" y="5287"/>
                      <a:pt x="4904" y="5326"/>
                      <a:pt x="5072" y="5377"/>
                    </a:cubicBezTo>
                    <a:cubicBezTo>
                      <a:pt x="5792" y="5570"/>
                      <a:pt x="5984" y="6046"/>
                      <a:pt x="5984" y="6071"/>
                    </a:cubicBezTo>
                    <a:cubicBezTo>
                      <a:pt x="5997" y="6097"/>
                      <a:pt x="6023" y="6123"/>
                      <a:pt x="6062" y="6123"/>
                    </a:cubicBezTo>
                    <a:cubicBezTo>
                      <a:pt x="6062" y="6110"/>
                      <a:pt x="6074" y="6110"/>
                      <a:pt x="6087" y="6097"/>
                    </a:cubicBezTo>
                    <a:cubicBezTo>
                      <a:pt x="6126" y="6084"/>
                      <a:pt x="6152" y="6046"/>
                      <a:pt x="6139" y="5994"/>
                    </a:cubicBezTo>
                    <a:cubicBezTo>
                      <a:pt x="6126" y="5981"/>
                      <a:pt x="5907" y="5416"/>
                      <a:pt x="5123" y="5210"/>
                    </a:cubicBezTo>
                    <a:cubicBezTo>
                      <a:pt x="4943" y="5159"/>
                      <a:pt x="4763" y="5120"/>
                      <a:pt x="4609" y="5081"/>
                    </a:cubicBezTo>
                    <a:cubicBezTo>
                      <a:pt x="3632" y="4876"/>
                      <a:pt x="2873" y="4709"/>
                      <a:pt x="2654" y="3307"/>
                    </a:cubicBezTo>
                    <a:cubicBezTo>
                      <a:pt x="2436" y="568"/>
                      <a:pt x="160" y="3"/>
                      <a:pt x="134" y="3"/>
                    </a:cubicBezTo>
                    <a:cubicBezTo>
                      <a:pt x="127" y="1"/>
                      <a:pt x="120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64"/>
              <p:cNvSpPr/>
              <p:nvPr/>
            </p:nvSpPr>
            <p:spPr>
              <a:xfrm>
                <a:off x="-1237425" y="412125"/>
                <a:ext cx="1353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5761" extrusionOk="0">
                    <a:moveTo>
                      <a:pt x="3647" y="0"/>
                    </a:moveTo>
                    <a:cubicBezTo>
                      <a:pt x="2707" y="0"/>
                      <a:pt x="1629" y="296"/>
                      <a:pt x="1119" y="1492"/>
                    </a:cubicBezTo>
                    <a:cubicBezTo>
                      <a:pt x="1" y="4115"/>
                      <a:pt x="2289" y="5722"/>
                      <a:pt x="2302" y="5735"/>
                    </a:cubicBezTo>
                    <a:cubicBezTo>
                      <a:pt x="2311" y="5744"/>
                      <a:pt x="2327" y="5753"/>
                      <a:pt x="2340" y="5753"/>
                    </a:cubicBezTo>
                    <a:cubicBezTo>
                      <a:pt x="2345" y="5753"/>
                      <a:pt x="2350" y="5752"/>
                      <a:pt x="2354" y="5748"/>
                    </a:cubicBezTo>
                    <a:lnTo>
                      <a:pt x="2354" y="5761"/>
                    </a:lnTo>
                    <a:cubicBezTo>
                      <a:pt x="2431" y="5761"/>
                      <a:pt x="2469" y="5658"/>
                      <a:pt x="2405" y="5606"/>
                    </a:cubicBezTo>
                    <a:cubicBezTo>
                      <a:pt x="2302" y="5555"/>
                      <a:pt x="206" y="4051"/>
                      <a:pt x="1261" y="1556"/>
                    </a:cubicBezTo>
                    <a:cubicBezTo>
                      <a:pt x="1734" y="441"/>
                      <a:pt x="2751" y="163"/>
                      <a:pt x="3645" y="163"/>
                    </a:cubicBezTo>
                    <a:cubicBezTo>
                      <a:pt x="4524" y="163"/>
                      <a:pt x="5285" y="431"/>
                      <a:pt x="5298" y="438"/>
                    </a:cubicBezTo>
                    <a:cubicBezTo>
                      <a:pt x="5305" y="440"/>
                      <a:pt x="5312" y="441"/>
                      <a:pt x="5319" y="441"/>
                    </a:cubicBezTo>
                    <a:cubicBezTo>
                      <a:pt x="5354" y="441"/>
                      <a:pt x="5390" y="418"/>
                      <a:pt x="5401" y="386"/>
                    </a:cubicBezTo>
                    <a:cubicBezTo>
                      <a:pt x="5414" y="348"/>
                      <a:pt x="5401" y="296"/>
                      <a:pt x="5349" y="283"/>
                    </a:cubicBezTo>
                    <a:cubicBezTo>
                      <a:pt x="5337" y="277"/>
                      <a:pt x="4556" y="0"/>
                      <a:pt x="36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64"/>
              <p:cNvSpPr/>
              <p:nvPr/>
            </p:nvSpPr>
            <p:spPr>
              <a:xfrm>
                <a:off x="-1120750" y="381925"/>
                <a:ext cx="1016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1376" extrusionOk="0">
                    <a:moveTo>
                      <a:pt x="2329" y="0"/>
                    </a:moveTo>
                    <a:cubicBezTo>
                      <a:pt x="1848" y="0"/>
                      <a:pt x="1376" y="174"/>
                      <a:pt x="1004" y="488"/>
                    </a:cubicBezTo>
                    <a:cubicBezTo>
                      <a:pt x="708" y="733"/>
                      <a:pt x="400" y="951"/>
                      <a:pt x="65" y="1131"/>
                    </a:cubicBezTo>
                    <a:cubicBezTo>
                      <a:pt x="27" y="1157"/>
                      <a:pt x="1" y="1208"/>
                      <a:pt x="27" y="1247"/>
                    </a:cubicBezTo>
                    <a:cubicBezTo>
                      <a:pt x="35" y="1272"/>
                      <a:pt x="59" y="1286"/>
                      <a:pt x="86" y="1286"/>
                    </a:cubicBezTo>
                    <a:cubicBezTo>
                      <a:pt x="101" y="1286"/>
                      <a:pt x="116" y="1282"/>
                      <a:pt x="130" y="1273"/>
                    </a:cubicBezTo>
                    <a:cubicBezTo>
                      <a:pt x="477" y="1093"/>
                      <a:pt x="798" y="874"/>
                      <a:pt x="1094" y="617"/>
                    </a:cubicBezTo>
                    <a:cubicBezTo>
                      <a:pt x="1444" y="316"/>
                      <a:pt x="1889" y="154"/>
                      <a:pt x="2341" y="154"/>
                    </a:cubicBezTo>
                    <a:cubicBezTo>
                      <a:pt x="2487" y="154"/>
                      <a:pt x="2634" y="171"/>
                      <a:pt x="2778" y="206"/>
                    </a:cubicBezTo>
                    <a:cubicBezTo>
                      <a:pt x="3305" y="373"/>
                      <a:pt x="3717" y="797"/>
                      <a:pt x="3884" y="1324"/>
                    </a:cubicBezTo>
                    <a:cubicBezTo>
                      <a:pt x="3897" y="1363"/>
                      <a:pt x="3922" y="1376"/>
                      <a:pt x="3961" y="1376"/>
                    </a:cubicBezTo>
                    <a:lnTo>
                      <a:pt x="4000" y="1376"/>
                    </a:lnTo>
                    <a:cubicBezTo>
                      <a:pt x="4038" y="1363"/>
                      <a:pt x="4064" y="1311"/>
                      <a:pt x="4038" y="1273"/>
                    </a:cubicBezTo>
                    <a:cubicBezTo>
                      <a:pt x="3858" y="694"/>
                      <a:pt x="3408" y="231"/>
                      <a:pt x="2830" y="64"/>
                    </a:cubicBezTo>
                    <a:cubicBezTo>
                      <a:pt x="2664" y="21"/>
                      <a:pt x="2496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64"/>
              <p:cNvSpPr/>
              <p:nvPr/>
            </p:nvSpPr>
            <p:spPr>
              <a:xfrm>
                <a:off x="-1136800" y="253225"/>
                <a:ext cx="6012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6666" extrusionOk="0">
                    <a:moveTo>
                      <a:pt x="1800" y="0"/>
                    </a:moveTo>
                    <a:cubicBezTo>
                      <a:pt x="1774" y="0"/>
                      <a:pt x="1749" y="2"/>
                      <a:pt x="1723" y="5"/>
                    </a:cubicBezTo>
                    <a:cubicBezTo>
                      <a:pt x="1517" y="44"/>
                      <a:pt x="1222" y="224"/>
                      <a:pt x="1016" y="866"/>
                    </a:cubicBezTo>
                    <a:cubicBezTo>
                      <a:pt x="232" y="2641"/>
                      <a:pt x="0" y="4621"/>
                      <a:pt x="373" y="6536"/>
                    </a:cubicBezTo>
                    <a:cubicBezTo>
                      <a:pt x="373" y="6570"/>
                      <a:pt x="412" y="6603"/>
                      <a:pt x="447" y="6603"/>
                    </a:cubicBezTo>
                    <a:cubicBezTo>
                      <a:pt x="452" y="6603"/>
                      <a:pt x="458" y="6603"/>
                      <a:pt x="463" y="6601"/>
                    </a:cubicBezTo>
                    <a:cubicBezTo>
                      <a:pt x="514" y="6588"/>
                      <a:pt x="540" y="6549"/>
                      <a:pt x="527" y="6511"/>
                    </a:cubicBezTo>
                    <a:cubicBezTo>
                      <a:pt x="167" y="4621"/>
                      <a:pt x="386" y="2679"/>
                      <a:pt x="1157" y="918"/>
                    </a:cubicBezTo>
                    <a:cubicBezTo>
                      <a:pt x="1299" y="481"/>
                      <a:pt x="1504" y="211"/>
                      <a:pt x="1736" y="172"/>
                    </a:cubicBezTo>
                    <a:cubicBezTo>
                      <a:pt x="1759" y="168"/>
                      <a:pt x="1781" y="166"/>
                      <a:pt x="1803" y="166"/>
                    </a:cubicBezTo>
                    <a:cubicBezTo>
                      <a:pt x="1931" y="166"/>
                      <a:pt x="2045" y="228"/>
                      <a:pt x="2122" y="326"/>
                    </a:cubicBezTo>
                    <a:cubicBezTo>
                      <a:pt x="2199" y="404"/>
                      <a:pt x="2224" y="506"/>
                      <a:pt x="2199" y="609"/>
                    </a:cubicBezTo>
                    <a:cubicBezTo>
                      <a:pt x="2173" y="661"/>
                      <a:pt x="2134" y="699"/>
                      <a:pt x="2083" y="725"/>
                    </a:cubicBezTo>
                    <a:cubicBezTo>
                      <a:pt x="1492" y="1046"/>
                      <a:pt x="1054" y="1599"/>
                      <a:pt x="913" y="2255"/>
                    </a:cubicBezTo>
                    <a:cubicBezTo>
                      <a:pt x="180" y="5045"/>
                      <a:pt x="694" y="6536"/>
                      <a:pt x="720" y="6601"/>
                    </a:cubicBezTo>
                    <a:cubicBezTo>
                      <a:pt x="720" y="6639"/>
                      <a:pt x="759" y="6652"/>
                      <a:pt x="797" y="6652"/>
                    </a:cubicBezTo>
                    <a:lnTo>
                      <a:pt x="823" y="6665"/>
                    </a:lnTo>
                    <a:cubicBezTo>
                      <a:pt x="862" y="6652"/>
                      <a:pt x="887" y="6601"/>
                      <a:pt x="874" y="6562"/>
                    </a:cubicBezTo>
                    <a:cubicBezTo>
                      <a:pt x="862" y="6549"/>
                      <a:pt x="360" y="5045"/>
                      <a:pt x="1067" y="2306"/>
                    </a:cubicBezTo>
                    <a:cubicBezTo>
                      <a:pt x="1209" y="1689"/>
                      <a:pt x="1607" y="1175"/>
                      <a:pt x="2160" y="879"/>
                    </a:cubicBezTo>
                    <a:cubicBezTo>
                      <a:pt x="2237" y="828"/>
                      <a:pt x="2314" y="764"/>
                      <a:pt x="2353" y="674"/>
                    </a:cubicBezTo>
                    <a:cubicBezTo>
                      <a:pt x="2404" y="519"/>
                      <a:pt x="2366" y="352"/>
                      <a:pt x="2263" y="236"/>
                    </a:cubicBezTo>
                    <a:cubicBezTo>
                      <a:pt x="2150" y="79"/>
                      <a:pt x="1979" y="0"/>
                      <a:pt x="1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64"/>
              <p:cNvSpPr/>
              <p:nvPr/>
            </p:nvSpPr>
            <p:spPr>
              <a:xfrm>
                <a:off x="-1195300" y="600800"/>
                <a:ext cx="61075" cy="12827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5131" extrusionOk="0">
                    <a:moveTo>
                      <a:pt x="231" y="1"/>
                    </a:moveTo>
                    <a:cubicBezTo>
                      <a:pt x="206" y="1"/>
                      <a:pt x="180" y="14"/>
                      <a:pt x="180" y="39"/>
                    </a:cubicBezTo>
                    <a:cubicBezTo>
                      <a:pt x="0" y="1994"/>
                      <a:pt x="836" y="3909"/>
                      <a:pt x="2379" y="5131"/>
                    </a:cubicBezTo>
                    <a:lnTo>
                      <a:pt x="2404" y="5131"/>
                    </a:lnTo>
                    <a:cubicBezTo>
                      <a:pt x="2417" y="5131"/>
                      <a:pt x="2430" y="5131"/>
                      <a:pt x="2430" y="5118"/>
                    </a:cubicBezTo>
                    <a:cubicBezTo>
                      <a:pt x="2443" y="5105"/>
                      <a:pt x="2443" y="5079"/>
                      <a:pt x="2430" y="5067"/>
                    </a:cubicBezTo>
                    <a:cubicBezTo>
                      <a:pt x="900" y="3871"/>
                      <a:pt x="90" y="1981"/>
                      <a:pt x="270" y="39"/>
                    </a:cubicBezTo>
                    <a:cubicBezTo>
                      <a:pt x="270" y="27"/>
                      <a:pt x="244" y="1"/>
                      <a:pt x="2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64"/>
              <p:cNvSpPr/>
              <p:nvPr/>
            </p:nvSpPr>
            <p:spPr>
              <a:xfrm>
                <a:off x="-1173125" y="629000"/>
                <a:ext cx="32150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371" extrusionOk="0">
                    <a:moveTo>
                      <a:pt x="89" y="1"/>
                    </a:moveTo>
                    <a:cubicBezTo>
                      <a:pt x="69" y="1"/>
                      <a:pt x="52" y="22"/>
                      <a:pt x="52" y="43"/>
                    </a:cubicBezTo>
                    <a:cubicBezTo>
                      <a:pt x="0" y="969"/>
                      <a:pt x="450" y="1856"/>
                      <a:pt x="1222" y="2370"/>
                    </a:cubicBezTo>
                    <a:lnTo>
                      <a:pt x="1247" y="2370"/>
                    </a:lnTo>
                    <a:cubicBezTo>
                      <a:pt x="1247" y="2370"/>
                      <a:pt x="1260" y="2370"/>
                      <a:pt x="1273" y="2357"/>
                    </a:cubicBezTo>
                    <a:cubicBezTo>
                      <a:pt x="1286" y="2344"/>
                      <a:pt x="1273" y="2319"/>
                      <a:pt x="1260" y="2306"/>
                    </a:cubicBezTo>
                    <a:cubicBezTo>
                      <a:pt x="515" y="1804"/>
                      <a:pt x="77" y="943"/>
                      <a:pt x="129" y="43"/>
                    </a:cubicBezTo>
                    <a:cubicBezTo>
                      <a:pt x="142" y="17"/>
                      <a:pt x="116" y="4"/>
                      <a:pt x="103" y="4"/>
                    </a:cubicBezTo>
                    <a:cubicBezTo>
                      <a:pt x="98" y="2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64"/>
              <p:cNvSpPr/>
              <p:nvPr/>
            </p:nvSpPr>
            <p:spPr>
              <a:xfrm>
                <a:off x="-1150000" y="649850"/>
                <a:ext cx="125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36" extrusionOk="0">
                    <a:moveTo>
                      <a:pt x="49" y="1"/>
                    </a:moveTo>
                    <a:cubicBezTo>
                      <a:pt x="42" y="1"/>
                      <a:pt x="34" y="2"/>
                      <a:pt x="27" y="6"/>
                    </a:cubicBezTo>
                    <a:cubicBezTo>
                      <a:pt x="14" y="6"/>
                      <a:pt x="1" y="32"/>
                      <a:pt x="14" y="57"/>
                    </a:cubicBezTo>
                    <a:cubicBezTo>
                      <a:pt x="91" y="289"/>
                      <a:pt x="245" y="482"/>
                      <a:pt x="438" y="636"/>
                    </a:cubicBezTo>
                    <a:lnTo>
                      <a:pt x="464" y="636"/>
                    </a:lnTo>
                    <a:cubicBezTo>
                      <a:pt x="477" y="636"/>
                      <a:pt x="490" y="636"/>
                      <a:pt x="490" y="623"/>
                    </a:cubicBezTo>
                    <a:cubicBezTo>
                      <a:pt x="502" y="610"/>
                      <a:pt x="502" y="585"/>
                      <a:pt x="490" y="559"/>
                    </a:cubicBezTo>
                    <a:cubicBezTo>
                      <a:pt x="297" y="430"/>
                      <a:pt x="155" y="237"/>
                      <a:pt x="78" y="19"/>
                    </a:cubicBezTo>
                    <a:cubicBezTo>
                      <a:pt x="78" y="10"/>
                      <a:pt x="65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64"/>
              <p:cNvSpPr/>
              <p:nvPr/>
            </p:nvSpPr>
            <p:spPr>
              <a:xfrm>
                <a:off x="-1209775" y="731500"/>
                <a:ext cx="7100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284" h="829" extrusionOk="0">
                    <a:moveTo>
                      <a:pt x="153" y="0"/>
                    </a:moveTo>
                    <a:cubicBezTo>
                      <a:pt x="139" y="0"/>
                      <a:pt x="125" y="6"/>
                      <a:pt x="116" y="19"/>
                    </a:cubicBezTo>
                    <a:cubicBezTo>
                      <a:pt x="0" y="289"/>
                      <a:pt x="39" y="584"/>
                      <a:pt x="206" y="816"/>
                    </a:cubicBezTo>
                    <a:cubicBezTo>
                      <a:pt x="219" y="829"/>
                      <a:pt x="232" y="829"/>
                      <a:pt x="245" y="829"/>
                    </a:cubicBezTo>
                    <a:cubicBezTo>
                      <a:pt x="245" y="829"/>
                      <a:pt x="258" y="829"/>
                      <a:pt x="258" y="816"/>
                    </a:cubicBezTo>
                    <a:cubicBezTo>
                      <a:pt x="283" y="803"/>
                      <a:pt x="283" y="777"/>
                      <a:pt x="270" y="764"/>
                    </a:cubicBezTo>
                    <a:cubicBezTo>
                      <a:pt x="116" y="559"/>
                      <a:pt x="90" y="289"/>
                      <a:pt x="193" y="57"/>
                    </a:cubicBezTo>
                    <a:cubicBezTo>
                      <a:pt x="210" y="23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rgbClr val="41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64"/>
              <p:cNvSpPr/>
              <p:nvPr/>
            </p:nvSpPr>
            <p:spPr>
              <a:xfrm>
                <a:off x="-912450" y="764425"/>
                <a:ext cx="174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3176" extrusionOk="0">
                    <a:moveTo>
                      <a:pt x="52" y="0"/>
                    </a:moveTo>
                    <a:cubicBezTo>
                      <a:pt x="1" y="0"/>
                      <a:pt x="1" y="77"/>
                      <a:pt x="52" y="77"/>
                    </a:cubicBezTo>
                    <a:lnTo>
                      <a:pt x="78" y="77"/>
                    </a:lnTo>
                    <a:cubicBezTo>
                      <a:pt x="1351" y="77"/>
                      <a:pt x="2521" y="797"/>
                      <a:pt x="3511" y="1479"/>
                    </a:cubicBezTo>
                    <a:lnTo>
                      <a:pt x="3703" y="1607"/>
                    </a:lnTo>
                    <a:cubicBezTo>
                      <a:pt x="4693" y="2289"/>
                      <a:pt x="5722" y="2996"/>
                      <a:pt x="6931" y="3176"/>
                    </a:cubicBezTo>
                    <a:cubicBezTo>
                      <a:pt x="6944" y="3176"/>
                      <a:pt x="6969" y="3163"/>
                      <a:pt x="6969" y="3137"/>
                    </a:cubicBezTo>
                    <a:cubicBezTo>
                      <a:pt x="6969" y="3125"/>
                      <a:pt x="6956" y="3099"/>
                      <a:pt x="6944" y="3099"/>
                    </a:cubicBezTo>
                    <a:cubicBezTo>
                      <a:pt x="5761" y="2919"/>
                      <a:pt x="4732" y="2225"/>
                      <a:pt x="3742" y="1543"/>
                    </a:cubicBezTo>
                    <a:lnTo>
                      <a:pt x="3562" y="1415"/>
                    </a:lnTo>
                    <a:cubicBezTo>
                      <a:pt x="2559" y="733"/>
                      <a:pt x="1376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64"/>
              <p:cNvSpPr/>
              <p:nvPr/>
            </p:nvSpPr>
            <p:spPr>
              <a:xfrm>
                <a:off x="-837875" y="766750"/>
                <a:ext cx="85850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2093" extrusionOk="0">
                    <a:moveTo>
                      <a:pt x="50" y="0"/>
                    </a:moveTo>
                    <a:cubicBezTo>
                      <a:pt x="39" y="0"/>
                      <a:pt x="26" y="4"/>
                      <a:pt x="13" y="10"/>
                    </a:cubicBezTo>
                    <a:cubicBezTo>
                      <a:pt x="0" y="23"/>
                      <a:pt x="0" y="49"/>
                      <a:pt x="13" y="62"/>
                    </a:cubicBezTo>
                    <a:cubicBezTo>
                      <a:pt x="939" y="1039"/>
                      <a:pt x="2109" y="1733"/>
                      <a:pt x="3395" y="2093"/>
                    </a:cubicBezTo>
                    <a:lnTo>
                      <a:pt x="3408" y="2093"/>
                    </a:lnTo>
                    <a:cubicBezTo>
                      <a:pt x="3421" y="2080"/>
                      <a:pt x="3433" y="2067"/>
                      <a:pt x="3433" y="2054"/>
                    </a:cubicBezTo>
                    <a:cubicBezTo>
                      <a:pt x="3433" y="2042"/>
                      <a:pt x="3421" y="2016"/>
                      <a:pt x="3408" y="2003"/>
                    </a:cubicBezTo>
                    <a:cubicBezTo>
                      <a:pt x="2135" y="1656"/>
                      <a:pt x="978" y="962"/>
                      <a:pt x="78" y="10"/>
                    </a:cubicBezTo>
                    <a:cubicBezTo>
                      <a:pt x="71" y="4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64"/>
              <p:cNvSpPr/>
              <p:nvPr/>
            </p:nvSpPr>
            <p:spPr>
              <a:xfrm>
                <a:off x="-799050" y="778075"/>
                <a:ext cx="328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792" extrusionOk="0">
                    <a:moveTo>
                      <a:pt x="59" y="1"/>
                    </a:moveTo>
                    <a:cubicBezTo>
                      <a:pt x="28" y="1"/>
                      <a:pt x="1" y="43"/>
                      <a:pt x="29" y="71"/>
                    </a:cubicBezTo>
                    <a:cubicBezTo>
                      <a:pt x="350" y="444"/>
                      <a:pt x="787" y="689"/>
                      <a:pt x="1263" y="791"/>
                    </a:cubicBezTo>
                    <a:lnTo>
                      <a:pt x="1276" y="791"/>
                    </a:lnTo>
                    <a:cubicBezTo>
                      <a:pt x="1315" y="779"/>
                      <a:pt x="1315" y="714"/>
                      <a:pt x="1276" y="701"/>
                    </a:cubicBezTo>
                    <a:cubicBezTo>
                      <a:pt x="813" y="611"/>
                      <a:pt x="402" y="367"/>
                      <a:pt x="93" y="20"/>
                    </a:cubicBezTo>
                    <a:cubicBezTo>
                      <a:pt x="83" y="6"/>
                      <a:pt x="71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64"/>
              <p:cNvSpPr/>
              <p:nvPr/>
            </p:nvSpPr>
            <p:spPr>
              <a:xfrm>
                <a:off x="-713250" y="697550"/>
                <a:ext cx="128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3550" extrusionOk="0">
                    <a:moveTo>
                      <a:pt x="52" y="0"/>
                    </a:moveTo>
                    <a:cubicBezTo>
                      <a:pt x="23" y="0"/>
                      <a:pt x="1" y="39"/>
                      <a:pt x="30" y="78"/>
                    </a:cubicBezTo>
                    <a:cubicBezTo>
                      <a:pt x="300" y="374"/>
                      <a:pt x="557" y="682"/>
                      <a:pt x="801" y="991"/>
                    </a:cubicBezTo>
                    <a:cubicBezTo>
                      <a:pt x="1213" y="1518"/>
                      <a:pt x="1650" y="2019"/>
                      <a:pt x="2138" y="2469"/>
                    </a:cubicBezTo>
                    <a:cubicBezTo>
                      <a:pt x="2923" y="3177"/>
                      <a:pt x="3797" y="3550"/>
                      <a:pt x="4607" y="3550"/>
                    </a:cubicBezTo>
                    <a:cubicBezTo>
                      <a:pt x="4761" y="3550"/>
                      <a:pt x="4928" y="3537"/>
                      <a:pt x="5083" y="3498"/>
                    </a:cubicBezTo>
                    <a:cubicBezTo>
                      <a:pt x="5109" y="3498"/>
                      <a:pt x="5121" y="3472"/>
                      <a:pt x="5121" y="3460"/>
                    </a:cubicBezTo>
                    <a:cubicBezTo>
                      <a:pt x="5109" y="3434"/>
                      <a:pt x="5096" y="3421"/>
                      <a:pt x="5070" y="3421"/>
                    </a:cubicBezTo>
                    <a:cubicBezTo>
                      <a:pt x="4916" y="3451"/>
                      <a:pt x="4758" y="3466"/>
                      <a:pt x="4598" y="3466"/>
                    </a:cubicBezTo>
                    <a:cubicBezTo>
                      <a:pt x="3809" y="3466"/>
                      <a:pt x="2959" y="3102"/>
                      <a:pt x="2190" y="2418"/>
                    </a:cubicBezTo>
                    <a:cubicBezTo>
                      <a:pt x="1714" y="1955"/>
                      <a:pt x="1264" y="1467"/>
                      <a:pt x="866" y="939"/>
                    </a:cubicBezTo>
                    <a:cubicBezTo>
                      <a:pt x="621" y="631"/>
                      <a:pt x="351" y="322"/>
                      <a:pt x="81" y="14"/>
                    </a:cubicBezTo>
                    <a:cubicBezTo>
                      <a:pt x="72" y="4"/>
                      <a:pt x="62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64"/>
              <p:cNvSpPr/>
              <p:nvPr/>
            </p:nvSpPr>
            <p:spPr>
              <a:xfrm>
                <a:off x="-662050" y="736975"/>
                <a:ext cx="6012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1304" extrusionOk="0">
                    <a:moveTo>
                      <a:pt x="53" y="0"/>
                    </a:moveTo>
                    <a:cubicBezTo>
                      <a:pt x="48" y="0"/>
                      <a:pt x="43" y="2"/>
                      <a:pt x="39" y="5"/>
                    </a:cubicBezTo>
                    <a:cubicBezTo>
                      <a:pt x="13" y="18"/>
                      <a:pt x="0" y="44"/>
                      <a:pt x="13" y="57"/>
                    </a:cubicBezTo>
                    <a:cubicBezTo>
                      <a:pt x="438" y="815"/>
                      <a:pt x="1235" y="1291"/>
                      <a:pt x="2109" y="1304"/>
                    </a:cubicBezTo>
                    <a:cubicBezTo>
                      <a:pt x="2199" y="1304"/>
                      <a:pt x="2276" y="1304"/>
                      <a:pt x="2366" y="1291"/>
                    </a:cubicBezTo>
                    <a:cubicBezTo>
                      <a:pt x="2392" y="1291"/>
                      <a:pt x="2405" y="1265"/>
                      <a:pt x="2405" y="1240"/>
                    </a:cubicBezTo>
                    <a:cubicBezTo>
                      <a:pt x="2405" y="1229"/>
                      <a:pt x="2388" y="1210"/>
                      <a:pt x="2368" y="1210"/>
                    </a:cubicBezTo>
                    <a:cubicBezTo>
                      <a:pt x="2363" y="1210"/>
                      <a:pt x="2358" y="1211"/>
                      <a:pt x="2353" y="1214"/>
                    </a:cubicBezTo>
                    <a:cubicBezTo>
                      <a:pt x="2277" y="1221"/>
                      <a:pt x="2201" y="1225"/>
                      <a:pt x="2125" y="1225"/>
                    </a:cubicBezTo>
                    <a:cubicBezTo>
                      <a:pt x="1284" y="1225"/>
                      <a:pt x="503" y="773"/>
                      <a:pt x="90" y="18"/>
                    </a:cubicBezTo>
                    <a:cubicBezTo>
                      <a:pt x="81" y="9"/>
                      <a:pt x="66" y="0"/>
                      <a:pt x="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64"/>
              <p:cNvSpPr/>
              <p:nvPr/>
            </p:nvSpPr>
            <p:spPr>
              <a:xfrm>
                <a:off x="-633525" y="747675"/>
                <a:ext cx="2607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311" extrusionOk="0">
                    <a:moveTo>
                      <a:pt x="62" y="1"/>
                    </a:moveTo>
                    <a:cubicBezTo>
                      <a:pt x="29" y="1"/>
                      <a:pt x="1" y="37"/>
                      <a:pt x="29" y="66"/>
                    </a:cubicBezTo>
                    <a:cubicBezTo>
                      <a:pt x="171" y="220"/>
                      <a:pt x="377" y="310"/>
                      <a:pt x="595" y="310"/>
                    </a:cubicBezTo>
                    <a:cubicBezTo>
                      <a:pt x="749" y="310"/>
                      <a:pt x="891" y="259"/>
                      <a:pt x="1019" y="182"/>
                    </a:cubicBezTo>
                    <a:cubicBezTo>
                      <a:pt x="1042" y="159"/>
                      <a:pt x="1014" y="115"/>
                      <a:pt x="980" y="115"/>
                    </a:cubicBezTo>
                    <a:cubicBezTo>
                      <a:pt x="976" y="115"/>
                      <a:pt x="972" y="116"/>
                      <a:pt x="968" y="117"/>
                    </a:cubicBezTo>
                    <a:cubicBezTo>
                      <a:pt x="853" y="191"/>
                      <a:pt x="725" y="226"/>
                      <a:pt x="598" y="226"/>
                    </a:cubicBezTo>
                    <a:cubicBezTo>
                      <a:pt x="413" y="226"/>
                      <a:pt x="231" y="152"/>
                      <a:pt x="94" y="14"/>
                    </a:cubicBezTo>
                    <a:cubicBezTo>
                      <a:pt x="84" y="5"/>
                      <a:pt x="73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64"/>
              <p:cNvSpPr/>
              <p:nvPr/>
            </p:nvSpPr>
            <p:spPr>
              <a:xfrm>
                <a:off x="-600025" y="623950"/>
                <a:ext cx="674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212" extrusionOk="0">
                    <a:moveTo>
                      <a:pt x="2315" y="1"/>
                    </a:moveTo>
                    <a:cubicBezTo>
                      <a:pt x="2290" y="13"/>
                      <a:pt x="2277" y="39"/>
                      <a:pt x="2290" y="52"/>
                    </a:cubicBezTo>
                    <a:cubicBezTo>
                      <a:pt x="2697" y="1132"/>
                      <a:pt x="1845" y="2140"/>
                      <a:pt x="852" y="2140"/>
                    </a:cubicBezTo>
                    <a:cubicBezTo>
                      <a:pt x="593" y="2140"/>
                      <a:pt x="324" y="2071"/>
                      <a:pt x="65" y="1916"/>
                    </a:cubicBezTo>
                    <a:cubicBezTo>
                      <a:pt x="61" y="1913"/>
                      <a:pt x="57" y="1911"/>
                      <a:pt x="51" y="1911"/>
                    </a:cubicBezTo>
                    <a:cubicBezTo>
                      <a:pt x="38" y="1911"/>
                      <a:pt x="23" y="1920"/>
                      <a:pt x="14" y="1929"/>
                    </a:cubicBezTo>
                    <a:cubicBezTo>
                      <a:pt x="1" y="1955"/>
                      <a:pt x="14" y="1981"/>
                      <a:pt x="27" y="1993"/>
                    </a:cubicBezTo>
                    <a:cubicBezTo>
                      <a:pt x="271" y="2135"/>
                      <a:pt x="554" y="2212"/>
                      <a:pt x="850" y="2212"/>
                    </a:cubicBezTo>
                    <a:cubicBezTo>
                      <a:pt x="1222" y="2212"/>
                      <a:pt x="1595" y="2083"/>
                      <a:pt x="1891" y="1839"/>
                    </a:cubicBezTo>
                    <a:cubicBezTo>
                      <a:pt x="2405" y="1389"/>
                      <a:pt x="2598" y="669"/>
                      <a:pt x="2367" y="26"/>
                    </a:cubicBezTo>
                    <a:cubicBezTo>
                      <a:pt x="2354" y="1"/>
                      <a:pt x="2328" y="1"/>
                      <a:pt x="2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64"/>
              <p:cNvSpPr/>
              <p:nvPr/>
            </p:nvSpPr>
            <p:spPr>
              <a:xfrm>
                <a:off x="-570450" y="641625"/>
                <a:ext cx="129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965" extrusionOk="0">
                    <a:moveTo>
                      <a:pt x="412" y="1"/>
                    </a:moveTo>
                    <a:cubicBezTo>
                      <a:pt x="387" y="1"/>
                      <a:pt x="374" y="26"/>
                      <a:pt x="387" y="52"/>
                    </a:cubicBezTo>
                    <a:cubicBezTo>
                      <a:pt x="425" y="374"/>
                      <a:pt x="297" y="695"/>
                      <a:pt x="27" y="888"/>
                    </a:cubicBezTo>
                    <a:cubicBezTo>
                      <a:pt x="1" y="901"/>
                      <a:pt x="1" y="926"/>
                      <a:pt x="14" y="952"/>
                    </a:cubicBezTo>
                    <a:cubicBezTo>
                      <a:pt x="14" y="952"/>
                      <a:pt x="27" y="965"/>
                      <a:pt x="52" y="965"/>
                    </a:cubicBezTo>
                    <a:cubicBezTo>
                      <a:pt x="52" y="965"/>
                      <a:pt x="65" y="965"/>
                      <a:pt x="65" y="952"/>
                    </a:cubicBezTo>
                    <a:cubicBezTo>
                      <a:pt x="361" y="746"/>
                      <a:pt x="515" y="386"/>
                      <a:pt x="464" y="39"/>
                    </a:cubicBezTo>
                    <a:cubicBezTo>
                      <a:pt x="451" y="14"/>
                      <a:pt x="438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64"/>
              <p:cNvSpPr/>
              <p:nvPr/>
            </p:nvSpPr>
            <p:spPr>
              <a:xfrm>
                <a:off x="-593275" y="630900"/>
                <a:ext cx="1032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597" extrusionOk="0">
                    <a:moveTo>
                      <a:pt x="41" y="0"/>
                    </a:moveTo>
                    <a:cubicBezTo>
                      <a:pt x="35" y="0"/>
                      <a:pt x="30" y="2"/>
                      <a:pt x="27" y="5"/>
                    </a:cubicBezTo>
                    <a:cubicBezTo>
                      <a:pt x="1" y="18"/>
                      <a:pt x="1" y="44"/>
                      <a:pt x="1" y="70"/>
                    </a:cubicBezTo>
                    <a:lnTo>
                      <a:pt x="322" y="584"/>
                    </a:lnTo>
                    <a:cubicBezTo>
                      <a:pt x="335" y="597"/>
                      <a:pt x="348" y="597"/>
                      <a:pt x="361" y="597"/>
                    </a:cubicBezTo>
                    <a:lnTo>
                      <a:pt x="387" y="597"/>
                    </a:lnTo>
                    <a:cubicBezTo>
                      <a:pt x="400" y="584"/>
                      <a:pt x="412" y="558"/>
                      <a:pt x="400" y="533"/>
                    </a:cubicBezTo>
                    <a:lnTo>
                      <a:pt x="78" y="18"/>
                    </a:lnTo>
                    <a:cubicBezTo>
                      <a:pt x="69" y="9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64"/>
              <p:cNvSpPr/>
              <p:nvPr/>
            </p:nvSpPr>
            <p:spPr>
              <a:xfrm>
                <a:off x="-521275" y="704775"/>
                <a:ext cx="170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255" extrusionOk="0">
                    <a:moveTo>
                      <a:pt x="539" y="1"/>
                    </a:moveTo>
                    <a:cubicBezTo>
                      <a:pt x="516" y="1"/>
                      <a:pt x="495" y="17"/>
                      <a:pt x="502" y="46"/>
                    </a:cubicBezTo>
                    <a:cubicBezTo>
                      <a:pt x="592" y="483"/>
                      <a:pt x="400" y="933"/>
                      <a:pt x="27" y="1178"/>
                    </a:cubicBezTo>
                    <a:cubicBezTo>
                      <a:pt x="1" y="1190"/>
                      <a:pt x="1" y="1203"/>
                      <a:pt x="14" y="1229"/>
                    </a:cubicBezTo>
                    <a:cubicBezTo>
                      <a:pt x="14" y="1242"/>
                      <a:pt x="27" y="1242"/>
                      <a:pt x="40" y="1255"/>
                    </a:cubicBezTo>
                    <a:cubicBezTo>
                      <a:pt x="52" y="1255"/>
                      <a:pt x="52" y="1242"/>
                      <a:pt x="65" y="1242"/>
                    </a:cubicBezTo>
                    <a:cubicBezTo>
                      <a:pt x="477" y="985"/>
                      <a:pt x="682" y="509"/>
                      <a:pt x="580" y="33"/>
                    </a:cubicBezTo>
                    <a:cubicBezTo>
                      <a:pt x="574" y="11"/>
                      <a:pt x="556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64"/>
              <p:cNvSpPr/>
              <p:nvPr/>
            </p:nvSpPr>
            <p:spPr>
              <a:xfrm>
                <a:off x="-520300" y="708075"/>
                <a:ext cx="32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455" extrusionOk="0">
                    <a:moveTo>
                      <a:pt x="82" y="1"/>
                    </a:moveTo>
                    <a:cubicBezTo>
                      <a:pt x="69" y="1"/>
                      <a:pt x="52" y="22"/>
                      <a:pt x="52" y="43"/>
                    </a:cubicBezTo>
                    <a:lnTo>
                      <a:pt x="1" y="416"/>
                    </a:lnTo>
                    <a:cubicBezTo>
                      <a:pt x="1" y="428"/>
                      <a:pt x="13" y="454"/>
                      <a:pt x="39" y="454"/>
                    </a:cubicBezTo>
                    <a:cubicBezTo>
                      <a:pt x="65" y="454"/>
                      <a:pt x="78" y="441"/>
                      <a:pt x="78" y="416"/>
                    </a:cubicBezTo>
                    <a:lnTo>
                      <a:pt x="129" y="43"/>
                    </a:lnTo>
                    <a:cubicBezTo>
                      <a:pt x="129" y="30"/>
                      <a:pt x="116" y="4"/>
                      <a:pt x="91" y="4"/>
                    </a:cubicBezTo>
                    <a:cubicBezTo>
                      <a:pt x="88" y="2"/>
                      <a:pt x="85" y="1"/>
                      <a:pt x="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64"/>
              <p:cNvSpPr/>
              <p:nvPr/>
            </p:nvSpPr>
            <p:spPr>
              <a:xfrm>
                <a:off x="-996025" y="471275"/>
                <a:ext cx="6142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4977" extrusionOk="0">
                    <a:moveTo>
                      <a:pt x="155" y="0"/>
                    </a:moveTo>
                    <a:cubicBezTo>
                      <a:pt x="129" y="0"/>
                      <a:pt x="116" y="13"/>
                      <a:pt x="116" y="39"/>
                    </a:cubicBezTo>
                    <a:cubicBezTo>
                      <a:pt x="1" y="1543"/>
                      <a:pt x="399" y="3035"/>
                      <a:pt x="1274" y="4256"/>
                    </a:cubicBezTo>
                    <a:cubicBezTo>
                      <a:pt x="1608" y="4732"/>
                      <a:pt x="1968" y="4976"/>
                      <a:pt x="2328" y="4976"/>
                    </a:cubicBezTo>
                    <a:lnTo>
                      <a:pt x="2431" y="4976"/>
                    </a:lnTo>
                    <a:cubicBezTo>
                      <a:pt x="2444" y="4976"/>
                      <a:pt x="2456" y="4950"/>
                      <a:pt x="2456" y="4938"/>
                    </a:cubicBezTo>
                    <a:cubicBezTo>
                      <a:pt x="2456" y="4912"/>
                      <a:pt x="2431" y="4899"/>
                      <a:pt x="2418" y="4899"/>
                    </a:cubicBezTo>
                    <a:cubicBezTo>
                      <a:pt x="2385" y="4904"/>
                      <a:pt x="2353" y="4906"/>
                      <a:pt x="2321" y="4906"/>
                    </a:cubicBezTo>
                    <a:cubicBezTo>
                      <a:pt x="1913" y="4906"/>
                      <a:pt x="1564" y="4540"/>
                      <a:pt x="1338" y="4217"/>
                    </a:cubicBezTo>
                    <a:cubicBezTo>
                      <a:pt x="476" y="3009"/>
                      <a:pt x="78" y="1530"/>
                      <a:pt x="193" y="52"/>
                    </a:cubicBezTo>
                    <a:cubicBezTo>
                      <a:pt x="193" y="26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64"/>
              <p:cNvSpPr/>
              <p:nvPr/>
            </p:nvSpPr>
            <p:spPr>
              <a:xfrm>
                <a:off x="-972225" y="511125"/>
                <a:ext cx="328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2351" extrusionOk="0">
                    <a:moveTo>
                      <a:pt x="103" y="1"/>
                    </a:moveTo>
                    <a:cubicBezTo>
                      <a:pt x="77" y="1"/>
                      <a:pt x="52" y="26"/>
                      <a:pt x="52" y="39"/>
                    </a:cubicBezTo>
                    <a:cubicBezTo>
                      <a:pt x="0" y="965"/>
                      <a:pt x="463" y="1852"/>
                      <a:pt x="1247" y="2341"/>
                    </a:cubicBezTo>
                    <a:cubicBezTo>
                      <a:pt x="1247" y="2347"/>
                      <a:pt x="1250" y="2350"/>
                      <a:pt x="1255" y="2350"/>
                    </a:cubicBezTo>
                    <a:cubicBezTo>
                      <a:pt x="1260" y="2350"/>
                      <a:pt x="1267" y="2347"/>
                      <a:pt x="1273" y="2341"/>
                    </a:cubicBezTo>
                    <a:cubicBezTo>
                      <a:pt x="1273" y="2341"/>
                      <a:pt x="1286" y="2341"/>
                      <a:pt x="1299" y="2328"/>
                    </a:cubicBezTo>
                    <a:cubicBezTo>
                      <a:pt x="1312" y="2315"/>
                      <a:pt x="1312" y="2289"/>
                      <a:pt x="1286" y="2276"/>
                    </a:cubicBezTo>
                    <a:cubicBezTo>
                      <a:pt x="527" y="1801"/>
                      <a:pt x="90" y="939"/>
                      <a:pt x="129" y="52"/>
                    </a:cubicBezTo>
                    <a:cubicBezTo>
                      <a:pt x="142" y="26"/>
                      <a:pt x="116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>
                <a:off x="-955200" y="528475"/>
                <a:ext cx="128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778" extrusionOk="0">
                    <a:moveTo>
                      <a:pt x="39" y="1"/>
                    </a:moveTo>
                    <a:cubicBezTo>
                      <a:pt x="13" y="1"/>
                      <a:pt x="1" y="27"/>
                      <a:pt x="1" y="52"/>
                    </a:cubicBezTo>
                    <a:cubicBezTo>
                      <a:pt x="1" y="348"/>
                      <a:pt x="181" y="631"/>
                      <a:pt x="451" y="772"/>
                    </a:cubicBezTo>
                    <a:lnTo>
                      <a:pt x="463" y="772"/>
                    </a:lnTo>
                    <a:cubicBezTo>
                      <a:pt x="467" y="776"/>
                      <a:pt x="471" y="778"/>
                      <a:pt x="475" y="778"/>
                    </a:cubicBezTo>
                    <a:cubicBezTo>
                      <a:pt x="484" y="778"/>
                      <a:pt x="493" y="769"/>
                      <a:pt x="502" y="759"/>
                    </a:cubicBezTo>
                    <a:cubicBezTo>
                      <a:pt x="515" y="747"/>
                      <a:pt x="502" y="721"/>
                      <a:pt x="489" y="708"/>
                    </a:cubicBezTo>
                    <a:cubicBezTo>
                      <a:pt x="245" y="579"/>
                      <a:pt x="91" y="322"/>
                      <a:pt x="78" y="39"/>
                    </a:cubicBezTo>
                    <a:cubicBezTo>
                      <a:pt x="78" y="27"/>
                      <a:pt x="65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64"/>
              <p:cNvSpPr/>
              <p:nvPr/>
            </p:nvSpPr>
            <p:spPr>
              <a:xfrm>
                <a:off x="-1091500" y="446075"/>
                <a:ext cx="4760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7245" extrusionOk="0">
                    <a:moveTo>
                      <a:pt x="1718" y="0"/>
                    </a:moveTo>
                    <a:cubicBezTo>
                      <a:pt x="1712" y="0"/>
                      <a:pt x="1705" y="2"/>
                      <a:pt x="1698" y="5"/>
                    </a:cubicBezTo>
                    <a:cubicBezTo>
                      <a:pt x="927" y="378"/>
                      <a:pt x="335" y="1201"/>
                      <a:pt x="155" y="2165"/>
                    </a:cubicBezTo>
                    <a:cubicBezTo>
                      <a:pt x="1" y="2988"/>
                      <a:pt x="117" y="3888"/>
                      <a:pt x="502" y="4853"/>
                    </a:cubicBezTo>
                    <a:cubicBezTo>
                      <a:pt x="837" y="5701"/>
                      <a:pt x="1338" y="6473"/>
                      <a:pt x="1827" y="7231"/>
                    </a:cubicBezTo>
                    <a:cubicBezTo>
                      <a:pt x="1827" y="7244"/>
                      <a:pt x="1840" y="7244"/>
                      <a:pt x="1852" y="7244"/>
                    </a:cubicBezTo>
                    <a:lnTo>
                      <a:pt x="1878" y="7244"/>
                    </a:lnTo>
                    <a:cubicBezTo>
                      <a:pt x="1891" y="7231"/>
                      <a:pt x="1904" y="7206"/>
                      <a:pt x="1891" y="7180"/>
                    </a:cubicBezTo>
                    <a:cubicBezTo>
                      <a:pt x="1415" y="6434"/>
                      <a:pt x="914" y="5663"/>
                      <a:pt x="580" y="4814"/>
                    </a:cubicBezTo>
                    <a:cubicBezTo>
                      <a:pt x="207" y="3875"/>
                      <a:pt x="91" y="2988"/>
                      <a:pt x="232" y="2178"/>
                    </a:cubicBezTo>
                    <a:cubicBezTo>
                      <a:pt x="412" y="1253"/>
                      <a:pt x="978" y="443"/>
                      <a:pt x="1737" y="83"/>
                    </a:cubicBezTo>
                    <a:cubicBezTo>
                      <a:pt x="1750" y="70"/>
                      <a:pt x="1762" y="44"/>
                      <a:pt x="1750" y="31"/>
                    </a:cubicBezTo>
                    <a:cubicBezTo>
                      <a:pt x="1750" y="12"/>
                      <a:pt x="1736" y="0"/>
                      <a:pt x="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64"/>
              <p:cNvSpPr/>
              <p:nvPr/>
            </p:nvSpPr>
            <p:spPr>
              <a:xfrm>
                <a:off x="-1078625" y="463850"/>
                <a:ext cx="309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3448" extrusionOk="0">
                    <a:moveTo>
                      <a:pt x="1187" y="1"/>
                    </a:moveTo>
                    <a:cubicBezTo>
                      <a:pt x="1178" y="1"/>
                      <a:pt x="1167" y="5"/>
                      <a:pt x="1157" y="14"/>
                    </a:cubicBezTo>
                    <a:cubicBezTo>
                      <a:pt x="296" y="927"/>
                      <a:pt x="0" y="2239"/>
                      <a:pt x="412" y="3422"/>
                    </a:cubicBezTo>
                    <a:cubicBezTo>
                      <a:pt x="412" y="3434"/>
                      <a:pt x="425" y="3447"/>
                      <a:pt x="450" y="3447"/>
                    </a:cubicBezTo>
                    <a:lnTo>
                      <a:pt x="463" y="3447"/>
                    </a:lnTo>
                    <a:cubicBezTo>
                      <a:pt x="476" y="3434"/>
                      <a:pt x="489" y="3409"/>
                      <a:pt x="476" y="3396"/>
                    </a:cubicBezTo>
                    <a:cubicBezTo>
                      <a:pt x="90" y="2239"/>
                      <a:pt x="373" y="953"/>
                      <a:pt x="1209" y="66"/>
                    </a:cubicBezTo>
                    <a:cubicBezTo>
                      <a:pt x="1238" y="37"/>
                      <a:pt x="1216" y="1"/>
                      <a:pt x="1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64"/>
              <p:cNvSpPr/>
              <p:nvPr/>
            </p:nvSpPr>
            <p:spPr>
              <a:xfrm>
                <a:off x="-1051950" y="494575"/>
                <a:ext cx="1030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0" extrusionOk="0">
                    <a:moveTo>
                      <a:pt x="372" y="0"/>
                    </a:moveTo>
                    <a:cubicBezTo>
                      <a:pt x="360" y="0"/>
                      <a:pt x="348" y="7"/>
                      <a:pt x="335" y="20"/>
                    </a:cubicBezTo>
                    <a:cubicBezTo>
                      <a:pt x="129" y="225"/>
                      <a:pt x="13" y="495"/>
                      <a:pt x="0" y="791"/>
                    </a:cubicBezTo>
                    <a:cubicBezTo>
                      <a:pt x="0" y="817"/>
                      <a:pt x="26" y="830"/>
                      <a:pt x="39" y="830"/>
                    </a:cubicBezTo>
                    <a:cubicBezTo>
                      <a:pt x="65" y="830"/>
                      <a:pt x="78" y="817"/>
                      <a:pt x="78" y="791"/>
                    </a:cubicBezTo>
                    <a:cubicBezTo>
                      <a:pt x="90" y="521"/>
                      <a:pt x="206" y="264"/>
                      <a:pt x="399" y="71"/>
                    </a:cubicBezTo>
                    <a:cubicBezTo>
                      <a:pt x="412" y="58"/>
                      <a:pt x="412" y="33"/>
                      <a:pt x="399" y="20"/>
                    </a:cubicBezTo>
                    <a:cubicBezTo>
                      <a:pt x="393" y="7"/>
                      <a:pt x="383" y="0"/>
                      <a:pt x="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64"/>
              <p:cNvSpPr/>
              <p:nvPr/>
            </p:nvSpPr>
            <p:spPr>
              <a:xfrm>
                <a:off x="-1035875" y="829775"/>
                <a:ext cx="1016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382" extrusionOk="0">
                    <a:moveTo>
                      <a:pt x="2431" y="0"/>
                    </a:moveTo>
                    <a:cubicBezTo>
                      <a:pt x="1625" y="0"/>
                      <a:pt x="820" y="104"/>
                      <a:pt x="39" y="305"/>
                    </a:cubicBezTo>
                    <a:cubicBezTo>
                      <a:pt x="13" y="305"/>
                      <a:pt x="0" y="331"/>
                      <a:pt x="13" y="356"/>
                    </a:cubicBezTo>
                    <a:cubicBezTo>
                      <a:pt x="13" y="369"/>
                      <a:pt x="26" y="382"/>
                      <a:pt x="52" y="382"/>
                    </a:cubicBezTo>
                    <a:lnTo>
                      <a:pt x="65" y="382"/>
                    </a:lnTo>
                    <a:cubicBezTo>
                      <a:pt x="835" y="182"/>
                      <a:pt x="1628" y="83"/>
                      <a:pt x="2422" y="83"/>
                    </a:cubicBezTo>
                    <a:cubicBezTo>
                      <a:pt x="2954" y="83"/>
                      <a:pt x="3486" y="127"/>
                      <a:pt x="4012" y="215"/>
                    </a:cubicBezTo>
                    <a:cubicBezTo>
                      <a:pt x="4015" y="218"/>
                      <a:pt x="4020" y="220"/>
                      <a:pt x="4024" y="220"/>
                    </a:cubicBezTo>
                    <a:cubicBezTo>
                      <a:pt x="4037" y="220"/>
                      <a:pt x="4050" y="208"/>
                      <a:pt x="4050" y="189"/>
                    </a:cubicBezTo>
                    <a:cubicBezTo>
                      <a:pt x="4063" y="163"/>
                      <a:pt x="4038" y="151"/>
                      <a:pt x="4025" y="138"/>
                    </a:cubicBezTo>
                    <a:cubicBezTo>
                      <a:pt x="3497" y="46"/>
                      <a:pt x="2964" y="0"/>
                      <a:pt x="2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64"/>
              <p:cNvSpPr/>
              <p:nvPr/>
            </p:nvSpPr>
            <p:spPr>
              <a:xfrm>
                <a:off x="-992475" y="817775"/>
                <a:ext cx="411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8" extrusionOk="0">
                    <a:moveTo>
                      <a:pt x="51" y="1"/>
                    </a:moveTo>
                    <a:cubicBezTo>
                      <a:pt x="26" y="1"/>
                      <a:pt x="0" y="13"/>
                      <a:pt x="0" y="39"/>
                    </a:cubicBezTo>
                    <a:cubicBezTo>
                      <a:pt x="0" y="52"/>
                      <a:pt x="26" y="78"/>
                      <a:pt x="39" y="78"/>
                    </a:cubicBezTo>
                    <a:lnTo>
                      <a:pt x="1582" y="168"/>
                    </a:lnTo>
                    <a:cubicBezTo>
                      <a:pt x="1646" y="168"/>
                      <a:pt x="1646" y="91"/>
                      <a:pt x="1582" y="91"/>
                    </a:cubicBezTo>
                    <a:lnTo>
                      <a:pt x="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64"/>
              <p:cNvSpPr/>
              <p:nvPr/>
            </p:nvSpPr>
            <p:spPr>
              <a:xfrm>
                <a:off x="-915675" y="838850"/>
                <a:ext cx="164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15" extrusionOk="0">
                    <a:moveTo>
                      <a:pt x="46" y="1"/>
                    </a:moveTo>
                    <a:cubicBezTo>
                      <a:pt x="32" y="1"/>
                      <a:pt x="23" y="10"/>
                      <a:pt x="14" y="19"/>
                    </a:cubicBezTo>
                    <a:cubicBezTo>
                      <a:pt x="1" y="45"/>
                      <a:pt x="14" y="70"/>
                      <a:pt x="40" y="70"/>
                    </a:cubicBezTo>
                    <a:lnTo>
                      <a:pt x="592" y="315"/>
                    </a:lnTo>
                    <a:lnTo>
                      <a:pt x="605" y="315"/>
                    </a:lnTo>
                    <a:cubicBezTo>
                      <a:pt x="618" y="315"/>
                      <a:pt x="644" y="302"/>
                      <a:pt x="644" y="289"/>
                    </a:cubicBezTo>
                    <a:cubicBezTo>
                      <a:pt x="657" y="263"/>
                      <a:pt x="644" y="238"/>
                      <a:pt x="631" y="238"/>
                    </a:cubicBezTo>
                    <a:lnTo>
                      <a:pt x="65" y="6"/>
                    </a:lnTo>
                    <a:cubicBezTo>
                      <a:pt x="58" y="2"/>
                      <a:pt x="51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64"/>
              <p:cNvSpPr/>
              <p:nvPr/>
            </p:nvSpPr>
            <p:spPr>
              <a:xfrm>
                <a:off x="-880850" y="852775"/>
                <a:ext cx="118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21" extrusionOk="0">
                    <a:moveTo>
                      <a:pt x="62" y="1"/>
                    </a:moveTo>
                    <a:cubicBezTo>
                      <a:pt x="19" y="1"/>
                      <a:pt x="0" y="67"/>
                      <a:pt x="48" y="79"/>
                    </a:cubicBezTo>
                    <a:lnTo>
                      <a:pt x="421" y="221"/>
                    </a:lnTo>
                    <a:lnTo>
                      <a:pt x="434" y="221"/>
                    </a:lnTo>
                    <a:cubicBezTo>
                      <a:pt x="447" y="221"/>
                      <a:pt x="459" y="208"/>
                      <a:pt x="472" y="195"/>
                    </a:cubicBezTo>
                    <a:cubicBezTo>
                      <a:pt x="472" y="169"/>
                      <a:pt x="459" y="156"/>
                      <a:pt x="447" y="143"/>
                    </a:cubicBezTo>
                    <a:lnTo>
                      <a:pt x="74" y="2"/>
                    </a:lnTo>
                    <a:cubicBezTo>
                      <a:pt x="70" y="1"/>
                      <a:pt x="66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64"/>
              <p:cNvSpPr/>
              <p:nvPr/>
            </p:nvSpPr>
            <p:spPr>
              <a:xfrm>
                <a:off x="-870300" y="451350"/>
                <a:ext cx="107350" cy="109950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398" extrusionOk="0">
                    <a:moveTo>
                      <a:pt x="513" y="0"/>
                    </a:moveTo>
                    <a:cubicBezTo>
                      <a:pt x="487" y="0"/>
                      <a:pt x="475" y="13"/>
                      <a:pt x="462" y="39"/>
                    </a:cubicBezTo>
                    <a:cubicBezTo>
                      <a:pt x="0" y="2282"/>
                      <a:pt x="1711" y="4397"/>
                      <a:pt x="4002" y="4397"/>
                    </a:cubicBezTo>
                    <a:cubicBezTo>
                      <a:pt x="4009" y="4397"/>
                      <a:pt x="4016" y="4397"/>
                      <a:pt x="4023" y="4397"/>
                    </a:cubicBezTo>
                    <a:lnTo>
                      <a:pt x="4242" y="4397"/>
                    </a:lnTo>
                    <a:cubicBezTo>
                      <a:pt x="4268" y="4384"/>
                      <a:pt x="4293" y="4372"/>
                      <a:pt x="4280" y="4346"/>
                    </a:cubicBezTo>
                    <a:cubicBezTo>
                      <a:pt x="4280" y="4333"/>
                      <a:pt x="4268" y="4307"/>
                      <a:pt x="4242" y="4307"/>
                    </a:cubicBezTo>
                    <a:cubicBezTo>
                      <a:pt x="4155" y="4314"/>
                      <a:pt x="4070" y="4317"/>
                      <a:pt x="3985" y="4317"/>
                    </a:cubicBezTo>
                    <a:cubicBezTo>
                      <a:pt x="1769" y="4317"/>
                      <a:pt x="81" y="2256"/>
                      <a:pt x="552" y="52"/>
                    </a:cubicBezTo>
                    <a:cubicBezTo>
                      <a:pt x="552" y="26"/>
                      <a:pt x="539" y="0"/>
                      <a:pt x="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64"/>
              <p:cNvSpPr/>
              <p:nvPr/>
            </p:nvSpPr>
            <p:spPr>
              <a:xfrm>
                <a:off x="-869125" y="509775"/>
                <a:ext cx="4220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907" extrusionOk="0">
                    <a:moveTo>
                      <a:pt x="50" y="1"/>
                    </a:moveTo>
                    <a:cubicBezTo>
                      <a:pt x="24" y="1"/>
                      <a:pt x="0" y="23"/>
                      <a:pt x="16" y="55"/>
                    </a:cubicBezTo>
                    <a:cubicBezTo>
                      <a:pt x="273" y="865"/>
                      <a:pt x="852" y="1533"/>
                      <a:pt x="1623" y="1906"/>
                    </a:cubicBezTo>
                    <a:lnTo>
                      <a:pt x="1636" y="1906"/>
                    </a:lnTo>
                    <a:cubicBezTo>
                      <a:pt x="1675" y="1906"/>
                      <a:pt x="1688" y="1855"/>
                      <a:pt x="1649" y="1829"/>
                    </a:cubicBezTo>
                    <a:cubicBezTo>
                      <a:pt x="916" y="1469"/>
                      <a:pt x="350" y="813"/>
                      <a:pt x="93" y="29"/>
                    </a:cubicBezTo>
                    <a:cubicBezTo>
                      <a:pt x="83" y="9"/>
                      <a:pt x="66" y="1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64"/>
              <p:cNvSpPr/>
              <p:nvPr/>
            </p:nvSpPr>
            <p:spPr>
              <a:xfrm>
                <a:off x="-732125" y="570600"/>
                <a:ext cx="1480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9" extrusionOk="0">
                    <a:moveTo>
                      <a:pt x="39" y="0"/>
                    </a:moveTo>
                    <a:cubicBezTo>
                      <a:pt x="13" y="0"/>
                      <a:pt x="1" y="13"/>
                      <a:pt x="1" y="39"/>
                    </a:cubicBezTo>
                    <a:cubicBezTo>
                      <a:pt x="1" y="64"/>
                      <a:pt x="13" y="77"/>
                      <a:pt x="39" y="90"/>
                    </a:cubicBezTo>
                    <a:lnTo>
                      <a:pt x="541" y="129"/>
                    </a:lnTo>
                    <a:cubicBezTo>
                      <a:pt x="566" y="129"/>
                      <a:pt x="579" y="116"/>
                      <a:pt x="592" y="90"/>
                    </a:cubicBezTo>
                    <a:cubicBezTo>
                      <a:pt x="592" y="77"/>
                      <a:pt x="579" y="52"/>
                      <a:pt x="553" y="52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64"/>
              <p:cNvSpPr/>
              <p:nvPr/>
            </p:nvSpPr>
            <p:spPr>
              <a:xfrm>
                <a:off x="-712850" y="604350"/>
                <a:ext cx="167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22" extrusionOk="0">
                    <a:moveTo>
                      <a:pt x="65" y="0"/>
                    </a:moveTo>
                    <a:cubicBezTo>
                      <a:pt x="52" y="0"/>
                      <a:pt x="27" y="13"/>
                      <a:pt x="14" y="26"/>
                    </a:cubicBezTo>
                    <a:cubicBezTo>
                      <a:pt x="1" y="52"/>
                      <a:pt x="14" y="77"/>
                      <a:pt x="40" y="77"/>
                    </a:cubicBezTo>
                    <a:lnTo>
                      <a:pt x="592" y="309"/>
                    </a:lnTo>
                    <a:lnTo>
                      <a:pt x="618" y="309"/>
                    </a:lnTo>
                    <a:lnTo>
                      <a:pt x="618" y="322"/>
                    </a:lnTo>
                    <a:cubicBezTo>
                      <a:pt x="657" y="309"/>
                      <a:pt x="670" y="257"/>
                      <a:pt x="631" y="245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64"/>
              <p:cNvSpPr/>
              <p:nvPr/>
            </p:nvSpPr>
            <p:spPr>
              <a:xfrm>
                <a:off x="-805725" y="460975"/>
                <a:ext cx="511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69" extrusionOk="0">
                    <a:moveTo>
                      <a:pt x="39" y="1"/>
                    </a:moveTo>
                    <a:cubicBezTo>
                      <a:pt x="13" y="1"/>
                      <a:pt x="0" y="14"/>
                      <a:pt x="0" y="39"/>
                    </a:cubicBezTo>
                    <a:cubicBezTo>
                      <a:pt x="13" y="1107"/>
                      <a:pt x="887" y="1968"/>
                      <a:pt x="1955" y="1968"/>
                    </a:cubicBezTo>
                    <a:lnTo>
                      <a:pt x="1993" y="1968"/>
                    </a:lnTo>
                    <a:cubicBezTo>
                      <a:pt x="2045" y="1968"/>
                      <a:pt x="2045" y="1891"/>
                      <a:pt x="1993" y="1891"/>
                    </a:cubicBezTo>
                    <a:cubicBezTo>
                      <a:pt x="1977" y="1891"/>
                      <a:pt x="1962" y="1891"/>
                      <a:pt x="1946" y="1891"/>
                    </a:cubicBezTo>
                    <a:cubicBezTo>
                      <a:pt x="926" y="1891"/>
                      <a:pt x="90" y="1065"/>
                      <a:pt x="77" y="39"/>
                    </a:cubicBezTo>
                    <a:cubicBezTo>
                      <a:pt x="77" y="14"/>
                      <a:pt x="52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64"/>
              <p:cNvSpPr/>
              <p:nvPr/>
            </p:nvSpPr>
            <p:spPr>
              <a:xfrm>
                <a:off x="-738225" y="515625"/>
                <a:ext cx="164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5" extrusionOk="0">
                    <a:moveTo>
                      <a:pt x="52" y="1"/>
                    </a:moveTo>
                    <a:cubicBezTo>
                      <a:pt x="39" y="1"/>
                      <a:pt x="13" y="13"/>
                      <a:pt x="13" y="39"/>
                    </a:cubicBezTo>
                    <a:cubicBezTo>
                      <a:pt x="0" y="52"/>
                      <a:pt x="13" y="78"/>
                      <a:pt x="39" y="91"/>
                    </a:cubicBezTo>
                    <a:lnTo>
                      <a:pt x="605" y="219"/>
                    </a:lnTo>
                    <a:cubicBezTo>
                      <a:pt x="608" y="223"/>
                      <a:pt x="612" y="224"/>
                      <a:pt x="617" y="224"/>
                    </a:cubicBezTo>
                    <a:cubicBezTo>
                      <a:pt x="629" y="224"/>
                      <a:pt x="643" y="212"/>
                      <a:pt x="643" y="193"/>
                    </a:cubicBezTo>
                    <a:cubicBezTo>
                      <a:pt x="656" y="168"/>
                      <a:pt x="643" y="155"/>
                      <a:pt x="617" y="142"/>
                    </a:cubicBez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64"/>
              <p:cNvSpPr/>
              <p:nvPr/>
            </p:nvSpPr>
            <p:spPr>
              <a:xfrm>
                <a:off x="-655300" y="527525"/>
                <a:ext cx="30250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361" extrusionOk="0">
                    <a:moveTo>
                      <a:pt x="39" y="0"/>
                    </a:moveTo>
                    <a:cubicBezTo>
                      <a:pt x="13" y="0"/>
                      <a:pt x="0" y="26"/>
                      <a:pt x="0" y="52"/>
                    </a:cubicBezTo>
                    <a:cubicBezTo>
                      <a:pt x="0" y="65"/>
                      <a:pt x="13" y="90"/>
                      <a:pt x="39" y="90"/>
                    </a:cubicBezTo>
                    <a:cubicBezTo>
                      <a:pt x="63" y="90"/>
                      <a:pt x="87" y="89"/>
                      <a:pt x="111" y="89"/>
                    </a:cubicBezTo>
                    <a:cubicBezTo>
                      <a:pt x="471" y="89"/>
                      <a:pt x="819" y="180"/>
                      <a:pt x="1132" y="360"/>
                    </a:cubicBezTo>
                    <a:lnTo>
                      <a:pt x="1158" y="360"/>
                    </a:lnTo>
                    <a:cubicBezTo>
                      <a:pt x="1196" y="360"/>
                      <a:pt x="1209" y="309"/>
                      <a:pt x="1170" y="296"/>
                    </a:cubicBezTo>
                    <a:cubicBezTo>
                      <a:pt x="836" y="103"/>
                      <a:pt x="463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64"/>
              <p:cNvSpPr/>
              <p:nvPr/>
            </p:nvSpPr>
            <p:spPr>
              <a:xfrm>
                <a:off x="-599375" y="532025"/>
                <a:ext cx="1610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9" extrusionOk="0">
                    <a:moveTo>
                      <a:pt x="52" y="0"/>
                    </a:moveTo>
                    <a:cubicBezTo>
                      <a:pt x="39" y="0"/>
                      <a:pt x="13" y="0"/>
                      <a:pt x="1" y="26"/>
                    </a:cubicBezTo>
                    <a:cubicBezTo>
                      <a:pt x="1" y="39"/>
                      <a:pt x="1" y="65"/>
                      <a:pt x="26" y="77"/>
                    </a:cubicBezTo>
                    <a:lnTo>
                      <a:pt x="579" y="309"/>
                    </a:lnTo>
                    <a:lnTo>
                      <a:pt x="592" y="309"/>
                    </a:lnTo>
                    <a:cubicBezTo>
                      <a:pt x="618" y="309"/>
                      <a:pt x="631" y="309"/>
                      <a:pt x="644" y="296"/>
                    </a:cubicBezTo>
                    <a:cubicBezTo>
                      <a:pt x="644" y="270"/>
                      <a:pt x="644" y="245"/>
                      <a:pt x="618" y="232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64"/>
              <p:cNvSpPr/>
              <p:nvPr/>
            </p:nvSpPr>
            <p:spPr>
              <a:xfrm>
                <a:off x="-683600" y="477725"/>
                <a:ext cx="456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527" extrusionOk="0">
                    <a:moveTo>
                      <a:pt x="386" y="0"/>
                    </a:moveTo>
                    <a:cubicBezTo>
                      <a:pt x="271" y="0"/>
                      <a:pt x="155" y="8"/>
                      <a:pt x="40" y="25"/>
                    </a:cubicBezTo>
                    <a:cubicBezTo>
                      <a:pt x="27" y="38"/>
                      <a:pt x="1" y="51"/>
                      <a:pt x="14" y="77"/>
                    </a:cubicBezTo>
                    <a:cubicBezTo>
                      <a:pt x="14" y="102"/>
                      <a:pt x="27" y="115"/>
                      <a:pt x="52" y="115"/>
                    </a:cubicBezTo>
                    <a:cubicBezTo>
                      <a:pt x="171" y="97"/>
                      <a:pt x="290" y="89"/>
                      <a:pt x="408" y="89"/>
                    </a:cubicBezTo>
                    <a:cubicBezTo>
                      <a:pt x="890" y="89"/>
                      <a:pt x="1357" y="235"/>
                      <a:pt x="1750" y="514"/>
                    </a:cubicBezTo>
                    <a:cubicBezTo>
                      <a:pt x="1762" y="527"/>
                      <a:pt x="1762" y="527"/>
                      <a:pt x="1775" y="527"/>
                    </a:cubicBezTo>
                    <a:cubicBezTo>
                      <a:pt x="1788" y="527"/>
                      <a:pt x="1801" y="527"/>
                      <a:pt x="1814" y="514"/>
                    </a:cubicBezTo>
                    <a:cubicBezTo>
                      <a:pt x="1827" y="488"/>
                      <a:pt x="1814" y="462"/>
                      <a:pt x="1801" y="449"/>
                    </a:cubicBezTo>
                    <a:cubicBezTo>
                      <a:pt x="1383" y="157"/>
                      <a:pt x="888" y="0"/>
                      <a:pt x="3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64"/>
              <p:cNvSpPr/>
              <p:nvPr/>
            </p:nvSpPr>
            <p:spPr>
              <a:xfrm>
                <a:off x="-709300" y="478350"/>
                <a:ext cx="141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81" extrusionOk="0">
                    <a:moveTo>
                      <a:pt x="65" y="0"/>
                    </a:moveTo>
                    <a:cubicBezTo>
                      <a:pt x="39" y="0"/>
                      <a:pt x="13" y="13"/>
                      <a:pt x="13" y="39"/>
                    </a:cubicBezTo>
                    <a:cubicBezTo>
                      <a:pt x="0" y="52"/>
                      <a:pt x="26" y="77"/>
                      <a:pt x="39" y="77"/>
                    </a:cubicBezTo>
                    <a:lnTo>
                      <a:pt x="515" y="180"/>
                    </a:lnTo>
                    <a:cubicBezTo>
                      <a:pt x="540" y="180"/>
                      <a:pt x="553" y="167"/>
                      <a:pt x="553" y="142"/>
                    </a:cubicBezTo>
                    <a:cubicBezTo>
                      <a:pt x="566" y="129"/>
                      <a:pt x="540" y="103"/>
                      <a:pt x="528" y="103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64"/>
              <p:cNvSpPr/>
              <p:nvPr/>
            </p:nvSpPr>
            <p:spPr>
              <a:xfrm>
                <a:off x="-744025" y="472750"/>
                <a:ext cx="90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12" extrusionOk="0">
                    <a:moveTo>
                      <a:pt x="38" y="0"/>
                    </a:moveTo>
                    <a:cubicBezTo>
                      <a:pt x="25" y="0"/>
                      <a:pt x="10" y="9"/>
                      <a:pt x="1" y="18"/>
                    </a:cubicBezTo>
                    <a:cubicBezTo>
                      <a:pt x="1" y="44"/>
                      <a:pt x="1" y="57"/>
                      <a:pt x="27" y="70"/>
                    </a:cubicBezTo>
                    <a:lnTo>
                      <a:pt x="297" y="211"/>
                    </a:lnTo>
                    <a:lnTo>
                      <a:pt x="322" y="211"/>
                    </a:lnTo>
                    <a:cubicBezTo>
                      <a:pt x="335" y="211"/>
                      <a:pt x="348" y="211"/>
                      <a:pt x="361" y="198"/>
                    </a:cubicBezTo>
                    <a:cubicBezTo>
                      <a:pt x="361" y="173"/>
                      <a:pt x="361" y="147"/>
                      <a:pt x="335" y="134"/>
                    </a:cubicBezTo>
                    <a:lnTo>
                      <a:pt x="52" y="6"/>
                    </a:lnTo>
                    <a:cubicBezTo>
                      <a:pt x="48" y="2"/>
                      <a:pt x="44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64"/>
              <p:cNvSpPr/>
              <p:nvPr/>
            </p:nvSpPr>
            <p:spPr>
              <a:xfrm>
                <a:off x="-723125" y="449275"/>
                <a:ext cx="1255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25" extrusionOk="0">
                    <a:moveTo>
                      <a:pt x="39" y="1"/>
                    </a:moveTo>
                    <a:cubicBezTo>
                      <a:pt x="26" y="1"/>
                      <a:pt x="10" y="13"/>
                      <a:pt x="1" y="32"/>
                    </a:cubicBezTo>
                    <a:cubicBezTo>
                      <a:pt x="1" y="45"/>
                      <a:pt x="13" y="70"/>
                      <a:pt x="26" y="83"/>
                    </a:cubicBezTo>
                    <a:lnTo>
                      <a:pt x="451" y="225"/>
                    </a:lnTo>
                    <a:lnTo>
                      <a:pt x="463" y="225"/>
                    </a:lnTo>
                    <a:cubicBezTo>
                      <a:pt x="476" y="225"/>
                      <a:pt x="502" y="212"/>
                      <a:pt x="502" y="199"/>
                    </a:cubicBezTo>
                    <a:cubicBezTo>
                      <a:pt x="502" y="173"/>
                      <a:pt x="502" y="147"/>
                      <a:pt x="476" y="147"/>
                    </a:cubicBezTo>
                    <a:lnTo>
                      <a:pt x="52" y="6"/>
                    </a:lnTo>
                    <a:cubicBezTo>
                      <a:pt x="49" y="3"/>
                      <a:pt x="44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64"/>
              <p:cNvSpPr/>
              <p:nvPr/>
            </p:nvSpPr>
            <p:spPr>
              <a:xfrm>
                <a:off x="-1205600" y="444775"/>
                <a:ext cx="18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989" extrusionOk="0">
                    <a:moveTo>
                      <a:pt x="694" y="1"/>
                    </a:moveTo>
                    <a:cubicBezTo>
                      <a:pt x="681" y="1"/>
                      <a:pt x="665" y="10"/>
                      <a:pt x="656" y="19"/>
                    </a:cubicBezTo>
                    <a:cubicBezTo>
                      <a:pt x="1" y="893"/>
                      <a:pt x="1" y="2089"/>
                      <a:pt x="656" y="2976"/>
                    </a:cubicBezTo>
                    <a:cubicBezTo>
                      <a:pt x="656" y="2976"/>
                      <a:pt x="669" y="2989"/>
                      <a:pt x="682" y="2989"/>
                    </a:cubicBezTo>
                    <a:cubicBezTo>
                      <a:pt x="695" y="2989"/>
                      <a:pt x="708" y="2989"/>
                      <a:pt x="721" y="2976"/>
                    </a:cubicBezTo>
                    <a:cubicBezTo>
                      <a:pt x="733" y="2963"/>
                      <a:pt x="733" y="2937"/>
                      <a:pt x="721" y="2925"/>
                    </a:cubicBezTo>
                    <a:cubicBezTo>
                      <a:pt x="91" y="2076"/>
                      <a:pt x="91" y="919"/>
                      <a:pt x="721" y="70"/>
                    </a:cubicBezTo>
                    <a:cubicBezTo>
                      <a:pt x="733" y="45"/>
                      <a:pt x="721" y="19"/>
                      <a:pt x="708" y="6"/>
                    </a:cubicBezTo>
                    <a:cubicBezTo>
                      <a:pt x="704" y="2"/>
                      <a:pt x="699" y="1"/>
                      <a:pt x="6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64"/>
              <p:cNvSpPr/>
              <p:nvPr/>
            </p:nvSpPr>
            <p:spPr>
              <a:xfrm>
                <a:off x="-1188550" y="465025"/>
                <a:ext cx="45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25" extrusionOk="0">
                    <a:moveTo>
                      <a:pt x="134" y="1"/>
                    </a:moveTo>
                    <a:cubicBezTo>
                      <a:pt x="117" y="1"/>
                      <a:pt x="103" y="13"/>
                      <a:pt x="103" y="32"/>
                    </a:cubicBezTo>
                    <a:cubicBezTo>
                      <a:pt x="13" y="379"/>
                      <a:pt x="0" y="739"/>
                      <a:pt x="77" y="1099"/>
                    </a:cubicBezTo>
                    <a:cubicBezTo>
                      <a:pt x="90" y="1112"/>
                      <a:pt x="103" y="1125"/>
                      <a:pt x="116" y="1125"/>
                    </a:cubicBezTo>
                    <a:lnTo>
                      <a:pt x="129" y="1125"/>
                    </a:lnTo>
                    <a:cubicBezTo>
                      <a:pt x="154" y="1125"/>
                      <a:pt x="167" y="1099"/>
                      <a:pt x="154" y="1086"/>
                    </a:cubicBezTo>
                    <a:cubicBezTo>
                      <a:pt x="90" y="739"/>
                      <a:pt x="90" y="392"/>
                      <a:pt x="180" y="45"/>
                    </a:cubicBezTo>
                    <a:cubicBezTo>
                      <a:pt x="180" y="32"/>
                      <a:pt x="167" y="6"/>
                      <a:pt x="154" y="6"/>
                    </a:cubicBezTo>
                    <a:cubicBezTo>
                      <a:pt x="147" y="3"/>
                      <a:pt x="141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64"/>
              <p:cNvSpPr/>
              <p:nvPr/>
            </p:nvSpPr>
            <p:spPr>
              <a:xfrm>
                <a:off x="-1069300" y="395025"/>
                <a:ext cx="2445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92" extrusionOk="0">
                    <a:moveTo>
                      <a:pt x="116" y="0"/>
                    </a:moveTo>
                    <a:cubicBezTo>
                      <a:pt x="90" y="0"/>
                      <a:pt x="65" y="1"/>
                      <a:pt x="39" y="3"/>
                    </a:cubicBezTo>
                    <a:cubicBezTo>
                      <a:pt x="13" y="16"/>
                      <a:pt x="0" y="29"/>
                      <a:pt x="0" y="54"/>
                    </a:cubicBezTo>
                    <a:cubicBezTo>
                      <a:pt x="0" y="80"/>
                      <a:pt x="26" y="93"/>
                      <a:pt x="39" y="93"/>
                    </a:cubicBezTo>
                    <a:cubicBezTo>
                      <a:pt x="73" y="89"/>
                      <a:pt x="107" y="87"/>
                      <a:pt x="141" y="87"/>
                    </a:cubicBezTo>
                    <a:cubicBezTo>
                      <a:pt x="440" y="87"/>
                      <a:pt x="727" y="236"/>
                      <a:pt x="900" y="479"/>
                    </a:cubicBezTo>
                    <a:cubicBezTo>
                      <a:pt x="913" y="479"/>
                      <a:pt x="926" y="492"/>
                      <a:pt x="939" y="492"/>
                    </a:cubicBezTo>
                    <a:cubicBezTo>
                      <a:pt x="939" y="492"/>
                      <a:pt x="952" y="492"/>
                      <a:pt x="952" y="479"/>
                    </a:cubicBezTo>
                    <a:cubicBezTo>
                      <a:pt x="977" y="466"/>
                      <a:pt x="977" y="440"/>
                      <a:pt x="964" y="427"/>
                    </a:cubicBezTo>
                    <a:cubicBezTo>
                      <a:pt x="762" y="153"/>
                      <a:pt x="448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64"/>
              <p:cNvSpPr/>
              <p:nvPr/>
            </p:nvSpPr>
            <p:spPr>
              <a:xfrm>
                <a:off x="-1066425" y="403875"/>
                <a:ext cx="103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92" extrusionOk="0">
                    <a:moveTo>
                      <a:pt x="35" y="1"/>
                    </a:moveTo>
                    <a:cubicBezTo>
                      <a:pt x="23" y="1"/>
                      <a:pt x="14" y="7"/>
                      <a:pt x="14" y="22"/>
                    </a:cubicBezTo>
                    <a:cubicBezTo>
                      <a:pt x="1" y="35"/>
                      <a:pt x="1" y="60"/>
                      <a:pt x="27" y="73"/>
                    </a:cubicBezTo>
                    <a:lnTo>
                      <a:pt x="348" y="292"/>
                    </a:lnTo>
                    <a:lnTo>
                      <a:pt x="361" y="292"/>
                    </a:lnTo>
                    <a:cubicBezTo>
                      <a:pt x="374" y="292"/>
                      <a:pt x="387" y="279"/>
                      <a:pt x="399" y="266"/>
                    </a:cubicBezTo>
                    <a:cubicBezTo>
                      <a:pt x="412" y="253"/>
                      <a:pt x="399" y="228"/>
                      <a:pt x="387" y="215"/>
                    </a:cubicBezTo>
                    <a:lnTo>
                      <a:pt x="65" y="9"/>
                    </a:lnTo>
                    <a:cubicBezTo>
                      <a:pt x="54" y="4"/>
                      <a:pt x="44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64"/>
              <p:cNvSpPr/>
              <p:nvPr/>
            </p:nvSpPr>
            <p:spPr>
              <a:xfrm>
                <a:off x="-1150625" y="491200"/>
                <a:ext cx="87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32" extrusionOk="0">
                    <a:moveTo>
                      <a:pt x="45" y="0"/>
                    </a:moveTo>
                    <a:cubicBezTo>
                      <a:pt x="23" y="0"/>
                      <a:pt x="0" y="13"/>
                      <a:pt x="0" y="39"/>
                    </a:cubicBezTo>
                    <a:cubicBezTo>
                      <a:pt x="26" y="412"/>
                      <a:pt x="116" y="772"/>
                      <a:pt x="270" y="1106"/>
                    </a:cubicBezTo>
                    <a:cubicBezTo>
                      <a:pt x="270" y="1119"/>
                      <a:pt x="296" y="1132"/>
                      <a:pt x="309" y="1132"/>
                    </a:cubicBezTo>
                    <a:lnTo>
                      <a:pt x="322" y="1132"/>
                    </a:lnTo>
                    <a:cubicBezTo>
                      <a:pt x="347" y="1119"/>
                      <a:pt x="347" y="1093"/>
                      <a:pt x="347" y="1080"/>
                    </a:cubicBezTo>
                    <a:cubicBezTo>
                      <a:pt x="193" y="746"/>
                      <a:pt x="116" y="399"/>
                      <a:pt x="90" y="39"/>
                    </a:cubicBezTo>
                    <a:cubicBezTo>
                      <a:pt x="90" y="13"/>
                      <a:pt x="6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64"/>
              <p:cNvSpPr/>
              <p:nvPr/>
            </p:nvSpPr>
            <p:spPr>
              <a:xfrm>
                <a:off x="-1141950" y="481875"/>
                <a:ext cx="1062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223" extrusionOk="0">
                    <a:moveTo>
                      <a:pt x="65" y="1"/>
                    </a:moveTo>
                    <a:cubicBezTo>
                      <a:pt x="39" y="1"/>
                      <a:pt x="26" y="13"/>
                      <a:pt x="26" y="39"/>
                    </a:cubicBezTo>
                    <a:cubicBezTo>
                      <a:pt x="0" y="451"/>
                      <a:pt x="116" y="862"/>
                      <a:pt x="348" y="1209"/>
                    </a:cubicBezTo>
                    <a:cubicBezTo>
                      <a:pt x="348" y="1209"/>
                      <a:pt x="360" y="1222"/>
                      <a:pt x="386" y="1222"/>
                    </a:cubicBezTo>
                    <a:lnTo>
                      <a:pt x="399" y="1222"/>
                    </a:lnTo>
                    <a:cubicBezTo>
                      <a:pt x="425" y="1209"/>
                      <a:pt x="425" y="1183"/>
                      <a:pt x="412" y="1171"/>
                    </a:cubicBezTo>
                    <a:cubicBezTo>
                      <a:pt x="193" y="836"/>
                      <a:pt x="78" y="438"/>
                      <a:pt x="103" y="39"/>
                    </a:cubicBezTo>
                    <a:cubicBezTo>
                      <a:pt x="103" y="26"/>
                      <a:pt x="90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64"/>
              <p:cNvSpPr/>
              <p:nvPr/>
            </p:nvSpPr>
            <p:spPr>
              <a:xfrm>
                <a:off x="-1127975" y="484025"/>
                <a:ext cx="75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99" extrusionOk="0">
                    <a:moveTo>
                      <a:pt x="47" y="1"/>
                    </a:moveTo>
                    <a:cubicBezTo>
                      <a:pt x="24" y="1"/>
                      <a:pt x="0" y="21"/>
                      <a:pt x="7" y="56"/>
                    </a:cubicBezTo>
                    <a:cubicBezTo>
                      <a:pt x="46" y="275"/>
                      <a:pt x="123" y="480"/>
                      <a:pt x="226" y="673"/>
                    </a:cubicBezTo>
                    <a:cubicBezTo>
                      <a:pt x="239" y="686"/>
                      <a:pt x="251" y="699"/>
                      <a:pt x="264" y="699"/>
                    </a:cubicBezTo>
                    <a:lnTo>
                      <a:pt x="277" y="686"/>
                    </a:lnTo>
                    <a:cubicBezTo>
                      <a:pt x="303" y="673"/>
                      <a:pt x="303" y="660"/>
                      <a:pt x="290" y="635"/>
                    </a:cubicBezTo>
                    <a:cubicBezTo>
                      <a:pt x="200" y="455"/>
                      <a:pt x="123" y="249"/>
                      <a:pt x="84" y="43"/>
                    </a:cubicBezTo>
                    <a:cubicBezTo>
                      <a:pt x="84" y="14"/>
                      <a:pt x="6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64"/>
              <p:cNvSpPr/>
              <p:nvPr/>
            </p:nvSpPr>
            <p:spPr>
              <a:xfrm>
                <a:off x="-1094700" y="266200"/>
                <a:ext cx="54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29" extrusionOk="0">
                    <a:moveTo>
                      <a:pt x="155" y="0"/>
                    </a:moveTo>
                    <a:lnTo>
                      <a:pt x="39" y="52"/>
                    </a:lnTo>
                    <a:cubicBezTo>
                      <a:pt x="13" y="52"/>
                      <a:pt x="0" y="77"/>
                      <a:pt x="13" y="103"/>
                    </a:cubicBezTo>
                    <a:cubicBezTo>
                      <a:pt x="13" y="116"/>
                      <a:pt x="39" y="129"/>
                      <a:pt x="52" y="129"/>
                    </a:cubicBezTo>
                    <a:lnTo>
                      <a:pt x="65" y="129"/>
                    </a:lnTo>
                    <a:lnTo>
                      <a:pt x="180" y="77"/>
                    </a:lnTo>
                    <a:cubicBezTo>
                      <a:pt x="206" y="65"/>
                      <a:pt x="219" y="52"/>
                      <a:pt x="206" y="26"/>
                    </a:cubicBezTo>
                    <a:cubicBezTo>
                      <a:pt x="193" y="0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64"/>
              <p:cNvSpPr/>
              <p:nvPr/>
            </p:nvSpPr>
            <p:spPr>
              <a:xfrm>
                <a:off x="-833050" y="368275"/>
                <a:ext cx="228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15" extrusionOk="0">
                    <a:moveTo>
                      <a:pt x="867" y="1"/>
                    </a:moveTo>
                    <a:cubicBezTo>
                      <a:pt x="850" y="1"/>
                      <a:pt x="836" y="13"/>
                      <a:pt x="836" y="32"/>
                    </a:cubicBezTo>
                    <a:cubicBezTo>
                      <a:pt x="707" y="482"/>
                      <a:pt x="425" y="880"/>
                      <a:pt x="26" y="1137"/>
                    </a:cubicBezTo>
                    <a:cubicBezTo>
                      <a:pt x="13" y="1150"/>
                      <a:pt x="0" y="1176"/>
                      <a:pt x="13" y="1189"/>
                    </a:cubicBezTo>
                    <a:cubicBezTo>
                      <a:pt x="26" y="1202"/>
                      <a:pt x="39" y="1202"/>
                      <a:pt x="52" y="1214"/>
                    </a:cubicBezTo>
                    <a:cubicBezTo>
                      <a:pt x="65" y="1214"/>
                      <a:pt x="77" y="1202"/>
                      <a:pt x="77" y="1202"/>
                    </a:cubicBezTo>
                    <a:cubicBezTo>
                      <a:pt x="489" y="932"/>
                      <a:pt x="785" y="520"/>
                      <a:pt x="913" y="44"/>
                    </a:cubicBezTo>
                    <a:cubicBezTo>
                      <a:pt x="913" y="32"/>
                      <a:pt x="900" y="6"/>
                      <a:pt x="887" y="6"/>
                    </a:cubicBezTo>
                    <a:cubicBezTo>
                      <a:pt x="881" y="2"/>
                      <a:pt x="874" y="1"/>
                      <a:pt x="8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64"/>
              <p:cNvSpPr/>
              <p:nvPr/>
            </p:nvSpPr>
            <p:spPr>
              <a:xfrm>
                <a:off x="-828225" y="374050"/>
                <a:ext cx="58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315" extrusionOk="0">
                    <a:moveTo>
                      <a:pt x="192" y="1"/>
                    </a:moveTo>
                    <a:cubicBezTo>
                      <a:pt x="179" y="1"/>
                      <a:pt x="164" y="10"/>
                      <a:pt x="154" y="19"/>
                    </a:cubicBezTo>
                    <a:lnTo>
                      <a:pt x="13" y="251"/>
                    </a:lnTo>
                    <a:cubicBezTo>
                      <a:pt x="0" y="276"/>
                      <a:pt x="13" y="302"/>
                      <a:pt x="26" y="315"/>
                    </a:cubicBezTo>
                    <a:lnTo>
                      <a:pt x="52" y="315"/>
                    </a:lnTo>
                    <a:cubicBezTo>
                      <a:pt x="64" y="315"/>
                      <a:pt x="77" y="302"/>
                      <a:pt x="90" y="302"/>
                    </a:cubicBezTo>
                    <a:lnTo>
                      <a:pt x="219" y="71"/>
                    </a:lnTo>
                    <a:cubicBezTo>
                      <a:pt x="232" y="45"/>
                      <a:pt x="232" y="19"/>
                      <a:pt x="206" y="6"/>
                    </a:cubicBezTo>
                    <a:cubicBezTo>
                      <a:pt x="202" y="3"/>
                      <a:pt x="197" y="1"/>
                      <a:pt x="1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09" name="Google Shape;3609;p64"/>
          <p:cNvGrpSpPr/>
          <p:nvPr/>
        </p:nvGrpSpPr>
        <p:grpSpPr>
          <a:xfrm rot="-1051180">
            <a:off x="6974566" y="907709"/>
            <a:ext cx="1347159" cy="716325"/>
            <a:chOff x="5323560" y="4021189"/>
            <a:chExt cx="1257876" cy="668851"/>
          </a:xfrm>
        </p:grpSpPr>
        <p:sp>
          <p:nvSpPr>
            <p:cNvPr id="3610" name="Google Shape;3610;p64"/>
            <p:cNvSpPr/>
            <p:nvPr/>
          </p:nvSpPr>
          <p:spPr>
            <a:xfrm>
              <a:off x="5454350" y="4035412"/>
              <a:ext cx="1127087" cy="654629"/>
            </a:xfrm>
            <a:custGeom>
              <a:avLst/>
              <a:gdLst/>
              <a:ahLst/>
              <a:cxnLst/>
              <a:rect l="l" t="t" r="r" b="b"/>
              <a:pathLst>
                <a:path w="5327" h="3094" extrusionOk="0">
                  <a:moveTo>
                    <a:pt x="1624" y="0"/>
                  </a:moveTo>
                  <a:lnTo>
                    <a:pt x="1641" y="129"/>
                  </a:lnTo>
                  <a:cubicBezTo>
                    <a:pt x="1641" y="129"/>
                    <a:pt x="1601" y="101"/>
                    <a:pt x="1505" y="101"/>
                  </a:cubicBezTo>
                  <a:cubicBezTo>
                    <a:pt x="1349" y="101"/>
                    <a:pt x="1045" y="178"/>
                    <a:pt x="527" y="584"/>
                  </a:cubicBezTo>
                  <a:lnTo>
                    <a:pt x="644" y="660"/>
                  </a:lnTo>
                  <a:cubicBezTo>
                    <a:pt x="644" y="660"/>
                    <a:pt x="93" y="1127"/>
                    <a:pt x="1" y="1256"/>
                  </a:cubicBezTo>
                  <a:cubicBezTo>
                    <a:pt x="1" y="1256"/>
                    <a:pt x="360" y="1553"/>
                    <a:pt x="715" y="1578"/>
                  </a:cubicBezTo>
                  <a:lnTo>
                    <a:pt x="727" y="1720"/>
                  </a:lnTo>
                  <a:cubicBezTo>
                    <a:pt x="873" y="1779"/>
                    <a:pt x="1026" y="1807"/>
                    <a:pt x="1180" y="1807"/>
                  </a:cubicBezTo>
                  <a:cubicBezTo>
                    <a:pt x="1256" y="1807"/>
                    <a:pt x="1332" y="1800"/>
                    <a:pt x="1407" y="1787"/>
                  </a:cubicBezTo>
                  <a:lnTo>
                    <a:pt x="1407" y="1787"/>
                  </a:lnTo>
                  <a:lnTo>
                    <a:pt x="1366" y="1945"/>
                  </a:lnTo>
                  <a:cubicBezTo>
                    <a:pt x="1366" y="1945"/>
                    <a:pt x="1440" y="1956"/>
                    <a:pt x="1548" y="1956"/>
                  </a:cubicBezTo>
                  <a:cubicBezTo>
                    <a:pt x="1713" y="1956"/>
                    <a:pt x="1957" y="1930"/>
                    <a:pt x="2134" y="1799"/>
                  </a:cubicBezTo>
                  <a:cubicBezTo>
                    <a:pt x="2134" y="2312"/>
                    <a:pt x="2234" y="2358"/>
                    <a:pt x="2234" y="2358"/>
                  </a:cubicBezTo>
                  <a:lnTo>
                    <a:pt x="2309" y="2271"/>
                  </a:lnTo>
                  <a:cubicBezTo>
                    <a:pt x="2309" y="2271"/>
                    <a:pt x="2451" y="2705"/>
                    <a:pt x="2718" y="2847"/>
                  </a:cubicBezTo>
                  <a:lnTo>
                    <a:pt x="2701" y="2713"/>
                  </a:lnTo>
                  <a:lnTo>
                    <a:pt x="3060" y="3093"/>
                  </a:lnTo>
                  <a:lnTo>
                    <a:pt x="3499" y="2580"/>
                  </a:lnTo>
                  <a:lnTo>
                    <a:pt x="3565" y="2759"/>
                  </a:lnTo>
                  <a:cubicBezTo>
                    <a:pt x="3565" y="2759"/>
                    <a:pt x="3728" y="2388"/>
                    <a:pt x="3695" y="2166"/>
                  </a:cubicBezTo>
                  <a:lnTo>
                    <a:pt x="3695" y="2166"/>
                  </a:lnTo>
                  <a:lnTo>
                    <a:pt x="3833" y="2187"/>
                  </a:lnTo>
                  <a:cubicBezTo>
                    <a:pt x="3858" y="2016"/>
                    <a:pt x="3853" y="1845"/>
                    <a:pt x="3820" y="1674"/>
                  </a:cubicBezTo>
                  <a:lnTo>
                    <a:pt x="3820" y="1674"/>
                  </a:lnTo>
                  <a:lnTo>
                    <a:pt x="3841" y="1682"/>
                  </a:lnTo>
                  <a:lnTo>
                    <a:pt x="3853" y="1686"/>
                  </a:lnTo>
                  <a:cubicBezTo>
                    <a:pt x="3949" y="1722"/>
                    <a:pt x="4055" y="1734"/>
                    <a:pt x="4152" y="1734"/>
                  </a:cubicBezTo>
                  <a:cubicBezTo>
                    <a:pt x="4339" y="1734"/>
                    <a:pt x="4496" y="1691"/>
                    <a:pt x="4496" y="1691"/>
                  </a:cubicBezTo>
                  <a:lnTo>
                    <a:pt x="4450" y="1590"/>
                  </a:lnTo>
                  <a:lnTo>
                    <a:pt x="5327" y="1423"/>
                  </a:lnTo>
                  <a:cubicBezTo>
                    <a:pt x="5214" y="1265"/>
                    <a:pt x="5085" y="1123"/>
                    <a:pt x="4939" y="998"/>
                  </a:cubicBezTo>
                  <a:lnTo>
                    <a:pt x="5014" y="943"/>
                  </a:lnTo>
                  <a:cubicBezTo>
                    <a:pt x="4830" y="751"/>
                    <a:pt x="4609" y="593"/>
                    <a:pt x="4367" y="480"/>
                  </a:cubicBezTo>
                  <a:lnTo>
                    <a:pt x="4413" y="388"/>
                  </a:lnTo>
                  <a:cubicBezTo>
                    <a:pt x="4294" y="324"/>
                    <a:pt x="4165" y="299"/>
                    <a:pt x="4035" y="299"/>
                  </a:cubicBezTo>
                  <a:cubicBezTo>
                    <a:pt x="3520" y="299"/>
                    <a:pt x="2989" y="701"/>
                    <a:pt x="2989" y="701"/>
                  </a:cubicBezTo>
                  <a:lnTo>
                    <a:pt x="2998" y="710"/>
                  </a:lnTo>
                  <a:lnTo>
                    <a:pt x="2994" y="714"/>
                  </a:lnTo>
                  <a:cubicBezTo>
                    <a:pt x="2948" y="584"/>
                    <a:pt x="2693" y="13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4"/>
            <p:cNvSpPr/>
            <p:nvPr/>
          </p:nvSpPr>
          <p:spPr>
            <a:xfrm>
              <a:off x="5331075" y="4024150"/>
              <a:ext cx="1127087" cy="654629"/>
            </a:xfrm>
            <a:custGeom>
              <a:avLst/>
              <a:gdLst/>
              <a:ahLst/>
              <a:cxnLst/>
              <a:rect l="l" t="t" r="r" b="b"/>
              <a:pathLst>
                <a:path w="5327" h="3094" extrusionOk="0">
                  <a:moveTo>
                    <a:pt x="1624" y="0"/>
                  </a:moveTo>
                  <a:lnTo>
                    <a:pt x="1641" y="129"/>
                  </a:lnTo>
                  <a:cubicBezTo>
                    <a:pt x="1641" y="129"/>
                    <a:pt x="1601" y="101"/>
                    <a:pt x="1505" y="101"/>
                  </a:cubicBezTo>
                  <a:cubicBezTo>
                    <a:pt x="1349" y="101"/>
                    <a:pt x="1045" y="178"/>
                    <a:pt x="527" y="584"/>
                  </a:cubicBezTo>
                  <a:lnTo>
                    <a:pt x="644" y="660"/>
                  </a:lnTo>
                  <a:cubicBezTo>
                    <a:pt x="644" y="660"/>
                    <a:pt x="93" y="1127"/>
                    <a:pt x="1" y="1256"/>
                  </a:cubicBezTo>
                  <a:cubicBezTo>
                    <a:pt x="1" y="1256"/>
                    <a:pt x="360" y="1553"/>
                    <a:pt x="715" y="1578"/>
                  </a:cubicBezTo>
                  <a:lnTo>
                    <a:pt x="727" y="1720"/>
                  </a:lnTo>
                  <a:cubicBezTo>
                    <a:pt x="873" y="1779"/>
                    <a:pt x="1026" y="1807"/>
                    <a:pt x="1180" y="1807"/>
                  </a:cubicBezTo>
                  <a:cubicBezTo>
                    <a:pt x="1256" y="1807"/>
                    <a:pt x="1332" y="1800"/>
                    <a:pt x="1407" y="1787"/>
                  </a:cubicBezTo>
                  <a:lnTo>
                    <a:pt x="1407" y="1787"/>
                  </a:lnTo>
                  <a:lnTo>
                    <a:pt x="1366" y="1945"/>
                  </a:lnTo>
                  <a:cubicBezTo>
                    <a:pt x="1366" y="1945"/>
                    <a:pt x="1440" y="1956"/>
                    <a:pt x="1548" y="1956"/>
                  </a:cubicBezTo>
                  <a:cubicBezTo>
                    <a:pt x="1713" y="1956"/>
                    <a:pt x="1957" y="1930"/>
                    <a:pt x="2134" y="1799"/>
                  </a:cubicBezTo>
                  <a:cubicBezTo>
                    <a:pt x="2134" y="2312"/>
                    <a:pt x="2234" y="2358"/>
                    <a:pt x="2234" y="2358"/>
                  </a:cubicBezTo>
                  <a:lnTo>
                    <a:pt x="2309" y="2271"/>
                  </a:lnTo>
                  <a:cubicBezTo>
                    <a:pt x="2309" y="2271"/>
                    <a:pt x="2451" y="2705"/>
                    <a:pt x="2718" y="2847"/>
                  </a:cubicBezTo>
                  <a:lnTo>
                    <a:pt x="2701" y="2713"/>
                  </a:lnTo>
                  <a:lnTo>
                    <a:pt x="3060" y="3093"/>
                  </a:lnTo>
                  <a:lnTo>
                    <a:pt x="3499" y="2580"/>
                  </a:lnTo>
                  <a:lnTo>
                    <a:pt x="3565" y="2759"/>
                  </a:lnTo>
                  <a:cubicBezTo>
                    <a:pt x="3565" y="2759"/>
                    <a:pt x="3728" y="2388"/>
                    <a:pt x="3695" y="2166"/>
                  </a:cubicBezTo>
                  <a:lnTo>
                    <a:pt x="3695" y="2166"/>
                  </a:lnTo>
                  <a:lnTo>
                    <a:pt x="3833" y="2187"/>
                  </a:lnTo>
                  <a:cubicBezTo>
                    <a:pt x="3858" y="2016"/>
                    <a:pt x="3853" y="1845"/>
                    <a:pt x="3820" y="1674"/>
                  </a:cubicBezTo>
                  <a:lnTo>
                    <a:pt x="3820" y="1674"/>
                  </a:lnTo>
                  <a:lnTo>
                    <a:pt x="3841" y="1682"/>
                  </a:lnTo>
                  <a:lnTo>
                    <a:pt x="3853" y="1686"/>
                  </a:lnTo>
                  <a:cubicBezTo>
                    <a:pt x="3949" y="1722"/>
                    <a:pt x="4055" y="1734"/>
                    <a:pt x="4152" y="1734"/>
                  </a:cubicBezTo>
                  <a:cubicBezTo>
                    <a:pt x="4339" y="1734"/>
                    <a:pt x="4496" y="1691"/>
                    <a:pt x="4496" y="1691"/>
                  </a:cubicBezTo>
                  <a:lnTo>
                    <a:pt x="4450" y="1590"/>
                  </a:lnTo>
                  <a:lnTo>
                    <a:pt x="5327" y="1423"/>
                  </a:lnTo>
                  <a:cubicBezTo>
                    <a:pt x="5214" y="1265"/>
                    <a:pt x="5085" y="1123"/>
                    <a:pt x="4939" y="998"/>
                  </a:cubicBezTo>
                  <a:lnTo>
                    <a:pt x="5014" y="943"/>
                  </a:lnTo>
                  <a:cubicBezTo>
                    <a:pt x="4830" y="751"/>
                    <a:pt x="4609" y="593"/>
                    <a:pt x="4367" y="480"/>
                  </a:cubicBezTo>
                  <a:lnTo>
                    <a:pt x="4413" y="388"/>
                  </a:lnTo>
                  <a:cubicBezTo>
                    <a:pt x="4294" y="324"/>
                    <a:pt x="4165" y="299"/>
                    <a:pt x="4035" y="299"/>
                  </a:cubicBezTo>
                  <a:cubicBezTo>
                    <a:pt x="3520" y="299"/>
                    <a:pt x="2989" y="701"/>
                    <a:pt x="2989" y="701"/>
                  </a:cubicBezTo>
                  <a:lnTo>
                    <a:pt x="2998" y="710"/>
                  </a:lnTo>
                  <a:lnTo>
                    <a:pt x="2994" y="714"/>
                  </a:lnTo>
                  <a:cubicBezTo>
                    <a:pt x="2948" y="584"/>
                    <a:pt x="2693" y="13"/>
                    <a:pt x="1624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4"/>
            <p:cNvSpPr/>
            <p:nvPr/>
          </p:nvSpPr>
          <p:spPr>
            <a:xfrm>
              <a:off x="5782689" y="4212882"/>
              <a:ext cx="359686" cy="462091"/>
            </a:xfrm>
            <a:custGeom>
              <a:avLst/>
              <a:gdLst/>
              <a:ahLst/>
              <a:cxnLst/>
              <a:rect l="l" t="t" r="r" b="b"/>
              <a:pathLst>
                <a:path w="1700" h="2184" extrusionOk="0">
                  <a:moveTo>
                    <a:pt x="1090" y="593"/>
                  </a:moveTo>
                  <a:lnTo>
                    <a:pt x="1278" y="714"/>
                  </a:lnTo>
                  <a:lnTo>
                    <a:pt x="1274" y="719"/>
                  </a:lnTo>
                  <a:lnTo>
                    <a:pt x="1086" y="593"/>
                  </a:lnTo>
                  <a:close/>
                  <a:moveTo>
                    <a:pt x="598" y="706"/>
                  </a:moveTo>
                  <a:lnTo>
                    <a:pt x="598" y="710"/>
                  </a:lnTo>
                  <a:lnTo>
                    <a:pt x="456" y="881"/>
                  </a:lnTo>
                  <a:lnTo>
                    <a:pt x="452" y="877"/>
                  </a:lnTo>
                  <a:lnTo>
                    <a:pt x="598" y="706"/>
                  </a:lnTo>
                  <a:close/>
                  <a:moveTo>
                    <a:pt x="1053" y="731"/>
                  </a:moveTo>
                  <a:cubicBezTo>
                    <a:pt x="1195" y="777"/>
                    <a:pt x="1320" y="873"/>
                    <a:pt x="1403" y="1002"/>
                  </a:cubicBezTo>
                  <a:lnTo>
                    <a:pt x="1399" y="1002"/>
                  </a:lnTo>
                  <a:cubicBezTo>
                    <a:pt x="1316" y="877"/>
                    <a:pt x="1190" y="781"/>
                    <a:pt x="1048" y="731"/>
                  </a:cubicBezTo>
                  <a:close/>
                  <a:moveTo>
                    <a:pt x="869" y="481"/>
                  </a:moveTo>
                  <a:lnTo>
                    <a:pt x="873" y="485"/>
                  </a:lnTo>
                  <a:cubicBezTo>
                    <a:pt x="848" y="669"/>
                    <a:pt x="823" y="856"/>
                    <a:pt x="806" y="1040"/>
                  </a:cubicBezTo>
                  <a:lnTo>
                    <a:pt x="802" y="1040"/>
                  </a:lnTo>
                  <a:cubicBezTo>
                    <a:pt x="819" y="852"/>
                    <a:pt x="844" y="664"/>
                    <a:pt x="869" y="481"/>
                  </a:cubicBezTo>
                  <a:close/>
                  <a:moveTo>
                    <a:pt x="790" y="585"/>
                  </a:moveTo>
                  <a:lnTo>
                    <a:pt x="790" y="589"/>
                  </a:lnTo>
                  <a:cubicBezTo>
                    <a:pt x="677" y="765"/>
                    <a:pt x="593" y="952"/>
                    <a:pt x="543" y="1153"/>
                  </a:cubicBezTo>
                  <a:lnTo>
                    <a:pt x="535" y="1153"/>
                  </a:lnTo>
                  <a:cubicBezTo>
                    <a:pt x="589" y="952"/>
                    <a:pt x="677" y="760"/>
                    <a:pt x="790" y="585"/>
                  </a:cubicBezTo>
                  <a:close/>
                  <a:moveTo>
                    <a:pt x="1115" y="998"/>
                  </a:moveTo>
                  <a:cubicBezTo>
                    <a:pt x="1186" y="1044"/>
                    <a:pt x="1249" y="1111"/>
                    <a:pt x="1286" y="1186"/>
                  </a:cubicBezTo>
                  <a:lnTo>
                    <a:pt x="1282" y="1190"/>
                  </a:lnTo>
                  <a:cubicBezTo>
                    <a:pt x="1245" y="1115"/>
                    <a:pt x="1186" y="1048"/>
                    <a:pt x="1115" y="1002"/>
                  </a:cubicBezTo>
                  <a:lnTo>
                    <a:pt x="1115" y="998"/>
                  </a:lnTo>
                  <a:close/>
                  <a:moveTo>
                    <a:pt x="781" y="1399"/>
                  </a:moveTo>
                  <a:lnTo>
                    <a:pt x="785" y="1403"/>
                  </a:lnTo>
                  <a:cubicBezTo>
                    <a:pt x="760" y="1449"/>
                    <a:pt x="731" y="1495"/>
                    <a:pt x="694" y="1533"/>
                  </a:cubicBezTo>
                  <a:cubicBezTo>
                    <a:pt x="727" y="1491"/>
                    <a:pt x="756" y="1449"/>
                    <a:pt x="777" y="1399"/>
                  </a:cubicBezTo>
                  <a:close/>
                  <a:moveTo>
                    <a:pt x="1032" y="1407"/>
                  </a:moveTo>
                  <a:cubicBezTo>
                    <a:pt x="1048" y="1482"/>
                    <a:pt x="1073" y="1549"/>
                    <a:pt x="1107" y="1616"/>
                  </a:cubicBezTo>
                  <a:cubicBezTo>
                    <a:pt x="1069" y="1553"/>
                    <a:pt x="1044" y="1482"/>
                    <a:pt x="1032" y="1412"/>
                  </a:cubicBezTo>
                  <a:lnTo>
                    <a:pt x="1032" y="1407"/>
                  </a:lnTo>
                  <a:close/>
                  <a:moveTo>
                    <a:pt x="894" y="1"/>
                  </a:moveTo>
                  <a:lnTo>
                    <a:pt x="890" y="88"/>
                  </a:lnTo>
                  <a:cubicBezTo>
                    <a:pt x="873" y="443"/>
                    <a:pt x="527" y="606"/>
                    <a:pt x="522" y="606"/>
                  </a:cubicBezTo>
                  <a:lnTo>
                    <a:pt x="510" y="606"/>
                  </a:lnTo>
                  <a:cubicBezTo>
                    <a:pt x="506" y="602"/>
                    <a:pt x="502" y="602"/>
                    <a:pt x="502" y="598"/>
                  </a:cubicBezTo>
                  <a:lnTo>
                    <a:pt x="468" y="502"/>
                  </a:lnTo>
                  <a:lnTo>
                    <a:pt x="460" y="506"/>
                  </a:lnTo>
                  <a:cubicBezTo>
                    <a:pt x="414" y="522"/>
                    <a:pt x="368" y="539"/>
                    <a:pt x="322" y="547"/>
                  </a:cubicBezTo>
                  <a:cubicBezTo>
                    <a:pt x="293" y="552"/>
                    <a:pt x="268" y="552"/>
                    <a:pt x="239" y="552"/>
                  </a:cubicBezTo>
                  <a:cubicBezTo>
                    <a:pt x="189" y="552"/>
                    <a:pt x="138" y="543"/>
                    <a:pt x="88" y="531"/>
                  </a:cubicBezTo>
                  <a:lnTo>
                    <a:pt x="80" y="527"/>
                  </a:lnTo>
                  <a:lnTo>
                    <a:pt x="76" y="535"/>
                  </a:lnTo>
                  <a:cubicBezTo>
                    <a:pt x="30" y="635"/>
                    <a:pt x="9" y="748"/>
                    <a:pt x="5" y="856"/>
                  </a:cubicBezTo>
                  <a:cubicBezTo>
                    <a:pt x="1" y="1253"/>
                    <a:pt x="51" y="1391"/>
                    <a:pt x="80" y="1441"/>
                  </a:cubicBezTo>
                  <a:lnTo>
                    <a:pt x="88" y="1453"/>
                  </a:lnTo>
                  <a:lnTo>
                    <a:pt x="151" y="1374"/>
                  </a:lnTo>
                  <a:cubicBezTo>
                    <a:pt x="155" y="1370"/>
                    <a:pt x="159" y="1370"/>
                    <a:pt x="168" y="1370"/>
                  </a:cubicBezTo>
                  <a:cubicBezTo>
                    <a:pt x="172" y="1370"/>
                    <a:pt x="176" y="1374"/>
                    <a:pt x="176" y="1382"/>
                  </a:cubicBezTo>
                  <a:cubicBezTo>
                    <a:pt x="176" y="1386"/>
                    <a:pt x="305" y="1762"/>
                    <a:pt x="535" y="1921"/>
                  </a:cubicBezTo>
                  <a:lnTo>
                    <a:pt x="552" y="1933"/>
                  </a:lnTo>
                  <a:lnTo>
                    <a:pt x="539" y="1829"/>
                  </a:lnTo>
                  <a:cubicBezTo>
                    <a:pt x="539" y="1821"/>
                    <a:pt x="548" y="1812"/>
                    <a:pt x="556" y="1812"/>
                  </a:cubicBezTo>
                  <a:cubicBezTo>
                    <a:pt x="560" y="1812"/>
                    <a:pt x="564" y="1816"/>
                    <a:pt x="568" y="1816"/>
                  </a:cubicBezTo>
                  <a:lnTo>
                    <a:pt x="902" y="2167"/>
                  </a:lnTo>
                  <a:lnTo>
                    <a:pt x="907" y="2175"/>
                  </a:lnTo>
                  <a:lnTo>
                    <a:pt x="915" y="2184"/>
                  </a:lnTo>
                  <a:lnTo>
                    <a:pt x="1190" y="1862"/>
                  </a:lnTo>
                  <a:lnTo>
                    <a:pt x="1341" y="1683"/>
                  </a:lnTo>
                  <a:cubicBezTo>
                    <a:pt x="1345" y="1679"/>
                    <a:pt x="1349" y="1679"/>
                    <a:pt x="1357" y="1679"/>
                  </a:cubicBezTo>
                  <a:cubicBezTo>
                    <a:pt x="1361" y="1679"/>
                    <a:pt x="1366" y="1683"/>
                    <a:pt x="1366" y="1687"/>
                  </a:cubicBezTo>
                  <a:lnTo>
                    <a:pt x="1420" y="1833"/>
                  </a:lnTo>
                  <a:lnTo>
                    <a:pt x="1428" y="1808"/>
                  </a:lnTo>
                  <a:cubicBezTo>
                    <a:pt x="1478" y="1679"/>
                    <a:pt x="1558" y="1441"/>
                    <a:pt x="1533" y="1286"/>
                  </a:cubicBezTo>
                  <a:cubicBezTo>
                    <a:pt x="1533" y="1278"/>
                    <a:pt x="1537" y="1274"/>
                    <a:pt x="1537" y="1270"/>
                  </a:cubicBezTo>
                  <a:cubicBezTo>
                    <a:pt x="1541" y="1270"/>
                    <a:pt x="1545" y="1265"/>
                    <a:pt x="1549" y="1265"/>
                  </a:cubicBezTo>
                  <a:lnTo>
                    <a:pt x="1675" y="1286"/>
                  </a:lnTo>
                  <a:lnTo>
                    <a:pt x="1675" y="1274"/>
                  </a:lnTo>
                  <a:cubicBezTo>
                    <a:pt x="1700" y="1061"/>
                    <a:pt x="1683" y="848"/>
                    <a:pt x="1620" y="639"/>
                  </a:cubicBezTo>
                  <a:cubicBezTo>
                    <a:pt x="1616" y="631"/>
                    <a:pt x="1612" y="618"/>
                    <a:pt x="1608" y="606"/>
                  </a:cubicBezTo>
                  <a:lnTo>
                    <a:pt x="1608" y="602"/>
                  </a:lnTo>
                  <a:lnTo>
                    <a:pt x="1599" y="602"/>
                  </a:lnTo>
                  <a:cubicBezTo>
                    <a:pt x="1537" y="564"/>
                    <a:pt x="1470" y="522"/>
                    <a:pt x="1412" y="493"/>
                  </a:cubicBezTo>
                  <a:cubicBezTo>
                    <a:pt x="1353" y="460"/>
                    <a:pt x="1307" y="435"/>
                    <a:pt x="1286" y="422"/>
                  </a:cubicBezTo>
                  <a:lnTo>
                    <a:pt x="1274" y="418"/>
                  </a:lnTo>
                  <a:lnTo>
                    <a:pt x="1261" y="464"/>
                  </a:lnTo>
                  <a:cubicBezTo>
                    <a:pt x="1261" y="468"/>
                    <a:pt x="1253" y="472"/>
                    <a:pt x="1245" y="472"/>
                  </a:cubicBezTo>
                  <a:cubicBezTo>
                    <a:pt x="1240" y="472"/>
                    <a:pt x="1240" y="472"/>
                    <a:pt x="1236" y="468"/>
                  </a:cubicBezTo>
                  <a:cubicBezTo>
                    <a:pt x="1115" y="376"/>
                    <a:pt x="1015" y="264"/>
                    <a:pt x="940" y="134"/>
                  </a:cubicBezTo>
                  <a:lnTo>
                    <a:pt x="915" y="80"/>
                  </a:lnTo>
                  <a:lnTo>
                    <a:pt x="923" y="138"/>
                  </a:lnTo>
                  <a:cubicBezTo>
                    <a:pt x="965" y="406"/>
                    <a:pt x="944" y="689"/>
                    <a:pt x="923" y="940"/>
                  </a:cubicBezTo>
                  <a:cubicBezTo>
                    <a:pt x="902" y="1194"/>
                    <a:pt x="881" y="1453"/>
                    <a:pt x="915" y="1704"/>
                  </a:cubicBezTo>
                  <a:lnTo>
                    <a:pt x="907" y="1704"/>
                  </a:lnTo>
                  <a:cubicBezTo>
                    <a:pt x="873" y="1449"/>
                    <a:pt x="898" y="1190"/>
                    <a:pt x="919" y="940"/>
                  </a:cubicBezTo>
                  <a:cubicBezTo>
                    <a:pt x="940" y="656"/>
                    <a:pt x="965" y="368"/>
                    <a:pt x="911" y="84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4"/>
            <p:cNvSpPr/>
            <p:nvPr/>
          </p:nvSpPr>
          <p:spPr>
            <a:xfrm>
              <a:off x="5763223" y="4177547"/>
              <a:ext cx="218351" cy="155723"/>
            </a:xfrm>
            <a:custGeom>
              <a:avLst/>
              <a:gdLst/>
              <a:ahLst/>
              <a:cxnLst/>
              <a:rect l="l" t="t" r="r" b="b"/>
              <a:pathLst>
                <a:path w="1032" h="736" extrusionOk="0">
                  <a:moveTo>
                    <a:pt x="698" y="101"/>
                  </a:moveTo>
                  <a:lnTo>
                    <a:pt x="698" y="105"/>
                  </a:lnTo>
                  <a:lnTo>
                    <a:pt x="744" y="105"/>
                  </a:lnTo>
                  <a:lnTo>
                    <a:pt x="744" y="109"/>
                  </a:lnTo>
                  <a:lnTo>
                    <a:pt x="698" y="109"/>
                  </a:lnTo>
                  <a:cubicBezTo>
                    <a:pt x="610" y="109"/>
                    <a:pt x="527" y="130"/>
                    <a:pt x="448" y="168"/>
                  </a:cubicBezTo>
                  <a:cubicBezTo>
                    <a:pt x="523" y="126"/>
                    <a:pt x="610" y="101"/>
                    <a:pt x="698" y="101"/>
                  </a:cubicBezTo>
                  <a:close/>
                  <a:moveTo>
                    <a:pt x="598" y="226"/>
                  </a:moveTo>
                  <a:lnTo>
                    <a:pt x="598" y="230"/>
                  </a:lnTo>
                  <a:lnTo>
                    <a:pt x="493" y="276"/>
                  </a:lnTo>
                  <a:lnTo>
                    <a:pt x="493" y="272"/>
                  </a:lnTo>
                  <a:lnTo>
                    <a:pt x="598" y="226"/>
                  </a:lnTo>
                  <a:close/>
                  <a:moveTo>
                    <a:pt x="765" y="322"/>
                  </a:moveTo>
                  <a:cubicBezTo>
                    <a:pt x="777" y="351"/>
                    <a:pt x="769" y="385"/>
                    <a:pt x="744" y="406"/>
                  </a:cubicBezTo>
                  <a:lnTo>
                    <a:pt x="740" y="401"/>
                  </a:lnTo>
                  <a:cubicBezTo>
                    <a:pt x="765" y="385"/>
                    <a:pt x="773" y="351"/>
                    <a:pt x="761" y="322"/>
                  </a:cubicBezTo>
                  <a:close/>
                  <a:moveTo>
                    <a:pt x="844" y="214"/>
                  </a:moveTo>
                  <a:lnTo>
                    <a:pt x="844" y="214"/>
                  </a:lnTo>
                  <a:cubicBezTo>
                    <a:pt x="869" y="322"/>
                    <a:pt x="832" y="431"/>
                    <a:pt x="752" y="506"/>
                  </a:cubicBezTo>
                  <a:cubicBezTo>
                    <a:pt x="827" y="431"/>
                    <a:pt x="861" y="322"/>
                    <a:pt x="844" y="214"/>
                  </a:cubicBezTo>
                  <a:close/>
                  <a:moveTo>
                    <a:pt x="719" y="1"/>
                  </a:moveTo>
                  <a:cubicBezTo>
                    <a:pt x="606" y="1"/>
                    <a:pt x="422" y="38"/>
                    <a:pt x="210" y="222"/>
                  </a:cubicBezTo>
                  <a:lnTo>
                    <a:pt x="205" y="230"/>
                  </a:lnTo>
                  <a:lnTo>
                    <a:pt x="256" y="289"/>
                  </a:lnTo>
                  <a:cubicBezTo>
                    <a:pt x="260" y="297"/>
                    <a:pt x="260" y="305"/>
                    <a:pt x="256" y="310"/>
                  </a:cubicBezTo>
                  <a:cubicBezTo>
                    <a:pt x="251" y="314"/>
                    <a:pt x="143" y="435"/>
                    <a:pt x="13" y="548"/>
                  </a:cubicBezTo>
                  <a:lnTo>
                    <a:pt x="1" y="556"/>
                  </a:lnTo>
                  <a:lnTo>
                    <a:pt x="9" y="564"/>
                  </a:lnTo>
                  <a:cubicBezTo>
                    <a:pt x="55" y="606"/>
                    <a:pt x="109" y="639"/>
                    <a:pt x="168" y="660"/>
                  </a:cubicBezTo>
                  <a:lnTo>
                    <a:pt x="172" y="660"/>
                  </a:lnTo>
                  <a:cubicBezTo>
                    <a:pt x="222" y="681"/>
                    <a:pt x="276" y="689"/>
                    <a:pt x="331" y="689"/>
                  </a:cubicBezTo>
                  <a:cubicBezTo>
                    <a:pt x="410" y="689"/>
                    <a:pt x="493" y="669"/>
                    <a:pt x="564" y="631"/>
                  </a:cubicBezTo>
                  <a:lnTo>
                    <a:pt x="577" y="631"/>
                  </a:lnTo>
                  <a:cubicBezTo>
                    <a:pt x="581" y="631"/>
                    <a:pt x="585" y="635"/>
                    <a:pt x="589" y="639"/>
                  </a:cubicBezTo>
                  <a:lnTo>
                    <a:pt x="619" y="735"/>
                  </a:lnTo>
                  <a:lnTo>
                    <a:pt x="631" y="731"/>
                  </a:lnTo>
                  <a:cubicBezTo>
                    <a:pt x="727" y="677"/>
                    <a:pt x="1032" y="472"/>
                    <a:pt x="923" y="67"/>
                  </a:cubicBezTo>
                  <a:lnTo>
                    <a:pt x="919" y="51"/>
                  </a:lnTo>
                  <a:lnTo>
                    <a:pt x="907" y="63"/>
                  </a:lnTo>
                  <a:cubicBezTo>
                    <a:pt x="710" y="247"/>
                    <a:pt x="443" y="497"/>
                    <a:pt x="118" y="585"/>
                  </a:cubicBezTo>
                  <a:lnTo>
                    <a:pt x="118" y="581"/>
                  </a:lnTo>
                  <a:cubicBezTo>
                    <a:pt x="443" y="493"/>
                    <a:pt x="715" y="239"/>
                    <a:pt x="911" y="55"/>
                  </a:cubicBezTo>
                  <a:lnTo>
                    <a:pt x="923" y="42"/>
                  </a:lnTo>
                  <a:lnTo>
                    <a:pt x="907" y="38"/>
                  </a:lnTo>
                  <a:cubicBezTo>
                    <a:pt x="848" y="13"/>
                    <a:pt x="786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4"/>
            <p:cNvSpPr/>
            <p:nvPr/>
          </p:nvSpPr>
          <p:spPr>
            <a:xfrm>
              <a:off x="5965494" y="4163372"/>
              <a:ext cx="175188" cy="177727"/>
            </a:xfrm>
            <a:custGeom>
              <a:avLst/>
              <a:gdLst/>
              <a:ahLst/>
              <a:cxnLst/>
              <a:rect l="l" t="t" r="r" b="b"/>
              <a:pathLst>
                <a:path w="828" h="840" extrusionOk="0">
                  <a:moveTo>
                    <a:pt x="422" y="101"/>
                  </a:moveTo>
                  <a:lnTo>
                    <a:pt x="422" y="109"/>
                  </a:lnTo>
                  <a:lnTo>
                    <a:pt x="364" y="114"/>
                  </a:lnTo>
                  <a:lnTo>
                    <a:pt x="422" y="101"/>
                  </a:lnTo>
                  <a:close/>
                  <a:moveTo>
                    <a:pt x="552" y="164"/>
                  </a:moveTo>
                  <a:lnTo>
                    <a:pt x="552" y="168"/>
                  </a:lnTo>
                  <a:lnTo>
                    <a:pt x="477" y="168"/>
                  </a:lnTo>
                  <a:lnTo>
                    <a:pt x="477" y="164"/>
                  </a:lnTo>
                  <a:close/>
                  <a:moveTo>
                    <a:pt x="88" y="197"/>
                  </a:moveTo>
                  <a:cubicBezTo>
                    <a:pt x="155" y="256"/>
                    <a:pt x="209" y="331"/>
                    <a:pt x="239" y="414"/>
                  </a:cubicBezTo>
                  <a:lnTo>
                    <a:pt x="235" y="414"/>
                  </a:lnTo>
                  <a:cubicBezTo>
                    <a:pt x="201" y="331"/>
                    <a:pt x="151" y="260"/>
                    <a:pt x="88" y="197"/>
                  </a:cubicBezTo>
                  <a:close/>
                  <a:moveTo>
                    <a:pt x="326" y="1"/>
                  </a:moveTo>
                  <a:cubicBezTo>
                    <a:pt x="222" y="1"/>
                    <a:pt x="122" y="30"/>
                    <a:pt x="34" y="84"/>
                  </a:cubicBezTo>
                  <a:lnTo>
                    <a:pt x="9" y="101"/>
                  </a:lnTo>
                  <a:lnTo>
                    <a:pt x="38" y="105"/>
                  </a:lnTo>
                  <a:cubicBezTo>
                    <a:pt x="376" y="143"/>
                    <a:pt x="660" y="377"/>
                    <a:pt x="765" y="702"/>
                  </a:cubicBezTo>
                  <a:cubicBezTo>
                    <a:pt x="656" y="372"/>
                    <a:pt x="360" y="139"/>
                    <a:pt x="17" y="109"/>
                  </a:cubicBezTo>
                  <a:lnTo>
                    <a:pt x="1" y="109"/>
                  </a:lnTo>
                  <a:lnTo>
                    <a:pt x="5" y="122"/>
                  </a:lnTo>
                  <a:cubicBezTo>
                    <a:pt x="72" y="331"/>
                    <a:pt x="193" y="514"/>
                    <a:pt x="360" y="656"/>
                  </a:cubicBezTo>
                  <a:lnTo>
                    <a:pt x="372" y="665"/>
                  </a:lnTo>
                  <a:lnTo>
                    <a:pt x="385" y="623"/>
                  </a:lnTo>
                  <a:cubicBezTo>
                    <a:pt x="389" y="619"/>
                    <a:pt x="393" y="615"/>
                    <a:pt x="397" y="615"/>
                  </a:cubicBezTo>
                  <a:lnTo>
                    <a:pt x="410" y="615"/>
                  </a:lnTo>
                  <a:cubicBezTo>
                    <a:pt x="410" y="615"/>
                    <a:pt x="631" y="731"/>
                    <a:pt x="790" y="832"/>
                  </a:cubicBezTo>
                  <a:lnTo>
                    <a:pt x="806" y="840"/>
                  </a:lnTo>
                  <a:lnTo>
                    <a:pt x="806" y="823"/>
                  </a:lnTo>
                  <a:cubicBezTo>
                    <a:pt x="819" y="719"/>
                    <a:pt x="827" y="456"/>
                    <a:pt x="664" y="272"/>
                  </a:cubicBezTo>
                  <a:cubicBezTo>
                    <a:pt x="664" y="268"/>
                    <a:pt x="660" y="264"/>
                    <a:pt x="660" y="260"/>
                  </a:cubicBezTo>
                  <a:cubicBezTo>
                    <a:pt x="660" y="256"/>
                    <a:pt x="664" y="251"/>
                    <a:pt x="669" y="251"/>
                  </a:cubicBezTo>
                  <a:lnTo>
                    <a:pt x="752" y="189"/>
                  </a:lnTo>
                  <a:lnTo>
                    <a:pt x="744" y="180"/>
                  </a:lnTo>
                  <a:cubicBezTo>
                    <a:pt x="631" y="72"/>
                    <a:pt x="481" y="5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4"/>
            <p:cNvSpPr/>
            <p:nvPr/>
          </p:nvSpPr>
          <p:spPr>
            <a:xfrm>
              <a:off x="5334139" y="4030076"/>
              <a:ext cx="1116508" cy="405599"/>
            </a:xfrm>
            <a:custGeom>
              <a:avLst/>
              <a:gdLst/>
              <a:ahLst/>
              <a:cxnLst/>
              <a:rect l="l" t="t" r="r" b="b"/>
              <a:pathLst>
                <a:path w="5277" h="1917" extrusionOk="0">
                  <a:moveTo>
                    <a:pt x="3911" y="393"/>
                  </a:moveTo>
                  <a:lnTo>
                    <a:pt x="3911" y="397"/>
                  </a:lnTo>
                  <a:lnTo>
                    <a:pt x="3849" y="426"/>
                  </a:lnTo>
                  <a:lnTo>
                    <a:pt x="3849" y="422"/>
                  </a:lnTo>
                  <a:lnTo>
                    <a:pt x="3911" y="393"/>
                  </a:lnTo>
                  <a:close/>
                  <a:moveTo>
                    <a:pt x="4095" y="414"/>
                  </a:moveTo>
                  <a:lnTo>
                    <a:pt x="4095" y="422"/>
                  </a:lnTo>
                  <a:lnTo>
                    <a:pt x="3978" y="451"/>
                  </a:lnTo>
                  <a:lnTo>
                    <a:pt x="3978" y="451"/>
                  </a:lnTo>
                  <a:lnTo>
                    <a:pt x="4095" y="414"/>
                  </a:lnTo>
                  <a:close/>
                  <a:moveTo>
                    <a:pt x="3728" y="439"/>
                  </a:moveTo>
                  <a:lnTo>
                    <a:pt x="3728" y="443"/>
                  </a:lnTo>
                  <a:lnTo>
                    <a:pt x="3703" y="456"/>
                  </a:lnTo>
                  <a:lnTo>
                    <a:pt x="3728" y="439"/>
                  </a:lnTo>
                  <a:close/>
                  <a:moveTo>
                    <a:pt x="1916" y="113"/>
                  </a:moveTo>
                  <a:cubicBezTo>
                    <a:pt x="2012" y="147"/>
                    <a:pt x="2104" y="193"/>
                    <a:pt x="2188" y="251"/>
                  </a:cubicBezTo>
                  <a:cubicBezTo>
                    <a:pt x="2304" y="326"/>
                    <a:pt x="2405" y="422"/>
                    <a:pt x="2488" y="531"/>
                  </a:cubicBezTo>
                  <a:cubicBezTo>
                    <a:pt x="2338" y="343"/>
                    <a:pt x="2142" y="197"/>
                    <a:pt x="1916" y="113"/>
                  </a:cubicBezTo>
                  <a:close/>
                  <a:moveTo>
                    <a:pt x="1240" y="401"/>
                  </a:moveTo>
                  <a:cubicBezTo>
                    <a:pt x="1273" y="401"/>
                    <a:pt x="1311" y="401"/>
                    <a:pt x="1344" y="406"/>
                  </a:cubicBezTo>
                  <a:cubicBezTo>
                    <a:pt x="1541" y="414"/>
                    <a:pt x="1733" y="460"/>
                    <a:pt x="1912" y="535"/>
                  </a:cubicBezTo>
                  <a:lnTo>
                    <a:pt x="1912" y="539"/>
                  </a:lnTo>
                  <a:cubicBezTo>
                    <a:pt x="1724" y="460"/>
                    <a:pt x="1528" y="414"/>
                    <a:pt x="1328" y="406"/>
                  </a:cubicBezTo>
                  <a:lnTo>
                    <a:pt x="1240" y="406"/>
                  </a:lnTo>
                  <a:cubicBezTo>
                    <a:pt x="1144" y="406"/>
                    <a:pt x="1044" y="414"/>
                    <a:pt x="948" y="426"/>
                  </a:cubicBezTo>
                  <a:cubicBezTo>
                    <a:pt x="1044" y="410"/>
                    <a:pt x="1140" y="401"/>
                    <a:pt x="1240" y="401"/>
                  </a:cubicBezTo>
                  <a:close/>
                  <a:moveTo>
                    <a:pt x="2969" y="698"/>
                  </a:moveTo>
                  <a:lnTo>
                    <a:pt x="2960" y="702"/>
                  </a:lnTo>
                  <a:lnTo>
                    <a:pt x="2956" y="702"/>
                  </a:lnTo>
                  <a:lnTo>
                    <a:pt x="2955" y="703"/>
                  </a:lnTo>
                  <a:lnTo>
                    <a:pt x="2955" y="703"/>
                  </a:lnTo>
                  <a:lnTo>
                    <a:pt x="2956" y="706"/>
                  </a:lnTo>
                  <a:lnTo>
                    <a:pt x="2969" y="698"/>
                  </a:lnTo>
                  <a:close/>
                  <a:moveTo>
                    <a:pt x="1025" y="739"/>
                  </a:moveTo>
                  <a:cubicBezTo>
                    <a:pt x="1116" y="739"/>
                    <a:pt x="1207" y="752"/>
                    <a:pt x="1294" y="777"/>
                  </a:cubicBezTo>
                  <a:lnTo>
                    <a:pt x="1294" y="781"/>
                  </a:lnTo>
                  <a:cubicBezTo>
                    <a:pt x="1207" y="756"/>
                    <a:pt x="1115" y="744"/>
                    <a:pt x="1023" y="744"/>
                  </a:cubicBezTo>
                  <a:cubicBezTo>
                    <a:pt x="948" y="748"/>
                    <a:pt x="873" y="752"/>
                    <a:pt x="802" y="764"/>
                  </a:cubicBezTo>
                  <a:cubicBezTo>
                    <a:pt x="875" y="748"/>
                    <a:pt x="950" y="739"/>
                    <a:pt x="1025" y="739"/>
                  </a:cubicBezTo>
                  <a:close/>
                  <a:moveTo>
                    <a:pt x="4366" y="983"/>
                  </a:moveTo>
                  <a:cubicBezTo>
                    <a:pt x="4368" y="983"/>
                    <a:pt x="4371" y="984"/>
                    <a:pt x="4371" y="986"/>
                  </a:cubicBezTo>
                  <a:lnTo>
                    <a:pt x="4366" y="986"/>
                  </a:lnTo>
                  <a:cubicBezTo>
                    <a:pt x="4412" y="1019"/>
                    <a:pt x="4454" y="1057"/>
                    <a:pt x="4487" y="1103"/>
                  </a:cubicBezTo>
                  <a:lnTo>
                    <a:pt x="4483" y="1107"/>
                  </a:lnTo>
                  <a:cubicBezTo>
                    <a:pt x="4450" y="1061"/>
                    <a:pt x="4408" y="1019"/>
                    <a:pt x="4362" y="986"/>
                  </a:cubicBezTo>
                  <a:cubicBezTo>
                    <a:pt x="4362" y="984"/>
                    <a:pt x="4364" y="983"/>
                    <a:pt x="4366" y="983"/>
                  </a:cubicBezTo>
                  <a:close/>
                  <a:moveTo>
                    <a:pt x="4083" y="823"/>
                  </a:moveTo>
                  <a:lnTo>
                    <a:pt x="4371" y="1165"/>
                  </a:lnTo>
                  <a:lnTo>
                    <a:pt x="4078" y="823"/>
                  </a:lnTo>
                  <a:close/>
                  <a:moveTo>
                    <a:pt x="4579" y="1115"/>
                  </a:moveTo>
                  <a:lnTo>
                    <a:pt x="4646" y="1207"/>
                  </a:lnTo>
                  <a:lnTo>
                    <a:pt x="4642" y="1207"/>
                  </a:lnTo>
                  <a:lnTo>
                    <a:pt x="4575" y="1115"/>
                  </a:lnTo>
                  <a:close/>
                  <a:moveTo>
                    <a:pt x="3803" y="698"/>
                  </a:moveTo>
                  <a:lnTo>
                    <a:pt x="3803" y="698"/>
                  </a:lnTo>
                  <a:cubicBezTo>
                    <a:pt x="3982" y="860"/>
                    <a:pt x="4133" y="1057"/>
                    <a:pt x="4245" y="1274"/>
                  </a:cubicBezTo>
                  <a:cubicBezTo>
                    <a:pt x="4133" y="1057"/>
                    <a:pt x="3982" y="865"/>
                    <a:pt x="3803" y="698"/>
                  </a:cubicBezTo>
                  <a:close/>
                  <a:moveTo>
                    <a:pt x="1257" y="1065"/>
                  </a:moveTo>
                  <a:lnTo>
                    <a:pt x="1257" y="1069"/>
                  </a:lnTo>
                  <a:cubicBezTo>
                    <a:pt x="1165" y="1240"/>
                    <a:pt x="1040" y="1386"/>
                    <a:pt x="881" y="1495"/>
                  </a:cubicBezTo>
                  <a:cubicBezTo>
                    <a:pt x="1035" y="1382"/>
                    <a:pt x="1165" y="1236"/>
                    <a:pt x="1253" y="1065"/>
                  </a:cubicBezTo>
                  <a:close/>
                  <a:moveTo>
                    <a:pt x="1895" y="756"/>
                  </a:moveTo>
                  <a:lnTo>
                    <a:pt x="1900" y="760"/>
                  </a:lnTo>
                  <a:cubicBezTo>
                    <a:pt x="1849" y="1078"/>
                    <a:pt x="1695" y="1366"/>
                    <a:pt x="1461" y="1587"/>
                  </a:cubicBezTo>
                  <a:lnTo>
                    <a:pt x="1457" y="1587"/>
                  </a:lnTo>
                  <a:cubicBezTo>
                    <a:pt x="1695" y="1366"/>
                    <a:pt x="1849" y="1073"/>
                    <a:pt x="1895" y="756"/>
                  </a:cubicBezTo>
                  <a:close/>
                  <a:moveTo>
                    <a:pt x="4035" y="301"/>
                  </a:moveTo>
                  <a:cubicBezTo>
                    <a:pt x="4027" y="301"/>
                    <a:pt x="4019" y="301"/>
                    <a:pt x="4012" y="301"/>
                  </a:cubicBezTo>
                  <a:cubicBezTo>
                    <a:pt x="3703" y="301"/>
                    <a:pt x="3385" y="447"/>
                    <a:pt x="3181" y="564"/>
                  </a:cubicBezTo>
                  <a:cubicBezTo>
                    <a:pt x="3143" y="589"/>
                    <a:pt x="3110" y="610"/>
                    <a:pt x="3081" y="627"/>
                  </a:cubicBezTo>
                  <a:lnTo>
                    <a:pt x="2969" y="698"/>
                  </a:lnTo>
                  <a:lnTo>
                    <a:pt x="3093" y="639"/>
                  </a:lnTo>
                  <a:cubicBezTo>
                    <a:pt x="3256" y="560"/>
                    <a:pt x="3436" y="522"/>
                    <a:pt x="3615" y="522"/>
                  </a:cubicBezTo>
                  <a:cubicBezTo>
                    <a:pt x="3765" y="522"/>
                    <a:pt x="3916" y="552"/>
                    <a:pt x="4058" y="606"/>
                  </a:cubicBezTo>
                  <a:cubicBezTo>
                    <a:pt x="4270" y="694"/>
                    <a:pt x="4454" y="835"/>
                    <a:pt x="4634" y="977"/>
                  </a:cubicBezTo>
                  <a:cubicBezTo>
                    <a:pt x="4679" y="1015"/>
                    <a:pt x="4725" y="1048"/>
                    <a:pt x="4771" y="1086"/>
                  </a:cubicBezTo>
                  <a:cubicBezTo>
                    <a:pt x="4805" y="1111"/>
                    <a:pt x="4838" y="1136"/>
                    <a:pt x="4876" y="1161"/>
                  </a:cubicBezTo>
                  <a:cubicBezTo>
                    <a:pt x="4907" y="1182"/>
                    <a:pt x="4935" y="1205"/>
                    <a:pt x="4965" y="1225"/>
                  </a:cubicBezTo>
                  <a:lnTo>
                    <a:pt x="4965" y="1225"/>
                  </a:lnTo>
                  <a:cubicBezTo>
                    <a:pt x="4930" y="1203"/>
                    <a:pt x="4895" y="1182"/>
                    <a:pt x="4863" y="1157"/>
                  </a:cubicBezTo>
                  <a:cubicBezTo>
                    <a:pt x="4834" y="1136"/>
                    <a:pt x="4800" y="1111"/>
                    <a:pt x="4771" y="1090"/>
                  </a:cubicBezTo>
                  <a:cubicBezTo>
                    <a:pt x="4725" y="1053"/>
                    <a:pt x="4679" y="1019"/>
                    <a:pt x="4634" y="982"/>
                  </a:cubicBezTo>
                  <a:cubicBezTo>
                    <a:pt x="4454" y="840"/>
                    <a:pt x="4270" y="698"/>
                    <a:pt x="4058" y="614"/>
                  </a:cubicBezTo>
                  <a:cubicBezTo>
                    <a:pt x="3920" y="556"/>
                    <a:pt x="3769" y="527"/>
                    <a:pt x="3619" y="527"/>
                  </a:cubicBezTo>
                  <a:cubicBezTo>
                    <a:pt x="3502" y="527"/>
                    <a:pt x="3390" y="543"/>
                    <a:pt x="3281" y="577"/>
                  </a:cubicBezTo>
                  <a:lnTo>
                    <a:pt x="3193" y="602"/>
                  </a:lnTo>
                  <a:lnTo>
                    <a:pt x="3281" y="598"/>
                  </a:lnTo>
                  <a:lnTo>
                    <a:pt x="3306" y="598"/>
                  </a:lnTo>
                  <a:cubicBezTo>
                    <a:pt x="3582" y="598"/>
                    <a:pt x="3774" y="806"/>
                    <a:pt x="3774" y="806"/>
                  </a:cubicBezTo>
                  <a:cubicBezTo>
                    <a:pt x="3778" y="810"/>
                    <a:pt x="3778" y="815"/>
                    <a:pt x="3778" y="819"/>
                  </a:cubicBezTo>
                  <a:cubicBezTo>
                    <a:pt x="3778" y="823"/>
                    <a:pt x="3774" y="827"/>
                    <a:pt x="3774" y="831"/>
                  </a:cubicBezTo>
                  <a:lnTo>
                    <a:pt x="3690" y="890"/>
                  </a:lnTo>
                  <a:lnTo>
                    <a:pt x="3694" y="898"/>
                  </a:lnTo>
                  <a:cubicBezTo>
                    <a:pt x="3765" y="990"/>
                    <a:pt x="3807" y="1103"/>
                    <a:pt x="3824" y="1215"/>
                  </a:cubicBezTo>
                  <a:cubicBezTo>
                    <a:pt x="3836" y="1307"/>
                    <a:pt x="3836" y="1403"/>
                    <a:pt x="3824" y="1491"/>
                  </a:cubicBezTo>
                  <a:cubicBezTo>
                    <a:pt x="3824" y="1499"/>
                    <a:pt x="3820" y="1503"/>
                    <a:pt x="3815" y="1503"/>
                  </a:cubicBezTo>
                  <a:lnTo>
                    <a:pt x="3799" y="1503"/>
                  </a:lnTo>
                  <a:lnTo>
                    <a:pt x="3778" y="1491"/>
                  </a:lnTo>
                  <a:lnTo>
                    <a:pt x="3786" y="1516"/>
                  </a:lnTo>
                  <a:cubicBezTo>
                    <a:pt x="3795" y="1549"/>
                    <a:pt x="3803" y="1583"/>
                    <a:pt x="3811" y="1620"/>
                  </a:cubicBezTo>
                  <a:lnTo>
                    <a:pt x="3815" y="1637"/>
                  </a:lnTo>
                  <a:lnTo>
                    <a:pt x="3815" y="1641"/>
                  </a:lnTo>
                  <a:lnTo>
                    <a:pt x="3824" y="1641"/>
                  </a:lnTo>
                  <a:cubicBezTo>
                    <a:pt x="3914" y="1675"/>
                    <a:pt x="4007" y="1692"/>
                    <a:pt x="4104" y="1692"/>
                  </a:cubicBezTo>
                  <a:cubicBezTo>
                    <a:pt x="4115" y="1692"/>
                    <a:pt x="4126" y="1692"/>
                    <a:pt x="4137" y="1691"/>
                  </a:cubicBezTo>
                  <a:cubicBezTo>
                    <a:pt x="4241" y="1691"/>
                    <a:pt x="4341" y="1679"/>
                    <a:pt x="4446" y="1658"/>
                  </a:cubicBezTo>
                  <a:lnTo>
                    <a:pt x="4458" y="1654"/>
                  </a:lnTo>
                  <a:lnTo>
                    <a:pt x="4416" y="1570"/>
                  </a:lnTo>
                  <a:cubicBezTo>
                    <a:pt x="4416" y="1570"/>
                    <a:pt x="4412" y="1566"/>
                    <a:pt x="4412" y="1566"/>
                  </a:cubicBezTo>
                  <a:cubicBezTo>
                    <a:pt x="4416" y="1558"/>
                    <a:pt x="4416" y="1558"/>
                    <a:pt x="4425" y="1558"/>
                  </a:cubicBezTo>
                  <a:lnTo>
                    <a:pt x="5276" y="1391"/>
                  </a:lnTo>
                  <a:lnTo>
                    <a:pt x="5272" y="1386"/>
                  </a:lnTo>
                  <a:lnTo>
                    <a:pt x="5268" y="1378"/>
                  </a:lnTo>
                  <a:cubicBezTo>
                    <a:pt x="5251" y="1353"/>
                    <a:pt x="5230" y="1328"/>
                    <a:pt x="5210" y="1303"/>
                  </a:cubicBezTo>
                  <a:cubicBezTo>
                    <a:pt x="5118" y="1190"/>
                    <a:pt x="5013" y="1086"/>
                    <a:pt x="4905" y="990"/>
                  </a:cubicBezTo>
                  <a:cubicBezTo>
                    <a:pt x="4901" y="990"/>
                    <a:pt x="4896" y="982"/>
                    <a:pt x="4896" y="977"/>
                  </a:cubicBezTo>
                  <a:cubicBezTo>
                    <a:pt x="4896" y="973"/>
                    <a:pt x="4901" y="969"/>
                    <a:pt x="4905" y="965"/>
                  </a:cubicBezTo>
                  <a:lnTo>
                    <a:pt x="4967" y="923"/>
                  </a:lnTo>
                  <a:lnTo>
                    <a:pt x="4959" y="915"/>
                  </a:lnTo>
                  <a:cubicBezTo>
                    <a:pt x="4780" y="735"/>
                    <a:pt x="4567" y="589"/>
                    <a:pt x="4337" y="481"/>
                  </a:cubicBezTo>
                  <a:cubicBezTo>
                    <a:pt x="4333" y="476"/>
                    <a:pt x="4329" y="472"/>
                    <a:pt x="4329" y="468"/>
                  </a:cubicBezTo>
                  <a:cubicBezTo>
                    <a:pt x="4325" y="468"/>
                    <a:pt x="4325" y="460"/>
                    <a:pt x="4329" y="456"/>
                  </a:cubicBezTo>
                  <a:lnTo>
                    <a:pt x="4371" y="380"/>
                  </a:lnTo>
                  <a:lnTo>
                    <a:pt x="4358" y="376"/>
                  </a:lnTo>
                  <a:cubicBezTo>
                    <a:pt x="4256" y="329"/>
                    <a:pt x="4147" y="301"/>
                    <a:pt x="4035" y="301"/>
                  </a:cubicBezTo>
                  <a:close/>
                  <a:moveTo>
                    <a:pt x="1620" y="1"/>
                  </a:moveTo>
                  <a:lnTo>
                    <a:pt x="1632" y="109"/>
                  </a:lnTo>
                  <a:cubicBezTo>
                    <a:pt x="1632" y="113"/>
                    <a:pt x="1632" y="122"/>
                    <a:pt x="1624" y="122"/>
                  </a:cubicBezTo>
                  <a:lnTo>
                    <a:pt x="1607" y="122"/>
                  </a:lnTo>
                  <a:cubicBezTo>
                    <a:pt x="1576" y="104"/>
                    <a:pt x="1542" y="96"/>
                    <a:pt x="1507" y="96"/>
                  </a:cubicBezTo>
                  <a:cubicBezTo>
                    <a:pt x="1500" y="96"/>
                    <a:pt x="1493" y="96"/>
                    <a:pt x="1486" y="97"/>
                  </a:cubicBezTo>
                  <a:cubicBezTo>
                    <a:pt x="1328" y="97"/>
                    <a:pt x="1035" y="176"/>
                    <a:pt x="543" y="556"/>
                  </a:cubicBezTo>
                  <a:lnTo>
                    <a:pt x="530" y="564"/>
                  </a:lnTo>
                  <a:lnTo>
                    <a:pt x="631" y="627"/>
                  </a:lnTo>
                  <a:cubicBezTo>
                    <a:pt x="631" y="627"/>
                    <a:pt x="635" y="631"/>
                    <a:pt x="635" y="635"/>
                  </a:cubicBezTo>
                  <a:cubicBezTo>
                    <a:pt x="635" y="643"/>
                    <a:pt x="635" y="648"/>
                    <a:pt x="631" y="652"/>
                  </a:cubicBezTo>
                  <a:cubicBezTo>
                    <a:pt x="626" y="652"/>
                    <a:pt x="234" y="986"/>
                    <a:pt x="63" y="1165"/>
                  </a:cubicBezTo>
                  <a:cubicBezTo>
                    <a:pt x="42" y="1186"/>
                    <a:pt x="21" y="1207"/>
                    <a:pt x="9" y="1224"/>
                  </a:cubicBezTo>
                  <a:lnTo>
                    <a:pt x="0" y="1232"/>
                  </a:lnTo>
                  <a:lnTo>
                    <a:pt x="9" y="1240"/>
                  </a:lnTo>
                  <a:cubicBezTo>
                    <a:pt x="134" y="1336"/>
                    <a:pt x="267" y="1411"/>
                    <a:pt x="414" y="1474"/>
                  </a:cubicBezTo>
                  <a:cubicBezTo>
                    <a:pt x="501" y="1507"/>
                    <a:pt x="597" y="1533"/>
                    <a:pt x="693" y="1541"/>
                  </a:cubicBezTo>
                  <a:cubicBezTo>
                    <a:pt x="702" y="1541"/>
                    <a:pt x="706" y="1549"/>
                    <a:pt x="706" y="1553"/>
                  </a:cubicBezTo>
                  <a:lnTo>
                    <a:pt x="718" y="1687"/>
                  </a:lnTo>
                  <a:lnTo>
                    <a:pt x="722" y="1687"/>
                  </a:lnTo>
                  <a:cubicBezTo>
                    <a:pt x="864" y="1741"/>
                    <a:pt x="1010" y="1770"/>
                    <a:pt x="1161" y="1770"/>
                  </a:cubicBezTo>
                  <a:cubicBezTo>
                    <a:pt x="1236" y="1770"/>
                    <a:pt x="1311" y="1762"/>
                    <a:pt x="1386" y="1745"/>
                  </a:cubicBezTo>
                  <a:cubicBezTo>
                    <a:pt x="1390" y="1745"/>
                    <a:pt x="1394" y="1750"/>
                    <a:pt x="1399" y="1750"/>
                  </a:cubicBezTo>
                  <a:cubicBezTo>
                    <a:pt x="1399" y="1754"/>
                    <a:pt x="1403" y="1762"/>
                    <a:pt x="1399" y="1766"/>
                  </a:cubicBezTo>
                  <a:lnTo>
                    <a:pt x="1361" y="1912"/>
                  </a:lnTo>
                  <a:lnTo>
                    <a:pt x="1374" y="1912"/>
                  </a:lnTo>
                  <a:cubicBezTo>
                    <a:pt x="1407" y="1912"/>
                    <a:pt x="1453" y="1917"/>
                    <a:pt x="1515" y="1917"/>
                  </a:cubicBezTo>
                  <a:cubicBezTo>
                    <a:pt x="1682" y="1917"/>
                    <a:pt x="1916" y="1891"/>
                    <a:pt x="2092" y="1770"/>
                  </a:cubicBezTo>
                  <a:lnTo>
                    <a:pt x="2096" y="1770"/>
                  </a:lnTo>
                  <a:lnTo>
                    <a:pt x="2096" y="1716"/>
                  </a:lnTo>
                  <a:cubicBezTo>
                    <a:pt x="2096" y="1666"/>
                    <a:pt x="2100" y="1616"/>
                    <a:pt x="2112" y="1566"/>
                  </a:cubicBezTo>
                  <a:cubicBezTo>
                    <a:pt x="2125" y="1503"/>
                    <a:pt x="2142" y="1445"/>
                    <a:pt x="2167" y="1386"/>
                  </a:cubicBezTo>
                  <a:lnTo>
                    <a:pt x="2171" y="1378"/>
                  </a:lnTo>
                  <a:lnTo>
                    <a:pt x="2162" y="1374"/>
                  </a:lnTo>
                  <a:cubicBezTo>
                    <a:pt x="2100" y="1345"/>
                    <a:pt x="2041" y="1307"/>
                    <a:pt x="1996" y="1257"/>
                  </a:cubicBezTo>
                  <a:cubicBezTo>
                    <a:pt x="1991" y="1253"/>
                    <a:pt x="1991" y="1249"/>
                    <a:pt x="1991" y="1245"/>
                  </a:cubicBezTo>
                  <a:cubicBezTo>
                    <a:pt x="1991" y="1240"/>
                    <a:pt x="1991" y="1236"/>
                    <a:pt x="1996" y="1232"/>
                  </a:cubicBezTo>
                  <a:cubicBezTo>
                    <a:pt x="2108" y="1136"/>
                    <a:pt x="2204" y="1036"/>
                    <a:pt x="2242" y="998"/>
                  </a:cubicBezTo>
                  <a:lnTo>
                    <a:pt x="2250" y="990"/>
                  </a:lnTo>
                  <a:lnTo>
                    <a:pt x="2196" y="931"/>
                  </a:lnTo>
                  <a:cubicBezTo>
                    <a:pt x="2192" y="923"/>
                    <a:pt x="2192" y="915"/>
                    <a:pt x="2196" y="906"/>
                  </a:cubicBezTo>
                  <a:cubicBezTo>
                    <a:pt x="2363" y="760"/>
                    <a:pt x="2530" y="677"/>
                    <a:pt x="2701" y="664"/>
                  </a:cubicBezTo>
                  <a:lnTo>
                    <a:pt x="2764" y="660"/>
                  </a:lnTo>
                  <a:lnTo>
                    <a:pt x="2701" y="643"/>
                  </a:lnTo>
                  <a:cubicBezTo>
                    <a:pt x="2576" y="610"/>
                    <a:pt x="2442" y="598"/>
                    <a:pt x="2313" y="598"/>
                  </a:cubicBezTo>
                  <a:cubicBezTo>
                    <a:pt x="2204" y="598"/>
                    <a:pt x="2100" y="606"/>
                    <a:pt x="1991" y="623"/>
                  </a:cubicBezTo>
                  <a:cubicBezTo>
                    <a:pt x="1691" y="681"/>
                    <a:pt x="1394" y="773"/>
                    <a:pt x="1115" y="894"/>
                  </a:cubicBezTo>
                  <a:lnTo>
                    <a:pt x="969" y="956"/>
                  </a:lnTo>
                  <a:cubicBezTo>
                    <a:pt x="735" y="1057"/>
                    <a:pt x="497" y="1144"/>
                    <a:pt x="251" y="1215"/>
                  </a:cubicBezTo>
                  <a:lnTo>
                    <a:pt x="251" y="1211"/>
                  </a:lnTo>
                  <a:cubicBezTo>
                    <a:pt x="497" y="1140"/>
                    <a:pt x="735" y="1053"/>
                    <a:pt x="969" y="952"/>
                  </a:cubicBezTo>
                  <a:lnTo>
                    <a:pt x="1115" y="890"/>
                  </a:lnTo>
                  <a:cubicBezTo>
                    <a:pt x="1394" y="769"/>
                    <a:pt x="1691" y="677"/>
                    <a:pt x="1991" y="618"/>
                  </a:cubicBezTo>
                  <a:cubicBezTo>
                    <a:pt x="2100" y="602"/>
                    <a:pt x="2208" y="593"/>
                    <a:pt x="2317" y="593"/>
                  </a:cubicBezTo>
                  <a:cubicBezTo>
                    <a:pt x="2480" y="593"/>
                    <a:pt x="2638" y="614"/>
                    <a:pt x="2797" y="664"/>
                  </a:cubicBezTo>
                  <a:cubicBezTo>
                    <a:pt x="2843" y="668"/>
                    <a:pt x="2893" y="677"/>
                    <a:pt x="2939" y="698"/>
                  </a:cubicBezTo>
                  <a:lnTo>
                    <a:pt x="2951" y="702"/>
                  </a:lnTo>
                  <a:lnTo>
                    <a:pt x="2947" y="710"/>
                  </a:lnTo>
                  <a:lnTo>
                    <a:pt x="2955" y="703"/>
                  </a:lnTo>
                  <a:lnTo>
                    <a:pt x="2955" y="703"/>
                  </a:lnTo>
                  <a:lnTo>
                    <a:pt x="2951" y="689"/>
                  </a:lnTo>
                  <a:cubicBezTo>
                    <a:pt x="2910" y="589"/>
                    <a:pt x="2851" y="497"/>
                    <a:pt x="2776" y="418"/>
                  </a:cubicBezTo>
                  <a:cubicBezTo>
                    <a:pt x="2597" y="226"/>
                    <a:pt x="2258" y="13"/>
                    <a:pt x="1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4"/>
            <p:cNvSpPr/>
            <p:nvPr/>
          </p:nvSpPr>
          <p:spPr>
            <a:xfrm>
              <a:off x="6134334" y="4364797"/>
              <a:ext cx="17773" cy="33853"/>
            </a:xfrm>
            <a:custGeom>
              <a:avLst/>
              <a:gdLst/>
              <a:ahLst/>
              <a:cxnLst/>
              <a:rect l="l" t="t" r="r" b="b"/>
              <a:pathLst>
                <a:path w="84" h="160" extrusionOk="0">
                  <a:moveTo>
                    <a:pt x="0" y="1"/>
                  </a:moveTo>
                  <a:cubicBezTo>
                    <a:pt x="0" y="42"/>
                    <a:pt x="75" y="147"/>
                    <a:pt x="83" y="159"/>
                  </a:cubicBezTo>
                  <a:lnTo>
                    <a:pt x="33" y="67"/>
                  </a:lnTo>
                  <a:lnTo>
                    <a:pt x="21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4"/>
            <p:cNvSpPr/>
            <p:nvPr/>
          </p:nvSpPr>
          <p:spPr>
            <a:xfrm>
              <a:off x="5772956" y="4313171"/>
              <a:ext cx="379151" cy="372381"/>
            </a:xfrm>
            <a:custGeom>
              <a:avLst/>
              <a:gdLst/>
              <a:ahLst/>
              <a:cxnLst/>
              <a:rect l="l" t="t" r="r" b="b"/>
              <a:pathLst>
                <a:path w="1792" h="1760" extrusionOk="0">
                  <a:moveTo>
                    <a:pt x="115" y="0"/>
                  </a:moveTo>
                  <a:cubicBezTo>
                    <a:pt x="105" y="0"/>
                    <a:pt x="96" y="6"/>
                    <a:pt x="93" y="19"/>
                  </a:cubicBezTo>
                  <a:cubicBezTo>
                    <a:pt x="38" y="132"/>
                    <a:pt x="13" y="257"/>
                    <a:pt x="9" y="382"/>
                  </a:cubicBezTo>
                  <a:cubicBezTo>
                    <a:pt x="1" y="938"/>
                    <a:pt x="105" y="1013"/>
                    <a:pt x="126" y="1021"/>
                  </a:cubicBezTo>
                  <a:cubicBezTo>
                    <a:pt x="129" y="1023"/>
                    <a:pt x="134" y="1024"/>
                    <a:pt x="138" y="1024"/>
                  </a:cubicBezTo>
                  <a:cubicBezTo>
                    <a:pt x="144" y="1024"/>
                    <a:pt x="150" y="1022"/>
                    <a:pt x="155" y="1017"/>
                  </a:cubicBezTo>
                  <a:lnTo>
                    <a:pt x="201" y="963"/>
                  </a:lnTo>
                  <a:cubicBezTo>
                    <a:pt x="243" y="1079"/>
                    <a:pt x="381" y="1392"/>
                    <a:pt x="606" y="1514"/>
                  </a:cubicBezTo>
                  <a:cubicBezTo>
                    <a:pt x="610" y="1516"/>
                    <a:pt x="614" y="1517"/>
                    <a:pt x="619" y="1517"/>
                  </a:cubicBezTo>
                  <a:cubicBezTo>
                    <a:pt x="623" y="1517"/>
                    <a:pt x="627" y="1516"/>
                    <a:pt x="631" y="1514"/>
                  </a:cubicBezTo>
                  <a:cubicBezTo>
                    <a:pt x="639" y="1505"/>
                    <a:pt x="644" y="1497"/>
                    <a:pt x="644" y="1488"/>
                  </a:cubicBezTo>
                  <a:lnTo>
                    <a:pt x="639" y="1434"/>
                  </a:lnTo>
                  <a:lnTo>
                    <a:pt x="944" y="1751"/>
                  </a:lnTo>
                  <a:cubicBezTo>
                    <a:pt x="948" y="1760"/>
                    <a:pt x="953" y="1760"/>
                    <a:pt x="961" y="1760"/>
                  </a:cubicBezTo>
                  <a:lnTo>
                    <a:pt x="961" y="1756"/>
                  </a:lnTo>
                  <a:cubicBezTo>
                    <a:pt x="965" y="1756"/>
                    <a:pt x="973" y="1756"/>
                    <a:pt x="978" y="1747"/>
                  </a:cubicBezTo>
                  <a:lnTo>
                    <a:pt x="1387" y="1271"/>
                  </a:lnTo>
                  <a:lnTo>
                    <a:pt x="1441" y="1409"/>
                  </a:lnTo>
                  <a:cubicBezTo>
                    <a:pt x="1445" y="1418"/>
                    <a:pt x="1453" y="1426"/>
                    <a:pt x="1466" y="1426"/>
                  </a:cubicBezTo>
                  <a:cubicBezTo>
                    <a:pt x="1474" y="1426"/>
                    <a:pt x="1483" y="1418"/>
                    <a:pt x="1491" y="1409"/>
                  </a:cubicBezTo>
                  <a:cubicBezTo>
                    <a:pt x="1495" y="1397"/>
                    <a:pt x="1641" y="1063"/>
                    <a:pt x="1625" y="837"/>
                  </a:cubicBezTo>
                  <a:lnTo>
                    <a:pt x="1625" y="837"/>
                  </a:lnTo>
                  <a:lnTo>
                    <a:pt x="1729" y="854"/>
                  </a:lnTo>
                  <a:cubicBezTo>
                    <a:pt x="1741" y="854"/>
                    <a:pt x="1754" y="846"/>
                    <a:pt x="1758" y="833"/>
                  </a:cubicBezTo>
                  <a:cubicBezTo>
                    <a:pt x="1791" y="587"/>
                    <a:pt x="1771" y="341"/>
                    <a:pt x="1691" y="107"/>
                  </a:cubicBezTo>
                  <a:cubicBezTo>
                    <a:pt x="1684" y="97"/>
                    <a:pt x="1675" y="89"/>
                    <a:pt x="1665" y="89"/>
                  </a:cubicBezTo>
                  <a:cubicBezTo>
                    <a:pt x="1662" y="89"/>
                    <a:pt x="1660" y="89"/>
                    <a:pt x="1658" y="90"/>
                  </a:cubicBezTo>
                  <a:cubicBezTo>
                    <a:pt x="1641" y="94"/>
                    <a:pt x="1637" y="111"/>
                    <a:pt x="1641" y="124"/>
                  </a:cubicBezTo>
                  <a:cubicBezTo>
                    <a:pt x="1712" y="341"/>
                    <a:pt x="1737" y="570"/>
                    <a:pt x="1712" y="796"/>
                  </a:cubicBezTo>
                  <a:lnTo>
                    <a:pt x="1599" y="779"/>
                  </a:lnTo>
                  <a:cubicBezTo>
                    <a:pt x="1591" y="779"/>
                    <a:pt x="1583" y="779"/>
                    <a:pt x="1579" y="787"/>
                  </a:cubicBezTo>
                  <a:cubicBezTo>
                    <a:pt x="1570" y="791"/>
                    <a:pt x="1570" y="800"/>
                    <a:pt x="1570" y="808"/>
                  </a:cubicBezTo>
                  <a:cubicBezTo>
                    <a:pt x="1595" y="967"/>
                    <a:pt x="1512" y="1213"/>
                    <a:pt x="1466" y="1326"/>
                  </a:cubicBezTo>
                  <a:lnTo>
                    <a:pt x="1424" y="1209"/>
                  </a:lnTo>
                  <a:cubicBezTo>
                    <a:pt x="1420" y="1200"/>
                    <a:pt x="1412" y="1196"/>
                    <a:pt x="1403" y="1192"/>
                  </a:cubicBezTo>
                  <a:cubicBezTo>
                    <a:pt x="1395" y="1192"/>
                    <a:pt x="1382" y="1196"/>
                    <a:pt x="1378" y="1200"/>
                  </a:cubicBezTo>
                  <a:lnTo>
                    <a:pt x="961" y="1693"/>
                  </a:lnTo>
                  <a:lnTo>
                    <a:pt x="623" y="1338"/>
                  </a:lnTo>
                  <a:cubicBezTo>
                    <a:pt x="617" y="1332"/>
                    <a:pt x="608" y="1328"/>
                    <a:pt x="601" y="1328"/>
                  </a:cubicBezTo>
                  <a:cubicBezTo>
                    <a:pt x="598" y="1328"/>
                    <a:pt x="596" y="1329"/>
                    <a:pt x="594" y="1330"/>
                  </a:cubicBezTo>
                  <a:cubicBezTo>
                    <a:pt x="581" y="1334"/>
                    <a:pt x="577" y="1347"/>
                    <a:pt x="577" y="1359"/>
                  </a:cubicBezTo>
                  <a:lnTo>
                    <a:pt x="585" y="1438"/>
                  </a:lnTo>
                  <a:cubicBezTo>
                    <a:pt x="360" y="1280"/>
                    <a:pt x="235" y="904"/>
                    <a:pt x="235" y="900"/>
                  </a:cubicBezTo>
                  <a:cubicBezTo>
                    <a:pt x="230" y="892"/>
                    <a:pt x="222" y="883"/>
                    <a:pt x="214" y="883"/>
                  </a:cubicBezTo>
                  <a:cubicBezTo>
                    <a:pt x="205" y="883"/>
                    <a:pt x="193" y="887"/>
                    <a:pt x="189" y="892"/>
                  </a:cubicBezTo>
                  <a:lnTo>
                    <a:pt x="134" y="958"/>
                  </a:lnTo>
                  <a:cubicBezTo>
                    <a:pt x="109" y="917"/>
                    <a:pt x="55" y="783"/>
                    <a:pt x="63" y="382"/>
                  </a:cubicBezTo>
                  <a:cubicBezTo>
                    <a:pt x="63" y="265"/>
                    <a:pt x="88" y="149"/>
                    <a:pt x="139" y="40"/>
                  </a:cubicBezTo>
                  <a:cubicBezTo>
                    <a:pt x="152" y="19"/>
                    <a:pt x="132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4"/>
            <p:cNvSpPr/>
            <p:nvPr/>
          </p:nvSpPr>
          <p:spPr>
            <a:xfrm>
              <a:off x="5752644" y="4169719"/>
              <a:ext cx="247549" cy="174977"/>
            </a:xfrm>
            <a:custGeom>
              <a:avLst/>
              <a:gdLst/>
              <a:ahLst/>
              <a:cxnLst/>
              <a:rect l="l" t="t" r="r" b="b"/>
              <a:pathLst>
                <a:path w="1170" h="827" extrusionOk="0">
                  <a:moveTo>
                    <a:pt x="769" y="45"/>
                  </a:moveTo>
                  <a:cubicBezTo>
                    <a:pt x="869" y="45"/>
                    <a:pt x="937" y="73"/>
                    <a:pt x="961" y="84"/>
                  </a:cubicBezTo>
                  <a:cubicBezTo>
                    <a:pt x="1082" y="497"/>
                    <a:pt x="769" y="706"/>
                    <a:pt x="673" y="756"/>
                  </a:cubicBezTo>
                  <a:lnTo>
                    <a:pt x="644" y="672"/>
                  </a:lnTo>
                  <a:cubicBezTo>
                    <a:pt x="644" y="668"/>
                    <a:pt x="635" y="660"/>
                    <a:pt x="631" y="655"/>
                  </a:cubicBezTo>
                  <a:lnTo>
                    <a:pt x="610" y="655"/>
                  </a:lnTo>
                  <a:cubicBezTo>
                    <a:pt x="539" y="696"/>
                    <a:pt x="461" y="716"/>
                    <a:pt x="382" y="716"/>
                  </a:cubicBezTo>
                  <a:cubicBezTo>
                    <a:pt x="268" y="716"/>
                    <a:pt x="154" y="673"/>
                    <a:pt x="68" y="589"/>
                  </a:cubicBezTo>
                  <a:cubicBezTo>
                    <a:pt x="151" y="514"/>
                    <a:pt x="235" y="434"/>
                    <a:pt x="310" y="351"/>
                  </a:cubicBezTo>
                  <a:cubicBezTo>
                    <a:pt x="318" y="342"/>
                    <a:pt x="318" y="326"/>
                    <a:pt x="310" y="317"/>
                  </a:cubicBezTo>
                  <a:lnTo>
                    <a:pt x="268" y="263"/>
                  </a:lnTo>
                  <a:cubicBezTo>
                    <a:pt x="468" y="89"/>
                    <a:pt x="643" y="45"/>
                    <a:pt x="769" y="45"/>
                  </a:cubicBezTo>
                  <a:close/>
                  <a:moveTo>
                    <a:pt x="767" y="0"/>
                  </a:moveTo>
                  <a:cubicBezTo>
                    <a:pt x="627" y="0"/>
                    <a:pt x="431" y="50"/>
                    <a:pt x="210" y="251"/>
                  </a:cubicBezTo>
                  <a:cubicBezTo>
                    <a:pt x="201" y="259"/>
                    <a:pt x="201" y="276"/>
                    <a:pt x="210" y="288"/>
                  </a:cubicBezTo>
                  <a:lnTo>
                    <a:pt x="255" y="338"/>
                  </a:lnTo>
                  <a:cubicBezTo>
                    <a:pt x="218" y="376"/>
                    <a:pt x="122" y="476"/>
                    <a:pt x="9" y="572"/>
                  </a:cubicBezTo>
                  <a:cubicBezTo>
                    <a:pt x="5" y="576"/>
                    <a:pt x="1" y="585"/>
                    <a:pt x="1" y="593"/>
                  </a:cubicBezTo>
                  <a:cubicBezTo>
                    <a:pt x="1" y="597"/>
                    <a:pt x="5" y="605"/>
                    <a:pt x="9" y="610"/>
                  </a:cubicBezTo>
                  <a:cubicBezTo>
                    <a:pt x="107" y="716"/>
                    <a:pt x="244" y="772"/>
                    <a:pt x="384" y="772"/>
                  </a:cubicBezTo>
                  <a:cubicBezTo>
                    <a:pt x="459" y="772"/>
                    <a:pt x="535" y="756"/>
                    <a:pt x="606" y="722"/>
                  </a:cubicBezTo>
                  <a:lnTo>
                    <a:pt x="631" y="806"/>
                  </a:lnTo>
                  <a:cubicBezTo>
                    <a:pt x="635" y="814"/>
                    <a:pt x="639" y="818"/>
                    <a:pt x="648" y="822"/>
                  </a:cubicBezTo>
                  <a:lnTo>
                    <a:pt x="656" y="822"/>
                  </a:lnTo>
                  <a:cubicBezTo>
                    <a:pt x="660" y="822"/>
                    <a:pt x="664" y="827"/>
                    <a:pt x="669" y="827"/>
                  </a:cubicBezTo>
                  <a:cubicBezTo>
                    <a:pt x="673" y="822"/>
                    <a:pt x="1170" y="589"/>
                    <a:pt x="1007" y="67"/>
                  </a:cubicBezTo>
                  <a:cubicBezTo>
                    <a:pt x="1003" y="59"/>
                    <a:pt x="998" y="54"/>
                    <a:pt x="994" y="50"/>
                  </a:cubicBezTo>
                  <a:cubicBezTo>
                    <a:pt x="986" y="46"/>
                    <a:pt x="902" y="0"/>
                    <a:pt x="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4"/>
            <p:cNvSpPr/>
            <p:nvPr/>
          </p:nvSpPr>
          <p:spPr>
            <a:xfrm>
              <a:off x="5955761" y="4155120"/>
              <a:ext cx="201636" cy="196558"/>
            </a:xfrm>
            <a:custGeom>
              <a:avLst/>
              <a:gdLst/>
              <a:ahLst/>
              <a:cxnLst/>
              <a:rect l="l" t="t" r="r" b="b"/>
              <a:pathLst>
                <a:path w="953" h="929" extrusionOk="0">
                  <a:moveTo>
                    <a:pt x="368" y="48"/>
                  </a:moveTo>
                  <a:cubicBezTo>
                    <a:pt x="572" y="48"/>
                    <a:pt x="727" y="176"/>
                    <a:pt x="781" y="228"/>
                  </a:cubicBezTo>
                  <a:lnTo>
                    <a:pt x="706" y="278"/>
                  </a:lnTo>
                  <a:cubicBezTo>
                    <a:pt x="702" y="282"/>
                    <a:pt x="698" y="290"/>
                    <a:pt x="698" y="299"/>
                  </a:cubicBezTo>
                  <a:cubicBezTo>
                    <a:pt x="694" y="307"/>
                    <a:pt x="698" y="311"/>
                    <a:pt x="702" y="320"/>
                  </a:cubicBezTo>
                  <a:cubicBezTo>
                    <a:pt x="861" y="499"/>
                    <a:pt x="852" y="762"/>
                    <a:pt x="840" y="858"/>
                  </a:cubicBezTo>
                  <a:cubicBezTo>
                    <a:pt x="681" y="762"/>
                    <a:pt x="460" y="645"/>
                    <a:pt x="460" y="645"/>
                  </a:cubicBezTo>
                  <a:cubicBezTo>
                    <a:pt x="456" y="641"/>
                    <a:pt x="452" y="641"/>
                    <a:pt x="447" y="641"/>
                  </a:cubicBezTo>
                  <a:lnTo>
                    <a:pt x="435" y="641"/>
                  </a:lnTo>
                  <a:cubicBezTo>
                    <a:pt x="431" y="645"/>
                    <a:pt x="422" y="649"/>
                    <a:pt x="422" y="658"/>
                  </a:cubicBezTo>
                  <a:lnTo>
                    <a:pt x="414" y="683"/>
                  </a:lnTo>
                  <a:cubicBezTo>
                    <a:pt x="243" y="545"/>
                    <a:pt x="122" y="357"/>
                    <a:pt x="59" y="148"/>
                  </a:cubicBezTo>
                  <a:cubicBezTo>
                    <a:pt x="169" y="75"/>
                    <a:pt x="274" y="48"/>
                    <a:pt x="368" y="48"/>
                  </a:cubicBezTo>
                  <a:close/>
                  <a:moveTo>
                    <a:pt x="365" y="1"/>
                  </a:moveTo>
                  <a:cubicBezTo>
                    <a:pt x="258" y="1"/>
                    <a:pt x="139" y="32"/>
                    <a:pt x="13" y="119"/>
                  </a:cubicBezTo>
                  <a:cubicBezTo>
                    <a:pt x="5" y="123"/>
                    <a:pt x="1" y="136"/>
                    <a:pt x="5" y="144"/>
                  </a:cubicBezTo>
                  <a:cubicBezTo>
                    <a:pt x="68" y="386"/>
                    <a:pt x="210" y="599"/>
                    <a:pt x="410" y="750"/>
                  </a:cubicBezTo>
                  <a:cubicBezTo>
                    <a:pt x="418" y="754"/>
                    <a:pt x="427" y="754"/>
                    <a:pt x="435" y="754"/>
                  </a:cubicBezTo>
                  <a:cubicBezTo>
                    <a:pt x="443" y="750"/>
                    <a:pt x="447" y="745"/>
                    <a:pt x="452" y="737"/>
                  </a:cubicBezTo>
                  <a:lnTo>
                    <a:pt x="460" y="704"/>
                  </a:lnTo>
                  <a:cubicBezTo>
                    <a:pt x="531" y="741"/>
                    <a:pt x="723" y="846"/>
                    <a:pt x="848" y="925"/>
                  </a:cubicBezTo>
                  <a:cubicBezTo>
                    <a:pt x="852" y="929"/>
                    <a:pt x="857" y="929"/>
                    <a:pt x="865" y="929"/>
                  </a:cubicBezTo>
                  <a:cubicBezTo>
                    <a:pt x="869" y="929"/>
                    <a:pt x="869" y="929"/>
                    <a:pt x="873" y="925"/>
                  </a:cubicBezTo>
                  <a:cubicBezTo>
                    <a:pt x="882" y="921"/>
                    <a:pt x="886" y="916"/>
                    <a:pt x="890" y="908"/>
                  </a:cubicBezTo>
                  <a:cubicBezTo>
                    <a:pt x="890" y="891"/>
                    <a:pt x="953" y="549"/>
                    <a:pt x="761" y="307"/>
                  </a:cubicBezTo>
                  <a:lnTo>
                    <a:pt x="836" y="253"/>
                  </a:lnTo>
                  <a:cubicBezTo>
                    <a:pt x="840" y="249"/>
                    <a:pt x="844" y="240"/>
                    <a:pt x="848" y="236"/>
                  </a:cubicBezTo>
                  <a:cubicBezTo>
                    <a:pt x="848" y="228"/>
                    <a:pt x="844" y="219"/>
                    <a:pt x="840" y="215"/>
                  </a:cubicBezTo>
                  <a:cubicBezTo>
                    <a:pt x="837" y="212"/>
                    <a:pt x="643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4"/>
            <p:cNvSpPr/>
            <p:nvPr/>
          </p:nvSpPr>
          <p:spPr>
            <a:xfrm>
              <a:off x="5323560" y="4021189"/>
              <a:ext cx="647223" cy="425064"/>
            </a:xfrm>
            <a:custGeom>
              <a:avLst/>
              <a:gdLst/>
              <a:ahLst/>
              <a:cxnLst/>
              <a:rect l="l" t="t" r="r" b="b"/>
              <a:pathLst>
                <a:path w="3059" h="2009" extrusionOk="0">
                  <a:moveTo>
                    <a:pt x="1653" y="1"/>
                  </a:moveTo>
                  <a:cubicBezTo>
                    <a:pt x="1645" y="1"/>
                    <a:pt x="1636" y="5"/>
                    <a:pt x="1632" y="9"/>
                  </a:cubicBezTo>
                  <a:cubicBezTo>
                    <a:pt x="1628" y="13"/>
                    <a:pt x="1624" y="22"/>
                    <a:pt x="1628" y="30"/>
                  </a:cubicBezTo>
                  <a:lnTo>
                    <a:pt x="1636" y="114"/>
                  </a:lnTo>
                  <a:cubicBezTo>
                    <a:pt x="1612" y="106"/>
                    <a:pt x="1578" y="100"/>
                    <a:pt x="1532" y="100"/>
                  </a:cubicBezTo>
                  <a:cubicBezTo>
                    <a:pt x="1368" y="100"/>
                    <a:pt x="1058" y="181"/>
                    <a:pt x="539" y="589"/>
                  </a:cubicBezTo>
                  <a:cubicBezTo>
                    <a:pt x="530" y="594"/>
                    <a:pt x="526" y="602"/>
                    <a:pt x="526" y="610"/>
                  </a:cubicBezTo>
                  <a:cubicBezTo>
                    <a:pt x="526" y="619"/>
                    <a:pt x="534" y="627"/>
                    <a:pt x="539" y="631"/>
                  </a:cubicBezTo>
                  <a:lnTo>
                    <a:pt x="626" y="685"/>
                  </a:lnTo>
                  <a:cubicBezTo>
                    <a:pt x="514" y="781"/>
                    <a:pt x="88" y="1153"/>
                    <a:pt x="4" y="1266"/>
                  </a:cubicBezTo>
                  <a:cubicBezTo>
                    <a:pt x="0" y="1274"/>
                    <a:pt x="0" y="1291"/>
                    <a:pt x="13" y="1299"/>
                  </a:cubicBezTo>
                  <a:cubicBezTo>
                    <a:pt x="25" y="1312"/>
                    <a:pt x="363" y="1587"/>
                    <a:pt x="718" y="1625"/>
                  </a:cubicBezTo>
                  <a:lnTo>
                    <a:pt x="726" y="1746"/>
                  </a:lnTo>
                  <a:cubicBezTo>
                    <a:pt x="726" y="1754"/>
                    <a:pt x="735" y="1762"/>
                    <a:pt x="743" y="1767"/>
                  </a:cubicBezTo>
                  <a:cubicBezTo>
                    <a:pt x="889" y="1826"/>
                    <a:pt x="1048" y="1856"/>
                    <a:pt x="1208" y="1856"/>
                  </a:cubicBezTo>
                  <a:cubicBezTo>
                    <a:pt x="1271" y="1856"/>
                    <a:pt x="1335" y="1851"/>
                    <a:pt x="1399" y="1842"/>
                  </a:cubicBezTo>
                  <a:lnTo>
                    <a:pt x="1399" y="1842"/>
                  </a:lnTo>
                  <a:lnTo>
                    <a:pt x="1365" y="1963"/>
                  </a:lnTo>
                  <a:cubicBezTo>
                    <a:pt x="1361" y="1979"/>
                    <a:pt x="1373" y="1992"/>
                    <a:pt x="1386" y="1996"/>
                  </a:cubicBezTo>
                  <a:cubicBezTo>
                    <a:pt x="1449" y="2004"/>
                    <a:pt x="1511" y="2009"/>
                    <a:pt x="1570" y="2009"/>
                  </a:cubicBezTo>
                  <a:cubicBezTo>
                    <a:pt x="1741" y="2009"/>
                    <a:pt x="1991" y="1979"/>
                    <a:pt x="2175" y="1846"/>
                  </a:cubicBezTo>
                  <a:cubicBezTo>
                    <a:pt x="2192" y="1829"/>
                    <a:pt x="2178" y="1800"/>
                    <a:pt x="2156" y="1800"/>
                  </a:cubicBezTo>
                  <a:cubicBezTo>
                    <a:pt x="2152" y="1800"/>
                    <a:pt x="2147" y="1801"/>
                    <a:pt x="2142" y="1804"/>
                  </a:cubicBezTo>
                  <a:cubicBezTo>
                    <a:pt x="1972" y="1932"/>
                    <a:pt x="1733" y="1958"/>
                    <a:pt x="1572" y="1958"/>
                  </a:cubicBezTo>
                  <a:cubicBezTo>
                    <a:pt x="1506" y="1958"/>
                    <a:pt x="1454" y="1954"/>
                    <a:pt x="1424" y="1950"/>
                  </a:cubicBezTo>
                  <a:lnTo>
                    <a:pt x="1457" y="1817"/>
                  </a:lnTo>
                  <a:cubicBezTo>
                    <a:pt x="1461" y="1808"/>
                    <a:pt x="1457" y="1800"/>
                    <a:pt x="1453" y="1792"/>
                  </a:cubicBezTo>
                  <a:cubicBezTo>
                    <a:pt x="1444" y="1787"/>
                    <a:pt x="1436" y="1783"/>
                    <a:pt x="1428" y="1783"/>
                  </a:cubicBezTo>
                  <a:cubicBezTo>
                    <a:pt x="1351" y="1798"/>
                    <a:pt x="1274" y="1805"/>
                    <a:pt x="1196" y="1805"/>
                  </a:cubicBezTo>
                  <a:cubicBezTo>
                    <a:pt x="1054" y="1805"/>
                    <a:pt x="912" y="1780"/>
                    <a:pt x="777" y="1729"/>
                  </a:cubicBezTo>
                  <a:lnTo>
                    <a:pt x="764" y="1600"/>
                  </a:lnTo>
                  <a:cubicBezTo>
                    <a:pt x="764" y="1587"/>
                    <a:pt x="756" y="1579"/>
                    <a:pt x="743" y="1579"/>
                  </a:cubicBezTo>
                  <a:cubicBezTo>
                    <a:pt x="447" y="1558"/>
                    <a:pt x="142" y="1337"/>
                    <a:pt x="63" y="1278"/>
                  </a:cubicBezTo>
                  <a:cubicBezTo>
                    <a:pt x="184" y="1132"/>
                    <a:pt x="681" y="706"/>
                    <a:pt x="685" y="702"/>
                  </a:cubicBezTo>
                  <a:cubicBezTo>
                    <a:pt x="693" y="698"/>
                    <a:pt x="693" y="690"/>
                    <a:pt x="693" y="681"/>
                  </a:cubicBezTo>
                  <a:cubicBezTo>
                    <a:pt x="693" y="673"/>
                    <a:pt x="689" y="669"/>
                    <a:pt x="685" y="660"/>
                  </a:cubicBezTo>
                  <a:lnTo>
                    <a:pt x="597" y="610"/>
                  </a:lnTo>
                  <a:cubicBezTo>
                    <a:pt x="1096" y="224"/>
                    <a:pt x="1386" y="154"/>
                    <a:pt x="1532" y="154"/>
                  </a:cubicBezTo>
                  <a:cubicBezTo>
                    <a:pt x="1614" y="154"/>
                    <a:pt x="1649" y="176"/>
                    <a:pt x="1649" y="176"/>
                  </a:cubicBezTo>
                  <a:cubicBezTo>
                    <a:pt x="1653" y="178"/>
                    <a:pt x="1658" y="179"/>
                    <a:pt x="1664" y="179"/>
                  </a:cubicBezTo>
                  <a:cubicBezTo>
                    <a:pt x="1669" y="179"/>
                    <a:pt x="1674" y="178"/>
                    <a:pt x="1678" y="176"/>
                  </a:cubicBezTo>
                  <a:cubicBezTo>
                    <a:pt x="1687" y="172"/>
                    <a:pt x="1691" y="160"/>
                    <a:pt x="1691" y="151"/>
                  </a:cubicBezTo>
                  <a:lnTo>
                    <a:pt x="1682" y="55"/>
                  </a:lnTo>
                  <a:lnTo>
                    <a:pt x="1682" y="55"/>
                  </a:lnTo>
                  <a:cubicBezTo>
                    <a:pt x="2822" y="76"/>
                    <a:pt x="3001" y="765"/>
                    <a:pt x="3001" y="773"/>
                  </a:cubicBezTo>
                  <a:cubicBezTo>
                    <a:pt x="3005" y="787"/>
                    <a:pt x="3015" y="793"/>
                    <a:pt x="3026" y="793"/>
                  </a:cubicBezTo>
                  <a:cubicBezTo>
                    <a:pt x="3042" y="793"/>
                    <a:pt x="3058" y="780"/>
                    <a:pt x="3056" y="761"/>
                  </a:cubicBezTo>
                  <a:cubicBezTo>
                    <a:pt x="3051" y="752"/>
                    <a:pt x="2864" y="13"/>
                    <a:pt x="1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4"/>
            <p:cNvSpPr/>
            <p:nvPr/>
          </p:nvSpPr>
          <p:spPr>
            <a:xfrm>
              <a:off x="5953222" y="4084029"/>
              <a:ext cx="508004" cy="315466"/>
            </a:xfrm>
            <a:custGeom>
              <a:avLst/>
              <a:gdLst/>
              <a:ahLst/>
              <a:cxnLst/>
              <a:rect l="l" t="t" r="r" b="b"/>
              <a:pathLst>
                <a:path w="2401" h="1491" extrusionOk="0">
                  <a:moveTo>
                    <a:pt x="1075" y="1"/>
                  </a:moveTo>
                  <a:cubicBezTo>
                    <a:pt x="561" y="1"/>
                    <a:pt x="48" y="386"/>
                    <a:pt x="21" y="409"/>
                  </a:cubicBezTo>
                  <a:cubicBezTo>
                    <a:pt x="0" y="427"/>
                    <a:pt x="17" y="455"/>
                    <a:pt x="37" y="455"/>
                  </a:cubicBezTo>
                  <a:cubicBezTo>
                    <a:pt x="42" y="455"/>
                    <a:pt x="46" y="454"/>
                    <a:pt x="50" y="451"/>
                  </a:cubicBezTo>
                  <a:cubicBezTo>
                    <a:pt x="57" y="444"/>
                    <a:pt x="581" y="53"/>
                    <a:pt x="1084" y="53"/>
                  </a:cubicBezTo>
                  <a:cubicBezTo>
                    <a:pt x="1200" y="53"/>
                    <a:pt x="1316" y="74"/>
                    <a:pt x="1424" y="125"/>
                  </a:cubicBezTo>
                  <a:lnTo>
                    <a:pt x="1390" y="196"/>
                  </a:lnTo>
                  <a:cubicBezTo>
                    <a:pt x="1386" y="201"/>
                    <a:pt x="1386" y="209"/>
                    <a:pt x="1390" y="217"/>
                  </a:cubicBezTo>
                  <a:cubicBezTo>
                    <a:pt x="1390" y="221"/>
                    <a:pt x="1394" y="230"/>
                    <a:pt x="1403" y="230"/>
                  </a:cubicBezTo>
                  <a:cubicBezTo>
                    <a:pt x="1632" y="338"/>
                    <a:pt x="1845" y="484"/>
                    <a:pt x="2021" y="664"/>
                  </a:cubicBezTo>
                  <a:lnTo>
                    <a:pt x="1970" y="697"/>
                  </a:lnTo>
                  <a:cubicBezTo>
                    <a:pt x="1962" y="706"/>
                    <a:pt x="1958" y="710"/>
                    <a:pt x="1958" y="718"/>
                  </a:cubicBezTo>
                  <a:cubicBezTo>
                    <a:pt x="1958" y="727"/>
                    <a:pt x="1962" y="735"/>
                    <a:pt x="1966" y="743"/>
                  </a:cubicBezTo>
                  <a:cubicBezTo>
                    <a:pt x="2104" y="860"/>
                    <a:pt x="2225" y="990"/>
                    <a:pt x="2334" y="1131"/>
                  </a:cubicBezTo>
                  <a:lnTo>
                    <a:pt x="1495" y="1290"/>
                  </a:lnTo>
                  <a:cubicBezTo>
                    <a:pt x="1478" y="1294"/>
                    <a:pt x="1470" y="1311"/>
                    <a:pt x="1474" y="1328"/>
                  </a:cubicBezTo>
                  <a:lnTo>
                    <a:pt x="1507" y="1399"/>
                  </a:lnTo>
                  <a:cubicBezTo>
                    <a:pt x="1455" y="1413"/>
                    <a:pt x="1335" y="1438"/>
                    <a:pt x="1199" y="1438"/>
                  </a:cubicBezTo>
                  <a:cubicBezTo>
                    <a:pt x="1094" y="1438"/>
                    <a:pt x="981" y="1423"/>
                    <a:pt x="881" y="1378"/>
                  </a:cubicBezTo>
                  <a:cubicBezTo>
                    <a:pt x="876" y="1375"/>
                    <a:pt x="872" y="1374"/>
                    <a:pt x="868" y="1374"/>
                  </a:cubicBezTo>
                  <a:cubicBezTo>
                    <a:pt x="858" y="1374"/>
                    <a:pt x="850" y="1381"/>
                    <a:pt x="843" y="1390"/>
                  </a:cubicBezTo>
                  <a:cubicBezTo>
                    <a:pt x="839" y="1403"/>
                    <a:pt x="843" y="1419"/>
                    <a:pt x="860" y="1424"/>
                  </a:cubicBezTo>
                  <a:cubicBezTo>
                    <a:pt x="969" y="1470"/>
                    <a:pt x="1086" y="1490"/>
                    <a:pt x="1202" y="1490"/>
                  </a:cubicBezTo>
                  <a:cubicBezTo>
                    <a:pt x="1319" y="1486"/>
                    <a:pt x="1432" y="1474"/>
                    <a:pt x="1545" y="1444"/>
                  </a:cubicBezTo>
                  <a:cubicBezTo>
                    <a:pt x="1561" y="1440"/>
                    <a:pt x="1570" y="1424"/>
                    <a:pt x="1561" y="1407"/>
                  </a:cubicBezTo>
                  <a:lnTo>
                    <a:pt x="1532" y="1336"/>
                  </a:lnTo>
                  <a:lnTo>
                    <a:pt x="2375" y="1177"/>
                  </a:lnTo>
                  <a:cubicBezTo>
                    <a:pt x="2384" y="1173"/>
                    <a:pt x="2392" y="1169"/>
                    <a:pt x="2396" y="1161"/>
                  </a:cubicBezTo>
                  <a:cubicBezTo>
                    <a:pt x="2400" y="1152"/>
                    <a:pt x="2400" y="1144"/>
                    <a:pt x="2396" y="1136"/>
                  </a:cubicBezTo>
                  <a:cubicBezTo>
                    <a:pt x="2288" y="985"/>
                    <a:pt x="2163" y="848"/>
                    <a:pt x="2025" y="727"/>
                  </a:cubicBezTo>
                  <a:lnTo>
                    <a:pt x="2075" y="693"/>
                  </a:lnTo>
                  <a:cubicBezTo>
                    <a:pt x="2087" y="685"/>
                    <a:pt x="2092" y="668"/>
                    <a:pt x="2079" y="656"/>
                  </a:cubicBezTo>
                  <a:cubicBezTo>
                    <a:pt x="1900" y="464"/>
                    <a:pt x="1687" y="309"/>
                    <a:pt x="1449" y="196"/>
                  </a:cubicBezTo>
                  <a:lnTo>
                    <a:pt x="1482" y="130"/>
                  </a:lnTo>
                  <a:cubicBezTo>
                    <a:pt x="1490" y="117"/>
                    <a:pt x="1486" y="100"/>
                    <a:pt x="1474" y="96"/>
                  </a:cubicBezTo>
                  <a:cubicBezTo>
                    <a:pt x="1347" y="28"/>
                    <a:pt x="1211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4"/>
            <p:cNvSpPr/>
            <p:nvPr/>
          </p:nvSpPr>
          <p:spPr>
            <a:xfrm>
              <a:off x="5964647" y="4205476"/>
              <a:ext cx="26659" cy="371534"/>
            </a:xfrm>
            <a:custGeom>
              <a:avLst/>
              <a:gdLst/>
              <a:ahLst/>
              <a:cxnLst/>
              <a:rect l="l" t="t" r="r" b="b"/>
              <a:pathLst>
                <a:path w="126" h="1756" extrusionOk="0">
                  <a:moveTo>
                    <a:pt x="25" y="1"/>
                  </a:moveTo>
                  <a:cubicBezTo>
                    <a:pt x="24" y="1"/>
                    <a:pt x="23" y="1"/>
                    <a:pt x="21" y="2"/>
                  </a:cubicBezTo>
                  <a:cubicBezTo>
                    <a:pt x="13" y="2"/>
                    <a:pt x="9" y="11"/>
                    <a:pt x="9" y="15"/>
                  </a:cubicBezTo>
                  <a:cubicBezTo>
                    <a:pt x="97" y="328"/>
                    <a:pt x="72" y="658"/>
                    <a:pt x="47" y="979"/>
                  </a:cubicBezTo>
                  <a:cubicBezTo>
                    <a:pt x="26" y="1229"/>
                    <a:pt x="1" y="1488"/>
                    <a:pt x="34" y="1743"/>
                  </a:cubicBezTo>
                  <a:cubicBezTo>
                    <a:pt x="34" y="1747"/>
                    <a:pt x="42" y="1751"/>
                    <a:pt x="47" y="1755"/>
                  </a:cubicBezTo>
                  <a:lnTo>
                    <a:pt x="51" y="1751"/>
                  </a:lnTo>
                  <a:cubicBezTo>
                    <a:pt x="55" y="1751"/>
                    <a:pt x="63" y="1747"/>
                    <a:pt x="63" y="1739"/>
                  </a:cubicBezTo>
                  <a:cubicBezTo>
                    <a:pt x="30" y="1488"/>
                    <a:pt x="51" y="1229"/>
                    <a:pt x="72" y="979"/>
                  </a:cubicBezTo>
                  <a:cubicBezTo>
                    <a:pt x="97" y="658"/>
                    <a:pt x="126" y="324"/>
                    <a:pt x="34" y="11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4"/>
            <p:cNvSpPr/>
            <p:nvPr/>
          </p:nvSpPr>
          <p:spPr>
            <a:xfrm>
              <a:off x="5949625" y="4311901"/>
              <a:ext cx="20523" cy="123774"/>
            </a:xfrm>
            <a:custGeom>
              <a:avLst/>
              <a:gdLst/>
              <a:ahLst/>
              <a:cxnLst/>
              <a:rect l="l" t="t" r="r" b="b"/>
              <a:pathLst>
                <a:path w="97" h="585" extrusionOk="0">
                  <a:moveTo>
                    <a:pt x="84" y="0"/>
                  </a:moveTo>
                  <a:cubicBezTo>
                    <a:pt x="76" y="0"/>
                    <a:pt x="72" y="4"/>
                    <a:pt x="72" y="13"/>
                  </a:cubicBezTo>
                  <a:cubicBezTo>
                    <a:pt x="42" y="196"/>
                    <a:pt x="22" y="384"/>
                    <a:pt x="5" y="568"/>
                  </a:cubicBezTo>
                  <a:cubicBezTo>
                    <a:pt x="1" y="576"/>
                    <a:pt x="9" y="585"/>
                    <a:pt x="13" y="585"/>
                  </a:cubicBezTo>
                  <a:cubicBezTo>
                    <a:pt x="22" y="585"/>
                    <a:pt x="26" y="580"/>
                    <a:pt x="30" y="572"/>
                  </a:cubicBezTo>
                  <a:cubicBezTo>
                    <a:pt x="47" y="388"/>
                    <a:pt x="67" y="201"/>
                    <a:pt x="97" y="17"/>
                  </a:cubicBezTo>
                  <a:cubicBezTo>
                    <a:pt x="97" y="9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4"/>
            <p:cNvSpPr/>
            <p:nvPr/>
          </p:nvSpPr>
          <p:spPr>
            <a:xfrm>
              <a:off x="5894826" y="4334329"/>
              <a:ext cx="58608" cy="125255"/>
            </a:xfrm>
            <a:custGeom>
              <a:avLst/>
              <a:gdLst/>
              <a:ahLst/>
              <a:cxnLst/>
              <a:rect l="l" t="t" r="r" b="b"/>
              <a:pathLst>
                <a:path w="277" h="592" extrusionOk="0">
                  <a:moveTo>
                    <a:pt x="263" y="1"/>
                  </a:moveTo>
                  <a:cubicBezTo>
                    <a:pt x="259" y="1"/>
                    <a:pt x="254" y="4"/>
                    <a:pt x="251" y="7"/>
                  </a:cubicBezTo>
                  <a:cubicBezTo>
                    <a:pt x="139" y="182"/>
                    <a:pt x="55" y="374"/>
                    <a:pt x="1" y="575"/>
                  </a:cubicBezTo>
                  <a:cubicBezTo>
                    <a:pt x="1" y="583"/>
                    <a:pt x="1" y="587"/>
                    <a:pt x="9" y="591"/>
                  </a:cubicBezTo>
                  <a:lnTo>
                    <a:pt x="13" y="591"/>
                  </a:lnTo>
                  <a:cubicBezTo>
                    <a:pt x="18" y="591"/>
                    <a:pt x="26" y="587"/>
                    <a:pt x="26" y="583"/>
                  </a:cubicBezTo>
                  <a:cubicBezTo>
                    <a:pt x="80" y="383"/>
                    <a:pt x="164" y="195"/>
                    <a:pt x="272" y="19"/>
                  </a:cubicBezTo>
                  <a:cubicBezTo>
                    <a:pt x="276" y="15"/>
                    <a:pt x="272" y="7"/>
                    <a:pt x="268" y="3"/>
                  </a:cubicBezTo>
                  <a:cubicBezTo>
                    <a:pt x="267" y="1"/>
                    <a:pt x="26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4"/>
            <p:cNvSpPr/>
            <p:nvPr/>
          </p:nvSpPr>
          <p:spPr>
            <a:xfrm>
              <a:off x="5876418" y="4359930"/>
              <a:ext cx="36392" cy="41258"/>
            </a:xfrm>
            <a:custGeom>
              <a:avLst/>
              <a:gdLst/>
              <a:ahLst/>
              <a:cxnLst/>
              <a:rect l="l" t="t" r="r" b="b"/>
              <a:pathLst>
                <a:path w="172" h="195" extrusionOk="0">
                  <a:moveTo>
                    <a:pt x="155" y="1"/>
                  </a:moveTo>
                  <a:cubicBezTo>
                    <a:pt x="151" y="1"/>
                    <a:pt x="148" y="3"/>
                    <a:pt x="146" y="7"/>
                  </a:cubicBezTo>
                  <a:lnTo>
                    <a:pt x="9" y="174"/>
                  </a:lnTo>
                  <a:cubicBezTo>
                    <a:pt x="0" y="178"/>
                    <a:pt x="0" y="186"/>
                    <a:pt x="9" y="191"/>
                  </a:cubicBezTo>
                  <a:cubicBezTo>
                    <a:pt x="9" y="195"/>
                    <a:pt x="13" y="195"/>
                    <a:pt x="17" y="195"/>
                  </a:cubicBezTo>
                  <a:cubicBezTo>
                    <a:pt x="21" y="195"/>
                    <a:pt x="21" y="195"/>
                    <a:pt x="25" y="191"/>
                  </a:cubicBezTo>
                  <a:lnTo>
                    <a:pt x="167" y="24"/>
                  </a:lnTo>
                  <a:cubicBezTo>
                    <a:pt x="171" y="19"/>
                    <a:pt x="171" y="11"/>
                    <a:pt x="167" y="7"/>
                  </a:cubicBezTo>
                  <a:cubicBezTo>
                    <a:pt x="163" y="3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4"/>
            <p:cNvSpPr/>
            <p:nvPr/>
          </p:nvSpPr>
          <p:spPr>
            <a:xfrm>
              <a:off x="6014580" y="4421923"/>
              <a:ext cx="44009" cy="45490"/>
            </a:xfrm>
            <a:custGeom>
              <a:avLst/>
              <a:gdLst/>
              <a:ahLst/>
              <a:cxnLst/>
              <a:rect l="l" t="t" r="r" b="b"/>
              <a:pathLst>
                <a:path w="208" h="215" extrusionOk="0">
                  <a:moveTo>
                    <a:pt x="21" y="0"/>
                  </a:moveTo>
                  <a:cubicBezTo>
                    <a:pt x="11" y="0"/>
                    <a:pt x="1" y="16"/>
                    <a:pt x="15" y="27"/>
                  </a:cubicBezTo>
                  <a:cubicBezTo>
                    <a:pt x="86" y="73"/>
                    <a:pt x="140" y="135"/>
                    <a:pt x="182" y="206"/>
                  </a:cubicBezTo>
                  <a:cubicBezTo>
                    <a:pt x="182" y="211"/>
                    <a:pt x="186" y="215"/>
                    <a:pt x="195" y="215"/>
                  </a:cubicBezTo>
                  <a:lnTo>
                    <a:pt x="199" y="215"/>
                  </a:lnTo>
                  <a:cubicBezTo>
                    <a:pt x="203" y="211"/>
                    <a:pt x="207" y="202"/>
                    <a:pt x="203" y="194"/>
                  </a:cubicBezTo>
                  <a:cubicBezTo>
                    <a:pt x="161" y="119"/>
                    <a:pt x="103" y="52"/>
                    <a:pt x="28" y="2"/>
                  </a:cubicBez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4"/>
            <p:cNvSpPr/>
            <p:nvPr/>
          </p:nvSpPr>
          <p:spPr>
            <a:xfrm>
              <a:off x="6001251" y="4365431"/>
              <a:ext cx="81035" cy="63262"/>
            </a:xfrm>
            <a:custGeom>
              <a:avLst/>
              <a:gdLst/>
              <a:ahLst/>
              <a:cxnLst/>
              <a:rect l="l" t="t" r="r" b="b"/>
              <a:pathLst>
                <a:path w="383" h="299" extrusionOk="0">
                  <a:moveTo>
                    <a:pt x="15" y="0"/>
                  </a:moveTo>
                  <a:cubicBezTo>
                    <a:pt x="5" y="0"/>
                    <a:pt x="0" y="20"/>
                    <a:pt x="11" y="27"/>
                  </a:cubicBezTo>
                  <a:cubicBezTo>
                    <a:pt x="153" y="73"/>
                    <a:pt x="274" y="165"/>
                    <a:pt x="358" y="290"/>
                  </a:cubicBezTo>
                  <a:cubicBezTo>
                    <a:pt x="358" y="294"/>
                    <a:pt x="362" y="298"/>
                    <a:pt x="366" y="298"/>
                  </a:cubicBezTo>
                  <a:cubicBezTo>
                    <a:pt x="370" y="298"/>
                    <a:pt x="370" y="298"/>
                    <a:pt x="374" y="294"/>
                  </a:cubicBezTo>
                  <a:cubicBezTo>
                    <a:pt x="379" y="290"/>
                    <a:pt x="383" y="281"/>
                    <a:pt x="379" y="277"/>
                  </a:cubicBezTo>
                  <a:cubicBezTo>
                    <a:pt x="295" y="148"/>
                    <a:pt x="170" y="48"/>
                    <a:pt x="20" y="2"/>
                  </a:cubicBezTo>
                  <a:cubicBezTo>
                    <a:pt x="18" y="1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4"/>
            <p:cNvSpPr/>
            <p:nvPr/>
          </p:nvSpPr>
          <p:spPr>
            <a:xfrm>
              <a:off x="6009714" y="4336233"/>
              <a:ext cx="46971" cy="30468"/>
            </a:xfrm>
            <a:custGeom>
              <a:avLst/>
              <a:gdLst/>
              <a:ahLst/>
              <a:cxnLst/>
              <a:rect l="l" t="t" r="r" b="b"/>
              <a:pathLst>
                <a:path w="222" h="144" extrusionOk="0">
                  <a:moveTo>
                    <a:pt x="17" y="0"/>
                  </a:moveTo>
                  <a:cubicBezTo>
                    <a:pt x="13" y="0"/>
                    <a:pt x="8" y="3"/>
                    <a:pt x="5" y="6"/>
                  </a:cubicBezTo>
                  <a:cubicBezTo>
                    <a:pt x="0" y="15"/>
                    <a:pt x="5" y="23"/>
                    <a:pt x="9" y="27"/>
                  </a:cubicBezTo>
                  <a:lnTo>
                    <a:pt x="197" y="144"/>
                  </a:lnTo>
                  <a:lnTo>
                    <a:pt x="205" y="144"/>
                  </a:lnTo>
                  <a:cubicBezTo>
                    <a:pt x="218" y="144"/>
                    <a:pt x="222" y="127"/>
                    <a:pt x="213" y="123"/>
                  </a:cubicBezTo>
                  <a:lnTo>
                    <a:pt x="21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4"/>
            <p:cNvSpPr/>
            <p:nvPr/>
          </p:nvSpPr>
          <p:spPr>
            <a:xfrm>
              <a:off x="5998288" y="4508672"/>
              <a:ext cx="22216" cy="49721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9" y="1"/>
                  </a:moveTo>
                  <a:cubicBezTo>
                    <a:pt x="4" y="5"/>
                    <a:pt x="0" y="9"/>
                    <a:pt x="0" y="18"/>
                  </a:cubicBezTo>
                  <a:cubicBezTo>
                    <a:pt x="17" y="93"/>
                    <a:pt x="42" y="164"/>
                    <a:pt x="80" y="226"/>
                  </a:cubicBezTo>
                  <a:cubicBezTo>
                    <a:pt x="84" y="231"/>
                    <a:pt x="88" y="235"/>
                    <a:pt x="92" y="235"/>
                  </a:cubicBezTo>
                  <a:cubicBezTo>
                    <a:pt x="92" y="235"/>
                    <a:pt x="96" y="235"/>
                    <a:pt x="96" y="231"/>
                  </a:cubicBezTo>
                  <a:cubicBezTo>
                    <a:pt x="105" y="231"/>
                    <a:pt x="105" y="222"/>
                    <a:pt x="105" y="214"/>
                  </a:cubicBezTo>
                  <a:cubicBezTo>
                    <a:pt x="67" y="151"/>
                    <a:pt x="42" y="84"/>
                    <a:pt x="25" y="14"/>
                  </a:cubicBezTo>
                  <a:cubicBezTo>
                    <a:pt x="25" y="5"/>
                    <a:pt x="17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4"/>
            <p:cNvSpPr/>
            <p:nvPr/>
          </p:nvSpPr>
          <p:spPr>
            <a:xfrm>
              <a:off x="5926774" y="4507402"/>
              <a:ext cx="24543" cy="33430"/>
            </a:xfrm>
            <a:custGeom>
              <a:avLst/>
              <a:gdLst/>
              <a:ahLst/>
              <a:cxnLst/>
              <a:rect l="l" t="t" r="r" b="b"/>
              <a:pathLst>
                <a:path w="116" h="158" extrusionOk="0">
                  <a:moveTo>
                    <a:pt x="102" y="1"/>
                  </a:moveTo>
                  <a:cubicBezTo>
                    <a:pt x="98" y="1"/>
                    <a:pt x="95" y="3"/>
                    <a:pt x="92" y="7"/>
                  </a:cubicBezTo>
                  <a:cubicBezTo>
                    <a:pt x="67" y="53"/>
                    <a:pt x="38" y="99"/>
                    <a:pt x="8" y="141"/>
                  </a:cubicBezTo>
                  <a:cubicBezTo>
                    <a:pt x="0" y="145"/>
                    <a:pt x="0" y="153"/>
                    <a:pt x="8" y="157"/>
                  </a:cubicBezTo>
                  <a:lnTo>
                    <a:pt x="29" y="157"/>
                  </a:lnTo>
                  <a:cubicBezTo>
                    <a:pt x="63" y="111"/>
                    <a:pt x="92" y="65"/>
                    <a:pt x="113" y="20"/>
                  </a:cubicBezTo>
                  <a:cubicBezTo>
                    <a:pt x="116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4"/>
            <p:cNvSpPr/>
            <p:nvPr/>
          </p:nvSpPr>
          <p:spPr>
            <a:xfrm>
              <a:off x="5384495" y="4153639"/>
              <a:ext cx="566188" cy="138162"/>
            </a:xfrm>
            <a:custGeom>
              <a:avLst/>
              <a:gdLst/>
              <a:ahLst/>
              <a:cxnLst/>
              <a:rect l="l" t="t" r="r" b="b"/>
              <a:pathLst>
                <a:path w="2676" h="653" extrusionOk="0">
                  <a:moveTo>
                    <a:pt x="2063" y="1"/>
                  </a:moveTo>
                  <a:cubicBezTo>
                    <a:pt x="1960" y="1"/>
                    <a:pt x="1856" y="11"/>
                    <a:pt x="1753" y="30"/>
                  </a:cubicBezTo>
                  <a:cubicBezTo>
                    <a:pt x="1449" y="89"/>
                    <a:pt x="1152" y="180"/>
                    <a:pt x="873" y="302"/>
                  </a:cubicBezTo>
                  <a:lnTo>
                    <a:pt x="727" y="364"/>
                  </a:lnTo>
                  <a:cubicBezTo>
                    <a:pt x="493" y="464"/>
                    <a:pt x="255" y="552"/>
                    <a:pt x="13" y="623"/>
                  </a:cubicBezTo>
                  <a:cubicBezTo>
                    <a:pt x="4" y="627"/>
                    <a:pt x="0" y="631"/>
                    <a:pt x="0" y="640"/>
                  </a:cubicBezTo>
                  <a:cubicBezTo>
                    <a:pt x="4" y="644"/>
                    <a:pt x="9" y="648"/>
                    <a:pt x="13" y="648"/>
                  </a:cubicBezTo>
                  <a:lnTo>
                    <a:pt x="17" y="652"/>
                  </a:lnTo>
                  <a:cubicBezTo>
                    <a:pt x="263" y="577"/>
                    <a:pt x="501" y="489"/>
                    <a:pt x="739" y="385"/>
                  </a:cubicBezTo>
                  <a:lnTo>
                    <a:pt x="881" y="327"/>
                  </a:lnTo>
                  <a:cubicBezTo>
                    <a:pt x="1161" y="206"/>
                    <a:pt x="1457" y="114"/>
                    <a:pt x="1758" y="55"/>
                  </a:cubicBezTo>
                  <a:cubicBezTo>
                    <a:pt x="1859" y="37"/>
                    <a:pt x="1961" y="28"/>
                    <a:pt x="2063" y="28"/>
                  </a:cubicBezTo>
                  <a:cubicBezTo>
                    <a:pt x="2265" y="28"/>
                    <a:pt x="2467" y="64"/>
                    <a:pt x="2655" y="139"/>
                  </a:cubicBezTo>
                  <a:cubicBezTo>
                    <a:pt x="2657" y="140"/>
                    <a:pt x="2659" y="140"/>
                    <a:pt x="2661" y="140"/>
                  </a:cubicBezTo>
                  <a:cubicBezTo>
                    <a:pt x="2666" y="140"/>
                    <a:pt x="2669" y="137"/>
                    <a:pt x="2672" y="130"/>
                  </a:cubicBezTo>
                  <a:cubicBezTo>
                    <a:pt x="2676" y="126"/>
                    <a:pt x="2672" y="118"/>
                    <a:pt x="2667" y="114"/>
                  </a:cubicBezTo>
                  <a:cubicBezTo>
                    <a:pt x="2473" y="39"/>
                    <a:pt x="2268" y="1"/>
                    <a:pt x="2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4"/>
            <p:cNvSpPr/>
            <p:nvPr/>
          </p:nvSpPr>
          <p:spPr>
            <a:xfrm>
              <a:off x="5501076" y="4184530"/>
              <a:ext cx="110445" cy="13541"/>
            </a:xfrm>
            <a:custGeom>
              <a:avLst/>
              <a:gdLst/>
              <a:ahLst/>
              <a:cxnLst/>
              <a:rect l="l" t="t" r="r" b="b"/>
              <a:pathLst>
                <a:path w="522" h="64" extrusionOk="0">
                  <a:moveTo>
                    <a:pt x="227" y="0"/>
                  </a:moveTo>
                  <a:cubicBezTo>
                    <a:pt x="154" y="0"/>
                    <a:pt x="81" y="7"/>
                    <a:pt x="9" y="22"/>
                  </a:cubicBezTo>
                  <a:cubicBezTo>
                    <a:pt x="4" y="26"/>
                    <a:pt x="0" y="30"/>
                    <a:pt x="0" y="39"/>
                  </a:cubicBezTo>
                  <a:cubicBezTo>
                    <a:pt x="4" y="47"/>
                    <a:pt x="9" y="51"/>
                    <a:pt x="17" y="51"/>
                  </a:cubicBezTo>
                  <a:cubicBezTo>
                    <a:pt x="88" y="34"/>
                    <a:pt x="161" y="26"/>
                    <a:pt x="235" y="26"/>
                  </a:cubicBezTo>
                  <a:cubicBezTo>
                    <a:pt x="325" y="26"/>
                    <a:pt x="416" y="38"/>
                    <a:pt x="505" y="64"/>
                  </a:cubicBezTo>
                  <a:cubicBezTo>
                    <a:pt x="514" y="64"/>
                    <a:pt x="518" y="60"/>
                    <a:pt x="518" y="55"/>
                  </a:cubicBezTo>
                  <a:cubicBezTo>
                    <a:pt x="522" y="47"/>
                    <a:pt x="518" y="39"/>
                    <a:pt x="509" y="39"/>
                  </a:cubicBezTo>
                  <a:cubicBezTo>
                    <a:pt x="417" y="13"/>
                    <a:pt x="322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4"/>
            <p:cNvSpPr/>
            <p:nvPr/>
          </p:nvSpPr>
          <p:spPr>
            <a:xfrm>
              <a:off x="5531120" y="4111957"/>
              <a:ext cx="210311" cy="34064"/>
            </a:xfrm>
            <a:custGeom>
              <a:avLst/>
              <a:gdLst/>
              <a:ahLst/>
              <a:cxnLst/>
              <a:rect l="l" t="t" r="r" b="b"/>
              <a:pathLst>
                <a:path w="994" h="161" extrusionOk="0">
                  <a:moveTo>
                    <a:pt x="317" y="0"/>
                  </a:moveTo>
                  <a:cubicBezTo>
                    <a:pt x="215" y="0"/>
                    <a:pt x="114" y="9"/>
                    <a:pt x="13" y="27"/>
                  </a:cubicBezTo>
                  <a:cubicBezTo>
                    <a:pt x="0" y="31"/>
                    <a:pt x="4" y="52"/>
                    <a:pt x="17" y="52"/>
                  </a:cubicBezTo>
                  <a:cubicBezTo>
                    <a:pt x="114" y="36"/>
                    <a:pt x="211" y="28"/>
                    <a:pt x="308" y="28"/>
                  </a:cubicBezTo>
                  <a:cubicBezTo>
                    <a:pt x="536" y="28"/>
                    <a:pt x="763" y="72"/>
                    <a:pt x="977" y="160"/>
                  </a:cubicBezTo>
                  <a:lnTo>
                    <a:pt x="981" y="160"/>
                  </a:lnTo>
                  <a:cubicBezTo>
                    <a:pt x="985" y="160"/>
                    <a:pt x="989" y="156"/>
                    <a:pt x="994" y="152"/>
                  </a:cubicBezTo>
                  <a:cubicBezTo>
                    <a:pt x="994" y="148"/>
                    <a:pt x="994" y="140"/>
                    <a:pt x="985" y="135"/>
                  </a:cubicBezTo>
                  <a:cubicBezTo>
                    <a:pt x="774" y="46"/>
                    <a:pt x="546" y="0"/>
                    <a:pt x="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4"/>
            <p:cNvSpPr/>
            <p:nvPr/>
          </p:nvSpPr>
          <p:spPr>
            <a:xfrm>
              <a:off x="5736776" y="4051234"/>
              <a:ext cx="128217" cy="93942"/>
            </a:xfrm>
            <a:custGeom>
              <a:avLst/>
              <a:gdLst/>
              <a:ahLst/>
              <a:cxnLst/>
              <a:rect l="l" t="t" r="r" b="b"/>
              <a:pathLst>
                <a:path w="606" h="444" extrusionOk="0">
                  <a:moveTo>
                    <a:pt x="22" y="1"/>
                  </a:moveTo>
                  <a:cubicBezTo>
                    <a:pt x="9" y="1"/>
                    <a:pt x="1" y="22"/>
                    <a:pt x="13" y="26"/>
                  </a:cubicBezTo>
                  <a:cubicBezTo>
                    <a:pt x="239" y="109"/>
                    <a:pt x="435" y="251"/>
                    <a:pt x="581" y="439"/>
                  </a:cubicBezTo>
                  <a:cubicBezTo>
                    <a:pt x="581" y="439"/>
                    <a:pt x="585" y="443"/>
                    <a:pt x="589" y="443"/>
                  </a:cubicBezTo>
                  <a:cubicBezTo>
                    <a:pt x="593" y="443"/>
                    <a:pt x="598" y="439"/>
                    <a:pt x="602" y="439"/>
                  </a:cubicBezTo>
                  <a:cubicBezTo>
                    <a:pt x="606" y="435"/>
                    <a:pt x="606" y="427"/>
                    <a:pt x="602" y="418"/>
                  </a:cubicBezTo>
                  <a:cubicBezTo>
                    <a:pt x="451" y="230"/>
                    <a:pt x="251" y="84"/>
                    <a:pt x="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4"/>
            <p:cNvSpPr/>
            <p:nvPr/>
          </p:nvSpPr>
          <p:spPr>
            <a:xfrm>
              <a:off x="5516944" y="4253293"/>
              <a:ext cx="85478" cy="96692"/>
            </a:xfrm>
            <a:custGeom>
              <a:avLst/>
              <a:gdLst/>
              <a:ahLst/>
              <a:cxnLst/>
              <a:rect l="l" t="t" r="r" b="b"/>
              <a:pathLst>
                <a:path w="404" h="457" extrusionOk="0">
                  <a:moveTo>
                    <a:pt x="389" y="1"/>
                  </a:moveTo>
                  <a:cubicBezTo>
                    <a:pt x="386" y="1"/>
                    <a:pt x="383" y="2"/>
                    <a:pt x="380" y="6"/>
                  </a:cubicBezTo>
                  <a:cubicBezTo>
                    <a:pt x="288" y="177"/>
                    <a:pt x="163" y="323"/>
                    <a:pt x="4" y="432"/>
                  </a:cubicBezTo>
                  <a:cubicBezTo>
                    <a:pt x="0" y="436"/>
                    <a:pt x="0" y="444"/>
                    <a:pt x="4" y="452"/>
                  </a:cubicBezTo>
                  <a:cubicBezTo>
                    <a:pt x="4" y="452"/>
                    <a:pt x="9" y="457"/>
                    <a:pt x="13" y="457"/>
                  </a:cubicBezTo>
                  <a:cubicBezTo>
                    <a:pt x="17" y="457"/>
                    <a:pt x="17" y="457"/>
                    <a:pt x="21" y="452"/>
                  </a:cubicBezTo>
                  <a:cubicBezTo>
                    <a:pt x="180" y="340"/>
                    <a:pt x="309" y="190"/>
                    <a:pt x="401" y="18"/>
                  </a:cubicBezTo>
                  <a:cubicBezTo>
                    <a:pt x="404" y="10"/>
                    <a:pt x="397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4"/>
            <p:cNvSpPr/>
            <p:nvPr/>
          </p:nvSpPr>
          <p:spPr>
            <a:xfrm>
              <a:off x="5639661" y="4187280"/>
              <a:ext cx="99019" cy="180478"/>
            </a:xfrm>
            <a:custGeom>
              <a:avLst/>
              <a:gdLst/>
              <a:ahLst/>
              <a:cxnLst/>
              <a:rect l="l" t="t" r="r" b="b"/>
              <a:pathLst>
                <a:path w="468" h="853" extrusionOk="0">
                  <a:moveTo>
                    <a:pt x="456" y="1"/>
                  </a:moveTo>
                  <a:cubicBezTo>
                    <a:pt x="447" y="1"/>
                    <a:pt x="443" y="5"/>
                    <a:pt x="439" y="13"/>
                  </a:cubicBezTo>
                  <a:cubicBezTo>
                    <a:pt x="393" y="326"/>
                    <a:pt x="238" y="614"/>
                    <a:pt x="9" y="831"/>
                  </a:cubicBezTo>
                  <a:cubicBezTo>
                    <a:pt x="1" y="835"/>
                    <a:pt x="1" y="844"/>
                    <a:pt x="9" y="848"/>
                  </a:cubicBezTo>
                  <a:cubicBezTo>
                    <a:pt x="9" y="852"/>
                    <a:pt x="13" y="852"/>
                    <a:pt x="17" y="852"/>
                  </a:cubicBezTo>
                  <a:lnTo>
                    <a:pt x="26" y="852"/>
                  </a:lnTo>
                  <a:cubicBezTo>
                    <a:pt x="263" y="631"/>
                    <a:pt x="418" y="335"/>
                    <a:pt x="468" y="17"/>
                  </a:cubicBezTo>
                  <a:cubicBezTo>
                    <a:pt x="468" y="9"/>
                    <a:pt x="464" y="1"/>
                    <a:pt x="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4"/>
            <p:cNvSpPr/>
            <p:nvPr/>
          </p:nvSpPr>
          <p:spPr>
            <a:xfrm>
              <a:off x="5784593" y="4181356"/>
              <a:ext cx="179420" cy="121870"/>
            </a:xfrm>
            <a:custGeom>
              <a:avLst/>
              <a:gdLst/>
              <a:ahLst/>
              <a:cxnLst/>
              <a:rect l="l" t="t" r="r" b="b"/>
              <a:pathLst>
                <a:path w="848" h="576" extrusionOk="0">
                  <a:moveTo>
                    <a:pt x="835" y="0"/>
                  </a:moveTo>
                  <a:cubicBezTo>
                    <a:pt x="832" y="0"/>
                    <a:pt x="829" y="1"/>
                    <a:pt x="827" y="4"/>
                  </a:cubicBezTo>
                  <a:cubicBezTo>
                    <a:pt x="597" y="221"/>
                    <a:pt x="338" y="463"/>
                    <a:pt x="13" y="550"/>
                  </a:cubicBezTo>
                  <a:cubicBezTo>
                    <a:pt x="4" y="550"/>
                    <a:pt x="0" y="559"/>
                    <a:pt x="0" y="567"/>
                  </a:cubicBezTo>
                  <a:cubicBezTo>
                    <a:pt x="4" y="571"/>
                    <a:pt x="8" y="575"/>
                    <a:pt x="13" y="575"/>
                  </a:cubicBezTo>
                  <a:lnTo>
                    <a:pt x="17" y="575"/>
                  </a:lnTo>
                  <a:cubicBezTo>
                    <a:pt x="351" y="488"/>
                    <a:pt x="614" y="241"/>
                    <a:pt x="843" y="24"/>
                  </a:cubicBezTo>
                  <a:cubicBezTo>
                    <a:pt x="847" y="16"/>
                    <a:pt x="847" y="12"/>
                    <a:pt x="843" y="4"/>
                  </a:cubicBezTo>
                  <a:cubicBezTo>
                    <a:pt x="841" y="1"/>
                    <a:pt x="838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4"/>
            <p:cNvSpPr/>
            <p:nvPr/>
          </p:nvSpPr>
          <p:spPr>
            <a:xfrm>
              <a:off x="5854203" y="4196590"/>
              <a:ext cx="69187" cy="19254"/>
            </a:xfrm>
            <a:custGeom>
              <a:avLst/>
              <a:gdLst/>
              <a:ahLst/>
              <a:cxnLst/>
              <a:rect l="l" t="t" r="r" b="b"/>
              <a:pathLst>
                <a:path w="327" h="91" extrusionOk="0">
                  <a:moveTo>
                    <a:pt x="269" y="1"/>
                  </a:moveTo>
                  <a:cubicBezTo>
                    <a:pt x="180" y="1"/>
                    <a:pt x="92" y="22"/>
                    <a:pt x="13" y="65"/>
                  </a:cubicBezTo>
                  <a:cubicBezTo>
                    <a:pt x="1" y="73"/>
                    <a:pt x="5" y="90"/>
                    <a:pt x="18" y="90"/>
                  </a:cubicBezTo>
                  <a:lnTo>
                    <a:pt x="26" y="90"/>
                  </a:lnTo>
                  <a:cubicBezTo>
                    <a:pt x="99" y="48"/>
                    <a:pt x="182" y="30"/>
                    <a:pt x="263" y="30"/>
                  </a:cubicBezTo>
                  <a:cubicBezTo>
                    <a:pt x="278" y="30"/>
                    <a:pt x="294" y="30"/>
                    <a:pt x="310" y="32"/>
                  </a:cubicBezTo>
                  <a:cubicBezTo>
                    <a:pt x="318" y="32"/>
                    <a:pt x="326" y="23"/>
                    <a:pt x="326" y="19"/>
                  </a:cubicBezTo>
                  <a:cubicBezTo>
                    <a:pt x="326" y="11"/>
                    <a:pt x="322" y="7"/>
                    <a:pt x="314" y="3"/>
                  </a:cubicBezTo>
                  <a:cubicBezTo>
                    <a:pt x="299" y="1"/>
                    <a:pt x="284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4"/>
            <p:cNvSpPr/>
            <p:nvPr/>
          </p:nvSpPr>
          <p:spPr>
            <a:xfrm>
              <a:off x="5863935" y="4222614"/>
              <a:ext cx="27717" cy="15234"/>
            </a:xfrm>
            <a:custGeom>
              <a:avLst/>
              <a:gdLst/>
              <a:ahLst/>
              <a:cxnLst/>
              <a:rect l="l" t="t" r="r" b="b"/>
              <a:pathLst>
                <a:path w="131" h="72" extrusionOk="0">
                  <a:moveTo>
                    <a:pt x="109" y="1"/>
                  </a:moveTo>
                  <a:lnTo>
                    <a:pt x="9" y="46"/>
                  </a:lnTo>
                  <a:cubicBezTo>
                    <a:pt x="1" y="51"/>
                    <a:pt x="1" y="59"/>
                    <a:pt x="1" y="63"/>
                  </a:cubicBezTo>
                  <a:cubicBezTo>
                    <a:pt x="5" y="72"/>
                    <a:pt x="9" y="72"/>
                    <a:pt x="13" y="72"/>
                  </a:cubicBezTo>
                  <a:lnTo>
                    <a:pt x="17" y="72"/>
                  </a:lnTo>
                  <a:lnTo>
                    <a:pt x="122" y="26"/>
                  </a:lnTo>
                  <a:cubicBezTo>
                    <a:pt x="126" y="21"/>
                    <a:pt x="130" y="17"/>
                    <a:pt x="126" y="9"/>
                  </a:cubicBezTo>
                  <a:cubicBezTo>
                    <a:pt x="126" y="1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4"/>
            <p:cNvSpPr/>
            <p:nvPr/>
          </p:nvSpPr>
          <p:spPr>
            <a:xfrm>
              <a:off x="5919581" y="4220498"/>
              <a:ext cx="29410" cy="67706"/>
            </a:xfrm>
            <a:custGeom>
              <a:avLst/>
              <a:gdLst/>
              <a:ahLst/>
              <a:cxnLst/>
              <a:rect l="l" t="t" r="r" b="b"/>
              <a:pathLst>
                <a:path w="139" h="320" extrusionOk="0">
                  <a:moveTo>
                    <a:pt x="107" y="1"/>
                  </a:moveTo>
                  <a:cubicBezTo>
                    <a:pt x="105" y="1"/>
                    <a:pt x="103" y="1"/>
                    <a:pt x="101" y="2"/>
                  </a:cubicBezTo>
                  <a:cubicBezTo>
                    <a:pt x="97" y="2"/>
                    <a:pt x="93" y="6"/>
                    <a:pt x="93" y="15"/>
                  </a:cubicBezTo>
                  <a:cubicBezTo>
                    <a:pt x="109" y="119"/>
                    <a:pt x="80" y="223"/>
                    <a:pt x="9" y="299"/>
                  </a:cubicBezTo>
                  <a:cubicBezTo>
                    <a:pt x="1" y="303"/>
                    <a:pt x="1" y="311"/>
                    <a:pt x="9" y="315"/>
                  </a:cubicBezTo>
                  <a:cubicBezTo>
                    <a:pt x="9" y="319"/>
                    <a:pt x="13" y="319"/>
                    <a:pt x="17" y="319"/>
                  </a:cubicBezTo>
                  <a:cubicBezTo>
                    <a:pt x="22" y="319"/>
                    <a:pt x="22" y="319"/>
                    <a:pt x="26" y="315"/>
                  </a:cubicBezTo>
                  <a:cubicBezTo>
                    <a:pt x="105" y="236"/>
                    <a:pt x="138" y="119"/>
                    <a:pt x="118" y="11"/>
                  </a:cubicBezTo>
                  <a:cubicBezTo>
                    <a:pt x="118" y="4"/>
                    <a:pt x="113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4"/>
            <p:cNvSpPr/>
            <p:nvPr/>
          </p:nvSpPr>
          <p:spPr>
            <a:xfrm>
              <a:off x="5916195" y="4243561"/>
              <a:ext cx="14176" cy="22639"/>
            </a:xfrm>
            <a:custGeom>
              <a:avLst/>
              <a:gdLst/>
              <a:ahLst/>
              <a:cxnLst/>
              <a:rect l="l" t="t" r="r" b="b"/>
              <a:pathLst>
                <a:path w="67" h="107" extrusionOk="0">
                  <a:moveTo>
                    <a:pt x="41" y="0"/>
                  </a:moveTo>
                  <a:cubicBezTo>
                    <a:pt x="38" y="0"/>
                    <a:pt x="36" y="1"/>
                    <a:pt x="33" y="2"/>
                  </a:cubicBezTo>
                  <a:cubicBezTo>
                    <a:pt x="29" y="2"/>
                    <a:pt x="25" y="10"/>
                    <a:pt x="29" y="18"/>
                  </a:cubicBezTo>
                  <a:cubicBezTo>
                    <a:pt x="38" y="39"/>
                    <a:pt x="29" y="64"/>
                    <a:pt x="13" y="81"/>
                  </a:cubicBezTo>
                  <a:cubicBezTo>
                    <a:pt x="0" y="89"/>
                    <a:pt x="8" y="106"/>
                    <a:pt x="21" y="106"/>
                  </a:cubicBezTo>
                  <a:cubicBezTo>
                    <a:pt x="21" y="106"/>
                    <a:pt x="25" y="106"/>
                    <a:pt x="29" y="102"/>
                  </a:cubicBezTo>
                  <a:cubicBezTo>
                    <a:pt x="54" y="81"/>
                    <a:pt x="67" y="39"/>
                    <a:pt x="50" y="6"/>
                  </a:cubicBezTo>
                  <a:cubicBezTo>
                    <a:pt x="50" y="3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4"/>
            <p:cNvSpPr/>
            <p:nvPr/>
          </p:nvSpPr>
          <p:spPr>
            <a:xfrm>
              <a:off x="5959358" y="4182625"/>
              <a:ext cx="171591" cy="132026"/>
            </a:xfrm>
            <a:custGeom>
              <a:avLst/>
              <a:gdLst/>
              <a:ahLst/>
              <a:cxnLst/>
              <a:rect l="l" t="t" r="r" b="b"/>
              <a:pathLst>
                <a:path w="811" h="624" extrusionOk="0">
                  <a:moveTo>
                    <a:pt x="13" y="1"/>
                  </a:moveTo>
                  <a:cubicBezTo>
                    <a:pt x="8" y="1"/>
                    <a:pt x="5" y="7"/>
                    <a:pt x="5" y="14"/>
                  </a:cubicBezTo>
                  <a:cubicBezTo>
                    <a:pt x="1" y="18"/>
                    <a:pt x="9" y="27"/>
                    <a:pt x="17" y="27"/>
                  </a:cubicBezTo>
                  <a:cubicBezTo>
                    <a:pt x="368" y="48"/>
                    <a:pt x="673" y="277"/>
                    <a:pt x="785" y="611"/>
                  </a:cubicBezTo>
                  <a:cubicBezTo>
                    <a:pt x="785" y="620"/>
                    <a:pt x="794" y="620"/>
                    <a:pt x="798" y="624"/>
                  </a:cubicBezTo>
                  <a:lnTo>
                    <a:pt x="802" y="620"/>
                  </a:lnTo>
                  <a:cubicBezTo>
                    <a:pt x="806" y="620"/>
                    <a:pt x="810" y="611"/>
                    <a:pt x="810" y="603"/>
                  </a:cubicBezTo>
                  <a:cubicBezTo>
                    <a:pt x="693" y="261"/>
                    <a:pt x="380" y="23"/>
                    <a:pt x="17" y="2"/>
                  </a:cubicBezTo>
                  <a:cubicBezTo>
                    <a:pt x="16" y="1"/>
                    <a:pt x="14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4"/>
            <p:cNvSpPr/>
            <p:nvPr/>
          </p:nvSpPr>
          <p:spPr>
            <a:xfrm>
              <a:off x="5981362" y="4203360"/>
              <a:ext cx="38296" cy="51202"/>
            </a:xfrm>
            <a:custGeom>
              <a:avLst/>
              <a:gdLst/>
              <a:ahLst/>
              <a:cxnLst/>
              <a:rect l="l" t="t" r="r" b="b"/>
              <a:pathLst>
                <a:path w="181" h="242" extrusionOk="0">
                  <a:moveTo>
                    <a:pt x="17" y="1"/>
                  </a:moveTo>
                  <a:cubicBezTo>
                    <a:pt x="13" y="1"/>
                    <a:pt x="9" y="2"/>
                    <a:pt x="5" y="4"/>
                  </a:cubicBezTo>
                  <a:cubicBezTo>
                    <a:pt x="1" y="8"/>
                    <a:pt x="1" y="16"/>
                    <a:pt x="5" y="21"/>
                  </a:cubicBezTo>
                  <a:cubicBezTo>
                    <a:pt x="72" y="79"/>
                    <a:pt x="122" y="150"/>
                    <a:pt x="151" y="229"/>
                  </a:cubicBezTo>
                  <a:cubicBezTo>
                    <a:pt x="155" y="234"/>
                    <a:pt x="160" y="238"/>
                    <a:pt x="164" y="238"/>
                  </a:cubicBezTo>
                  <a:cubicBezTo>
                    <a:pt x="164" y="242"/>
                    <a:pt x="168" y="242"/>
                    <a:pt x="168" y="242"/>
                  </a:cubicBezTo>
                  <a:cubicBezTo>
                    <a:pt x="176" y="238"/>
                    <a:pt x="180" y="229"/>
                    <a:pt x="176" y="225"/>
                  </a:cubicBezTo>
                  <a:cubicBezTo>
                    <a:pt x="143" y="137"/>
                    <a:pt x="93" y="62"/>
                    <a:pt x="26" y="4"/>
                  </a:cubicBezTo>
                  <a:cubicBezTo>
                    <a:pt x="24" y="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4"/>
            <p:cNvSpPr/>
            <p:nvPr/>
          </p:nvSpPr>
          <p:spPr>
            <a:xfrm>
              <a:off x="6013311" y="4225576"/>
              <a:ext cx="23062" cy="27294"/>
            </a:xfrm>
            <a:custGeom>
              <a:avLst/>
              <a:gdLst/>
              <a:ahLst/>
              <a:cxnLst/>
              <a:rect l="l" t="t" r="r" b="b"/>
              <a:pathLst>
                <a:path w="109" h="129" extrusionOk="0">
                  <a:moveTo>
                    <a:pt x="13" y="0"/>
                  </a:moveTo>
                  <a:cubicBezTo>
                    <a:pt x="10" y="0"/>
                    <a:pt x="6" y="1"/>
                    <a:pt x="4" y="3"/>
                  </a:cubicBezTo>
                  <a:cubicBezTo>
                    <a:pt x="0" y="7"/>
                    <a:pt x="0" y="16"/>
                    <a:pt x="4" y="20"/>
                  </a:cubicBezTo>
                  <a:lnTo>
                    <a:pt x="84" y="120"/>
                  </a:lnTo>
                  <a:cubicBezTo>
                    <a:pt x="88" y="124"/>
                    <a:pt x="92" y="124"/>
                    <a:pt x="96" y="129"/>
                  </a:cubicBezTo>
                  <a:cubicBezTo>
                    <a:pt x="100" y="124"/>
                    <a:pt x="100" y="124"/>
                    <a:pt x="105" y="120"/>
                  </a:cubicBezTo>
                  <a:cubicBezTo>
                    <a:pt x="109" y="116"/>
                    <a:pt x="109" y="108"/>
                    <a:pt x="105" y="103"/>
                  </a:cubicBezTo>
                  <a:lnTo>
                    <a:pt x="25" y="3"/>
                  </a:lnTo>
                  <a:cubicBezTo>
                    <a:pt x="21" y="1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4"/>
            <p:cNvSpPr/>
            <p:nvPr/>
          </p:nvSpPr>
          <p:spPr>
            <a:xfrm>
              <a:off x="6047586" y="4246734"/>
              <a:ext cx="20523" cy="22851"/>
            </a:xfrm>
            <a:custGeom>
              <a:avLst/>
              <a:gdLst/>
              <a:ahLst/>
              <a:cxnLst/>
              <a:rect l="l" t="t" r="r" b="b"/>
              <a:pathLst>
                <a:path w="97" h="108" extrusionOk="0">
                  <a:moveTo>
                    <a:pt x="17" y="0"/>
                  </a:moveTo>
                  <a:cubicBezTo>
                    <a:pt x="13" y="0"/>
                    <a:pt x="9" y="1"/>
                    <a:pt x="5" y="3"/>
                  </a:cubicBezTo>
                  <a:cubicBezTo>
                    <a:pt x="1" y="8"/>
                    <a:pt x="1" y="16"/>
                    <a:pt x="5" y="24"/>
                  </a:cubicBezTo>
                  <a:lnTo>
                    <a:pt x="72" y="104"/>
                  </a:lnTo>
                  <a:cubicBezTo>
                    <a:pt x="76" y="108"/>
                    <a:pt x="80" y="108"/>
                    <a:pt x="84" y="108"/>
                  </a:cubicBezTo>
                  <a:cubicBezTo>
                    <a:pt x="89" y="108"/>
                    <a:pt x="89" y="108"/>
                    <a:pt x="93" y="104"/>
                  </a:cubicBezTo>
                  <a:cubicBezTo>
                    <a:pt x="97" y="99"/>
                    <a:pt x="97" y="91"/>
                    <a:pt x="93" y="87"/>
                  </a:cubicBezTo>
                  <a:lnTo>
                    <a:pt x="26" y="3"/>
                  </a:lnTo>
                  <a:cubicBezTo>
                    <a:pt x="24" y="1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4"/>
            <p:cNvSpPr/>
            <p:nvPr/>
          </p:nvSpPr>
          <p:spPr>
            <a:xfrm>
              <a:off x="6063667" y="4195320"/>
              <a:ext cx="21370" cy="6347"/>
            </a:xfrm>
            <a:custGeom>
              <a:avLst/>
              <a:gdLst/>
              <a:ahLst/>
              <a:cxnLst/>
              <a:rect l="l" t="t" r="r" b="b"/>
              <a:pathLst>
                <a:path w="101" h="30" extrusionOk="0">
                  <a:moveTo>
                    <a:pt x="13" y="0"/>
                  </a:moveTo>
                  <a:cubicBezTo>
                    <a:pt x="4" y="0"/>
                    <a:pt x="0" y="9"/>
                    <a:pt x="0" y="13"/>
                  </a:cubicBezTo>
                  <a:cubicBezTo>
                    <a:pt x="0" y="21"/>
                    <a:pt x="4" y="29"/>
                    <a:pt x="13" y="29"/>
                  </a:cubicBezTo>
                  <a:lnTo>
                    <a:pt x="88" y="29"/>
                  </a:lnTo>
                  <a:cubicBezTo>
                    <a:pt x="96" y="29"/>
                    <a:pt x="100" y="21"/>
                    <a:pt x="100" y="13"/>
                  </a:cubicBezTo>
                  <a:cubicBezTo>
                    <a:pt x="100" y="9"/>
                    <a:pt x="96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4"/>
            <p:cNvSpPr/>
            <p:nvPr/>
          </p:nvSpPr>
          <p:spPr>
            <a:xfrm>
              <a:off x="6039758" y="4182625"/>
              <a:ext cx="17773" cy="7617"/>
            </a:xfrm>
            <a:custGeom>
              <a:avLst/>
              <a:gdLst/>
              <a:ahLst/>
              <a:cxnLst/>
              <a:rect l="l" t="t" r="r" b="b"/>
              <a:pathLst>
                <a:path w="84" h="36" extrusionOk="0">
                  <a:moveTo>
                    <a:pt x="74" y="0"/>
                  </a:moveTo>
                  <a:cubicBezTo>
                    <a:pt x="72" y="0"/>
                    <a:pt x="69" y="1"/>
                    <a:pt x="67" y="2"/>
                  </a:cubicBezTo>
                  <a:lnTo>
                    <a:pt x="13" y="10"/>
                  </a:lnTo>
                  <a:cubicBezTo>
                    <a:pt x="5" y="10"/>
                    <a:pt x="0" y="18"/>
                    <a:pt x="0" y="23"/>
                  </a:cubicBezTo>
                  <a:cubicBezTo>
                    <a:pt x="5" y="31"/>
                    <a:pt x="9" y="35"/>
                    <a:pt x="13" y="35"/>
                  </a:cubicBezTo>
                  <a:lnTo>
                    <a:pt x="17" y="35"/>
                  </a:lnTo>
                  <a:lnTo>
                    <a:pt x="71" y="27"/>
                  </a:lnTo>
                  <a:cubicBezTo>
                    <a:pt x="80" y="23"/>
                    <a:pt x="84" y="18"/>
                    <a:pt x="84" y="10"/>
                  </a:cubicBezTo>
                  <a:cubicBezTo>
                    <a:pt x="84" y="4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4"/>
            <p:cNvSpPr/>
            <p:nvPr/>
          </p:nvSpPr>
          <p:spPr>
            <a:xfrm>
              <a:off x="5960204" y="4140098"/>
              <a:ext cx="431200" cy="156146"/>
            </a:xfrm>
            <a:custGeom>
              <a:avLst/>
              <a:gdLst/>
              <a:ahLst/>
              <a:cxnLst/>
              <a:rect l="l" t="t" r="r" b="b"/>
              <a:pathLst>
                <a:path w="2038" h="738" extrusionOk="0">
                  <a:moveTo>
                    <a:pt x="654" y="1"/>
                  </a:moveTo>
                  <a:cubicBezTo>
                    <a:pt x="429" y="1"/>
                    <a:pt x="204" y="62"/>
                    <a:pt x="5" y="182"/>
                  </a:cubicBezTo>
                  <a:cubicBezTo>
                    <a:pt x="1" y="186"/>
                    <a:pt x="1" y="194"/>
                    <a:pt x="1" y="203"/>
                  </a:cubicBezTo>
                  <a:cubicBezTo>
                    <a:pt x="5" y="207"/>
                    <a:pt x="13" y="207"/>
                    <a:pt x="22" y="207"/>
                  </a:cubicBezTo>
                  <a:cubicBezTo>
                    <a:pt x="213" y="88"/>
                    <a:pt x="431" y="27"/>
                    <a:pt x="650" y="27"/>
                  </a:cubicBezTo>
                  <a:cubicBezTo>
                    <a:pt x="799" y="27"/>
                    <a:pt x="948" y="55"/>
                    <a:pt x="1090" y="111"/>
                  </a:cubicBezTo>
                  <a:cubicBezTo>
                    <a:pt x="1303" y="194"/>
                    <a:pt x="1483" y="336"/>
                    <a:pt x="1662" y="478"/>
                  </a:cubicBezTo>
                  <a:cubicBezTo>
                    <a:pt x="1775" y="570"/>
                    <a:pt x="1892" y="654"/>
                    <a:pt x="2013" y="733"/>
                  </a:cubicBezTo>
                  <a:lnTo>
                    <a:pt x="2021" y="733"/>
                  </a:lnTo>
                  <a:lnTo>
                    <a:pt x="2021" y="737"/>
                  </a:lnTo>
                  <a:cubicBezTo>
                    <a:pt x="2034" y="737"/>
                    <a:pt x="2038" y="720"/>
                    <a:pt x="2025" y="712"/>
                  </a:cubicBezTo>
                  <a:cubicBezTo>
                    <a:pt x="1904" y="633"/>
                    <a:pt x="1787" y="549"/>
                    <a:pt x="1675" y="457"/>
                  </a:cubicBezTo>
                  <a:cubicBezTo>
                    <a:pt x="1499" y="320"/>
                    <a:pt x="1316" y="174"/>
                    <a:pt x="1103" y="86"/>
                  </a:cubicBezTo>
                  <a:cubicBezTo>
                    <a:pt x="958" y="29"/>
                    <a:pt x="806" y="1"/>
                    <a:pt x="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4"/>
            <p:cNvSpPr/>
            <p:nvPr/>
          </p:nvSpPr>
          <p:spPr>
            <a:xfrm>
              <a:off x="6135604" y="4175432"/>
              <a:ext cx="101347" cy="126102"/>
            </a:xfrm>
            <a:custGeom>
              <a:avLst/>
              <a:gdLst/>
              <a:ahLst/>
              <a:cxnLst/>
              <a:rect l="l" t="t" r="r" b="b"/>
              <a:pathLst>
                <a:path w="479" h="596" extrusionOk="0">
                  <a:moveTo>
                    <a:pt x="20" y="0"/>
                  </a:moveTo>
                  <a:cubicBezTo>
                    <a:pt x="10" y="0"/>
                    <a:pt x="1" y="13"/>
                    <a:pt x="11" y="23"/>
                  </a:cubicBezTo>
                  <a:cubicBezTo>
                    <a:pt x="190" y="186"/>
                    <a:pt x="340" y="378"/>
                    <a:pt x="453" y="591"/>
                  </a:cubicBezTo>
                  <a:cubicBezTo>
                    <a:pt x="457" y="595"/>
                    <a:pt x="462" y="595"/>
                    <a:pt x="466" y="595"/>
                  </a:cubicBezTo>
                  <a:lnTo>
                    <a:pt x="470" y="595"/>
                  </a:lnTo>
                  <a:cubicBezTo>
                    <a:pt x="478" y="591"/>
                    <a:pt x="478" y="583"/>
                    <a:pt x="474" y="578"/>
                  </a:cubicBezTo>
                  <a:cubicBezTo>
                    <a:pt x="361" y="361"/>
                    <a:pt x="207" y="169"/>
                    <a:pt x="27" y="2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4"/>
            <p:cNvSpPr/>
            <p:nvPr/>
          </p:nvSpPr>
          <p:spPr>
            <a:xfrm>
              <a:off x="6195269" y="4201668"/>
              <a:ext cx="68129" cy="76804"/>
            </a:xfrm>
            <a:custGeom>
              <a:avLst/>
              <a:gdLst/>
              <a:ahLst/>
              <a:cxnLst/>
              <a:rect l="l" t="t" r="r" b="b"/>
              <a:pathLst>
                <a:path w="322" h="363" extrusionOk="0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0" y="8"/>
                    <a:pt x="0" y="16"/>
                    <a:pt x="4" y="20"/>
                  </a:cubicBezTo>
                  <a:lnTo>
                    <a:pt x="296" y="358"/>
                  </a:lnTo>
                  <a:cubicBezTo>
                    <a:pt x="296" y="363"/>
                    <a:pt x="301" y="363"/>
                    <a:pt x="305" y="363"/>
                  </a:cubicBezTo>
                  <a:cubicBezTo>
                    <a:pt x="309" y="363"/>
                    <a:pt x="313" y="363"/>
                    <a:pt x="313" y="358"/>
                  </a:cubicBezTo>
                  <a:cubicBezTo>
                    <a:pt x="321" y="354"/>
                    <a:pt x="321" y="346"/>
                    <a:pt x="313" y="342"/>
                  </a:cubicBezTo>
                  <a:lnTo>
                    <a:pt x="21" y="4"/>
                  </a:lnTo>
                  <a:cubicBezTo>
                    <a:pt x="19" y="1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4"/>
            <p:cNvSpPr/>
            <p:nvPr/>
          </p:nvSpPr>
          <p:spPr>
            <a:xfrm>
              <a:off x="6256204" y="4236155"/>
              <a:ext cx="31102" cy="30679"/>
            </a:xfrm>
            <a:custGeom>
              <a:avLst/>
              <a:gdLst/>
              <a:ahLst/>
              <a:cxnLst/>
              <a:rect l="l" t="t" r="r" b="b"/>
              <a:pathLst>
                <a:path w="147" h="145" extrusionOk="0">
                  <a:moveTo>
                    <a:pt x="13" y="0"/>
                  </a:moveTo>
                  <a:cubicBezTo>
                    <a:pt x="9" y="0"/>
                    <a:pt x="6" y="1"/>
                    <a:pt x="4" y="3"/>
                  </a:cubicBezTo>
                  <a:cubicBezTo>
                    <a:pt x="0" y="12"/>
                    <a:pt x="0" y="20"/>
                    <a:pt x="4" y="24"/>
                  </a:cubicBezTo>
                  <a:cubicBezTo>
                    <a:pt x="46" y="58"/>
                    <a:pt x="88" y="95"/>
                    <a:pt x="121" y="137"/>
                  </a:cubicBezTo>
                  <a:cubicBezTo>
                    <a:pt x="121" y="141"/>
                    <a:pt x="125" y="141"/>
                    <a:pt x="129" y="141"/>
                  </a:cubicBezTo>
                  <a:cubicBezTo>
                    <a:pt x="132" y="143"/>
                    <a:pt x="134" y="144"/>
                    <a:pt x="136" y="144"/>
                  </a:cubicBezTo>
                  <a:cubicBezTo>
                    <a:pt x="138" y="144"/>
                    <a:pt x="140" y="143"/>
                    <a:pt x="142" y="141"/>
                  </a:cubicBezTo>
                  <a:cubicBezTo>
                    <a:pt x="146" y="137"/>
                    <a:pt x="146" y="129"/>
                    <a:pt x="142" y="124"/>
                  </a:cubicBezTo>
                  <a:cubicBezTo>
                    <a:pt x="109" y="79"/>
                    <a:pt x="67" y="41"/>
                    <a:pt x="21" y="3"/>
                  </a:cubicBezTo>
                  <a:cubicBezTo>
                    <a:pt x="19" y="1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4"/>
            <p:cNvSpPr/>
            <p:nvPr/>
          </p:nvSpPr>
          <p:spPr>
            <a:xfrm>
              <a:off x="6299155" y="4263873"/>
              <a:ext cx="21581" cy="24332"/>
            </a:xfrm>
            <a:custGeom>
              <a:avLst/>
              <a:gdLst/>
              <a:ahLst/>
              <a:cxnLst/>
              <a:rect l="l" t="t" r="r" b="b"/>
              <a:pathLst>
                <a:path w="102" h="115" extrusionOk="0">
                  <a:moveTo>
                    <a:pt x="19" y="1"/>
                  </a:moveTo>
                  <a:cubicBezTo>
                    <a:pt x="9" y="1"/>
                    <a:pt x="1" y="11"/>
                    <a:pt x="10" y="23"/>
                  </a:cubicBezTo>
                  <a:lnTo>
                    <a:pt x="77" y="110"/>
                  </a:lnTo>
                  <a:cubicBezTo>
                    <a:pt x="77" y="114"/>
                    <a:pt x="81" y="114"/>
                    <a:pt x="85" y="114"/>
                  </a:cubicBezTo>
                  <a:lnTo>
                    <a:pt x="98" y="114"/>
                  </a:lnTo>
                  <a:cubicBezTo>
                    <a:pt x="102" y="110"/>
                    <a:pt x="102" y="102"/>
                    <a:pt x="98" y="94"/>
                  </a:cubicBezTo>
                  <a:lnTo>
                    <a:pt x="31" y="6"/>
                  </a:lnTo>
                  <a:cubicBezTo>
                    <a:pt x="27" y="2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4"/>
            <p:cNvSpPr/>
            <p:nvPr/>
          </p:nvSpPr>
          <p:spPr>
            <a:xfrm>
              <a:off x="6164802" y="4329251"/>
              <a:ext cx="27082" cy="30468"/>
            </a:xfrm>
            <a:custGeom>
              <a:avLst/>
              <a:gdLst/>
              <a:ahLst/>
              <a:cxnLst/>
              <a:rect l="l" t="t" r="r" b="b"/>
              <a:pathLst>
                <a:path w="128" h="144" extrusionOk="0">
                  <a:moveTo>
                    <a:pt x="16" y="1"/>
                  </a:moveTo>
                  <a:cubicBezTo>
                    <a:pt x="7" y="1"/>
                    <a:pt x="0" y="11"/>
                    <a:pt x="6" y="23"/>
                  </a:cubicBezTo>
                  <a:lnTo>
                    <a:pt x="102" y="139"/>
                  </a:lnTo>
                  <a:cubicBezTo>
                    <a:pt x="106" y="139"/>
                    <a:pt x="111" y="144"/>
                    <a:pt x="115" y="144"/>
                  </a:cubicBezTo>
                  <a:cubicBezTo>
                    <a:pt x="115" y="144"/>
                    <a:pt x="119" y="139"/>
                    <a:pt x="123" y="139"/>
                  </a:cubicBezTo>
                  <a:cubicBezTo>
                    <a:pt x="127" y="135"/>
                    <a:pt x="127" y="127"/>
                    <a:pt x="123" y="123"/>
                  </a:cubicBezTo>
                  <a:lnTo>
                    <a:pt x="27" y="6"/>
                  </a:lnTo>
                  <a:cubicBezTo>
                    <a:pt x="24" y="2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4"/>
            <p:cNvSpPr/>
            <p:nvPr/>
          </p:nvSpPr>
          <p:spPr>
            <a:xfrm>
              <a:off x="6164167" y="4115343"/>
              <a:ext cx="39142" cy="15657"/>
            </a:xfrm>
            <a:custGeom>
              <a:avLst/>
              <a:gdLst/>
              <a:ahLst/>
              <a:cxnLst/>
              <a:rect l="l" t="t" r="r" b="b"/>
              <a:pathLst>
                <a:path w="185" h="74" extrusionOk="0">
                  <a:moveTo>
                    <a:pt x="172" y="1"/>
                  </a:moveTo>
                  <a:cubicBezTo>
                    <a:pt x="170" y="1"/>
                    <a:pt x="169" y="1"/>
                    <a:pt x="168" y="3"/>
                  </a:cubicBezTo>
                  <a:lnTo>
                    <a:pt x="9" y="48"/>
                  </a:lnTo>
                  <a:cubicBezTo>
                    <a:pt x="1" y="53"/>
                    <a:pt x="1" y="57"/>
                    <a:pt x="1" y="65"/>
                  </a:cubicBezTo>
                  <a:cubicBezTo>
                    <a:pt x="1" y="69"/>
                    <a:pt x="9" y="73"/>
                    <a:pt x="13" y="73"/>
                  </a:cubicBezTo>
                  <a:lnTo>
                    <a:pt x="18" y="73"/>
                  </a:lnTo>
                  <a:lnTo>
                    <a:pt x="176" y="28"/>
                  </a:lnTo>
                  <a:cubicBezTo>
                    <a:pt x="180" y="23"/>
                    <a:pt x="185" y="15"/>
                    <a:pt x="185" y="11"/>
                  </a:cubicBezTo>
                  <a:cubicBezTo>
                    <a:pt x="182" y="5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4"/>
            <p:cNvSpPr/>
            <p:nvPr/>
          </p:nvSpPr>
          <p:spPr>
            <a:xfrm>
              <a:off x="6144913" y="4111111"/>
              <a:ext cx="20523" cy="11848"/>
            </a:xfrm>
            <a:custGeom>
              <a:avLst/>
              <a:gdLst/>
              <a:ahLst/>
              <a:cxnLst/>
              <a:rect l="l" t="t" r="r" b="b"/>
              <a:pathLst>
                <a:path w="97" h="56" extrusionOk="0">
                  <a:moveTo>
                    <a:pt x="82" y="0"/>
                  </a:moveTo>
                  <a:cubicBezTo>
                    <a:pt x="80" y="0"/>
                    <a:pt x="77" y="1"/>
                    <a:pt x="75" y="2"/>
                  </a:cubicBezTo>
                  <a:lnTo>
                    <a:pt x="13" y="31"/>
                  </a:lnTo>
                  <a:cubicBezTo>
                    <a:pt x="4" y="31"/>
                    <a:pt x="0" y="39"/>
                    <a:pt x="4" y="48"/>
                  </a:cubicBezTo>
                  <a:cubicBezTo>
                    <a:pt x="8" y="52"/>
                    <a:pt x="13" y="56"/>
                    <a:pt x="17" y="56"/>
                  </a:cubicBezTo>
                  <a:lnTo>
                    <a:pt x="21" y="56"/>
                  </a:lnTo>
                  <a:lnTo>
                    <a:pt x="88" y="27"/>
                  </a:lnTo>
                  <a:cubicBezTo>
                    <a:pt x="92" y="23"/>
                    <a:pt x="96" y="14"/>
                    <a:pt x="92" y="10"/>
                  </a:cubicBezTo>
                  <a:cubicBezTo>
                    <a:pt x="92" y="4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4"/>
            <p:cNvSpPr/>
            <p:nvPr/>
          </p:nvSpPr>
          <p:spPr>
            <a:xfrm>
              <a:off x="6114023" y="4120632"/>
              <a:ext cx="11637" cy="9521"/>
            </a:xfrm>
            <a:custGeom>
              <a:avLst/>
              <a:gdLst/>
              <a:ahLst/>
              <a:cxnLst/>
              <a:rect l="l" t="t" r="r" b="b"/>
              <a:pathLst>
                <a:path w="55" h="45" extrusionOk="0">
                  <a:moveTo>
                    <a:pt x="41" y="1"/>
                  </a:moveTo>
                  <a:cubicBezTo>
                    <a:pt x="38" y="1"/>
                    <a:pt x="36" y="1"/>
                    <a:pt x="33" y="3"/>
                  </a:cubicBezTo>
                  <a:lnTo>
                    <a:pt x="8" y="19"/>
                  </a:lnTo>
                  <a:cubicBezTo>
                    <a:pt x="4" y="23"/>
                    <a:pt x="0" y="32"/>
                    <a:pt x="8" y="36"/>
                  </a:cubicBezTo>
                  <a:cubicBezTo>
                    <a:pt x="8" y="40"/>
                    <a:pt x="13" y="44"/>
                    <a:pt x="17" y="44"/>
                  </a:cubicBezTo>
                  <a:cubicBezTo>
                    <a:pt x="21" y="44"/>
                    <a:pt x="21" y="40"/>
                    <a:pt x="25" y="40"/>
                  </a:cubicBezTo>
                  <a:lnTo>
                    <a:pt x="50" y="23"/>
                  </a:lnTo>
                  <a:cubicBezTo>
                    <a:pt x="54" y="19"/>
                    <a:pt x="54" y="11"/>
                    <a:pt x="54" y="7"/>
                  </a:cubicBezTo>
                  <a:cubicBezTo>
                    <a:pt x="51" y="4"/>
                    <a:pt x="46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4"/>
            <p:cNvSpPr/>
            <p:nvPr/>
          </p:nvSpPr>
          <p:spPr>
            <a:xfrm>
              <a:off x="6305502" y="4198071"/>
              <a:ext cx="19677" cy="8040"/>
            </a:xfrm>
            <a:custGeom>
              <a:avLst/>
              <a:gdLst/>
              <a:ahLst/>
              <a:cxnLst/>
              <a:rect l="l" t="t" r="r" b="b"/>
              <a:pathLst>
                <a:path w="93" h="38" extrusionOk="0">
                  <a:moveTo>
                    <a:pt x="41" y="1"/>
                  </a:moveTo>
                  <a:cubicBezTo>
                    <a:pt x="31" y="1"/>
                    <a:pt x="22" y="3"/>
                    <a:pt x="13" y="8"/>
                  </a:cubicBezTo>
                  <a:cubicBezTo>
                    <a:pt x="5" y="8"/>
                    <a:pt x="1" y="16"/>
                    <a:pt x="5" y="25"/>
                  </a:cubicBezTo>
                  <a:cubicBezTo>
                    <a:pt x="8" y="28"/>
                    <a:pt x="11" y="31"/>
                    <a:pt x="15" y="31"/>
                  </a:cubicBezTo>
                  <a:cubicBezTo>
                    <a:pt x="17" y="31"/>
                    <a:pt x="19" y="30"/>
                    <a:pt x="22" y="29"/>
                  </a:cubicBezTo>
                  <a:cubicBezTo>
                    <a:pt x="28" y="27"/>
                    <a:pt x="34" y="26"/>
                    <a:pt x="40" y="26"/>
                  </a:cubicBezTo>
                  <a:cubicBezTo>
                    <a:pt x="51" y="26"/>
                    <a:pt x="61" y="29"/>
                    <a:pt x="72" y="37"/>
                  </a:cubicBezTo>
                  <a:lnTo>
                    <a:pt x="80" y="37"/>
                  </a:lnTo>
                  <a:cubicBezTo>
                    <a:pt x="80" y="37"/>
                    <a:pt x="84" y="37"/>
                    <a:pt x="88" y="33"/>
                  </a:cubicBezTo>
                  <a:cubicBezTo>
                    <a:pt x="93" y="29"/>
                    <a:pt x="93" y="21"/>
                    <a:pt x="84" y="16"/>
                  </a:cubicBezTo>
                  <a:cubicBezTo>
                    <a:pt x="72" y="6"/>
                    <a:pt x="56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3" name="laser.wav"/>
          </p:stSnd>
        </p:sndAc>
      </p:transition>
    </mc:Choice>
    <mc:Fallback xmlns="">
      <p:transition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254</Words>
  <PresentationFormat>On-screen Show (16:9)</PresentationFormat>
  <Paragraphs>51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Montserrat</vt:lpstr>
      <vt:lpstr>Ranchers</vt:lpstr>
      <vt:lpstr>Times New Roman</vt:lpstr>
      <vt:lpstr>Trebuchet MS</vt:lpstr>
      <vt:lpstr>Wingdings 3</vt:lpstr>
      <vt:lpstr>Facet</vt:lpstr>
      <vt:lpstr>CHÀO CÔ VÀ TẬP THỂ LỚP 9.5 (BÀI LÀM CỦA HS)</vt:lpstr>
      <vt:lpstr>MỤC TIÊU BÀI THUYẾT TRÌNH</vt:lpstr>
      <vt:lpstr>Chủ đề:Thuyết minh về cây chuối</vt:lpstr>
      <vt:lpstr>PowerPoint Presentation</vt:lpstr>
      <vt:lpstr>01</vt:lpstr>
      <vt:lpstr>PowerPoint Presentation</vt:lpstr>
      <vt:lpstr>02</vt:lpstr>
      <vt:lpstr>PowerPoint Presentation</vt:lpstr>
      <vt:lpstr>03</vt:lpstr>
      <vt:lpstr>PowerPoint Presentation</vt:lpstr>
      <vt:lpstr>04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2021-11-29T13:52:18Z</dcterms:modified>
</cp:coreProperties>
</file>