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1" r:id="rId2"/>
    <p:sldId id="257" r:id="rId3"/>
    <p:sldId id="258" r:id="rId4"/>
    <p:sldId id="272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57E71-92F7-4681-BDFE-B9068E97D5D4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012D4-C627-41C8-8F43-A8A8AE4B4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3622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38</a:t>
            </a:r>
            <a:endParaRPr lang="en-US" sz="4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276600"/>
            <a:ext cx="6400800" cy="196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39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906343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463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905000"/>
            <a:ext cx="914400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   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Nhím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con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ra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bãi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cỏ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tìm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cái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ăn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.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Nó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phấn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chấn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khi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thấy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vô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số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quả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chín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thơm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ngon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.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Nhím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vội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chạy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về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gọi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bạn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chồn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.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Cả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hai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quay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lại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,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ăn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đến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no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nê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.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3706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524000" y="2514600"/>
            <a:ext cx="6934200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7000" dirty="0" err="1" smtClean="0">
                <a:latin typeface="HP001 5 hàng" pitchFamily="34" charset="0"/>
              </a:rPr>
              <a:t>Voi</a:t>
            </a:r>
            <a:r>
              <a:rPr lang="en-US" sz="7000" dirty="0" smtClean="0">
                <a:latin typeface="HP001 5 hàng" pitchFamily="34" charset="0"/>
              </a:rPr>
              <a:t> con </a:t>
            </a:r>
            <a:r>
              <a:rPr lang="en-US" sz="7000" dirty="0" err="1" smtClean="0">
                <a:latin typeface="HP001 5 hàng" pitchFamily="34" charset="0"/>
              </a:rPr>
              <a:t>có</a:t>
            </a:r>
            <a:r>
              <a:rPr lang="en-US" sz="7000" dirty="0" smtClean="0">
                <a:latin typeface="HP001 5 hàng" pitchFamily="34" charset="0"/>
              </a:rPr>
              <a:t> </a:t>
            </a:r>
            <a:r>
              <a:rPr lang="en-US" sz="7000" dirty="0" err="1" smtClean="0">
                <a:latin typeface="HP001 5 hàng" pitchFamily="34" charset="0"/>
              </a:rPr>
              <a:t>vòi</a:t>
            </a:r>
            <a:r>
              <a:rPr lang="en-US" sz="7000" dirty="0" smtClean="0">
                <a:latin typeface="HP001 5 hàng" pitchFamily="34" charset="0"/>
              </a:rPr>
              <a:t> </a:t>
            </a:r>
            <a:r>
              <a:rPr lang="en-US" sz="7000" dirty="0" err="1" smtClean="0">
                <a:latin typeface="HP001 5 hàng" pitchFamily="34" charset="0"/>
              </a:rPr>
              <a:t>dài</a:t>
            </a:r>
            <a:endParaRPr lang="en-US" sz="7000" dirty="0">
              <a:latin typeface="HP001 5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343400" cy="301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43200" y="0"/>
            <a:ext cx="64008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Hai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người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bạn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và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con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09600"/>
            <a:ext cx="4495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38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679403"/>
            <a:ext cx="4419600" cy="317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53</Words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2020-08-12T11:52:43Z</dcterms:created>
  <dcterms:modified xsi:type="dcterms:W3CDTF">2020-08-19T16:06:20Z</dcterms:modified>
</cp:coreProperties>
</file>