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43434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46"/>
  </p:normalViewPr>
  <p:slideViewPr>
    <p:cSldViewPr snapToGrid="0" snapToObjects="1">
      <p:cViewPr varScale="1">
        <p:scale>
          <a:sx n="47" d="100"/>
          <a:sy n="47" d="100"/>
        </p:scale>
        <p:origin x="53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350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E17E23"/>
            </a:solidFill>
            <a:ln w="9525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1B7F8D"/>
              </a:solidFill>
              <a:ln w="9525" cap="flat">
                <a:noFill/>
                <a:miter lim="400000"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100.0</c:v>
                </c:pt>
                <c:pt idx="1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E17E23"/>
            </a:solidFill>
            <a:ln w="9525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1B7F8D"/>
              </a:solidFill>
              <a:ln w="9525" cap="flat">
                <a:noFill/>
                <a:miter lim="400000"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100.0</c:v>
                </c:pt>
                <c:pt idx="1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E17E23"/>
            </a:solidFill>
            <a:ln w="9525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1B7F8D"/>
              </a:solidFill>
              <a:ln w="9525" cap="flat">
                <a:noFill/>
                <a:miter lim="400000"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100.0</c:v>
                </c:pt>
                <c:pt idx="1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598011"/>
          <c:y val="0.0421247"/>
          <c:w val="0.935199"/>
          <c:h val="0.886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E17E23"/>
            </a:solidFill>
            <a:ln w="9525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17.0</c:v>
                </c:pt>
                <c:pt idx="1">
                  <c:v>26.0</c:v>
                </c:pt>
                <c:pt idx="2">
                  <c:v>53.0</c:v>
                </c:pt>
                <c:pt idx="3">
                  <c:v>96.0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solidFill>
              <a:srgbClr val="1B7F8D"/>
            </a:solidFill>
            <a:ln w="9525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55.0</c:v>
                </c:pt>
                <c:pt idx="1">
                  <c:v>43.0</c:v>
                </c:pt>
                <c:pt idx="2">
                  <c:v>70.0</c:v>
                </c:pt>
                <c:pt idx="3">
                  <c:v>58.0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004864"/>
        <c:axId val="2129406864"/>
      </c:barChart>
      <c:catAx>
        <c:axId val="212800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FFFFFF"/>
                </a:solidFill>
                <a:latin typeface="Arial"/>
              </a:defRPr>
            </a:pPr>
            <a:endParaRPr lang="en-US"/>
          </a:p>
        </c:txPr>
        <c:crossAx val="2129406864"/>
        <c:crosses val="autoZero"/>
        <c:auto val="1"/>
        <c:lblAlgn val="ctr"/>
        <c:lblOffset val="100"/>
        <c:noMultiLvlLbl val="1"/>
      </c:catAx>
      <c:valAx>
        <c:axId val="212940686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FFFFFF"/>
                </a:solidFill>
                <a:latin typeface="Arial"/>
              </a:defRPr>
            </a:pPr>
            <a:endParaRPr lang="en-US"/>
          </a:p>
        </c:txPr>
        <c:crossAx val="2128004864"/>
        <c:crosses val="autoZero"/>
        <c:crossBetween val="between"/>
        <c:majorUnit val="25.0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F1E27-8651-AF4A-99C3-2F98D0D3CFE7}" type="datetimeFigureOut">
              <a:rPr lang="en-US" smtClean="0"/>
              <a:t>3/11/21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BB85B-CE8E-1448-8A32-1D2E57414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59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7" name="Shape 3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3700">
        <a:latin typeface="+mn-lt"/>
        <a:ea typeface="+mn-ea"/>
        <a:cs typeface="+mn-cs"/>
        <a:sym typeface="Arial"/>
      </a:defRPr>
    </a:lvl1pPr>
    <a:lvl2pPr indent="228600" latinLnBrk="0">
      <a:defRPr sz="3700">
        <a:latin typeface="+mn-lt"/>
        <a:ea typeface="+mn-ea"/>
        <a:cs typeface="+mn-cs"/>
        <a:sym typeface="Arial"/>
      </a:defRPr>
    </a:lvl2pPr>
    <a:lvl3pPr indent="457200" latinLnBrk="0">
      <a:defRPr sz="3700">
        <a:latin typeface="+mn-lt"/>
        <a:ea typeface="+mn-ea"/>
        <a:cs typeface="+mn-cs"/>
        <a:sym typeface="Arial"/>
      </a:defRPr>
    </a:lvl3pPr>
    <a:lvl4pPr indent="685800" latinLnBrk="0">
      <a:defRPr sz="3700">
        <a:latin typeface="+mn-lt"/>
        <a:ea typeface="+mn-ea"/>
        <a:cs typeface="+mn-cs"/>
        <a:sym typeface="Arial"/>
      </a:defRPr>
    </a:lvl4pPr>
    <a:lvl5pPr indent="914400" latinLnBrk="0">
      <a:defRPr sz="3700">
        <a:latin typeface="+mn-lt"/>
        <a:ea typeface="+mn-ea"/>
        <a:cs typeface="+mn-cs"/>
        <a:sym typeface="Arial"/>
      </a:defRPr>
    </a:lvl5pPr>
    <a:lvl6pPr indent="1143000" latinLnBrk="0">
      <a:defRPr sz="3700">
        <a:latin typeface="+mn-lt"/>
        <a:ea typeface="+mn-ea"/>
        <a:cs typeface="+mn-cs"/>
        <a:sym typeface="Arial"/>
      </a:defRPr>
    </a:lvl6pPr>
    <a:lvl7pPr indent="1371600" latinLnBrk="0">
      <a:defRPr sz="3700">
        <a:latin typeface="+mn-lt"/>
        <a:ea typeface="+mn-ea"/>
        <a:cs typeface="+mn-cs"/>
        <a:sym typeface="Arial"/>
      </a:defRPr>
    </a:lvl7pPr>
    <a:lvl8pPr indent="1600200" latinLnBrk="0">
      <a:defRPr sz="3700">
        <a:latin typeface="+mn-lt"/>
        <a:ea typeface="+mn-ea"/>
        <a:cs typeface="+mn-cs"/>
        <a:sym typeface="Arial"/>
      </a:defRPr>
    </a:lvl8pPr>
    <a:lvl9pPr indent="1828800" latinLnBrk="0">
      <a:defRPr sz="37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Shape 89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99" name="Shape 8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t>atur lagi supaya lebih simetri ya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37" name="Shape 9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t>shape kotaknya terlalu memanjang ke bawah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0" y="9423580"/>
            <a:ext cx="7231146" cy="42924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" name="Picture Placeholder 1"/>
          <p:cNvSpPr>
            <a:spLocks noGrp="1"/>
          </p:cNvSpPr>
          <p:nvPr>
            <p:ph type="pic" sz="quarter" idx="14"/>
          </p:nvPr>
        </p:nvSpPr>
        <p:spPr>
          <a:xfrm>
            <a:off x="931259" y="5667793"/>
            <a:ext cx="7231147" cy="42924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" name="Picture Placeholder 1"/>
          <p:cNvSpPr>
            <a:spLocks noGrp="1"/>
          </p:cNvSpPr>
          <p:nvPr>
            <p:ph type="pic" sz="quarter" idx="15"/>
          </p:nvPr>
        </p:nvSpPr>
        <p:spPr>
          <a:xfrm>
            <a:off x="6767547" y="7624487"/>
            <a:ext cx="7231146" cy="42924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" name="Picture Placeholder 1"/>
          <p:cNvSpPr>
            <a:spLocks noGrp="1"/>
          </p:cNvSpPr>
          <p:nvPr>
            <p:ph type="pic" sz="quarter" idx="16"/>
          </p:nvPr>
        </p:nvSpPr>
        <p:spPr>
          <a:xfrm>
            <a:off x="-1191706" y="2152051"/>
            <a:ext cx="7231146" cy="42924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" name="Picture Placeholder 1"/>
          <p:cNvSpPr>
            <a:spLocks noGrp="1"/>
          </p:cNvSpPr>
          <p:nvPr>
            <p:ph type="pic" sz="quarter" idx="17"/>
          </p:nvPr>
        </p:nvSpPr>
        <p:spPr>
          <a:xfrm>
            <a:off x="9313260" y="10676442"/>
            <a:ext cx="7231146" cy="42924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Master 13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3" name="Picture Placeholder 3"/>
          <p:cNvSpPr>
            <a:spLocks noGrp="1"/>
          </p:cNvSpPr>
          <p:nvPr>
            <p:ph type="pic" sz="half" idx="13"/>
          </p:nvPr>
        </p:nvSpPr>
        <p:spPr>
          <a:xfrm>
            <a:off x="2209800" y="0"/>
            <a:ext cx="11023204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4" name="Picture Placeholder 4"/>
          <p:cNvSpPr>
            <a:spLocks noGrp="1"/>
          </p:cNvSpPr>
          <p:nvPr>
            <p:ph type="pic" sz="half" idx="14"/>
          </p:nvPr>
        </p:nvSpPr>
        <p:spPr>
          <a:xfrm>
            <a:off x="13244945" y="4935368"/>
            <a:ext cx="11171898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2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3" name="Google Shape;447;p41"/>
          <p:cNvSpPr>
            <a:spLocks noGrp="1"/>
          </p:cNvSpPr>
          <p:nvPr>
            <p:ph type="pic" idx="13"/>
          </p:nvPr>
        </p:nvSpPr>
        <p:spPr>
          <a:xfrm>
            <a:off x="13385800" y="-2"/>
            <a:ext cx="10998200" cy="137158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23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Master 14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30" name="Google Shape;72;p15"/>
          <p:cNvSpPr>
            <a:spLocks noGrp="1"/>
          </p:cNvSpPr>
          <p:nvPr>
            <p:ph type="pic" sz="quarter" idx="13"/>
          </p:nvPr>
        </p:nvSpPr>
        <p:spPr>
          <a:xfrm>
            <a:off x="7365055" y="5118100"/>
            <a:ext cx="6350002" cy="635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1" name="Google Shape;72;p15"/>
          <p:cNvSpPr>
            <a:spLocks noGrp="1"/>
          </p:cNvSpPr>
          <p:nvPr>
            <p:ph type="pic" sz="quarter" idx="14"/>
          </p:nvPr>
        </p:nvSpPr>
        <p:spPr>
          <a:xfrm>
            <a:off x="12907396" y="5118100"/>
            <a:ext cx="6350002" cy="635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2" name="Google Shape;72;p15"/>
          <p:cNvSpPr>
            <a:spLocks noGrp="1"/>
          </p:cNvSpPr>
          <p:nvPr>
            <p:ph type="pic" sz="quarter" idx="15"/>
          </p:nvPr>
        </p:nvSpPr>
        <p:spPr>
          <a:xfrm>
            <a:off x="18434050" y="5118100"/>
            <a:ext cx="6350000" cy="635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253371" y="5118105"/>
            <a:ext cx="5549901" cy="6349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AND_BODY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42" name="Google Shape;14;p2"/>
          <p:cNvSpPr>
            <a:spLocks noGrp="1"/>
          </p:cNvSpPr>
          <p:nvPr>
            <p:ph type="pic" sz="quarter" idx="13"/>
          </p:nvPr>
        </p:nvSpPr>
        <p:spPr>
          <a:xfrm>
            <a:off x="3866886" y="2800655"/>
            <a:ext cx="6321641" cy="59300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Google Shape;15;p2"/>
          <p:cNvSpPr>
            <a:spLocks noGrp="1"/>
          </p:cNvSpPr>
          <p:nvPr>
            <p:ph type="pic" sz="quarter" idx="14"/>
          </p:nvPr>
        </p:nvSpPr>
        <p:spPr>
          <a:xfrm>
            <a:off x="10181291" y="5466160"/>
            <a:ext cx="6321641" cy="59300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4" name="Google Shape;16;p2"/>
          <p:cNvSpPr>
            <a:spLocks noGrp="1"/>
          </p:cNvSpPr>
          <p:nvPr>
            <p:ph type="pic" sz="quarter" idx="15"/>
          </p:nvPr>
        </p:nvSpPr>
        <p:spPr>
          <a:xfrm>
            <a:off x="16495695" y="7788678"/>
            <a:ext cx="6321641" cy="59300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r 26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53" name="Picture Placeholder 8"/>
          <p:cNvSpPr>
            <a:spLocks noGrp="1"/>
          </p:cNvSpPr>
          <p:nvPr>
            <p:ph type="pic" sz="half" idx="13"/>
          </p:nvPr>
        </p:nvSpPr>
        <p:spPr>
          <a:xfrm>
            <a:off x="13492395" y="0"/>
            <a:ext cx="10891605" cy="6743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4" name="Picture Placeholder 8"/>
          <p:cNvSpPr>
            <a:spLocks noGrp="1"/>
          </p:cNvSpPr>
          <p:nvPr>
            <p:ph type="pic" sz="half" idx="14"/>
          </p:nvPr>
        </p:nvSpPr>
        <p:spPr>
          <a:xfrm>
            <a:off x="13492395" y="6743700"/>
            <a:ext cx="10891605" cy="6972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Google Shape;182;p30"/>
          <p:cNvSpPr/>
          <p:nvPr/>
        </p:nvSpPr>
        <p:spPr>
          <a:xfrm>
            <a:off x="-1" y="6709175"/>
            <a:ext cx="13492397" cy="7041350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64" name="Image"/>
          <p:cNvSpPr>
            <a:spLocks noGrp="1"/>
          </p:cNvSpPr>
          <p:nvPr>
            <p:ph type="pic" sz="half" idx="13"/>
          </p:nvPr>
        </p:nvSpPr>
        <p:spPr>
          <a:xfrm>
            <a:off x="8288756" y="1"/>
            <a:ext cx="16095282" cy="74226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r 18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73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6286303" y="6620754"/>
            <a:ext cx="6032565" cy="6048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4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12318866" y="4770625"/>
            <a:ext cx="6032566" cy="6048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5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18351428" y="6620753"/>
            <a:ext cx="6032564" cy="6048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84" name="Picture Placeholder 1"/>
          <p:cNvSpPr>
            <a:spLocks noGrp="1"/>
          </p:cNvSpPr>
          <p:nvPr>
            <p:ph type="pic" sz="half" idx="13"/>
          </p:nvPr>
        </p:nvSpPr>
        <p:spPr>
          <a:xfrm>
            <a:off x="14494419" y="1916006"/>
            <a:ext cx="8514093" cy="85151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85" name="Picture Placeholder 1"/>
          <p:cNvSpPr>
            <a:spLocks noGrp="1"/>
          </p:cNvSpPr>
          <p:nvPr>
            <p:ph type="pic" sz="quarter" idx="14"/>
          </p:nvPr>
        </p:nvSpPr>
        <p:spPr>
          <a:xfrm>
            <a:off x="13608935" y="7459817"/>
            <a:ext cx="3266711" cy="32671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8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94" name="Google Shape;133;p22"/>
          <p:cNvSpPr/>
          <p:nvPr/>
        </p:nvSpPr>
        <p:spPr>
          <a:xfrm>
            <a:off x="2182861" y="4649034"/>
            <a:ext cx="22199604" cy="7833133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95" name="Google Shape;134;p22"/>
          <p:cNvSpPr>
            <a:spLocks noGrp="1"/>
          </p:cNvSpPr>
          <p:nvPr>
            <p:ph type="pic" sz="half" idx="13"/>
          </p:nvPr>
        </p:nvSpPr>
        <p:spPr>
          <a:xfrm>
            <a:off x="15341423" y="-35288"/>
            <a:ext cx="7232886" cy="137865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6;p1"/>
          <p:cNvSpPr/>
          <p:nvPr/>
        </p:nvSpPr>
        <p:spPr>
          <a:xfrm>
            <a:off x="-2" y="0"/>
            <a:ext cx="24384006" cy="13716001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5" name="Image"/>
          <p:cNvSpPr>
            <a:spLocks noGrp="1"/>
          </p:cNvSpPr>
          <p:nvPr>
            <p:ph type="pic" sz="half" idx="13"/>
          </p:nvPr>
        </p:nvSpPr>
        <p:spPr>
          <a:xfrm>
            <a:off x="8288756" y="1"/>
            <a:ext cx="16095282" cy="74226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1 2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0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217205" y="3972550"/>
            <a:ext cx="5102037" cy="66913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r 25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13" name="Picture Placeholder 6"/>
          <p:cNvSpPr>
            <a:spLocks noGrp="1"/>
          </p:cNvSpPr>
          <p:nvPr>
            <p:ph type="pic" sz="half" idx="13"/>
          </p:nvPr>
        </p:nvSpPr>
        <p:spPr>
          <a:xfrm>
            <a:off x="9580975" y="0"/>
            <a:ext cx="14803025" cy="7188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4" name="Google Shape;182;p30"/>
          <p:cNvSpPr/>
          <p:nvPr/>
        </p:nvSpPr>
        <p:spPr>
          <a:xfrm>
            <a:off x="3691854" y="7187880"/>
            <a:ext cx="10599811" cy="65151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7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23" name="Google Shape;112;p20"/>
          <p:cNvSpPr/>
          <p:nvPr/>
        </p:nvSpPr>
        <p:spPr>
          <a:xfrm>
            <a:off x="2477168" y="5665813"/>
            <a:ext cx="1186234" cy="5639766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24" name="Google Shape;113;p20"/>
          <p:cNvSpPr/>
          <p:nvPr/>
        </p:nvSpPr>
        <p:spPr>
          <a:xfrm>
            <a:off x="3655638" y="9746180"/>
            <a:ext cx="5440620" cy="1563445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25" name="Google Shape;114;p20"/>
          <p:cNvSpPr>
            <a:spLocks noGrp="1"/>
          </p:cNvSpPr>
          <p:nvPr>
            <p:ph type="pic" sz="quarter" idx="13"/>
          </p:nvPr>
        </p:nvSpPr>
        <p:spPr>
          <a:xfrm>
            <a:off x="3655638" y="5665813"/>
            <a:ext cx="5440620" cy="40804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6" name="Google Shape;115;p20"/>
          <p:cNvSpPr/>
          <p:nvPr/>
        </p:nvSpPr>
        <p:spPr>
          <a:xfrm>
            <a:off x="10121040" y="5665813"/>
            <a:ext cx="1186235" cy="5639766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27" name="Google Shape;116;p20"/>
          <p:cNvSpPr/>
          <p:nvPr/>
        </p:nvSpPr>
        <p:spPr>
          <a:xfrm>
            <a:off x="11299510" y="9746180"/>
            <a:ext cx="5440620" cy="1563445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28" name="Google Shape;117;p20"/>
          <p:cNvSpPr>
            <a:spLocks noGrp="1"/>
          </p:cNvSpPr>
          <p:nvPr>
            <p:ph type="pic" sz="quarter" idx="14"/>
          </p:nvPr>
        </p:nvSpPr>
        <p:spPr>
          <a:xfrm>
            <a:off x="11299510" y="5665813"/>
            <a:ext cx="5440620" cy="40804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9" name="Google Shape;118;p20"/>
          <p:cNvSpPr/>
          <p:nvPr/>
        </p:nvSpPr>
        <p:spPr>
          <a:xfrm>
            <a:off x="17764912" y="5665813"/>
            <a:ext cx="1186235" cy="5639766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30" name="Google Shape;119;p20"/>
          <p:cNvSpPr/>
          <p:nvPr/>
        </p:nvSpPr>
        <p:spPr>
          <a:xfrm>
            <a:off x="18943381" y="9746180"/>
            <a:ext cx="5440620" cy="1563445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31" name="Google Shape;120;p20"/>
          <p:cNvSpPr>
            <a:spLocks noGrp="1"/>
          </p:cNvSpPr>
          <p:nvPr>
            <p:ph type="pic" sz="quarter" idx="15"/>
          </p:nvPr>
        </p:nvSpPr>
        <p:spPr>
          <a:xfrm>
            <a:off x="18943381" y="5665813"/>
            <a:ext cx="5440620" cy="40804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40" name="Google Shape;124;p21"/>
          <p:cNvSpPr>
            <a:spLocks noGrp="1"/>
          </p:cNvSpPr>
          <p:nvPr>
            <p:ph type="pic" sz="quarter" idx="13"/>
          </p:nvPr>
        </p:nvSpPr>
        <p:spPr>
          <a:xfrm>
            <a:off x="11690490" y="0"/>
            <a:ext cx="6350002" cy="4572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1" name="Google Shape;125;p21"/>
          <p:cNvSpPr>
            <a:spLocks noGrp="1"/>
          </p:cNvSpPr>
          <p:nvPr>
            <p:ph type="pic" sz="quarter" idx="14"/>
          </p:nvPr>
        </p:nvSpPr>
        <p:spPr>
          <a:xfrm>
            <a:off x="11690490" y="9144000"/>
            <a:ext cx="6350002" cy="4572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2" name="Google Shape;126;p21"/>
          <p:cNvSpPr/>
          <p:nvPr/>
        </p:nvSpPr>
        <p:spPr>
          <a:xfrm>
            <a:off x="18034000" y="0"/>
            <a:ext cx="6350000" cy="4572000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43" name="Google Shape;127;p21"/>
          <p:cNvSpPr/>
          <p:nvPr/>
        </p:nvSpPr>
        <p:spPr>
          <a:xfrm>
            <a:off x="18034000" y="9144000"/>
            <a:ext cx="6350000" cy="4572000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44" name="Google Shape;128;p21"/>
          <p:cNvSpPr/>
          <p:nvPr/>
        </p:nvSpPr>
        <p:spPr>
          <a:xfrm>
            <a:off x="11690490" y="4572000"/>
            <a:ext cx="6350002" cy="4572000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45" name="Google Shape;129;p21"/>
          <p:cNvSpPr>
            <a:spLocks noGrp="1"/>
          </p:cNvSpPr>
          <p:nvPr>
            <p:ph type="pic" sz="quarter" idx="15"/>
          </p:nvPr>
        </p:nvSpPr>
        <p:spPr>
          <a:xfrm>
            <a:off x="18034000" y="4572000"/>
            <a:ext cx="6350000" cy="4572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9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54" name="Google Shape;466;p42"/>
          <p:cNvSpPr>
            <a:spLocks noGrp="1"/>
          </p:cNvSpPr>
          <p:nvPr>
            <p:ph type="pic" idx="13"/>
          </p:nvPr>
        </p:nvSpPr>
        <p:spPr>
          <a:xfrm>
            <a:off x="2175411" y="5461000"/>
            <a:ext cx="22201335" cy="5867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6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2211388" y="2224215"/>
            <a:ext cx="12166873" cy="646598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72" name="Google Shape;51;p9"/>
          <p:cNvSpPr>
            <a:spLocks noGrp="1"/>
          </p:cNvSpPr>
          <p:nvPr>
            <p:ph type="pic" sz="quarter" idx="13"/>
          </p:nvPr>
        </p:nvSpPr>
        <p:spPr>
          <a:xfrm>
            <a:off x="2186464" y="8033711"/>
            <a:ext cx="7404102" cy="62845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73" name="Google Shape;52;p9"/>
          <p:cNvSpPr>
            <a:spLocks noGrp="1"/>
          </p:cNvSpPr>
          <p:nvPr>
            <p:ph type="pic" sz="quarter" idx="14"/>
          </p:nvPr>
        </p:nvSpPr>
        <p:spPr>
          <a:xfrm>
            <a:off x="9595925" y="6362956"/>
            <a:ext cx="7404102" cy="50800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74" name="Google Shape;53;p9"/>
          <p:cNvSpPr>
            <a:spLocks noGrp="1"/>
          </p:cNvSpPr>
          <p:nvPr>
            <p:ph type="pic" sz="quarter" idx="15"/>
          </p:nvPr>
        </p:nvSpPr>
        <p:spPr>
          <a:xfrm>
            <a:off x="16989962" y="8636000"/>
            <a:ext cx="7404102" cy="50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83" name="Google Shape;30;p3"/>
          <p:cNvSpPr/>
          <p:nvPr/>
        </p:nvSpPr>
        <p:spPr>
          <a:xfrm rot="5400000">
            <a:off x="17672110" y="-2638195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84" name="Google Shape;112;p15"/>
          <p:cNvSpPr/>
          <p:nvPr/>
        </p:nvSpPr>
        <p:spPr>
          <a:xfrm>
            <a:off x="16502583" y="5764693"/>
            <a:ext cx="5102037" cy="5996702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85" name="Google Shape;112;p15"/>
          <p:cNvSpPr/>
          <p:nvPr/>
        </p:nvSpPr>
        <p:spPr>
          <a:xfrm>
            <a:off x="14547487" y="4822081"/>
            <a:ext cx="5102037" cy="59967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293" name="Google Shape;96;p13"/>
          <p:cNvGrpSpPr/>
          <p:nvPr/>
        </p:nvGrpSpPr>
        <p:grpSpPr>
          <a:xfrm>
            <a:off x="16247364" y="1954605"/>
            <a:ext cx="4089317" cy="8120163"/>
            <a:chOff x="0" y="0"/>
            <a:chExt cx="4089315" cy="8120161"/>
          </a:xfrm>
        </p:grpSpPr>
        <p:sp>
          <p:nvSpPr>
            <p:cNvPr id="286" name="Google Shape;97;p13"/>
            <p:cNvSpPr/>
            <p:nvPr/>
          </p:nvSpPr>
          <p:spPr>
            <a:xfrm>
              <a:off x="0" y="-1"/>
              <a:ext cx="4089316" cy="8120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297" y="118"/>
                  </a:moveTo>
                  <a:cubicBezTo>
                    <a:pt x="20053" y="118"/>
                    <a:pt x="21482" y="835"/>
                    <a:pt x="21482" y="1715"/>
                  </a:cubicBezTo>
                  <a:lnTo>
                    <a:pt x="21482" y="19839"/>
                  </a:lnTo>
                  <a:cubicBezTo>
                    <a:pt x="21482" y="20720"/>
                    <a:pt x="20053" y="21437"/>
                    <a:pt x="18297" y="21437"/>
                  </a:cubicBezTo>
                  <a:lnTo>
                    <a:pt x="3348" y="21437"/>
                  </a:lnTo>
                  <a:cubicBezTo>
                    <a:pt x="1593" y="21437"/>
                    <a:pt x="163" y="20720"/>
                    <a:pt x="163" y="19839"/>
                  </a:cubicBezTo>
                  <a:lnTo>
                    <a:pt x="163" y="1715"/>
                  </a:lnTo>
                  <a:cubicBezTo>
                    <a:pt x="163" y="835"/>
                    <a:pt x="1593" y="118"/>
                    <a:pt x="3348" y="118"/>
                  </a:cubicBezTo>
                  <a:close/>
                  <a:moveTo>
                    <a:pt x="3185" y="0"/>
                  </a:moveTo>
                  <a:cubicBezTo>
                    <a:pt x="1430" y="0"/>
                    <a:pt x="0" y="717"/>
                    <a:pt x="0" y="1597"/>
                  </a:cubicBezTo>
                  <a:lnTo>
                    <a:pt x="0" y="20003"/>
                  </a:lnTo>
                  <a:cubicBezTo>
                    <a:pt x="0" y="20883"/>
                    <a:pt x="1430" y="21600"/>
                    <a:pt x="3185" y="21600"/>
                  </a:cubicBezTo>
                  <a:lnTo>
                    <a:pt x="18415" y="21600"/>
                  </a:lnTo>
                  <a:cubicBezTo>
                    <a:pt x="20170" y="21600"/>
                    <a:pt x="21600" y="20883"/>
                    <a:pt x="21600" y="20003"/>
                  </a:cubicBezTo>
                  <a:lnTo>
                    <a:pt x="21600" y="1597"/>
                  </a:lnTo>
                  <a:cubicBezTo>
                    <a:pt x="21600" y="717"/>
                    <a:pt x="20170" y="0"/>
                    <a:pt x="18415" y="0"/>
                  </a:cubicBezTo>
                  <a:close/>
                </a:path>
              </a:pathLst>
            </a:custGeom>
            <a:solidFill>
              <a:srgbClr val="81828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287" name="Google Shape;98;p13"/>
            <p:cNvSpPr/>
            <p:nvPr/>
          </p:nvSpPr>
          <p:spPr>
            <a:xfrm>
              <a:off x="1995842" y="7702204"/>
              <a:ext cx="104496" cy="100635"/>
            </a:xfrm>
            <a:prstGeom prst="rect">
              <a:avLst/>
            </a:prstGeom>
            <a:solidFill>
              <a:srgbClr val="01010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288" name="Google Shape;99;p13"/>
            <p:cNvSpPr/>
            <p:nvPr/>
          </p:nvSpPr>
          <p:spPr>
            <a:xfrm>
              <a:off x="30852" y="44355"/>
              <a:ext cx="4036192" cy="801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87" y="896"/>
                  </a:moveTo>
                  <a:cubicBezTo>
                    <a:pt x="13077" y="896"/>
                    <a:pt x="13075" y="1044"/>
                    <a:pt x="12880" y="1044"/>
                  </a:cubicBezTo>
                  <a:cubicBezTo>
                    <a:pt x="12874" y="1044"/>
                    <a:pt x="12868" y="1044"/>
                    <a:pt x="12863" y="1044"/>
                  </a:cubicBezTo>
                  <a:lnTo>
                    <a:pt x="8554" y="1044"/>
                  </a:lnTo>
                  <a:cubicBezTo>
                    <a:pt x="8548" y="1044"/>
                    <a:pt x="8542" y="1044"/>
                    <a:pt x="8537" y="1044"/>
                  </a:cubicBezTo>
                  <a:cubicBezTo>
                    <a:pt x="8342" y="1044"/>
                    <a:pt x="8339" y="896"/>
                    <a:pt x="8529" y="896"/>
                  </a:cubicBezTo>
                  <a:cubicBezTo>
                    <a:pt x="8537" y="896"/>
                    <a:pt x="8545" y="896"/>
                    <a:pt x="8554" y="897"/>
                  </a:cubicBezTo>
                  <a:lnTo>
                    <a:pt x="12863" y="897"/>
                  </a:lnTo>
                  <a:cubicBezTo>
                    <a:pt x="12871" y="896"/>
                    <a:pt x="12880" y="896"/>
                    <a:pt x="12887" y="896"/>
                  </a:cubicBezTo>
                  <a:close/>
                  <a:moveTo>
                    <a:pt x="21022" y="1692"/>
                  </a:moveTo>
                  <a:lnTo>
                    <a:pt x="21022" y="19844"/>
                  </a:lnTo>
                  <a:lnTo>
                    <a:pt x="623" y="19844"/>
                  </a:lnTo>
                  <a:lnTo>
                    <a:pt x="623" y="1692"/>
                  </a:lnTo>
                  <a:close/>
                  <a:moveTo>
                    <a:pt x="4667" y="20584"/>
                  </a:moveTo>
                  <a:lnTo>
                    <a:pt x="4657" y="20639"/>
                  </a:lnTo>
                  <a:lnTo>
                    <a:pt x="3851" y="20639"/>
                  </a:lnTo>
                  <a:lnTo>
                    <a:pt x="3851" y="20584"/>
                  </a:lnTo>
                  <a:close/>
                  <a:moveTo>
                    <a:pt x="11121" y="20593"/>
                  </a:moveTo>
                  <a:cubicBezTo>
                    <a:pt x="11139" y="20593"/>
                    <a:pt x="11157" y="20602"/>
                    <a:pt x="11157" y="20616"/>
                  </a:cubicBezTo>
                  <a:lnTo>
                    <a:pt x="11157" y="20933"/>
                  </a:lnTo>
                  <a:cubicBezTo>
                    <a:pt x="11157" y="20943"/>
                    <a:pt x="11139" y="20952"/>
                    <a:pt x="11112" y="20952"/>
                  </a:cubicBezTo>
                  <a:lnTo>
                    <a:pt x="10479" y="20952"/>
                  </a:lnTo>
                  <a:cubicBezTo>
                    <a:pt x="10452" y="20952"/>
                    <a:pt x="10433" y="20943"/>
                    <a:pt x="10433" y="20933"/>
                  </a:cubicBezTo>
                  <a:lnTo>
                    <a:pt x="10433" y="20616"/>
                  </a:lnTo>
                  <a:cubicBezTo>
                    <a:pt x="10433" y="20602"/>
                    <a:pt x="10452" y="20593"/>
                    <a:pt x="10479" y="20593"/>
                  </a:cubicBezTo>
                  <a:close/>
                  <a:moveTo>
                    <a:pt x="16846" y="20571"/>
                  </a:moveTo>
                  <a:cubicBezTo>
                    <a:pt x="16858" y="20571"/>
                    <a:pt x="16869" y="20572"/>
                    <a:pt x="16878" y="20575"/>
                  </a:cubicBezTo>
                  <a:cubicBezTo>
                    <a:pt x="16897" y="20584"/>
                    <a:pt x="16897" y="20598"/>
                    <a:pt x="16878" y="20607"/>
                  </a:cubicBezTo>
                  <a:lnTo>
                    <a:pt x="16585" y="20754"/>
                  </a:lnTo>
                  <a:cubicBezTo>
                    <a:pt x="16567" y="20763"/>
                    <a:pt x="16558" y="20772"/>
                    <a:pt x="16558" y="20782"/>
                  </a:cubicBezTo>
                  <a:cubicBezTo>
                    <a:pt x="16558" y="20791"/>
                    <a:pt x="16567" y="20800"/>
                    <a:pt x="16585" y="20809"/>
                  </a:cubicBezTo>
                  <a:lnTo>
                    <a:pt x="16878" y="20956"/>
                  </a:lnTo>
                  <a:cubicBezTo>
                    <a:pt x="16897" y="20966"/>
                    <a:pt x="16897" y="20979"/>
                    <a:pt x="16878" y="20988"/>
                  </a:cubicBezTo>
                  <a:cubicBezTo>
                    <a:pt x="16869" y="20993"/>
                    <a:pt x="16858" y="20995"/>
                    <a:pt x="16846" y="20995"/>
                  </a:cubicBezTo>
                  <a:cubicBezTo>
                    <a:pt x="16835" y="20995"/>
                    <a:pt x="16823" y="20993"/>
                    <a:pt x="16814" y="20988"/>
                  </a:cubicBezTo>
                  <a:lnTo>
                    <a:pt x="16521" y="20841"/>
                  </a:lnTo>
                  <a:cubicBezTo>
                    <a:pt x="16493" y="20823"/>
                    <a:pt x="16475" y="20805"/>
                    <a:pt x="16475" y="20782"/>
                  </a:cubicBezTo>
                  <a:cubicBezTo>
                    <a:pt x="16475" y="20759"/>
                    <a:pt x="16493" y="20740"/>
                    <a:pt x="16521" y="20726"/>
                  </a:cubicBezTo>
                  <a:lnTo>
                    <a:pt x="16814" y="20575"/>
                  </a:lnTo>
                  <a:cubicBezTo>
                    <a:pt x="16823" y="20572"/>
                    <a:pt x="16835" y="20571"/>
                    <a:pt x="16846" y="20571"/>
                  </a:cubicBezTo>
                  <a:close/>
                  <a:moveTo>
                    <a:pt x="3227" y="0"/>
                  </a:moveTo>
                  <a:cubicBezTo>
                    <a:pt x="1448" y="0"/>
                    <a:pt x="0" y="726"/>
                    <a:pt x="0" y="1618"/>
                  </a:cubicBezTo>
                  <a:lnTo>
                    <a:pt x="0" y="19982"/>
                  </a:lnTo>
                  <a:cubicBezTo>
                    <a:pt x="0" y="20874"/>
                    <a:pt x="1448" y="21600"/>
                    <a:pt x="3227" y="21600"/>
                  </a:cubicBezTo>
                  <a:lnTo>
                    <a:pt x="18373" y="21600"/>
                  </a:lnTo>
                  <a:cubicBezTo>
                    <a:pt x="20151" y="21600"/>
                    <a:pt x="21600" y="20874"/>
                    <a:pt x="21600" y="19982"/>
                  </a:cubicBezTo>
                  <a:lnTo>
                    <a:pt x="21600" y="1618"/>
                  </a:lnTo>
                  <a:cubicBezTo>
                    <a:pt x="21600" y="726"/>
                    <a:pt x="20151" y="0"/>
                    <a:pt x="18373" y="0"/>
                  </a:cubicBezTo>
                  <a:close/>
                </a:path>
              </a:pathLst>
            </a:custGeom>
            <a:solidFill>
              <a:srgbClr val="01010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289" name="Google Shape;100;p13"/>
            <p:cNvSpPr/>
            <p:nvPr/>
          </p:nvSpPr>
          <p:spPr>
            <a:xfrm>
              <a:off x="1598368" y="376709"/>
              <a:ext cx="866861" cy="5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640" y="0"/>
                  </a:moveTo>
                  <a:cubicBezTo>
                    <a:pt x="-225" y="0"/>
                    <a:pt x="-213" y="21600"/>
                    <a:pt x="675" y="21600"/>
                  </a:cubicBezTo>
                  <a:cubicBezTo>
                    <a:pt x="701" y="21600"/>
                    <a:pt x="727" y="21570"/>
                    <a:pt x="752" y="21539"/>
                  </a:cubicBezTo>
                  <a:lnTo>
                    <a:pt x="20399" y="21539"/>
                  </a:lnTo>
                  <a:cubicBezTo>
                    <a:pt x="20424" y="21570"/>
                    <a:pt x="20450" y="21600"/>
                    <a:pt x="20476" y="21600"/>
                  </a:cubicBezTo>
                  <a:cubicBezTo>
                    <a:pt x="21364" y="21600"/>
                    <a:pt x="21375" y="0"/>
                    <a:pt x="20511" y="0"/>
                  </a:cubicBezTo>
                  <a:cubicBezTo>
                    <a:pt x="20475" y="0"/>
                    <a:pt x="20438" y="46"/>
                    <a:pt x="20399" y="122"/>
                  </a:cubicBezTo>
                  <a:lnTo>
                    <a:pt x="752" y="122"/>
                  </a:lnTo>
                  <a:cubicBezTo>
                    <a:pt x="713" y="46"/>
                    <a:pt x="676" y="0"/>
                    <a:pt x="640" y="0"/>
                  </a:cubicBezTo>
                  <a:close/>
                </a:path>
              </a:pathLst>
            </a:custGeom>
            <a:solidFill>
              <a:srgbClr val="53535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290" name="Google Shape;101;p13"/>
            <p:cNvSpPr/>
            <p:nvPr/>
          </p:nvSpPr>
          <p:spPr>
            <a:xfrm>
              <a:off x="748660" y="7681735"/>
              <a:ext cx="152471" cy="2047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291" name="Google Shape;102;p13"/>
            <p:cNvSpPr/>
            <p:nvPr/>
          </p:nvSpPr>
          <p:spPr>
            <a:xfrm>
              <a:off x="1980396" y="7685154"/>
              <a:ext cx="135349" cy="13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41" y="2768"/>
                  </a:moveTo>
                  <a:lnTo>
                    <a:pt x="19141" y="19103"/>
                  </a:lnTo>
                  <a:lnTo>
                    <a:pt x="2465" y="19103"/>
                  </a:lnTo>
                  <a:lnTo>
                    <a:pt x="2465" y="2768"/>
                  </a:lnTo>
                  <a:close/>
                  <a:moveTo>
                    <a:pt x="1369" y="0"/>
                  </a:moveTo>
                  <a:cubicBezTo>
                    <a:pt x="548" y="0"/>
                    <a:pt x="0" y="555"/>
                    <a:pt x="0" y="1381"/>
                  </a:cubicBezTo>
                  <a:lnTo>
                    <a:pt x="0" y="20490"/>
                  </a:lnTo>
                  <a:cubicBezTo>
                    <a:pt x="0" y="21045"/>
                    <a:pt x="548" y="21600"/>
                    <a:pt x="1369" y="21600"/>
                  </a:cubicBezTo>
                  <a:lnTo>
                    <a:pt x="20504" y="21600"/>
                  </a:lnTo>
                  <a:cubicBezTo>
                    <a:pt x="21052" y="21600"/>
                    <a:pt x="21600" y="21045"/>
                    <a:pt x="21600" y="20490"/>
                  </a:cubicBezTo>
                  <a:lnTo>
                    <a:pt x="21600" y="1381"/>
                  </a:lnTo>
                  <a:cubicBezTo>
                    <a:pt x="21600" y="555"/>
                    <a:pt x="21052" y="0"/>
                    <a:pt x="2050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292" name="Google Shape;103;p13"/>
            <p:cNvSpPr/>
            <p:nvPr/>
          </p:nvSpPr>
          <p:spPr>
            <a:xfrm>
              <a:off x="3110670" y="7677463"/>
              <a:ext cx="77086" cy="15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extrusionOk="0">
                  <a:moveTo>
                    <a:pt x="19079" y="0"/>
                  </a:moveTo>
                  <a:cubicBezTo>
                    <a:pt x="18545" y="0"/>
                    <a:pt x="17967" y="116"/>
                    <a:pt x="17497" y="349"/>
                  </a:cubicBezTo>
                  <a:lnTo>
                    <a:pt x="2462" y="8016"/>
                  </a:lnTo>
                  <a:cubicBezTo>
                    <a:pt x="580" y="8709"/>
                    <a:pt x="-350" y="9639"/>
                    <a:pt x="120" y="10803"/>
                  </a:cubicBezTo>
                  <a:cubicBezTo>
                    <a:pt x="-350" y="11961"/>
                    <a:pt x="580" y="12891"/>
                    <a:pt x="2462" y="13822"/>
                  </a:cubicBezTo>
                  <a:lnTo>
                    <a:pt x="17497" y="21251"/>
                  </a:lnTo>
                  <a:cubicBezTo>
                    <a:pt x="17967" y="21484"/>
                    <a:pt x="18545" y="21600"/>
                    <a:pt x="19133" y="21600"/>
                  </a:cubicBezTo>
                  <a:cubicBezTo>
                    <a:pt x="19721" y="21600"/>
                    <a:pt x="20309" y="21484"/>
                    <a:pt x="20780" y="21251"/>
                  </a:cubicBezTo>
                  <a:cubicBezTo>
                    <a:pt x="21250" y="20786"/>
                    <a:pt x="21250" y="20088"/>
                    <a:pt x="20780" y="19628"/>
                  </a:cubicBezTo>
                  <a:lnTo>
                    <a:pt x="5285" y="12193"/>
                  </a:lnTo>
                  <a:cubicBezTo>
                    <a:pt x="4815" y="11728"/>
                    <a:pt x="4344" y="11263"/>
                    <a:pt x="4344" y="10803"/>
                  </a:cubicBezTo>
                  <a:cubicBezTo>
                    <a:pt x="4344" y="10337"/>
                    <a:pt x="4815" y="9872"/>
                    <a:pt x="5285" y="9639"/>
                  </a:cubicBezTo>
                  <a:lnTo>
                    <a:pt x="20309" y="1978"/>
                  </a:lnTo>
                  <a:cubicBezTo>
                    <a:pt x="21250" y="1512"/>
                    <a:pt x="21250" y="814"/>
                    <a:pt x="20309" y="349"/>
                  </a:cubicBezTo>
                  <a:cubicBezTo>
                    <a:pt x="20074" y="116"/>
                    <a:pt x="19603" y="0"/>
                    <a:pt x="190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9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378003" y="2584863"/>
            <a:ext cx="3834904" cy="68066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aption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03" name="Google Shape;48;p10"/>
          <p:cNvSpPr/>
          <p:nvPr/>
        </p:nvSpPr>
        <p:spPr>
          <a:xfrm>
            <a:off x="818068" y="5303432"/>
            <a:ext cx="10767998" cy="29121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04" name="Google Shape;49;p10"/>
          <p:cNvSpPr/>
          <p:nvPr/>
        </p:nvSpPr>
        <p:spPr>
          <a:xfrm>
            <a:off x="12549116" y="3709706"/>
            <a:ext cx="10767999" cy="29121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05" name="Google Shape;50;p10"/>
          <p:cNvSpPr/>
          <p:nvPr/>
        </p:nvSpPr>
        <p:spPr>
          <a:xfrm>
            <a:off x="7354019" y="9642855"/>
            <a:ext cx="10767999" cy="29121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06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8343213" y="3335425"/>
            <a:ext cx="3698520" cy="369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7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20322854" y="1485925"/>
            <a:ext cx="3698519" cy="369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8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16182292" y="7341852"/>
            <a:ext cx="3698519" cy="369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r 16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1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855378" y="0"/>
            <a:ext cx="5176206" cy="76390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14031582" y="0"/>
            <a:ext cx="5176204" cy="76390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9207785" y="0"/>
            <a:ext cx="5176210" cy="76390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Layout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211990" y="0"/>
            <a:ext cx="6308097" cy="596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211990" y="6089020"/>
            <a:ext cx="6308097" cy="5964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20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28" name="Google Shape;137;p23"/>
          <p:cNvSpPr>
            <a:spLocks noGrp="1"/>
          </p:cNvSpPr>
          <p:nvPr>
            <p:ph type="pic" idx="13"/>
          </p:nvPr>
        </p:nvSpPr>
        <p:spPr>
          <a:xfrm>
            <a:off x="2182721" y="-2045499"/>
            <a:ext cx="10483451" cy="134771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ison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355725" y="4222750"/>
            <a:ext cx="3662363" cy="366712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869574" y="5688430"/>
            <a:ext cx="3662363" cy="3667125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876814" y="7629390"/>
            <a:ext cx="3662363" cy="3667125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267569" y="8200143"/>
            <a:ext cx="3662363" cy="3667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49" name="Google Shape;68;p13"/>
          <p:cNvSpPr>
            <a:spLocks noGrp="1"/>
          </p:cNvSpPr>
          <p:nvPr>
            <p:ph type="pic" idx="13"/>
          </p:nvPr>
        </p:nvSpPr>
        <p:spPr>
          <a:xfrm>
            <a:off x="2193714" y="-3"/>
            <a:ext cx="22196194" cy="13716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23 copy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58" name="Google Shape;23;p4"/>
          <p:cNvSpPr>
            <a:spLocks noGrp="1"/>
          </p:cNvSpPr>
          <p:nvPr>
            <p:ph type="pic" sz="quarter" idx="13"/>
          </p:nvPr>
        </p:nvSpPr>
        <p:spPr>
          <a:xfrm>
            <a:off x="0" y="96"/>
            <a:ext cx="7823045" cy="79087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9" name="Google Shape;23;p4"/>
          <p:cNvSpPr>
            <a:spLocks noGrp="1"/>
          </p:cNvSpPr>
          <p:nvPr>
            <p:ph type="pic" sz="quarter" idx="14"/>
          </p:nvPr>
        </p:nvSpPr>
        <p:spPr>
          <a:xfrm>
            <a:off x="7193829" y="3527861"/>
            <a:ext cx="8732920" cy="43809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r 23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4" name="Picture Placeholder 5"/>
          <p:cNvSpPr>
            <a:spLocks noGrp="1"/>
          </p:cNvSpPr>
          <p:nvPr>
            <p:ph type="pic" sz="half" idx="13"/>
          </p:nvPr>
        </p:nvSpPr>
        <p:spPr>
          <a:xfrm>
            <a:off x="8468428" y="0"/>
            <a:ext cx="959121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3" name="Google Shape;68;p13"/>
          <p:cNvSpPr>
            <a:spLocks noGrp="1"/>
          </p:cNvSpPr>
          <p:nvPr>
            <p:ph type="pic" idx="13"/>
          </p:nvPr>
        </p:nvSpPr>
        <p:spPr>
          <a:xfrm>
            <a:off x="2193714" y="-3"/>
            <a:ext cx="22196194" cy="13716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1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2" name="Google Shape;52;p9"/>
          <p:cNvSpPr>
            <a:spLocks noGrp="1"/>
          </p:cNvSpPr>
          <p:nvPr>
            <p:ph type="pic" sz="quarter" idx="13"/>
          </p:nvPr>
        </p:nvSpPr>
        <p:spPr>
          <a:xfrm>
            <a:off x="9595925" y="6362956"/>
            <a:ext cx="7404102" cy="50800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Google Shape;53;p9"/>
          <p:cNvSpPr>
            <a:spLocks noGrp="1"/>
          </p:cNvSpPr>
          <p:nvPr>
            <p:ph type="pic" sz="quarter" idx="14"/>
          </p:nvPr>
        </p:nvSpPr>
        <p:spPr>
          <a:xfrm>
            <a:off x="16989962" y="8636000"/>
            <a:ext cx="7404102" cy="50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Google Shape;53;p9"/>
          <p:cNvSpPr>
            <a:spLocks noGrp="1"/>
          </p:cNvSpPr>
          <p:nvPr>
            <p:ph type="pic" sz="quarter" idx="15"/>
          </p:nvPr>
        </p:nvSpPr>
        <p:spPr>
          <a:xfrm>
            <a:off x="2191825" y="8636000"/>
            <a:ext cx="7404101" cy="50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ster 8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3" name="Google Shape;23;p4"/>
          <p:cNvSpPr>
            <a:spLocks noGrp="1"/>
          </p:cNvSpPr>
          <p:nvPr>
            <p:ph type="pic" sz="half" idx="13"/>
          </p:nvPr>
        </p:nvSpPr>
        <p:spPr>
          <a:xfrm>
            <a:off x="11638999" y="95"/>
            <a:ext cx="7823045" cy="1371580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9990" y="9479977"/>
            <a:ext cx="939041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-570911" y="494440"/>
            <a:ext cx="6289420" cy="96633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3" name="Picture Placeholder 1"/>
          <p:cNvSpPr>
            <a:spLocks noGrp="1"/>
          </p:cNvSpPr>
          <p:nvPr>
            <p:ph type="pic" sz="quarter" idx="14"/>
          </p:nvPr>
        </p:nvSpPr>
        <p:spPr>
          <a:xfrm>
            <a:off x="3521653" y="4558879"/>
            <a:ext cx="6289420" cy="96633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1 1 1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6;p1"/>
          <p:cNvSpPr/>
          <p:nvPr/>
        </p:nvSpPr>
        <p:spPr>
          <a:xfrm>
            <a:off x="-2" y="0"/>
            <a:ext cx="24384006" cy="13716000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2" name="Google Shape;32;p5"/>
          <p:cNvSpPr/>
          <p:nvPr/>
        </p:nvSpPr>
        <p:spPr>
          <a:xfrm>
            <a:off x="225" y="0"/>
            <a:ext cx="24384138" cy="7931402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001898" y="2685070"/>
            <a:ext cx="6289420" cy="96633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4" name="Picture Placeholder 1"/>
          <p:cNvSpPr>
            <a:spLocks noGrp="1"/>
          </p:cNvSpPr>
          <p:nvPr>
            <p:ph type="pic" sz="quarter" idx="14"/>
          </p:nvPr>
        </p:nvSpPr>
        <p:spPr>
          <a:xfrm>
            <a:off x="6656954" y="-1715986"/>
            <a:ext cx="6289419" cy="96633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475200" y="12712700"/>
            <a:ext cx="5689600" cy="1025401"/>
          </a:xfrm>
          <a:prstGeom prst="rect">
            <a:avLst/>
          </a:prstGeom>
        </p:spPr>
        <p:txBody>
          <a:bodyPr lIns="30100" tIns="30100" rIns="30100" bIns="30100" anchor="t">
            <a:spAutoFit/>
          </a:bodyPr>
          <a:lstStyle>
            <a:lvl1pPr algn="l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12304"/>
            <a:ext cx="24384000" cy="13716001"/>
          </a:xfrm>
          <a:prstGeom prst="rect">
            <a:avLst/>
          </a:prstGeom>
          <a:solidFill>
            <a:srgbClr val="0C516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19200" y="549275"/>
            <a:ext cx="21945600" cy="2651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200" y="3200400"/>
            <a:ext cx="21945600" cy="1051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493590" y="12677170"/>
            <a:ext cx="562834" cy="565749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/>
          </a:bodyPr>
          <a:lstStyle>
            <a:lvl1pPr algn="r">
              <a:defRPr sz="2600">
                <a:solidFill>
                  <a:schemeClr val="accent2">
                    <a:lumOff val="21764"/>
                  </a:schemeClr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7513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2085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6657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1229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5801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0373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4945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3951759" marR="0" indent="-154459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170;p36"/>
          <p:cNvSpPr txBox="1"/>
          <p:nvPr/>
        </p:nvSpPr>
        <p:spPr>
          <a:xfrm>
            <a:off x="14589174" y="1075160"/>
            <a:ext cx="8603336" cy="296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43816" tIns="243816" rIns="243816" bIns="243816">
            <a:spAutoFit/>
          </a:bodyPr>
          <a:lstStyle>
            <a:lvl1pPr>
              <a:defRPr sz="160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Tayson</a:t>
            </a:r>
          </a:p>
        </p:txBody>
      </p:sp>
      <p:sp>
        <p:nvSpPr>
          <p:cNvPr id="375" name="Google Shape;174;p36"/>
          <p:cNvSpPr txBox="1"/>
          <p:nvPr/>
        </p:nvSpPr>
        <p:spPr>
          <a:xfrm>
            <a:off x="14823282" y="4035416"/>
            <a:ext cx="7861966" cy="919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816" tIns="243816" rIns="243816" bIns="243816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Creative Agency Presentation Template</a:t>
            </a:r>
          </a:p>
        </p:txBody>
      </p:sp>
      <p:sp>
        <p:nvSpPr>
          <p:cNvPr id="376" name="Google Shape;30;p3"/>
          <p:cNvSpPr/>
          <p:nvPr/>
        </p:nvSpPr>
        <p:spPr>
          <a:xfrm>
            <a:off x="22658170" y="10611949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77" name="Google Shape;30;p3"/>
          <p:cNvSpPr/>
          <p:nvPr/>
        </p:nvSpPr>
        <p:spPr>
          <a:xfrm>
            <a:off x="19382097" y="10611949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380" name="Group"/>
          <p:cNvGrpSpPr/>
          <p:nvPr/>
        </p:nvGrpSpPr>
        <p:grpSpPr>
          <a:xfrm>
            <a:off x="8099645" y="11341811"/>
            <a:ext cx="1510369" cy="1442956"/>
            <a:chOff x="0" y="0"/>
            <a:chExt cx="1510368" cy="1442954"/>
          </a:xfrm>
        </p:grpSpPr>
        <p:sp>
          <p:nvSpPr>
            <p:cNvPr id="378" name="Google Shape;28;p3"/>
            <p:cNvSpPr/>
            <p:nvPr/>
          </p:nvSpPr>
          <p:spPr>
            <a:xfrm>
              <a:off x="0" y="204484"/>
              <a:ext cx="1238470" cy="1238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379" name="Google Shape;29;p3"/>
            <p:cNvSpPr/>
            <p:nvPr/>
          </p:nvSpPr>
          <p:spPr>
            <a:xfrm>
              <a:off x="271898" y="0"/>
              <a:ext cx="1238471" cy="1238470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383" name="Group"/>
          <p:cNvGrpSpPr/>
          <p:nvPr/>
        </p:nvGrpSpPr>
        <p:grpSpPr>
          <a:xfrm>
            <a:off x="360015" y="6101209"/>
            <a:ext cx="1305373" cy="1538192"/>
            <a:chOff x="0" y="0"/>
            <a:chExt cx="1305372" cy="1538191"/>
          </a:xfrm>
        </p:grpSpPr>
        <p:sp>
          <p:nvSpPr>
            <p:cNvPr id="381" name="Google Shape;26;p3"/>
            <p:cNvSpPr/>
            <p:nvPr/>
          </p:nvSpPr>
          <p:spPr>
            <a:xfrm>
              <a:off x="0" y="140587"/>
              <a:ext cx="1180009" cy="139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382" name="Google Shape;27;p3"/>
            <p:cNvSpPr/>
            <p:nvPr/>
          </p:nvSpPr>
          <p:spPr>
            <a:xfrm>
              <a:off x="228341" y="0"/>
              <a:ext cx="1077032" cy="1272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386" name="Group"/>
          <p:cNvGrpSpPr/>
          <p:nvPr/>
        </p:nvGrpSpPr>
        <p:grpSpPr>
          <a:xfrm>
            <a:off x="5329814" y="1783116"/>
            <a:ext cx="962388" cy="919433"/>
            <a:chOff x="0" y="0"/>
            <a:chExt cx="962387" cy="919432"/>
          </a:xfrm>
        </p:grpSpPr>
        <p:sp>
          <p:nvSpPr>
            <p:cNvPr id="384" name="Google Shape;28;p3"/>
            <p:cNvSpPr/>
            <p:nvPr/>
          </p:nvSpPr>
          <p:spPr>
            <a:xfrm>
              <a:off x="0" y="130295"/>
              <a:ext cx="789137" cy="78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385" name="Google Shape;29;p3"/>
            <p:cNvSpPr/>
            <p:nvPr/>
          </p:nvSpPr>
          <p:spPr>
            <a:xfrm>
              <a:off x="173250" y="0"/>
              <a:ext cx="789138" cy="789137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389" name="Group"/>
          <p:cNvGrpSpPr/>
          <p:nvPr/>
        </p:nvGrpSpPr>
        <p:grpSpPr>
          <a:xfrm>
            <a:off x="16160984" y="12584361"/>
            <a:ext cx="1305373" cy="1538192"/>
            <a:chOff x="0" y="0"/>
            <a:chExt cx="1305372" cy="1538191"/>
          </a:xfrm>
        </p:grpSpPr>
        <p:sp>
          <p:nvSpPr>
            <p:cNvPr id="387" name="Google Shape;26;p3"/>
            <p:cNvSpPr/>
            <p:nvPr/>
          </p:nvSpPr>
          <p:spPr>
            <a:xfrm>
              <a:off x="0" y="140587"/>
              <a:ext cx="1180009" cy="139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388" name="Google Shape;27;p3"/>
            <p:cNvSpPr/>
            <p:nvPr/>
          </p:nvSpPr>
          <p:spPr>
            <a:xfrm>
              <a:off x="228341" y="0"/>
              <a:ext cx="1077032" cy="1272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390" name="Google Shape;505;p45"/>
          <p:cNvSpPr txBox="1"/>
          <p:nvPr/>
        </p:nvSpPr>
        <p:spPr>
          <a:xfrm>
            <a:off x="15036807" y="5653658"/>
            <a:ext cx="7434916" cy="168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tempor. Lorem ipsum dolor sit amet, consectetur adipiscing elit, sed do eiusmod tempor.</a:t>
            </a:r>
          </a:p>
        </p:txBody>
      </p:sp>
      <p:sp>
        <p:nvSpPr>
          <p:cNvPr id="391" name="Google Shape;30;p3"/>
          <p:cNvSpPr/>
          <p:nvPr/>
        </p:nvSpPr>
        <p:spPr>
          <a:xfrm>
            <a:off x="10999632" y="-2395223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92" name="Google Shape;30;p3"/>
          <p:cNvSpPr/>
          <p:nvPr/>
        </p:nvSpPr>
        <p:spPr>
          <a:xfrm>
            <a:off x="7723559" y="-2395223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39" name="Picture Placeholder 338"/>
          <p:cNvSpPr>
            <a:spLocks noGrp="1"/>
          </p:cNvSpPr>
          <p:nvPr>
            <p:ph type="pic" sz="quarter" idx="16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40" name="Picture Placeholder 339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41" name="Picture Placeholder 340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42" name="Picture Placeholder 341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43" name="Picture Placeholder 342"/>
          <p:cNvSpPr>
            <a:spLocks noGrp="1"/>
          </p:cNvSpPr>
          <p:nvPr>
            <p:ph type="pic" sz="quarter" idx="17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6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579" name="Google Shape;182;p30"/>
          <p:cNvSpPr/>
          <p:nvPr/>
        </p:nvSpPr>
        <p:spPr>
          <a:xfrm>
            <a:off x="2224111" y="5118100"/>
            <a:ext cx="1535354" cy="1529311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81" name="Google Shape;449;p43"/>
          <p:cNvSpPr/>
          <p:nvPr/>
        </p:nvSpPr>
        <p:spPr>
          <a:xfrm>
            <a:off x="13299602" y="5118100"/>
            <a:ext cx="1536702" cy="1524000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83" name="Google Shape;450;p43"/>
          <p:cNvSpPr/>
          <p:nvPr/>
        </p:nvSpPr>
        <p:spPr>
          <a:xfrm>
            <a:off x="18834100" y="5123407"/>
            <a:ext cx="1536700" cy="1524002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85" name="Google Shape;448;p43"/>
          <p:cNvSpPr/>
          <p:nvPr/>
        </p:nvSpPr>
        <p:spPr>
          <a:xfrm>
            <a:off x="7765105" y="5118100"/>
            <a:ext cx="1536702" cy="1524000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87" name="Our Services"/>
          <p:cNvSpPr txBox="1"/>
          <p:nvPr/>
        </p:nvSpPr>
        <p:spPr>
          <a:xfrm>
            <a:off x="2301544" y="1160125"/>
            <a:ext cx="6577966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Services</a:t>
            </a:r>
          </a:p>
        </p:txBody>
      </p:sp>
      <p:sp>
        <p:nvSpPr>
          <p:cNvPr id="588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2301544" y="2577899"/>
            <a:ext cx="7899832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589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11278699" y="2577899"/>
            <a:ext cx="7899833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590" name="Google Shape;182;p30"/>
          <p:cNvSpPr/>
          <p:nvPr/>
        </p:nvSpPr>
        <p:spPr>
          <a:xfrm>
            <a:off x="2253370" y="11480672"/>
            <a:ext cx="5549902" cy="952502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91" name="Lorem ipsum"/>
          <p:cNvSpPr txBox="1"/>
          <p:nvPr/>
        </p:nvSpPr>
        <p:spPr>
          <a:xfrm>
            <a:off x="3780011" y="11728322"/>
            <a:ext cx="2429957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</a:t>
            </a:r>
          </a:p>
        </p:txBody>
      </p:sp>
      <p:sp>
        <p:nvSpPr>
          <p:cNvPr id="592" name="Google Shape;182;p30"/>
          <p:cNvSpPr/>
          <p:nvPr/>
        </p:nvSpPr>
        <p:spPr>
          <a:xfrm>
            <a:off x="7765105" y="11480672"/>
            <a:ext cx="5549902" cy="952502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93" name="Lorem ipsum"/>
          <p:cNvSpPr txBox="1"/>
          <p:nvPr/>
        </p:nvSpPr>
        <p:spPr>
          <a:xfrm>
            <a:off x="9325078" y="11728322"/>
            <a:ext cx="242995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</a:t>
            </a:r>
          </a:p>
        </p:txBody>
      </p:sp>
      <p:sp>
        <p:nvSpPr>
          <p:cNvPr id="594" name="Google Shape;182;p30"/>
          <p:cNvSpPr/>
          <p:nvPr/>
        </p:nvSpPr>
        <p:spPr>
          <a:xfrm>
            <a:off x="13307446" y="11480672"/>
            <a:ext cx="5549902" cy="952502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95" name="Lorem ipsum"/>
          <p:cNvSpPr txBox="1"/>
          <p:nvPr/>
        </p:nvSpPr>
        <p:spPr>
          <a:xfrm>
            <a:off x="14867419" y="11728322"/>
            <a:ext cx="242995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</a:t>
            </a:r>
          </a:p>
        </p:txBody>
      </p:sp>
      <p:sp>
        <p:nvSpPr>
          <p:cNvPr id="596" name="Google Shape;182;p30"/>
          <p:cNvSpPr/>
          <p:nvPr/>
        </p:nvSpPr>
        <p:spPr>
          <a:xfrm>
            <a:off x="18852511" y="11480672"/>
            <a:ext cx="5549902" cy="952502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97" name="Lorem ipsum"/>
          <p:cNvSpPr txBox="1"/>
          <p:nvPr/>
        </p:nvSpPr>
        <p:spPr>
          <a:xfrm>
            <a:off x="20412484" y="11728322"/>
            <a:ext cx="2429957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</a:t>
            </a:r>
          </a:p>
        </p:txBody>
      </p:sp>
      <p:sp>
        <p:nvSpPr>
          <p:cNvPr id="598" name="Google Shape;30;p3"/>
          <p:cNvSpPr/>
          <p:nvPr/>
        </p:nvSpPr>
        <p:spPr>
          <a:xfrm>
            <a:off x="-1332552" y="154451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601" name="Group"/>
          <p:cNvGrpSpPr/>
          <p:nvPr/>
        </p:nvGrpSpPr>
        <p:grpSpPr>
          <a:xfrm rot="3659734">
            <a:off x="22734764" y="4010934"/>
            <a:ext cx="1580008" cy="1509486"/>
            <a:chOff x="0" y="0"/>
            <a:chExt cx="1580007" cy="1509485"/>
          </a:xfrm>
        </p:grpSpPr>
        <p:sp>
          <p:nvSpPr>
            <p:cNvPr id="599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00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602" name="Google Shape;30;p3"/>
          <p:cNvSpPr/>
          <p:nvPr/>
        </p:nvSpPr>
        <p:spPr>
          <a:xfrm rot="5400000">
            <a:off x="25024043" y="-2965529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605" name="Group"/>
          <p:cNvGrpSpPr/>
          <p:nvPr/>
        </p:nvGrpSpPr>
        <p:grpSpPr>
          <a:xfrm>
            <a:off x="1454124" y="11930151"/>
            <a:ext cx="1609481" cy="1533308"/>
            <a:chOff x="0" y="0"/>
            <a:chExt cx="1609480" cy="1533306"/>
          </a:xfrm>
        </p:grpSpPr>
        <p:sp>
          <p:nvSpPr>
            <p:cNvPr id="603" name="Google Shape;28;p3"/>
            <p:cNvSpPr/>
            <p:nvPr/>
          </p:nvSpPr>
          <p:spPr>
            <a:xfrm>
              <a:off x="0" y="217288"/>
              <a:ext cx="1319740" cy="131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04" name="Google Shape;29;p3"/>
            <p:cNvSpPr/>
            <p:nvPr/>
          </p:nvSpPr>
          <p:spPr>
            <a:xfrm>
              <a:off x="289740" y="0"/>
              <a:ext cx="1319741" cy="131601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08" name="Group"/>
          <p:cNvGrpSpPr/>
          <p:nvPr/>
        </p:nvGrpSpPr>
        <p:grpSpPr>
          <a:xfrm rot="10800000">
            <a:off x="7433726" y="-311809"/>
            <a:ext cx="2199459" cy="2591742"/>
            <a:chOff x="0" y="0"/>
            <a:chExt cx="2199458" cy="2591741"/>
          </a:xfrm>
        </p:grpSpPr>
        <p:sp>
          <p:nvSpPr>
            <p:cNvPr id="606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07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40" name="Google Shape;31;p3"/>
          <p:cNvSpPr/>
          <p:nvPr/>
        </p:nvSpPr>
        <p:spPr>
          <a:xfrm>
            <a:off x="13813952" y="5628460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1" name="Google Shape;33;p3"/>
          <p:cNvSpPr/>
          <p:nvPr/>
        </p:nvSpPr>
        <p:spPr>
          <a:xfrm>
            <a:off x="2737788" y="5628755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2" name="Google Shape;34;p3"/>
          <p:cNvSpPr/>
          <p:nvPr/>
        </p:nvSpPr>
        <p:spPr>
          <a:xfrm>
            <a:off x="8279455" y="5628755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3" name="Google Shape;750;p55"/>
          <p:cNvSpPr/>
          <p:nvPr/>
        </p:nvSpPr>
        <p:spPr>
          <a:xfrm>
            <a:off x="19253200" y="5614481"/>
            <a:ext cx="698500" cy="53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253;p33"/>
          <p:cNvSpPr txBox="1"/>
          <p:nvPr/>
        </p:nvSpPr>
        <p:spPr>
          <a:xfrm>
            <a:off x="2567464" y="1103384"/>
            <a:ext cx="6353573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Services</a:t>
            </a:r>
          </a:p>
        </p:txBody>
      </p:sp>
      <p:sp>
        <p:nvSpPr>
          <p:cNvPr id="614" name="Google Shape;254;p33"/>
          <p:cNvSpPr txBox="1"/>
          <p:nvPr/>
        </p:nvSpPr>
        <p:spPr>
          <a:xfrm>
            <a:off x="2833329" y="7081173"/>
            <a:ext cx="5703082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amet.</a:t>
            </a:r>
          </a:p>
        </p:txBody>
      </p:sp>
      <p:sp>
        <p:nvSpPr>
          <p:cNvPr id="615" name="Google Shape;255;p33"/>
          <p:cNvSpPr/>
          <p:nvPr/>
        </p:nvSpPr>
        <p:spPr>
          <a:xfrm>
            <a:off x="9595925" y="11438204"/>
            <a:ext cx="7388678" cy="2277798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16" name="Google Shape;256;p33"/>
          <p:cNvSpPr txBox="1"/>
          <p:nvPr/>
        </p:nvSpPr>
        <p:spPr>
          <a:xfrm>
            <a:off x="10186541" y="4849728"/>
            <a:ext cx="5703082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amet.</a:t>
            </a:r>
          </a:p>
        </p:txBody>
      </p:sp>
      <p:sp>
        <p:nvSpPr>
          <p:cNvPr id="617" name="Google Shape;257;p33"/>
          <p:cNvSpPr txBox="1"/>
          <p:nvPr/>
        </p:nvSpPr>
        <p:spPr>
          <a:xfrm>
            <a:off x="17764272" y="7081173"/>
            <a:ext cx="5703082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amet.</a:t>
            </a:r>
          </a:p>
        </p:txBody>
      </p:sp>
      <p:sp>
        <p:nvSpPr>
          <p:cNvPr id="618" name="Google Shape;258;p33"/>
          <p:cNvSpPr txBox="1"/>
          <p:nvPr/>
        </p:nvSpPr>
        <p:spPr>
          <a:xfrm>
            <a:off x="2567464" y="2689905"/>
            <a:ext cx="789983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619" name="Google Shape;259;p33"/>
          <p:cNvSpPr txBox="1"/>
          <p:nvPr/>
        </p:nvSpPr>
        <p:spPr>
          <a:xfrm>
            <a:off x="11572744" y="2689905"/>
            <a:ext cx="789983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620" name="Google Shape;260;p33"/>
          <p:cNvSpPr txBox="1"/>
          <p:nvPr/>
        </p:nvSpPr>
        <p:spPr>
          <a:xfrm>
            <a:off x="10345881" y="11967502"/>
            <a:ext cx="590419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of.</a:t>
            </a:r>
          </a:p>
        </p:txBody>
      </p:sp>
      <p:sp>
        <p:nvSpPr>
          <p:cNvPr id="621" name="Google Shape;30;p3"/>
          <p:cNvSpPr/>
          <p:nvPr/>
        </p:nvSpPr>
        <p:spPr>
          <a:xfrm>
            <a:off x="-756437" y="-497454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22" name="Google Shape;30;p3"/>
          <p:cNvSpPr/>
          <p:nvPr/>
        </p:nvSpPr>
        <p:spPr>
          <a:xfrm rot="5400000">
            <a:off x="22505117" y="-518037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625" name="Group"/>
          <p:cNvGrpSpPr/>
          <p:nvPr/>
        </p:nvGrpSpPr>
        <p:grpSpPr>
          <a:xfrm>
            <a:off x="22321770" y="7205224"/>
            <a:ext cx="2416227" cy="2308381"/>
            <a:chOff x="0" y="0"/>
            <a:chExt cx="2416225" cy="2308380"/>
          </a:xfrm>
        </p:grpSpPr>
        <p:sp>
          <p:nvSpPr>
            <p:cNvPr id="623" name="Google Shape;28;p3"/>
            <p:cNvSpPr/>
            <p:nvPr/>
          </p:nvSpPr>
          <p:spPr>
            <a:xfrm>
              <a:off x="0" y="327126"/>
              <a:ext cx="1981254" cy="19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24" name="Google Shape;29;p3"/>
            <p:cNvSpPr/>
            <p:nvPr/>
          </p:nvSpPr>
          <p:spPr>
            <a:xfrm>
              <a:off x="434972" y="0"/>
              <a:ext cx="1981254" cy="1981254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28" name="Group"/>
          <p:cNvGrpSpPr/>
          <p:nvPr/>
        </p:nvGrpSpPr>
        <p:grpSpPr>
          <a:xfrm rot="20560157">
            <a:off x="894381" y="11385605"/>
            <a:ext cx="2199459" cy="2591743"/>
            <a:chOff x="0" y="0"/>
            <a:chExt cx="2199457" cy="2591741"/>
          </a:xfrm>
        </p:grpSpPr>
        <p:sp>
          <p:nvSpPr>
            <p:cNvPr id="626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27" name="Google Shape;27;p3"/>
            <p:cNvSpPr/>
            <p:nvPr/>
          </p:nvSpPr>
          <p:spPr>
            <a:xfrm>
              <a:off x="384738" y="0"/>
              <a:ext cx="1814720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31" name="Group"/>
          <p:cNvGrpSpPr/>
          <p:nvPr/>
        </p:nvGrpSpPr>
        <p:grpSpPr>
          <a:xfrm rot="20560157">
            <a:off x="10864980" y="-1734066"/>
            <a:ext cx="2199459" cy="2591742"/>
            <a:chOff x="0" y="0"/>
            <a:chExt cx="2199457" cy="2591741"/>
          </a:xfrm>
        </p:grpSpPr>
        <p:sp>
          <p:nvSpPr>
            <p:cNvPr id="629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30" name="Google Shape;27;p3"/>
            <p:cNvSpPr/>
            <p:nvPr/>
          </p:nvSpPr>
          <p:spPr>
            <a:xfrm>
              <a:off x="384738" y="0"/>
              <a:ext cx="1814720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633" name="Google Shape;30;p3"/>
          <p:cNvSpPr/>
          <p:nvPr/>
        </p:nvSpPr>
        <p:spPr>
          <a:xfrm rot="5400000">
            <a:off x="18019154" y="602575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35" name="Google Shape;467;p42"/>
          <p:cNvSpPr/>
          <p:nvPr/>
        </p:nvSpPr>
        <p:spPr>
          <a:xfrm>
            <a:off x="19280401" y="2166215"/>
            <a:ext cx="5102615" cy="599659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36" name="Google Shape;469;p42"/>
          <p:cNvSpPr txBox="1"/>
          <p:nvPr/>
        </p:nvSpPr>
        <p:spPr>
          <a:xfrm>
            <a:off x="2238182" y="1694000"/>
            <a:ext cx="6057825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Services</a:t>
            </a:r>
          </a:p>
        </p:txBody>
      </p:sp>
      <p:sp>
        <p:nvSpPr>
          <p:cNvPr id="637" name="Google Shape;470;p42"/>
          <p:cNvSpPr txBox="1"/>
          <p:nvPr/>
        </p:nvSpPr>
        <p:spPr>
          <a:xfrm>
            <a:off x="2238182" y="3295446"/>
            <a:ext cx="581345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though.</a:t>
            </a:r>
          </a:p>
        </p:txBody>
      </p:sp>
      <p:sp>
        <p:nvSpPr>
          <p:cNvPr id="638" name="Google Shape;471;p42"/>
          <p:cNvSpPr/>
          <p:nvPr/>
        </p:nvSpPr>
        <p:spPr>
          <a:xfrm>
            <a:off x="9083006" y="2166215"/>
            <a:ext cx="5102615" cy="599659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39" name="Google Shape;472;p42"/>
          <p:cNvSpPr txBox="1"/>
          <p:nvPr/>
        </p:nvSpPr>
        <p:spPr>
          <a:xfrm>
            <a:off x="9654178" y="3055227"/>
            <a:ext cx="3960270" cy="92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640" name="Google Shape;473;p42"/>
          <p:cNvSpPr txBox="1"/>
          <p:nvPr/>
        </p:nvSpPr>
        <p:spPr>
          <a:xfrm>
            <a:off x="9654178" y="4296185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having.</a:t>
            </a:r>
          </a:p>
        </p:txBody>
      </p:sp>
      <p:sp>
        <p:nvSpPr>
          <p:cNvPr id="641" name="Google Shape;474;p42"/>
          <p:cNvSpPr txBox="1"/>
          <p:nvPr/>
        </p:nvSpPr>
        <p:spPr>
          <a:xfrm>
            <a:off x="9654178" y="5943543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having.</a:t>
            </a:r>
          </a:p>
        </p:txBody>
      </p:sp>
      <p:sp>
        <p:nvSpPr>
          <p:cNvPr id="642" name="Google Shape;475;p42"/>
          <p:cNvSpPr/>
          <p:nvPr/>
        </p:nvSpPr>
        <p:spPr>
          <a:xfrm>
            <a:off x="14188054" y="1659973"/>
            <a:ext cx="5102616" cy="5996591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43" name="Google Shape;476;p42"/>
          <p:cNvSpPr txBox="1"/>
          <p:nvPr/>
        </p:nvSpPr>
        <p:spPr>
          <a:xfrm>
            <a:off x="14759226" y="2548984"/>
            <a:ext cx="3960270" cy="92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644" name="Google Shape;477;p42"/>
          <p:cNvSpPr txBox="1"/>
          <p:nvPr/>
        </p:nvSpPr>
        <p:spPr>
          <a:xfrm>
            <a:off x="14759226" y="3789943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having.</a:t>
            </a:r>
          </a:p>
        </p:txBody>
      </p:sp>
      <p:sp>
        <p:nvSpPr>
          <p:cNvPr id="645" name="Google Shape;478;p42"/>
          <p:cNvSpPr txBox="1"/>
          <p:nvPr/>
        </p:nvSpPr>
        <p:spPr>
          <a:xfrm>
            <a:off x="14759226" y="5437301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having.</a:t>
            </a:r>
          </a:p>
        </p:txBody>
      </p:sp>
      <p:sp>
        <p:nvSpPr>
          <p:cNvPr id="646" name="Google Shape;479;p42"/>
          <p:cNvSpPr txBox="1"/>
          <p:nvPr/>
        </p:nvSpPr>
        <p:spPr>
          <a:xfrm>
            <a:off x="19851572" y="3055227"/>
            <a:ext cx="3960269" cy="92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647" name="Google Shape;480;p42"/>
          <p:cNvSpPr txBox="1"/>
          <p:nvPr/>
        </p:nvSpPr>
        <p:spPr>
          <a:xfrm>
            <a:off x="19851572" y="4296185"/>
            <a:ext cx="3960269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having.</a:t>
            </a:r>
          </a:p>
        </p:txBody>
      </p:sp>
      <p:sp>
        <p:nvSpPr>
          <p:cNvPr id="648" name="Google Shape;481;p42"/>
          <p:cNvSpPr txBox="1"/>
          <p:nvPr/>
        </p:nvSpPr>
        <p:spPr>
          <a:xfrm>
            <a:off x="19851572" y="5943543"/>
            <a:ext cx="3960269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having.</a:t>
            </a:r>
          </a:p>
        </p:txBody>
      </p:sp>
      <p:grpSp>
        <p:nvGrpSpPr>
          <p:cNvPr id="651" name="Group"/>
          <p:cNvGrpSpPr/>
          <p:nvPr/>
        </p:nvGrpSpPr>
        <p:grpSpPr>
          <a:xfrm rot="8456482">
            <a:off x="22846873" y="1614916"/>
            <a:ext cx="1028780" cy="1212268"/>
            <a:chOff x="0" y="0"/>
            <a:chExt cx="1028779" cy="1212266"/>
          </a:xfrm>
        </p:grpSpPr>
        <p:sp>
          <p:nvSpPr>
            <p:cNvPr id="649" name="Google Shape;26;p3"/>
            <p:cNvSpPr/>
            <p:nvPr/>
          </p:nvSpPr>
          <p:spPr>
            <a:xfrm>
              <a:off x="-1" y="110798"/>
              <a:ext cx="929980" cy="11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50" name="Google Shape;27;p3"/>
            <p:cNvSpPr/>
            <p:nvPr/>
          </p:nvSpPr>
          <p:spPr>
            <a:xfrm>
              <a:off x="179958" y="-1"/>
              <a:ext cx="848822" cy="100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54" name="Group"/>
          <p:cNvGrpSpPr/>
          <p:nvPr/>
        </p:nvGrpSpPr>
        <p:grpSpPr>
          <a:xfrm rot="11527099">
            <a:off x="1496908" y="10379769"/>
            <a:ext cx="1501846" cy="1434813"/>
            <a:chOff x="0" y="0"/>
            <a:chExt cx="1501845" cy="1434812"/>
          </a:xfrm>
        </p:grpSpPr>
        <p:sp>
          <p:nvSpPr>
            <p:cNvPr id="652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53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655" name="Google Shape;30;p3"/>
          <p:cNvSpPr/>
          <p:nvPr/>
        </p:nvSpPr>
        <p:spPr>
          <a:xfrm>
            <a:off x="-1310596" y="1893826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658" name="Group"/>
          <p:cNvGrpSpPr/>
          <p:nvPr/>
        </p:nvGrpSpPr>
        <p:grpSpPr>
          <a:xfrm rot="2121947">
            <a:off x="8009096" y="4379572"/>
            <a:ext cx="1131172" cy="1112626"/>
            <a:chOff x="0" y="0"/>
            <a:chExt cx="1131171" cy="1112624"/>
          </a:xfrm>
        </p:grpSpPr>
        <p:sp>
          <p:nvSpPr>
            <p:cNvPr id="656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57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61" name="Group"/>
          <p:cNvGrpSpPr/>
          <p:nvPr/>
        </p:nvGrpSpPr>
        <p:grpSpPr>
          <a:xfrm rot="4772108">
            <a:off x="13822818" y="10696421"/>
            <a:ext cx="1091049" cy="1285643"/>
            <a:chOff x="0" y="0"/>
            <a:chExt cx="1091048" cy="1285642"/>
          </a:xfrm>
        </p:grpSpPr>
        <p:sp>
          <p:nvSpPr>
            <p:cNvPr id="659" name="Google Shape;26;p3"/>
            <p:cNvSpPr/>
            <p:nvPr/>
          </p:nvSpPr>
          <p:spPr>
            <a:xfrm>
              <a:off x="0" y="117504"/>
              <a:ext cx="986269" cy="116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60" name="Google Shape;27;p3"/>
            <p:cNvSpPr/>
            <p:nvPr/>
          </p:nvSpPr>
          <p:spPr>
            <a:xfrm>
              <a:off x="190850" y="-1"/>
              <a:ext cx="900199" cy="106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664" name="Our Services"/>
          <p:cNvSpPr txBox="1"/>
          <p:nvPr/>
        </p:nvSpPr>
        <p:spPr>
          <a:xfrm>
            <a:off x="2241997" y="9695373"/>
            <a:ext cx="6268067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Services</a:t>
            </a:r>
          </a:p>
        </p:txBody>
      </p:sp>
      <p:sp>
        <p:nvSpPr>
          <p:cNvPr id="665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2241997" y="11113147"/>
            <a:ext cx="843452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666" name="Google Shape;182;p30"/>
          <p:cNvSpPr/>
          <p:nvPr/>
        </p:nvSpPr>
        <p:spPr>
          <a:xfrm>
            <a:off x="2211864" y="1613206"/>
            <a:ext cx="10215575" cy="2730758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67" name="Lorem Ipsum has been the industry's standard dummy text ever since the 1500s, when an unknown printer took a galley of type."/>
          <p:cNvSpPr txBox="1"/>
          <p:nvPr/>
        </p:nvSpPr>
        <p:spPr>
          <a:xfrm>
            <a:off x="5523660" y="2868614"/>
            <a:ext cx="6336496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1500s.</a:t>
            </a:r>
          </a:p>
        </p:txBody>
      </p:sp>
      <p:sp>
        <p:nvSpPr>
          <p:cNvPr id="668" name="Lorem ipsum."/>
          <p:cNvSpPr txBox="1"/>
          <p:nvPr/>
        </p:nvSpPr>
        <p:spPr>
          <a:xfrm>
            <a:off x="5523660" y="2135508"/>
            <a:ext cx="359198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669" name="Google Shape;182;p30"/>
          <p:cNvSpPr/>
          <p:nvPr/>
        </p:nvSpPr>
        <p:spPr>
          <a:xfrm>
            <a:off x="2211864" y="1613206"/>
            <a:ext cx="2730501" cy="2730758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71" name="Google Shape;182;p30"/>
          <p:cNvSpPr/>
          <p:nvPr/>
        </p:nvSpPr>
        <p:spPr>
          <a:xfrm>
            <a:off x="12920601" y="1613206"/>
            <a:ext cx="10215573" cy="2730757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72" name="Lorem Ipsum has been the industry's standard dummy text ever since the 1500s, when an unknown printer took a galley of type."/>
          <p:cNvSpPr txBox="1"/>
          <p:nvPr/>
        </p:nvSpPr>
        <p:spPr>
          <a:xfrm>
            <a:off x="16232398" y="2868615"/>
            <a:ext cx="633649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1500s.</a:t>
            </a:r>
          </a:p>
        </p:txBody>
      </p:sp>
      <p:sp>
        <p:nvSpPr>
          <p:cNvPr id="673" name="Lorem ipsum."/>
          <p:cNvSpPr txBox="1"/>
          <p:nvPr/>
        </p:nvSpPr>
        <p:spPr>
          <a:xfrm>
            <a:off x="16232398" y="2135508"/>
            <a:ext cx="359198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674" name="Google Shape;182;p30"/>
          <p:cNvSpPr/>
          <p:nvPr/>
        </p:nvSpPr>
        <p:spPr>
          <a:xfrm>
            <a:off x="12920601" y="1613206"/>
            <a:ext cx="2730502" cy="2730757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76" name="Google Shape;182;p30"/>
          <p:cNvSpPr/>
          <p:nvPr/>
        </p:nvSpPr>
        <p:spPr>
          <a:xfrm>
            <a:off x="12920601" y="6482288"/>
            <a:ext cx="10215573" cy="2730758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77" name="Lorem Ipsum has been the industry's standard dummy text ever since the 1500s, when an unknown printer took a galley of type."/>
          <p:cNvSpPr txBox="1"/>
          <p:nvPr/>
        </p:nvSpPr>
        <p:spPr>
          <a:xfrm>
            <a:off x="16232398" y="7737695"/>
            <a:ext cx="633649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1500s.</a:t>
            </a:r>
          </a:p>
        </p:txBody>
      </p:sp>
      <p:sp>
        <p:nvSpPr>
          <p:cNvPr id="678" name="Lorem ipsum."/>
          <p:cNvSpPr txBox="1"/>
          <p:nvPr/>
        </p:nvSpPr>
        <p:spPr>
          <a:xfrm>
            <a:off x="16232398" y="7004590"/>
            <a:ext cx="359198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679" name="Google Shape;182;p30"/>
          <p:cNvSpPr/>
          <p:nvPr/>
        </p:nvSpPr>
        <p:spPr>
          <a:xfrm>
            <a:off x="12920601" y="6482288"/>
            <a:ext cx="2730502" cy="2730758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681" name="Google Shape;30;p3"/>
          <p:cNvSpPr/>
          <p:nvPr/>
        </p:nvSpPr>
        <p:spPr>
          <a:xfrm rot="5400000">
            <a:off x="18019154" y="602575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684" name="Group"/>
          <p:cNvGrpSpPr/>
          <p:nvPr/>
        </p:nvGrpSpPr>
        <p:grpSpPr>
          <a:xfrm rot="8456482">
            <a:off x="13200147" y="12202573"/>
            <a:ext cx="1028781" cy="1212267"/>
            <a:chOff x="0" y="0"/>
            <a:chExt cx="1028779" cy="1212266"/>
          </a:xfrm>
        </p:grpSpPr>
        <p:sp>
          <p:nvSpPr>
            <p:cNvPr id="682" name="Google Shape;26;p3"/>
            <p:cNvSpPr/>
            <p:nvPr/>
          </p:nvSpPr>
          <p:spPr>
            <a:xfrm>
              <a:off x="-1" y="110798"/>
              <a:ext cx="929980" cy="11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83" name="Google Shape;27;p3"/>
            <p:cNvSpPr/>
            <p:nvPr/>
          </p:nvSpPr>
          <p:spPr>
            <a:xfrm>
              <a:off x="179958" y="-1"/>
              <a:ext cx="848822" cy="100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87" name="Group"/>
          <p:cNvGrpSpPr/>
          <p:nvPr/>
        </p:nvGrpSpPr>
        <p:grpSpPr>
          <a:xfrm rot="11527099">
            <a:off x="1750029" y="7426689"/>
            <a:ext cx="1501846" cy="1434814"/>
            <a:chOff x="0" y="0"/>
            <a:chExt cx="1501845" cy="1434812"/>
          </a:xfrm>
        </p:grpSpPr>
        <p:sp>
          <p:nvSpPr>
            <p:cNvPr id="685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86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90" name="Group"/>
          <p:cNvGrpSpPr/>
          <p:nvPr/>
        </p:nvGrpSpPr>
        <p:grpSpPr>
          <a:xfrm rot="2113394">
            <a:off x="12290332" y="454527"/>
            <a:ext cx="1368540" cy="1612625"/>
            <a:chOff x="0" y="0"/>
            <a:chExt cx="1368539" cy="1612624"/>
          </a:xfrm>
        </p:grpSpPr>
        <p:sp>
          <p:nvSpPr>
            <p:cNvPr id="688" name="Google Shape;26;p3"/>
            <p:cNvSpPr/>
            <p:nvPr/>
          </p:nvSpPr>
          <p:spPr>
            <a:xfrm>
              <a:off x="-1" y="147390"/>
              <a:ext cx="1237111" cy="146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89" name="Google Shape;27;p3"/>
            <p:cNvSpPr/>
            <p:nvPr/>
          </p:nvSpPr>
          <p:spPr>
            <a:xfrm>
              <a:off x="239390" y="-1"/>
              <a:ext cx="1129150" cy="133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693" name="Group"/>
          <p:cNvGrpSpPr/>
          <p:nvPr/>
        </p:nvGrpSpPr>
        <p:grpSpPr>
          <a:xfrm rot="11527099">
            <a:off x="22801707" y="3700624"/>
            <a:ext cx="1501846" cy="1434813"/>
            <a:chOff x="0" y="0"/>
            <a:chExt cx="1501845" cy="1434812"/>
          </a:xfrm>
        </p:grpSpPr>
        <p:sp>
          <p:nvSpPr>
            <p:cNvPr id="691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692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34" name="Google Shape;31;p3"/>
          <p:cNvSpPr/>
          <p:nvPr/>
        </p:nvSpPr>
        <p:spPr>
          <a:xfrm>
            <a:off x="13873101" y="7434438"/>
            <a:ext cx="825501" cy="8264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5" name="Google Shape;34;p3"/>
          <p:cNvSpPr/>
          <p:nvPr/>
        </p:nvSpPr>
        <p:spPr>
          <a:xfrm>
            <a:off x="3164364" y="2565835"/>
            <a:ext cx="825502" cy="825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6" name="Google Shape;750;p55"/>
          <p:cNvSpPr/>
          <p:nvPr/>
        </p:nvSpPr>
        <p:spPr>
          <a:xfrm>
            <a:off x="13809601" y="2612758"/>
            <a:ext cx="952501" cy="731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484;p42"/>
          <p:cNvSpPr txBox="1"/>
          <p:nvPr/>
        </p:nvSpPr>
        <p:spPr>
          <a:xfrm>
            <a:off x="1539735" y="5575994"/>
            <a:ext cx="7123174" cy="91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 anchor="b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699" name="Google Shape;485;p42"/>
          <p:cNvSpPr txBox="1"/>
          <p:nvPr/>
        </p:nvSpPr>
        <p:spPr>
          <a:xfrm>
            <a:off x="1539735" y="6308837"/>
            <a:ext cx="7123174" cy="1706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type.</a:t>
            </a:r>
          </a:p>
        </p:txBody>
      </p:sp>
      <p:sp>
        <p:nvSpPr>
          <p:cNvPr id="700" name="Google Shape;486;p42"/>
          <p:cNvSpPr txBox="1"/>
          <p:nvPr/>
        </p:nvSpPr>
        <p:spPr>
          <a:xfrm>
            <a:off x="13369219" y="3884052"/>
            <a:ext cx="7123174" cy="91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 anchor="b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701" name="Google Shape;487;p42"/>
          <p:cNvSpPr txBox="1"/>
          <p:nvPr/>
        </p:nvSpPr>
        <p:spPr>
          <a:xfrm>
            <a:off x="13369219" y="4616896"/>
            <a:ext cx="7123174" cy="1706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type.</a:t>
            </a:r>
          </a:p>
        </p:txBody>
      </p:sp>
      <p:sp>
        <p:nvSpPr>
          <p:cNvPr id="702" name="Google Shape;488;p42"/>
          <p:cNvSpPr txBox="1"/>
          <p:nvPr/>
        </p:nvSpPr>
        <p:spPr>
          <a:xfrm>
            <a:off x="8174121" y="9816428"/>
            <a:ext cx="7123174" cy="91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 anchor="b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703" name="Google Shape;489;p42"/>
          <p:cNvSpPr txBox="1"/>
          <p:nvPr/>
        </p:nvSpPr>
        <p:spPr>
          <a:xfrm>
            <a:off x="8174121" y="10549273"/>
            <a:ext cx="7123174" cy="1706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type.</a:t>
            </a:r>
          </a:p>
        </p:txBody>
      </p:sp>
      <p:sp>
        <p:nvSpPr>
          <p:cNvPr id="704" name="Google Shape;490;p42"/>
          <p:cNvSpPr txBox="1"/>
          <p:nvPr/>
        </p:nvSpPr>
        <p:spPr>
          <a:xfrm>
            <a:off x="1165273" y="1318592"/>
            <a:ext cx="10073590" cy="1236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</a:t>
            </a:r>
          </a:p>
        </p:txBody>
      </p:sp>
      <p:sp>
        <p:nvSpPr>
          <p:cNvPr id="705" name="Google Shape;30;p3"/>
          <p:cNvSpPr/>
          <p:nvPr/>
        </p:nvSpPr>
        <p:spPr>
          <a:xfrm rot="5400000">
            <a:off x="-796182" y="5503428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708" name="Group"/>
          <p:cNvGrpSpPr/>
          <p:nvPr/>
        </p:nvGrpSpPr>
        <p:grpSpPr>
          <a:xfrm rot="8456482">
            <a:off x="22002047" y="12151431"/>
            <a:ext cx="2043587" cy="2408069"/>
            <a:chOff x="0" y="0"/>
            <a:chExt cx="2043585" cy="2408068"/>
          </a:xfrm>
        </p:grpSpPr>
        <p:sp>
          <p:nvSpPr>
            <p:cNvPr id="706" name="Google Shape;26;p3"/>
            <p:cNvSpPr/>
            <p:nvPr/>
          </p:nvSpPr>
          <p:spPr>
            <a:xfrm>
              <a:off x="-1" y="220091"/>
              <a:ext cx="1847328" cy="2187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07" name="Google Shape;27;p3"/>
            <p:cNvSpPr/>
            <p:nvPr/>
          </p:nvSpPr>
          <p:spPr>
            <a:xfrm>
              <a:off x="357472" y="-1"/>
              <a:ext cx="1686114" cy="1991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709" name="Google Shape;30;p3"/>
          <p:cNvSpPr/>
          <p:nvPr/>
        </p:nvSpPr>
        <p:spPr>
          <a:xfrm rot="5400000">
            <a:off x="12333047" y="-508503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712" name="Group"/>
          <p:cNvGrpSpPr/>
          <p:nvPr/>
        </p:nvGrpSpPr>
        <p:grpSpPr>
          <a:xfrm rot="2121947">
            <a:off x="7006422" y="156313"/>
            <a:ext cx="1776703" cy="1747572"/>
            <a:chOff x="0" y="0"/>
            <a:chExt cx="1776702" cy="1747571"/>
          </a:xfrm>
        </p:grpSpPr>
        <p:sp>
          <p:nvSpPr>
            <p:cNvPr id="710" name="Google Shape;28;p3"/>
            <p:cNvSpPr/>
            <p:nvPr/>
          </p:nvSpPr>
          <p:spPr>
            <a:xfrm>
              <a:off x="0" y="247652"/>
              <a:ext cx="1456858" cy="149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11" name="Google Shape;29;p3"/>
            <p:cNvSpPr/>
            <p:nvPr/>
          </p:nvSpPr>
          <p:spPr>
            <a:xfrm>
              <a:off x="319844" y="0"/>
              <a:ext cx="1456859" cy="1499919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713" name="Google Shape;485;p42"/>
          <p:cNvSpPr txBox="1"/>
          <p:nvPr/>
        </p:nvSpPr>
        <p:spPr>
          <a:xfrm>
            <a:off x="1188618" y="2608970"/>
            <a:ext cx="7123174" cy="1706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2" tIns="243792" rIns="243792" bIns="243792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30;p3"/>
          <p:cNvSpPr/>
          <p:nvPr/>
        </p:nvSpPr>
        <p:spPr>
          <a:xfrm>
            <a:off x="22254384" y="-500175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16" name="Google Shape;30;p3"/>
          <p:cNvSpPr/>
          <p:nvPr/>
        </p:nvSpPr>
        <p:spPr>
          <a:xfrm rot="5400000">
            <a:off x="3468166" y="4331451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20" name="Google Shape;182;p30"/>
          <p:cNvSpPr/>
          <p:nvPr/>
        </p:nvSpPr>
        <p:spPr>
          <a:xfrm>
            <a:off x="12318869" y="10814877"/>
            <a:ext cx="6032566" cy="18482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21" name="Google Shape;504;p45"/>
          <p:cNvSpPr txBox="1"/>
          <p:nvPr/>
        </p:nvSpPr>
        <p:spPr>
          <a:xfrm>
            <a:off x="13159472" y="11245980"/>
            <a:ext cx="4015163" cy="491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722" name="Google Shape;505;p45"/>
          <p:cNvSpPr txBox="1"/>
          <p:nvPr/>
        </p:nvSpPr>
        <p:spPr>
          <a:xfrm>
            <a:off x="13157827" y="11869267"/>
            <a:ext cx="4351358" cy="466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723" name="Google Shape;182;p30"/>
          <p:cNvSpPr/>
          <p:nvPr/>
        </p:nvSpPr>
        <p:spPr>
          <a:xfrm>
            <a:off x="18351433" y="4772974"/>
            <a:ext cx="6032566" cy="18482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24" name="Google Shape;504;p45"/>
          <p:cNvSpPr txBox="1"/>
          <p:nvPr/>
        </p:nvSpPr>
        <p:spPr>
          <a:xfrm>
            <a:off x="19192036" y="5204076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725" name="Google Shape;505;p45"/>
          <p:cNvSpPr txBox="1"/>
          <p:nvPr/>
        </p:nvSpPr>
        <p:spPr>
          <a:xfrm>
            <a:off x="19190392" y="5827362"/>
            <a:ext cx="4351358" cy="466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726" name="Google Shape;182;p30"/>
          <p:cNvSpPr/>
          <p:nvPr/>
        </p:nvSpPr>
        <p:spPr>
          <a:xfrm>
            <a:off x="6286305" y="4772974"/>
            <a:ext cx="6032566" cy="18482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27" name="Google Shape;504;p45"/>
          <p:cNvSpPr txBox="1"/>
          <p:nvPr/>
        </p:nvSpPr>
        <p:spPr>
          <a:xfrm>
            <a:off x="7126907" y="5204076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728" name="Google Shape;505;p45"/>
          <p:cNvSpPr txBox="1"/>
          <p:nvPr/>
        </p:nvSpPr>
        <p:spPr>
          <a:xfrm>
            <a:off x="7125264" y="5827362"/>
            <a:ext cx="4351358" cy="466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729" name="Why Choose Us"/>
          <p:cNvSpPr txBox="1"/>
          <p:nvPr/>
        </p:nvSpPr>
        <p:spPr>
          <a:xfrm>
            <a:off x="1372052" y="1355998"/>
            <a:ext cx="6336470" cy="210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 Member</a:t>
            </a:r>
          </a:p>
        </p:txBody>
      </p:sp>
      <p:sp>
        <p:nvSpPr>
          <p:cNvPr id="730" name="Lorem ipsum dolor sit amet, consectetur adipiscing elit, sed do eiusmod tempor incididunt ut labore et dolore magna aliqua."/>
          <p:cNvSpPr txBox="1"/>
          <p:nvPr/>
        </p:nvSpPr>
        <p:spPr>
          <a:xfrm>
            <a:off x="7014656" y="2228768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731" name="Lorem ipsum dolor sit amet, consectetur adipiscing elit, sed do eiusmod tempor incididunt ut labore et dolore magna aliqua."/>
          <p:cNvSpPr txBox="1"/>
          <p:nvPr/>
        </p:nvSpPr>
        <p:spPr>
          <a:xfrm>
            <a:off x="14128987" y="2228768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grpSp>
        <p:nvGrpSpPr>
          <p:cNvPr id="734" name="Group"/>
          <p:cNvGrpSpPr/>
          <p:nvPr/>
        </p:nvGrpSpPr>
        <p:grpSpPr>
          <a:xfrm rot="8569264">
            <a:off x="113186" y="952554"/>
            <a:ext cx="1159209" cy="1365958"/>
            <a:chOff x="0" y="0"/>
            <a:chExt cx="1159207" cy="1365957"/>
          </a:xfrm>
        </p:grpSpPr>
        <p:sp>
          <p:nvSpPr>
            <p:cNvPr id="732" name="Google Shape;26;p3"/>
            <p:cNvSpPr/>
            <p:nvPr/>
          </p:nvSpPr>
          <p:spPr>
            <a:xfrm>
              <a:off x="0" y="124845"/>
              <a:ext cx="1047882" cy="12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33" name="Google Shape;27;p3"/>
            <p:cNvSpPr/>
            <p:nvPr/>
          </p:nvSpPr>
          <p:spPr>
            <a:xfrm>
              <a:off x="202773" y="0"/>
              <a:ext cx="956435" cy="112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737" name="Group"/>
          <p:cNvGrpSpPr/>
          <p:nvPr/>
        </p:nvGrpSpPr>
        <p:grpSpPr>
          <a:xfrm rot="2113394">
            <a:off x="17859788" y="12353254"/>
            <a:ext cx="1159209" cy="1365958"/>
            <a:chOff x="0" y="0"/>
            <a:chExt cx="1159207" cy="1365957"/>
          </a:xfrm>
        </p:grpSpPr>
        <p:sp>
          <p:nvSpPr>
            <p:cNvPr id="735" name="Google Shape;26;p3"/>
            <p:cNvSpPr/>
            <p:nvPr/>
          </p:nvSpPr>
          <p:spPr>
            <a:xfrm>
              <a:off x="0" y="124845"/>
              <a:ext cx="1047882" cy="12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36" name="Google Shape;27;p3"/>
            <p:cNvSpPr/>
            <p:nvPr/>
          </p:nvSpPr>
          <p:spPr>
            <a:xfrm>
              <a:off x="202773" y="0"/>
              <a:ext cx="956435" cy="112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740" name="Group"/>
          <p:cNvGrpSpPr/>
          <p:nvPr/>
        </p:nvGrpSpPr>
        <p:grpSpPr>
          <a:xfrm rot="2121947">
            <a:off x="21294914" y="3624608"/>
            <a:ext cx="1586762" cy="1560746"/>
            <a:chOff x="0" y="0"/>
            <a:chExt cx="1586761" cy="1560744"/>
          </a:xfrm>
        </p:grpSpPr>
        <p:sp>
          <p:nvSpPr>
            <p:cNvPr id="738" name="Google Shape;28;p3"/>
            <p:cNvSpPr/>
            <p:nvPr/>
          </p:nvSpPr>
          <p:spPr>
            <a:xfrm>
              <a:off x="0" y="221177"/>
              <a:ext cx="1301111" cy="133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39" name="Google Shape;29;p3"/>
            <p:cNvSpPr/>
            <p:nvPr/>
          </p:nvSpPr>
          <p:spPr>
            <a:xfrm>
              <a:off x="285651" y="0"/>
              <a:ext cx="1301111" cy="133956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743" name="Group"/>
          <p:cNvGrpSpPr/>
          <p:nvPr/>
        </p:nvGrpSpPr>
        <p:grpSpPr>
          <a:xfrm rot="7342639">
            <a:off x="5610999" y="7512156"/>
            <a:ext cx="1213028" cy="1193139"/>
            <a:chOff x="0" y="0"/>
            <a:chExt cx="1213026" cy="1193137"/>
          </a:xfrm>
        </p:grpSpPr>
        <p:sp>
          <p:nvSpPr>
            <p:cNvPr id="741" name="Google Shape;28;p3"/>
            <p:cNvSpPr/>
            <p:nvPr/>
          </p:nvSpPr>
          <p:spPr>
            <a:xfrm>
              <a:off x="0" y="169082"/>
              <a:ext cx="994656" cy="102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42" name="Google Shape;29;p3"/>
            <p:cNvSpPr/>
            <p:nvPr/>
          </p:nvSpPr>
          <p:spPr>
            <a:xfrm>
              <a:off x="218370" y="0"/>
              <a:ext cx="994657" cy="1024055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211990" y="6399937"/>
            <a:ext cx="6308097" cy="5964001"/>
          </a:xfrm>
          <a:solidFill>
            <a:schemeClr val="bg2">
              <a:lumMod val="40000"/>
              <a:lumOff val="60000"/>
            </a:schemeClr>
          </a:solidFill>
        </p:spPr>
      </p:sp>
      <p:sp>
        <p:nvSpPr>
          <p:cNvPr id="745" name="Google Shape;30;p3"/>
          <p:cNvSpPr/>
          <p:nvPr/>
        </p:nvSpPr>
        <p:spPr>
          <a:xfrm rot="5400000">
            <a:off x="12492772" y="7813179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48" name="Google Shape;627;p58"/>
          <p:cNvSpPr txBox="1"/>
          <p:nvPr/>
        </p:nvSpPr>
        <p:spPr>
          <a:xfrm>
            <a:off x="14553049" y="3410513"/>
            <a:ext cx="8038457" cy="2199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/>
          <a:p>
            <a: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r>
              <a:t>Our Team</a:t>
            </a:r>
            <a:endParaRPr sz="6700" b="0">
              <a:solidFill>
                <a:srgbClr val="535353"/>
              </a:solidFill>
            </a:endParaRPr>
          </a:p>
          <a:p>
            <a: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r>
              <a:t>Member</a:t>
            </a:r>
          </a:p>
        </p:txBody>
      </p:sp>
      <p:sp>
        <p:nvSpPr>
          <p:cNvPr id="749" name="Google Shape;629;p58"/>
          <p:cNvSpPr txBox="1"/>
          <p:nvPr/>
        </p:nvSpPr>
        <p:spPr>
          <a:xfrm>
            <a:off x="14553049" y="6610353"/>
            <a:ext cx="6215513" cy="1716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AboLorem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750" name="Google Shape;630;p58"/>
          <p:cNvSpPr txBox="1"/>
          <p:nvPr/>
        </p:nvSpPr>
        <p:spPr>
          <a:xfrm>
            <a:off x="14553049" y="8685586"/>
            <a:ext cx="6215513" cy="1716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AboLorem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751" name="Google Shape;611;p58"/>
          <p:cNvSpPr/>
          <p:nvPr/>
        </p:nvSpPr>
        <p:spPr>
          <a:xfrm>
            <a:off x="2376398" y="7716897"/>
            <a:ext cx="4836617" cy="4660436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52" name="Google Shape;615;p58"/>
          <p:cNvSpPr txBox="1"/>
          <p:nvPr/>
        </p:nvSpPr>
        <p:spPr>
          <a:xfrm>
            <a:off x="3092949" y="9506446"/>
            <a:ext cx="3311288" cy="1589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200">
                <a:solidFill>
                  <a:schemeClr val="accent2">
                    <a:lumOff val="80020"/>
                  </a:schemeClr>
                </a:solidFill>
              </a:defRPr>
            </a:lvl1pPr>
          </a:lstStyle>
          <a:p>
            <a:r>
              <a:t>Lorem Ipsum has been the industry's standard dummy text ever since the 1500s</a:t>
            </a:r>
          </a:p>
        </p:txBody>
      </p:sp>
      <p:pic>
        <p:nvPicPr>
          <p:cNvPr id="753" name="Google Shape;616;p58" descr="Google Shape;616;p5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3749" y="11464070"/>
            <a:ext cx="394005" cy="321422"/>
          </a:xfrm>
          <a:prstGeom prst="rect">
            <a:avLst/>
          </a:prstGeom>
          <a:ln w="12700">
            <a:miter lim="400000"/>
          </a:ln>
        </p:spPr>
      </p:pic>
      <p:pic>
        <p:nvPicPr>
          <p:cNvPr id="754" name="Google Shape;617;p58" descr="Google Shape;617;p5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70271" y="11542071"/>
            <a:ext cx="336979" cy="321422"/>
          </a:xfrm>
          <a:prstGeom prst="rect">
            <a:avLst/>
          </a:prstGeom>
          <a:ln w="12700">
            <a:miter lim="400000"/>
          </a:ln>
        </p:spPr>
      </p:pic>
      <p:pic>
        <p:nvPicPr>
          <p:cNvPr id="755" name="Google Shape;618;p58" descr="Google Shape;618;p5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30514" y="11434695"/>
            <a:ext cx="222924" cy="430290"/>
          </a:xfrm>
          <a:prstGeom prst="rect">
            <a:avLst/>
          </a:prstGeom>
          <a:ln w="12700">
            <a:miter lim="400000"/>
          </a:ln>
        </p:spPr>
      </p:pic>
      <p:sp>
        <p:nvSpPr>
          <p:cNvPr id="756" name="Google Shape;602;p57"/>
          <p:cNvSpPr txBox="1"/>
          <p:nvPr/>
        </p:nvSpPr>
        <p:spPr>
          <a:xfrm>
            <a:off x="3092949" y="8334468"/>
            <a:ext cx="2719750" cy="510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700">
                <a:solidFill>
                  <a:schemeClr val="accent2">
                    <a:lumOff val="80020"/>
                  </a:schemeClr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57" name="Google Shape;603;p57"/>
          <p:cNvSpPr txBox="1"/>
          <p:nvPr/>
        </p:nvSpPr>
        <p:spPr>
          <a:xfrm>
            <a:off x="3092949" y="8756408"/>
            <a:ext cx="2246027" cy="772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norm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200">
                <a:solidFill>
                  <a:schemeClr val="accent2">
                    <a:lumOff val="80020"/>
                  </a:schemeClr>
                </a:solidFill>
              </a:defRPr>
            </a:lvl1pPr>
          </a:lstStyle>
          <a:p>
            <a:r>
              <a:t>UI/UX Designer</a:t>
            </a:r>
          </a:p>
        </p:txBody>
      </p:sp>
      <p:sp>
        <p:nvSpPr>
          <p:cNvPr id="758" name="Google Shape;30;p3"/>
          <p:cNvSpPr/>
          <p:nvPr/>
        </p:nvSpPr>
        <p:spPr>
          <a:xfrm>
            <a:off x="21602594" y="-128494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761" name="Group"/>
          <p:cNvGrpSpPr/>
          <p:nvPr/>
        </p:nvGrpSpPr>
        <p:grpSpPr>
          <a:xfrm rot="10800000">
            <a:off x="444388" y="12048362"/>
            <a:ext cx="2199459" cy="2591742"/>
            <a:chOff x="0" y="0"/>
            <a:chExt cx="2199458" cy="2591741"/>
          </a:xfrm>
        </p:grpSpPr>
        <p:sp>
          <p:nvSpPr>
            <p:cNvPr id="759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60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764" name="Group"/>
          <p:cNvGrpSpPr/>
          <p:nvPr/>
        </p:nvGrpSpPr>
        <p:grpSpPr>
          <a:xfrm>
            <a:off x="11521936" y="-810277"/>
            <a:ext cx="2416227" cy="2308381"/>
            <a:chOff x="0" y="0"/>
            <a:chExt cx="2416225" cy="2308380"/>
          </a:xfrm>
        </p:grpSpPr>
        <p:sp>
          <p:nvSpPr>
            <p:cNvPr id="762" name="Google Shape;28;p3"/>
            <p:cNvSpPr/>
            <p:nvPr/>
          </p:nvSpPr>
          <p:spPr>
            <a:xfrm>
              <a:off x="0" y="327126"/>
              <a:ext cx="1981254" cy="19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63" name="Google Shape;29;p3"/>
            <p:cNvSpPr/>
            <p:nvPr/>
          </p:nvSpPr>
          <p:spPr>
            <a:xfrm>
              <a:off x="434972" y="0"/>
              <a:ext cx="1981254" cy="1981254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767" name="Group"/>
          <p:cNvGrpSpPr/>
          <p:nvPr/>
        </p:nvGrpSpPr>
        <p:grpSpPr>
          <a:xfrm>
            <a:off x="20315184" y="10080700"/>
            <a:ext cx="932441" cy="890822"/>
            <a:chOff x="0" y="0"/>
            <a:chExt cx="932439" cy="890821"/>
          </a:xfrm>
        </p:grpSpPr>
        <p:sp>
          <p:nvSpPr>
            <p:cNvPr id="765" name="Google Shape;28;p3"/>
            <p:cNvSpPr/>
            <p:nvPr/>
          </p:nvSpPr>
          <p:spPr>
            <a:xfrm>
              <a:off x="0" y="126240"/>
              <a:ext cx="764581" cy="76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66" name="Google Shape;29;p3"/>
            <p:cNvSpPr/>
            <p:nvPr/>
          </p:nvSpPr>
          <p:spPr>
            <a:xfrm>
              <a:off x="167859" y="0"/>
              <a:ext cx="764581" cy="764581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768" name="Google Shape;611;p58"/>
          <p:cNvSpPr/>
          <p:nvPr/>
        </p:nvSpPr>
        <p:spPr>
          <a:xfrm>
            <a:off x="2330285" y="1303565"/>
            <a:ext cx="4836617" cy="4660435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69" name="Google Shape;615;p58"/>
          <p:cNvSpPr txBox="1"/>
          <p:nvPr/>
        </p:nvSpPr>
        <p:spPr>
          <a:xfrm>
            <a:off x="3046835" y="3093113"/>
            <a:ext cx="3311289" cy="1589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200">
                <a:solidFill>
                  <a:schemeClr val="accent2">
                    <a:lumOff val="80020"/>
                  </a:schemeClr>
                </a:solidFill>
              </a:defRPr>
            </a:lvl1pPr>
          </a:lstStyle>
          <a:p>
            <a:r>
              <a:t>Lorem Ipsum has been the industry's standard dummy text ever since the 1500s</a:t>
            </a:r>
          </a:p>
        </p:txBody>
      </p:sp>
      <p:pic>
        <p:nvPicPr>
          <p:cNvPr id="770" name="Google Shape;616;p58" descr="Google Shape;616;p5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97635" y="5050738"/>
            <a:ext cx="394005" cy="321422"/>
          </a:xfrm>
          <a:prstGeom prst="rect">
            <a:avLst/>
          </a:prstGeom>
          <a:ln w="12700">
            <a:miter lim="400000"/>
          </a:ln>
        </p:spPr>
      </p:pic>
      <p:pic>
        <p:nvPicPr>
          <p:cNvPr id="771" name="Google Shape;617;p58" descr="Google Shape;617;p5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24157" y="5128739"/>
            <a:ext cx="336979" cy="321422"/>
          </a:xfrm>
          <a:prstGeom prst="rect">
            <a:avLst/>
          </a:prstGeom>
          <a:ln w="12700">
            <a:miter lim="400000"/>
          </a:ln>
        </p:spPr>
      </p:pic>
      <p:pic>
        <p:nvPicPr>
          <p:cNvPr id="772" name="Google Shape;618;p58" descr="Google Shape;618;p5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84400" y="5021362"/>
            <a:ext cx="222924" cy="430290"/>
          </a:xfrm>
          <a:prstGeom prst="rect">
            <a:avLst/>
          </a:prstGeom>
          <a:ln w="12700">
            <a:miter lim="400000"/>
          </a:ln>
        </p:spPr>
      </p:pic>
      <p:sp>
        <p:nvSpPr>
          <p:cNvPr id="773" name="Google Shape;602;p57"/>
          <p:cNvSpPr txBox="1"/>
          <p:nvPr/>
        </p:nvSpPr>
        <p:spPr>
          <a:xfrm>
            <a:off x="3046835" y="1921136"/>
            <a:ext cx="2719750" cy="510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700">
                <a:solidFill>
                  <a:schemeClr val="accent2">
                    <a:lumOff val="80020"/>
                  </a:schemeClr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74" name="Google Shape;603;p57"/>
          <p:cNvSpPr txBox="1"/>
          <p:nvPr/>
        </p:nvSpPr>
        <p:spPr>
          <a:xfrm>
            <a:off x="3046835" y="2343075"/>
            <a:ext cx="2246027" cy="772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norm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200">
                <a:solidFill>
                  <a:schemeClr val="accent2">
                    <a:lumOff val="80020"/>
                  </a:schemeClr>
                </a:solidFill>
              </a:defRPr>
            </a:lvl1pPr>
          </a:lstStyle>
          <a:p>
            <a:r>
              <a:t>UI/UX Designer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779" name="Google Shape;592;p48"/>
          <p:cNvSpPr/>
          <p:nvPr/>
        </p:nvSpPr>
        <p:spPr>
          <a:xfrm>
            <a:off x="17333968" y="5082190"/>
            <a:ext cx="1339765" cy="355162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780" name="Google Shape;593;p48"/>
          <p:cNvSpPr/>
          <p:nvPr/>
        </p:nvSpPr>
        <p:spPr>
          <a:xfrm>
            <a:off x="17870690" y="7529382"/>
            <a:ext cx="266323" cy="506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781" name="Google Shape;594;p48"/>
          <p:cNvSpPr/>
          <p:nvPr/>
        </p:nvSpPr>
        <p:spPr>
          <a:xfrm>
            <a:off x="17806855" y="6626822"/>
            <a:ext cx="393989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782" name="Google Shape;595;p48"/>
          <p:cNvSpPr/>
          <p:nvPr/>
        </p:nvSpPr>
        <p:spPr>
          <a:xfrm>
            <a:off x="17772116" y="5680536"/>
            <a:ext cx="463472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783" name="Google Shape;596;p48"/>
          <p:cNvSpPr txBox="1"/>
          <p:nvPr/>
        </p:nvSpPr>
        <p:spPr>
          <a:xfrm>
            <a:off x="12631356" y="5464781"/>
            <a:ext cx="2898511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784" name="Google Shape;597;p48"/>
          <p:cNvSpPr txBox="1"/>
          <p:nvPr/>
        </p:nvSpPr>
        <p:spPr>
          <a:xfrm>
            <a:off x="12631356" y="5976842"/>
            <a:ext cx="2244889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785" name="Google Shape;598;p48"/>
          <p:cNvSpPr txBox="1"/>
          <p:nvPr/>
        </p:nvSpPr>
        <p:spPr>
          <a:xfrm>
            <a:off x="12631356" y="6590769"/>
            <a:ext cx="3960269" cy="1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 to speak in front of a crowd.</a:t>
            </a:r>
          </a:p>
        </p:txBody>
      </p:sp>
      <p:sp>
        <p:nvSpPr>
          <p:cNvPr id="786" name="Google Shape;599;p48"/>
          <p:cNvSpPr txBox="1"/>
          <p:nvPr/>
        </p:nvSpPr>
        <p:spPr>
          <a:xfrm>
            <a:off x="19228866" y="892780"/>
            <a:ext cx="2898511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787" name="Google Shape;600;p48"/>
          <p:cNvSpPr txBox="1"/>
          <p:nvPr/>
        </p:nvSpPr>
        <p:spPr>
          <a:xfrm>
            <a:off x="19228866" y="1404841"/>
            <a:ext cx="2244889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788" name="Google Shape;601;p48"/>
          <p:cNvSpPr txBox="1"/>
          <p:nvPr/>
        </p:nvSpPr>
        <p:spPr>
          <a:xfrm>
            <a:off x="19228866" y="2018768"/>
            <a:ext cx="3960270" cy="1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 to speak in front of a crowd.</a:t>
            </a:r>
          </a:p>
        </p:txBody>
      </p:sp>
      <p:sp>
        <p:nvSpPr>
          <p:cNvPr id="789" name="Google Shape;602;p48"/>
          <p:cNvSpPr txBox="1"/>
          <p:nvPr/>
        </p:nvSpPr>
        <p:spPr>
          <a:xfrm>
            <a:off x="19228866" y="10036781"/>
            <a:ext cx="2898511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790" name="Google Shape;603;p48"/>
          <p:cNvSpPr txBox="1"/>
          <p:nvPr/>
        </p:nvSpPr>
        <p:spPr>
          <a:xfrm>
            <a:off x="19228866" y="10574242"/>
            <a:ext cx="2244889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791" name="Google Shape;604;p48"/>
          <p:cNvSpPr txBox="1"/>
          <p:nvPr/>
        </p:nvSpPr>
        <p:spPr>
          <a:xfrm>
            <a:off x="19228866" y="11162769"/>
            <a:ext cx="3960270" cy="1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 to speak in front of a crowd.</a:t>
            </a:r>
          </a:p>
        </p:txBody>
      </p:sp>
      <p:sp>
        <p:nvSpPr>
          <p:cNvPr id="792" name="Google Shape;605;p48"/>
          <p:cNvSpPr txBox="1"/>
          <p:nvPr/>
        </p:nvSpPr>
        <p:spPr>
          <a:xfrm>
            <a:off x="3133205" y="3118193"/>
            <a:ext cx="5703082" cy="210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 Member</a:t>
            </a:r>
          </a:p>
        </p:txBody>
      </p:sp>
      <p:sp>
        <p:nvSpPr>
          <p:cNvPr id="793" name="Google Shape;606;p48"/>
          <p:cNvSpPr txBox="1"/>
          <p:nvPr/>
        </p:nvSpPr>
        <p:spPr>
          <a:xfrm>
            <a:off x="3133205" y="5906871"/>
            <a:ext cx="5813452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794" name="Google Shape;607;p48"/>
          <p:cNvSpPr txBox="1"/>
          <p:nvPr/>
        </p:nvSpPr>
        <p:spPr>
          <a:xfrm>
            <a:off x="3133205" y="7939966"/>
            <a:ext cx="5813452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795" name="Google Shape;30;p3"/>
          <p:cNvSpPr/>
          <p:nvPr/>
        </p:nvSpPr>
        <p:spPr>
          <a:xfrm rot="5400000">
            <a:off x="11111873" y="6692180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798" name="Group"/>
          <p:cNvGrpSpPr/>
          <p:nvPr/>
        </p:nvGrpSpPr>
        <p:grpSpPr>
          <a:xfrm rot="11527099">
            <a:off x="10693641" y="3798620"/>
            <a:ext cx="1501847" cy="1434813"/>
            <a:chOff x="0" y="0"/>
            <a:chExt cx="1501845" cy="1434812"/>
          </a:xfrm>
        </p:grpSpPr>
        <p:sp>
          <p:nvSpPr>
            <p:cNvPr id="796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797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799" name="Google Shape;30;p3"/>
          <p:cNvSpPr/>
          <p:nvPr/>
        </p:nvSpPr>
        <p:spPr>
          <a:xfrm>
            <a:off x="-494983" y="-4602949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802" name="Group"/>
          <p:cNvGrpSpPr/>
          <p:nvPr/>
        </p:nvGrpSpPr>
        <p:grpSpPr>
          <a:xfrm rot="2121947">
            <a:off x="-671023" y="11645279"/>
            <a:ext cx="2513492" cy="2472280"/>
            <a:chOff x="0" y="0"/>
            <a:chExt cx="2513491" cy="2472279"/>
          </a:xfrm>
        </p:grpSpPr>
        <p:sp>
          <p:nvSpPr>
            <p:cNvPr id="800" name="Google Shape;28;p3"/>
            <p:cNvSpPr/>
            <p:nvPr/>
          </p:nvSpPr>
          <p:spPr>
            <a:xfrm>
              <a:off x="0" y="350353"/>
              <a:ext cx="2061010" cy="2121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01" name="Google Shape;29;p3"/>
            <p:cNvSpPr/>
            <p:nvPr/>
          </p:nvSpPr>
          <p:spPr>
            <a:xfrm>
              <a:off x="452482" y="0"/>
              <a:ext cx="2061010" cy="2121927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05" name="Group"/>
          <p:cNvGrpSpPr/>
          <p:nvPr/>
        </p:nvGrpSpPr>
        <p:grpSpPr>
          <a:xfrm rot="4772108">
            <a:off x="23582785" y="3873205"/>
            <a:ext cx="1091050" cy="1285643"/>
            <a:chOff x="0" y="0"/>
            <a:chExt cx="1091048" cy="1285642"/>
          </a:xfrm>
        </p:grpSpPr>
        <p:sp>
          <p:nvSpPr>
            <p:cNvPr id="803" name="Google Shape;26;p3"/>
            <p:cNvSpPr/>
            <p:nvPr/>
          </p:nvSpPr>
          <p:spPr>
            <a:xfrm>
              <a:off x="0" y="117504"/>
              <a:ext cx="986269" cy="116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04" name="Google Shape;27;p3"/>
            <p:cNvSpPr/>
            <p:nvPr/>
          </p:nvSpPr>
          <p:spPr>
            <a:xfrm>
              <a:off x="190850" y="-1"/>
              <a:ext cx="900199" cy="106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30;p3"/>
          <p:cNvSpPr/>
          <p:nvPr/>
        </p:nvSpPr>
        <p:spPr>
          <a:xfrm rot="5400000">
            <a:off x="17214157" y="-3236667"/>
            <a:ext cx="2762981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807" name="Google Shape;615;p49"/>
          <p:cNvSpPr txBox="1"/>
          <p:nvPr/>
        </p:nvSpPr>
        <p:spPr>
          <a:xfrm>
            <a:off x="2182861" y="1290097"/>
            <a:ext cx="5703082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</a:t>
            </a:r>
          </a:p>
        </p:txBody>
      </p:sp>
      <p:sp>
        <p:nvSpPr>
          <p:cNvPr id="808" name="Google Shape;616;p49"/>
          <p:cNvSpPr txBox="1"/>
          <p:nvPr/>
        </p:nvSpPr>
        <p:spPr>
          <a:xfrm>
            <a:off x="3209848" y="6183164"/>
            <a:ext cx="774178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CEO and Fyro Founder</a:t>
            </a:r>
          </a:p>
        </p:txBody>
      </p:sp>
      <p:sp>
        <p:nvSpPr>
          <p:cNvPr id="809" name="Google Shape;617;p49"/>
          <p:cNvSpPr txBox="1"/>
          <p:nvPr/>
        </p:nvSpPr>
        <p:spPr>
          <a:xfrm>
            <a:off x="3209848" y="5514340"/>
            <a:ext cx="570308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10" name="Google Shape;618;p49"/>
          <p:cNvSpPr txBox="1"/>
          <p:nvPr/>
        </p:nvSpPr>
        <p:spPr>
          <a:xfrm>
            <a:off x="3154663" y="7185659"/>
            <a:ext cx="5813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sweating.</a:t>
            </a:r>
          </a:p>
        </p:txBody>
      </p:sp>
      <p:sp>
        <p:nvSpPr>
          <p:cNvPr id="811" name="Google Shape;619;p49"/>
          <p:cNvSpPr txBox="1"/>
          <p:nvPr/>
        </p:nvSpPr>
        <p:spPr>
          <a:xfrm>
            <a:off x="9060822" y="7185659"/>
            <a:ext cx="5813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sweating.</a:t>
            </a:r>
          </a:p>
        </p:txBody>
      </p:sp>
      <p:sp>
        <p:nvSpPr>
          <p:cNvPr id="812" name="Google Shape;620;p49"/>
          <p:cNvSpPr txBox="1"/>
          <p:nvPr/>
        </p:nvSpPr>
        <p:spPr>
          <a:xfrm>
            <a:off x="2182861" y="2620455"/>
            <a:ext cx="73933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813" name="Google Shape;621;p49"/>
          <p:cNvSpPr/>
          <p:nvPr/>
        </p:nvSpPr>
        <p:spPr>
          <a:xfrm>
            <a:off x="5154360" y="11041810"/>
            <a:ext cx="266323" cy="506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14" name="Google Shape;622;p49"/>
          <p:cNvSpPr/>
          <p:nvPr/>
        </p:nvSpPr>
        <p:spPr>
          <a:xfrm>
            <a:off x="6799508" y="11106615"/>
            <a:ext cx="393989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15" name="Google Shape;623;p49"/>
          <p:cNvSpPr/>
          <p:nvPr/>
        </p:nvSpPr>
        <p:spPr>
          <a:xfrm>
            <a:off x="3312064" y="11106615"/>
            <a:ext cx="463472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16" name="Google Shape;624;p49"/>
          <p:cNvSpPr txBox="1"/>
          <p:nvPr/>
        </p:nvSpPr>
        <p:spPr>
          <a:xfrm>
            <a:off x="3154663" y="8760635"/>
            <a:ext cx="5813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sweating.</a:t>
            </a:r>
          </a:p>
        </p:txBody>
      </p:sp>
      <p:sp>
        <p:nvSpPr>
          <p:cNvPr id="817" name="Google Shape;625;p49"/>
          <p:cNvSpPr txBox="1"/>
          <p:nvPr/>
        </p:nvSpPr>
        <p:spPr>
          <a:xfrm>
            <a:off x="9046760" y="8760635"/>
            <a:ext cx="5813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sweating.</a:t>
            </a:r>
          </a:p>
        </p:txBody>
      </p:sp>
      <p:sp>
        <p:nvSpPr>
          <p:cNvPr id="820" name="Google Shape;30;p3"/>
          <p:cNvSpPr/>
          <p:nvPr/>
        </p:nvSpPr>
        <p:spPr>
          <a:xfrm>
            <a:off x="-1221058" y="154451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823" name="Group"/>
          <p:cNvGrpSpPr/>
          <p:nvPr/>
        </p:nvGrpSpPr>
        <p:grpSpPr>
          <a:xfrm rot="2113394">
            <a:off x="14548767" y="11104370"/>
            <a:ext cx="2199459" cy="2591742"/>
            <a:chOff x="0" y="0"/>
            <a:chExt cx="2199458" cy="2591741"/>
          </a:xfrm>
        </p:grpSpPr>
        <p:sp>
          <p:nvSpPr>
            <p:cNvPr id="821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22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26" name="Group"/>
          <p:cNvGrpSpPr/>
          <p:nvPr/>
        </p:nvGrpSpPr>
        <p:grpSpPr>
          <a:xfrm rot="2121947">
            <a:off x="21902632" y="3931368"/>
            <a:ext cx="1131172" cy="1112626"/>
            <a:chOff x="0" y="0"/>
            <a:chExt cx="1131171" cy="1112624"/>
          </a:xfrm>
        </p:grpSpPr>
        <p:sp>
          <p:nvSpPr>
            <p:cNvPr id="824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25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29" name="Group"/>
          <p:cNvGrpSpPr/>
          <p:nvPr/>
        </p:nvGrpSpPr>
        <p:grpSpPr>
          <a:xfrm rot="2121947">
            <a:off x="6846454" y="479819"/>
            <a:ext cx="1131173" cy="1112625"/>
            <a:chOff x="0" y="0"/>
            <a:chExt cx="1131171" cy="1112624"/>
          </a:xfrm>
        </p:grpSpPr>
        <p:sp>
          <p:nvSpPr>
            <p:cNvPr id="827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28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30;p3"/>
          <p:cNvSpPr/>
          <p:nvPr/>
        </p:nvSpPr>
        <p:spPr>
          <a:xfrm>
            <a:off x="-1310596" y="1893826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35" name="Google Shape;566;p47"/>
          <p:cNvSpPr/>
          <p:nvPr/>
        </p:nvSpPr>
        <p:spPr>
          <a:xfrm>
            <a:off x="2937124" y="9482214"/>
            <a:ext cx="266323" cy="506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36" name="Google Shape;567;p47"/>
          <p:cNvSpPr/>
          <p:nvPr/>
        </p:nvSpPr>
        <p:spPr>
          <a:xfrm>
            <a:off x="2873291" y="8076699"/>
            <a:ext cx="393989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37" name="Google Shape;568;p47"/>
          <p:cNvSpPr/>
          <p:nvPr/>
        </p:nvSpPr>
        <p:spPr>
          <a:xfrm>
            <a:off x="2838549" y="6671181"/>
            <a:ext cx="463472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38" name="Google Shape;569;p47"/>
          <p:cNvSpPr txBox="1"/>
          <p:nvPr/>
        </p:nvSpPr>
        <p:spPr>
          <a:xfrm>
            <a:off x="4165836" y="10082996"/>
            <a:ext cx="2898511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839" name="Google Shape;570;p47"/>
          <p:cNvSpPr txBox="1"/>
          <p:nvPr/>
        </p:nvSpPr>
        <p:spPr>
          <a:xfrm>
            <a:off x="4165836" y="10595057"/>
            <a:ext cx="2455933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840" name="Google Shape;571;p47"/>
          <p:cNvSpPr/>
          <p:nvPr/>
        </p:nvSpPr>
        <p:spPr>
          <a:xfrm>
            <a:off x="10580996" y="9482214"/>
            <a:ext cx="266323" cy="506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41" name="Google Shape;572;p47"/>
          <p:cNvSpPr/>
          <p:nvPr/>
        </p:nvSpPr>
        <p:spPr>
          <a:xfrm>
            <a:off x="10517161" y="8076699"/>
            <a:ext cx="393989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42" name="Google Shape;573;p47"/>
          <p:cNvSpPr/>
          <p:nvPr/>
        </p:nvSpPr>
        <p:spPr>
          <a:xfrm>
            <a:off x="10482422" y="6671181"/>
            <a:ext cx="463472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43" name="Google Shape;574;p47"/>
          <p:cNvSpPr txBox="1"/>
          <p:nvPr/>
        </p:nvSpPr>
        <p:spPr>
          <a:xfrm>
            <a:off x="11809707" y="10082996"/>
            <a:ext cx="2898512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844" name="Google Shape;575;p47"/>
          <p:cNvSpPr txBox="1"/>
          <p:nvPr/>
        </p:nvSpPr>
        <p:spPr>
          <a:xfrm>
            <a:off x="11809707" y="10595057"/>
            <a:ext cx="2337392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845" name="Google Shape;576;p47"/>
          <p:cNvSpPr/>
          <p:nvPr/>
        </p:nvSpPr>
        <p:spPr>
          <a:xfrm>
            <a:off x="18224867" y="9482214"/>
            <a:ext cx="266323" cy="506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46" name="Google Shape;577;p47"/>
          <p:cNvSpPr/>
          <p:nvPr/>
        </p:nvSpPr>
        <p:spPr>
          <a:xfrm>
            <a:off x="18161034" y="8076699"/>
            <a:ext cx="393989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47" name="Google Shape;578;p47"/>
          <p:cNvSpPr/>
          <p:nvPr/>
        </p:nvSpPr>
        <p:spPr>
          <a:xfrm>
            <a:off x="18126293" y="6671181"/>
            <a:ext cx="463472" cy="376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48" name="Google Shape;579;p47"/>
          <p:cNvSpPr txBox="1"/>
          <p:nvPr/>
        </p:nvSpPr>
        <p:spPr>
          <a:xfrm>
            <a:off x="19453578" y="10082996"/>
            <a:ext cx="2898511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Shaun Murphy</a:t>
            </a:r>
          </a:p>
        </p:txBody>
      </p:sp>
      <p:sp>
        <p:nvSpPr>
          <p:cNvPr id="849" name="Google Shape;580;p47"/>
          <p:cNvSpPr txBox="1"/>
          <p:nvPr/>
        </p:nvSpPr>
        <p:spPr>
          <a:xfrm>
            <a:off x="19453578" y="10595057"/>
            <a:ext cx="2337393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UI/UX Designer</a:t>
            </a:r>
          </a:p>
        </p:txBody>
      </p:sp>
      <p:sp>
        <p:nvSpPr>
          <p:cNvPr id="850" name="Google Shape;581;p47"/>
          <p:cNvSpPr txBox="1"/>
          <p:nvPr/>
        </p:nvSpPr>
        <p:spPr>
          <a:xfrm>
            <a:off x="2477168" y="2406375"/>
            <a:ext cx="5703082" cy="210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 Member</a:t>
            </a:r>
          </a:p>
        </p:txBody>
      </p:sp>
      <p:sp>
        <p:nvSpPr>
          <p:cNvPr id="851" name="Google Shape;582;p47"/>
          <p:cNvSpPr txBox="1"/>
          <p:nvPr/>
        </p:nvSpPr>
        <p:spPr>
          <a:xfrm>
            <a:off x="8130206" y="2825474"/>
            <a:ext cx="5813452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852" name="Google Shape;30;p3"/>
          <p:cNvSpPr/>
          <p:nvPr/>
        </p:nvSpPr>
        <p:spPr>
          <a:xfrm rot="5400000">
            <a:off x="18789132" y="-2252307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855" name="Group"/>
          <p:cNvGrpSpPr/>
          <p:nvPr/>
        </p:nvGrpSpPr>
        <p:grpSpPr>
          <a:xfrm rot="2113394">
            <a:off x="1869742" y="10295823"/>
            <a:ext cx="1368540" cy="1612625"/>
            <a:chOff x="0" y="0"/>
            <a:chExt cx="1368539" cy="1612624"/>
          </a:xfrm>
        </p:grpSpPr>
        <p:sp>
          <p:nvSpPr>
            <p:cNvPr id="853" name="Google Shape;26;p3"/>
            <p:cNvSpPr/>
            <p:nvPr/>
          </p:nvSpPr>
          <p:spPr>
            <a:xfrm>
              <a:off x="-1" y="147390"/>
              <a:ext cx="1237111" cy="146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54" name="Google Shape;27;p3"/>
            <p:cNvSpPr/>
            <p:nvPr/>
          </p:nvSpPr>
          <p:spPr>
            <a:xfrm>
              <a:off x="239390" y="-1"/>
              <a:ext cx="1129150" cy="133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58" name="Group"/>
          <p:cNvGrpSpPr/>
          <p:nvPr/>
        </p:nvGrpSpPr>
        <p:grpSpPr>
          <a:xfrm rot="2121947">
            <a:off x="13802757" y="865790"/>
            <a:ext cx="1131172" cy="1112625"/>
            <a:chOff x="0" y="0"/>
            <a:chExt cx="1131171" cy="1112624"/>
          </a:xfrm>
        </p:grpSpPr>
        <p:sp>
          <p:nvSpPr>
            <p:cNvPr id="856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57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61" name="Group"/>
          <p:cNvGrpSpPr/>
          <p:nvPr/>
        </p:nvGrpSpPr>
        <p:grpSpPr>
          <a:xfrm rot="11527099">
            <a:off x="22702832" y="11022989"/>
            <a:ext cx="1501847" cy="1434814"/>
            <a:chOff x="0" y="0"/>
            <a:chExt cx="1501845" cy="1434812"/>
          </a:xfrm>
        </p:grpSpPr>
        <p:sp>
          <p:nvSpPr>
            <p:cNvPr id="859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60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64" name="Group"/>
          <p:cNvGrpSpPr/>
          <p:nvPr/>
        </p:nvGrpSpPr>
        <p:grpSpPr>
          <a:xfrm rot="4772108">
            <a:off x="9438143" y="13037058"/>
            <a:ext cx="1091049" cy="1285643"/>
            <a:chOff x="0" y="0"/>
            <a:chExt cx="1091048" cy="1285642"/>
          </a:xfrm>
        </p:grpSpPr>
        <p:sp>
          <p:nvSpPr>
            <p:cNvPr id="862" name="Google Shape;26;p3"/>
            <p:cNvSpPr/>
            <p:nvPr/>
          </p:nvSpPr>
          <p:spPr>
            <a:xfrm>
              <a:off x="0" y="117504"/>
              <a:ext cx="986269" cy="116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63" name="Google Shape;27;p3"/>
            <p:cNvSpPr/>
            <p:nvPr/>
          </p:nvSpPr>
          <p:spPr>
            <a:xfrm>
              <a:off x="190850" y="-1"/>
              <a:ext cx="900199" cy="106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0;p3"/>
          <p:cNvSpPr/>
          <p:nvPr/>
        </p:nvSpPr>
        <p:spPr>
          <a:xfrm rot="5400000">
            <a:off x="13256722" y="-1183573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97" name="Google Shape;181;p25"/>
          <p:cNvSpPr txBox="1"/>
          <p:nvPr/>
        </p:nvSpPr>
        <p:spPr>
          <a:xfrm>
            <a:off x="2280111" y="2163223"/>
            <a:ext cx="5534879" cy="1236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398" name="Google Shape;333;p37"/>
          <p:cNvSpPr txBox="1"/>
          <p:nvPr/>
        </p:nvSpPr>
        <p:spPr>
          <a:xfrm>
            <a:off x="2280110" y="4126945"/>
            <a:ext cx="6776718" cy="1310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AboLorem ipsum dolor sit amet, consectetur adipiscing elit, sed do eiusmod tempor incididunt ut labore et dolore magna aliqua..</a:t>
            </a:r>
          </a:p>
        </p:txBody>
      </p:sp>
      <p:sp>
        <p:nvSpPr>
          <p:cNvPr id="399" name="Google Shape;333;p37"/>
          <p:cNvSpPr txBox="1"/>
          <p:nvPr/>
        </p:nvSpPr>
        <p:spPr>
          <a:xfrm>
            <a:off x="2280110" y="9342304"/>
            <a:ext cx="6776718" cy="1310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AboLorem ipsum dolor sit amet, consectetur adipiscing elit, sed do eiusmod tempor incididunt ut labore et dolore magna aliqua..</a:t>
            </a:r>
          </a:p>
        </p:txBody>
      </p:sp>
      <p:sp>
        <p:nvSpPr>
          <p:cNvPr id="400" name="Google Shape;180;p28"/>
          <p:cNvSpPr/>
          <p:nvPr/>
        </p:nvSpPr>
        <p:spPr>
          <a:xfrm>
            <a:off x="2850500" y="6077241"/>
            <a:ext cx="9742125" cy="2387944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01" name="Google Shape;181;p28"/>
          <p:cNvSpPr/>
          <p:nvPr/>
        </p:nvSpPr>
        <p:spPr>
          <a:xfrm>
            <a:off x="2850500" y="6077241"/>
            <a:ext cx="127001" cy="2387944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02" name="Google Shape;182;p28"/>
          <p:cNvSpPr txBox="1"/>
          <p:nvPr/>
        </p:nvSpPr>
        <p:spPr>
          <a:xfrm>
            <a:off x="3608336" y="6661612"/>
            <a:ext cx="822645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403" name="Google Shape;30;p3"/>
          <p:cNvSpPr/>
          <p:nvPr/>
        </p:nvSpPr>
        <p:spPr>
          <a:xfrm>
            <a:off x="-1117133" y="154451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06" name="Group"/>
          <p:cNvGrpSpPr/>
          <p:nvPr/>
        </p:nvGrpSpPr>
        <p:grpSpPr>
          <a:xfrm rot="11527099">
            <a:off x="22933615" y="-66527"/>
            <a:ext cx="1501846" cy="1434813"/>
            <a:chOff x="0" y="0"/>
            <a:chExt cx="1501845" cy="1434812"/>
          </a:xfrm>
        </p:grpSpPr>
        <p:sp>
          <p:nvSpPr>
            <p:cNvPr id="404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05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09" name="Group"/>
          <p:cNvGrpSpPr/>
          <p:nvPr/>
        </p:nvGrpSpPr>
        <p:grpSpPr>
          <a:xfrm rot="20560157">
            <a:off x="8421139" y="10087520"/>
            <a:ext cx="1418047" cy="1670963"/>
            <a:chOff x="0" y="0"/>
            <a:chExt cx="1418046" cy="1670961"/>
          </a:xfrm>
        </p:grpSpPr>
        <p:sp>
          <p:nvSpPr>
            <p:cNvPr id="407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08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12" name="Group"/>
          <p:cNvGrpSpPr/>
          <p:nvPr/>
        </p:nvGrpSpPr>
        <p:grpSpPr>
          <a:xfrm rot="20560157">
            <a:off x="23172914" y="12155116"/>
            <a:ext cx="1418047" cy="1670962"/>
            <a:chOff x="0" y="0"/>
            <a:chExt cx="1418046" cy="1670961"/>
          </a:xfrm>
        </p:grpSpPr>
        <p:sp>
          <p:nvSpPr>
            <p:cNvPr id="410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11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413" name="Google Shape;30;p3"/>
          <p:cNvSpPr/>
          <p:nvPr/>
        </p:nvSpPr>
        <p:spPr>
          <a:xfrm rot="5400000">
            <a:off x="15504228" y="833703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16" name="Group"/>
          <p:cNvGrpSpPr/>
          <p:nvPr/>
        </p:nvGrpSpPr>
        <p:grpSpPr>
          <a:xfrm rot="11527099">
            <a:off x="15310300" y="1910995"/>
            <a:ext cx="1321690" cy="1262698"/>
            <a:chOff x="0" y="0"/>
            <a:chExt cx="1321688" cy="1262696"/>
          </a:xfrm>
        </p:grpSpPr>
        <p:sp>
          <p:nvSpPr>
            <p:cNvPr id="414" name="Google Shape;28;p3"/>
            <p:cNvSpPr/>
            <p:nvPr/>
          </p:nvSpPr>
          <p:spPr>
            <a:xfrm>
              <a:off x="0" y="178940"/>
              <a:ext cx="1083757" cy="108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15" name="Google Shape;29;p3"/>
            <p:cNvSpPr/>
            <p:nvPr/>
          </p:nvSpPr>
          <p:spPr>
            <a:xfrm>
              <a:off x="237932" y="0"/>
              <a:ext cx="1083757" cy="1083757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30;p3"/>
          <p:cNvSpPr/>
          <p:nvPr/>
        </p:nvSpPr>
        <p:spPr>
          <a:xfrm rot="5400000">
            <a:off x="2792139" y="919676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67" name="Google Shape;34;p5"/>
          <p:cNvSpPr/>
          <p:nvPr/>
        </p:nvSpPr>
        <p:spPr>
          <a:xfrm>
            <a:off x="-3311971" y="868093"/>
            <a:ext cx="12927062" cy="24462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68" name="Google Shape;456;p48"/>
          <p:cNvSpPr txBox="1"/>
          <p:nvPr/>
        </p:nvSpPr>
        <p:spPr>
          <a:xfrm>
            <a:off x="434237" y="1524850"/>
            <a:ext cx="10294667" cy="1132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 sz="6700">
                <a:solidFill>
                  <a:schemeClr val="accent2">
                    <a:lumOff val="80020"/>
                  </a:schemeClr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Table Of Content</a:t>
            </a:r>
          </a:p>
        </p:txBody>
      </p:sp>
      <p:sp>
        <p:nvSpPr>
          <p:cNvPr id="872" name="Google Shape;180;p28"/>
          <p:cNvSpPr/>
          <p:nvPr/>
        </p:nvSpPr>
        <p:spPr>
          <a:xfrm>
            <a:off x="11737863" y="1643294"/>
            <a:ext cx="9742125" cy="2387944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73" name="Google Shape;181;p28"/>
          <p:cNvSpPr/>
          <p:nvPr/>
        </p:nvSpPr>
        <p:spPr>
          <a:xfrm>
            <a:off x="11737863" y="1643294"/>
            <a:ext cx="127001" cy="2387944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74" name="Google Shape;182;p28"/>
          <p:cNvSpPr txBox="1"/>
          <p:nvPr/>
        </p:nvSpPr>
        <p:spPr>
          <a:xfrm>
            <a:off x="12495700" y="2227665"/>
            <a:ext cx="822645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875" name="Google Shape;180;p28"/>
          <p:cNvSpPr/>
          <p:nvPr/>
        </p:nvSpPr>
        <p:spPr>
          <a:xfrm>
            <a:off x="11737863" y="4323784"/>
            <a:ext cx="9742125" cy="2387943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76" name="Google Shape;181;p28"/>
          <p:cNvSpPr/>
          <p:nvPr/>
        </p:nvSpPr>
        <p:spPr>
          <a:xfrm>
            <a:off x="11737863" y="4323784"/>
            <a:ext cx="127001" cy="2387943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77" name="Google Shape;182;p28"/>
          <p:cNvSpPr txBox="1"/>
          <p:nvPr/>
        </p:nvSpPr>
        <p:spPr>
          <a:xfrm>
            <a:off x="12495699" y="4908155"/>
            <a:ext cx="822645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878" name="Google Shape;180;p28"/>
          <p:cNvSpPr/>
          <p:nvPr/>
        </p:nvSpPr>
        <p:spPr>
          <a:xfrm>
            <a:off x="11737863" y="7004273"/>
            <a:ext cx="9742125" cy="2387943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79" name="Google Shape;181;p28"/>
          <p:cNvSpPr/>
          <p:nvPr/>
        </p:nvSpPr>
        <p:spPr>
          <a:xfrm>
            <a:off x="11737863" y="7004273"/>
            <a:ext cx="127001" cy="2387943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80" name="Google Shape;182;p28"/>
          <p:cNvSpPr txBox="1"/>
          <p:nvPr/>
        </p:nvSpPr>
        <p:spPr>
          <a:xfrm>
            <a:off x="12495699" y="7588643"/>
            <a:ext cx="822645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881" name="Google Shape;180;p28"/>
          <p:cNvSpPr/>
          <p:nvPr/>
        </p:nvSpPr>
        <p:spPr>
          <a:xfrm>
            <a:off x="11737863" y="9684762"/>
            <a:ext cx="9742125" cy="2387943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82" name="Google Shape;181;p28"/>
          <p:cNvSpPr/>
          <p:nvPr/>
        </p:nvSpPr>
        <p:spPr>
          <a:xfrm>
            <a:off x="11737863" y="9684762"/>
            <a:ext cx="127001" cy="2387943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883" name="Google Shape;182;p28"/>
          <p:cNvSpPr txBox="1"/>
          <p:nvPr/>
        </p:nvSpPr>
        <p:spPr>
          <a:xfrm>
            <a:off x="12495699" y="10269133"/>
            <a:ext cx="822645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885" name="Google Shape;30;p3"/>
          <p:cNvSpPr/>
          <p:nvPr/>
        </p:nvSpPr>
        <p:spPr>
          <a:xfrm>
            <a:off x="23013747" y="1046676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888" name="Group"/>
          <p:cNvGrpSpPr/>
          <p:nvPr/>
        </p:nvGrpSpPr>
        <p:grpSpPr>
          <a:xfrm rot="2113394">
            <a:off x="1476789" y="10580536"/>
            <a:ext cx="1159208" cy="1365958"/>
            <a:chOff x="0" y="0"/>
            <a:chExt cx="1159207" cy="1365957"/>
          </a:xfrm>
        </p:grpSpPr>
        <p:sp>
          <p:nvSpPr>
            <p:cNvPr id="886" name="Google Shape;26;p3"/>
            <p:cNvSpPr/>
            <p:nvPr/>
          </p:nvSpPr>
          <p:spPr>
            <a:xfrm>
              <a:off x="0" y="124845"/>
              <a:ext cx="1047882" cy="12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87" name="Google Shape;27;p3"/>
            <p:cNvSpPr/>
            <p:nvPr/>
          </p:nvSpPr>
          <p:spPr>
            <a:xfrm>
              <a:off x="202773" y="0"/>
              <a:ext cx="956435" cy="112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91" name="Group"/>
          <p:cNvGrpSpPr/>
          <p:nvPr/>
        </p:nvGrpSpPr>
        <p:grpSpPr>
          <a:xfrm rot="11527099">
            <a:off x="22933615" y="-66527"/>
            <a:ext cx="1501846" cy="1434813"/>
            <a:chOff x="0" y="0"/>
            <a:chExt cx="1501845" cy="1434812"/>
          </a:xfrm>
        </p:grpSpPr>
        <p:sp>
          <p:nvSpPr>
            <p:cNvPr id="889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90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94" name="Group"/>
          <p:cNvGrpSpPr/>
          <p:nvPr/>
        </p:nvGrpSpPr>
        <p:grpSpPr>
          <a:xfrm rot="20560157">
            <a:off x="11491338" y="11268752"/>
            <a:ext cx="1418048" cy="1670963"/>
            <a:chOff x="0" y="0"/>
            <a:chExt cx="1418046" cy="1670961"/>
          </a:xfrm>
        </p:grpSpPr>
        <p:sp>
          <p:nvSpPr>
            <p:cNvPr id="892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93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897" name="Group"/>
          <p:cNvGrpSpPr/>
          <p:nvPr/>
        </p:nvGrpSpPr>
        <p:grpSpPr>
          <a:xfrm rot="4772108">
            <a:off x="11482976" y="792790"/>
            <a:ext cx="1418048" cy="1670963"/>
            <a:chOff x="0" y="0"/>
            <a:chExt cx="1418046" cy="1670961"/>
          </a:xfrm>
        </p:grpSpPr>
        <p:sp>
          <p:nvSpPr>
            <p:cNvPr id="895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896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0" y="32151"/>
            <a:ext cx="7823045" cy="7908744"/>
          </a:xfrm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93829" y="3559916"/>
            <a:ext cx="8732920" cy="4380979"/>
          </a:xfrm>
          <a:solidFill>
            <a:schemeClr val="bg2">
              <a:lumMod val="40000"/>
              <a:lumOff val="60000"/>
            </a:schemeClr>
          </a:solidFill>
        </p:spPr>
      </p:sp>
      <p:sp>
        <p:nvSpPr>
          <p:cNvPr id="903" name="Google Shape;408;p45"/>
          <p:cNvSpPr txBox="1"/>
          <p:nvPr/>
        </p:nvSpPr>
        <p:spPr>
          <a:xfrm>
            <a:off x="9094199" y="1123371"/>
            <a:ext cx="8372640" cy="1145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Table Of Content</a:t>
            </a:r>
          </a:p>
        </p:txBody>
      </p:sp>
      <p:sp>
        <p:nvSpPr>
          <p:cNvPr id="904" name="Google Shape;92;p12"/>
          <p:cNvSpPr/>
          <p:nvPr/>
        </p:nvSpPr>
        <p:spPr>
          <a:xfrm>
            <a:off x="18548855" y="8559017"/>
            <a:ext cx="5242171" cy="4187097"/>
          </a:xfrm>
          <a:prstGeom prst="roundRect">
            <a:avLst>
              <a:gd name="adj" fmla="val 14435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05" name="Google Shape;415;p45"/>
          <p:cNvSpPr txBox="1"/>
          <p:nvPr/>
        </p:nvSpPr>
        <p:spPr>
          <a:xfrm>
            <a:off x="19289089" y="9294944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06" name="Google Shape;416;p45"/>
          <p:cNvSpPr txBox="1"/>
          <p:nvPr/>
        </p:nvSpPr>
        <p:spPr>
          <a:xfrm>
            <a:off x="19321843" y="10398467"/>
            <a:ext cx="3728951" cy="179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already.</a:t>
            </a:r>
          </a:p>
        </p:txBody>
      </p:sp>
      <p:sp>
        <p:nvSpPr>
          <p:cNvPr id="907" name="Google Shape;419;p45"/>
          <p:cNvSpPr/>
          <p:nvPr/>
        </p:nvSpPr>
        <p:spPr>
          <a:xfrm>
            <a:off x="22437534" y="8559017"/>
            <a:ext cx="1370780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09" name="Google Shape;92;p12"/>
          <p:cNvSpPr/>
          <p:nvPr/>
        </p:nvSpPr>
        <p:spPr>
          <a:xfrm>
            <a:off x="496568" y="8559017"/>
            <a:ext cx="5242171" cy="4187097"/>
          </a:xfrm>
          <a:prstGeom prst="roundRect">
            <a:avLst>
              <a:gd name="adj" fmla="val 14435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10" name="Google Shape;415;p45"/>
          <p:cNvSpPr txBox="1"/>
          <p:nvPr/>
        </p:nvSpPr>
        <p:spPr>
          <a:xfrm>
            <a:off x="1236802" y="9294944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11" name="Google Shape;416;p45"/>
          <p:cNvSpPr txBox="1"/>
          <p:nvPr/>
        </p:nvSpPr>
        <p:spPr>
          <a:xfrm>
            <a:off x="1269556" y="10398467"/>
            <a:ext cx="3728950" cy="179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already.</a:t>
            </a:r>
          </a:p>
        </p:txBody>
      </p:sp>
      <p:sp>
        <p:nvSpPr>
          <p:cNvPr id="912" name="Google Shape;419;p45"/>
          <p:cNvSpPr/>
          <p:nvPr/>
        </p:nvSpPr>
        <p:spPr>
          <a:xfrm>
            <a:off x="4385246" y="8559017"/>
            <a:ext cx="1370780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14" name="Google Shape;92;p12"/>
          <p:cNvSpPr/>
          <p:nvPr/>
        </p:nvSpPr>
        <p:spPr>
          <a:xfrm>
            <a:off x="12548713" y="8559017"/>
            <a:ext cx="5242171" cy="4187097"/>
          </a:xfrm>
          <a:prstGeom prst="roundRect">
            <a:avLst>
              <a:gd name="adj" fmla="val 14435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15" name="Google Shape;415;p45"/>
          <p:cNvSpPr txBox="1"/>
          <p:nvPr/>
        </p:nvSpPr>
        <p:spPr>
          <a:xfrm>
            <a:off x="13288946" y="9294944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16" name="Google Shape;416;p45"/>
          <p:cNvSpPr txBox="1"/>
          <p:nvPr/>
        </p:nvSpPr>
        <p:spPr>
          <a:xfrm>
            <a:off x="13321701" y="10398467"/>
            <a:ext cx="3728950" cy="179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already.</a:t>
            </a:r>
          </a:p>
        </p:txBody>
      </p:sp>
      <p:sp>
        <p:nvSpPr>
          <p:cNvPr id="917" name="Google Shape;419;p45"/>
          <p:cNvSpPr/>
          <p:nvPr/>
        </p:nvSpPr>
        <p:spPr>
          <a:xfrm>
            <a:off x="16437392" y="8559017"/>
            <a:ext cx="1370779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19" name="Google Shape;92;p12"/>
          <p:cNvSpPr/>
          <p:nvPr/>
        </p:nvSpPr>
        <p:spPr>
          <a:xfrm>
            <a:off x="6531285" y="8559017"/>
            <a:ext cx="5242171" cy="4187097"/>
          </a:xfrm>
          <a:prstGeom prst="roundRect">
            <a:avLst>
              <a:gd name="adj" fmla="val 14435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20" name="Google Shape;415;p45"/>
          <p:cNvSpPr txBox="1"/>
          <p:nvPr/>
        </p:nvSpPr>
        <p:spPr>
          <a:xfrm>
            <a:off x="7271518" y="9294944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21" name="Google Shape;416;p45"/>
          <p:cNvSpPr txBox="1"/>
          <p:nvPr/>
        </p:nvSpPr>
        <p:spPr>
          <a:xfrm>
            <a:off x="7304272" y="10398467"/>
            <a:ext cx="3728950" cy="179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already.</a:t>
            </a:r>
          </a:p>
        </p:txBody>
      </p:sp>
      <p:sp>
        <p:nvSpPr>
          <p:cNvPr id="922" name="Google Shape;419;p45"/>
          <p:cNvSpPr/>
          <p:nvPr/>
        </p:nvSpPr>
        <p:spPr>
          <a:xfrm>
            <a:off x="10419963" y="8559017"/>
            <a:ext cx="1370780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24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17030786" y="3819487"/>
            <a:ext cx="608549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of.</a:t>
            </a:r>
          </a:p>
        </p:txBody>
      </p:sp>
      <p:sp>
        <p:nvSpPr>
          <p:cNvPr id="925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17030786" y="5662086"/>
            <a:ext cx="608549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of.</a:t>
            </a:r>
          </a:p>
        </p:txBody>
      </p:sp>
      <p:sp>
        <p:nvSpPr>
          <p:cNvPr id="926" name="Google Shape;30;p3"/>
          <p:cNvSpPr/>
          <p:nvPr/>
        </p:nvSpPr>
        <p:spPr>
          <a:xfrm rot="5400000">
            <a:off x="22195747" y="-3446552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929" name="Group"/>
          <p:cNvGrpSpPr/>
          <p:nvPr/>
        </p:nvGrpSpPr>
        <p:grpSpPr>
          <a:xfrm rot="2436508">
            <a:off x="6543888" y="2571440"/>
            <a:ext cx="2416227" cy="2308381"/>
            <a:chOff x="0" y="0"/>
            <a:chExt cx="2416225" cy="2308380"/>
          </a:xfrm>
        </p:grpSpPr>
        <p:sp>
          <p:nvSpPr>
            <p:cNvPr id="927" name="Google Shape;28;p3"/>
            <p:cNvSpPr/>
            <p:nvPr/>
          </p:nvSpPr>
          <p:spPr>
            <a:xfrm>
              <a:off x="0" y="327126"/>
              <a:ext cx="1981254" cy="19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28" name="Google Shape;29;p3"/>
            <p:cNvSpPr/>
            <p:nvPr/>
          </p:nvSpPr>
          <p:spPr>
            <a:xfrm>
              <a:off x="434972" y="0"/>
              <a:ext cx="1981254" cy="1981254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932" name="Group"/>
          <p:cNvGrpSpPr/>
          <p:nvPr/>
        </p:nvGrpSpPr>
        <p:grpSpPr>
          <a:xfrm>
            <a:off x="15505884" y="7187212"/>
            <a:ext cx="1198898" cy="1145387"/>
            <a:chOff x="0" y="0"/>
            <a:chExt cx="1198897" cy="1145386"/>
          </a:xfrm>
        </p:grpSpPr>
        <p:sp>
          <p:nvSpPr>
            <p:cNvPr id="930" name="Google Shape;28;p3"/>
            <p:cNvSpPr/>
            <p:nvPr/>
          </p:nvSpPr>
          <p:spPr>
            <a:xfrm>
              <a:off x="0" y="162315"/>
              <a:ext cx="983071" cy="98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31" name="Google Shape;29;p3"/>
            <p:cNvSpPr/>
            <p:nvPr/>
          </p:nvSpPr>
          <p:spPr>
            <a:xfrm>
              <a:off x="215827" y="0"/>
              <a:ext cx="983071" cy="983071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935" name="Group"/>
          <p:cNvGrpSpPr/>
          <p:nvPr/>
        </p:nvGrpSpPr>
        <p:grpSpPr>
          <a:xfrm>
            <a:off x="17460980" y="-363795"/>
            <a:ext cx="1198899" cy="1145387"/>
            <a:chOff x="0" y="0"/>
            <a:chExt cx="1198897" cy="1145386"/>
          </a:xfrm>
        </p:grpSpPr>
        <p:sp>
          <p:nvSpPr>
            <p:cNvPr id="933" name="Google Shape;28;p3"/>
            <p:cNvSpPr/>
            <p:nvPr/>
          </p:nvSpPr>
          <p:spPr>
            <a:xfrm>
              <a:off x="0" y="162315"/>
              <a:ext cx="983071" cy="98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34" name="Google Shape;29;p3"/>
            <p:cNvSpPr/>
            <p:nvPr/>
          </p:nvSpPr>
          <p:spPr>
            <a:xfrm>
              <a:off x="215827" y="0"/>
              <a:ext cx="983071" cy="983071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39" name="Google Shape;31;p3"/>
          <p:cNvSpPr/>
          <p:nvPr/>
        </p:nvSpPr>
        <p:spPr>
          <a:xfrm>
            <a:off x="16851494" y="9002306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0" name="Google Shape;33;p3"/>
          <p:cNvSpPr/>
          <p:nvPr/>
        </p:nvSpPr>
        <p:spPr>
          <a:xfrm>
            <a:off x="4816636" y="9002601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1" name="Google Shape;34;p3"/>
          <p:cNvSpPr/>
          <p:nvPr/>
        </p:nvSpPr>
        <p:spPr>
          <a:xfrm>
            <a:off x="10851352" y="9002601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2" name="Google Shape;750;p55"/>
          <p:cNvSpPr/>
          <p:nvPr/>
        </p:nvSpPr>
        <p:spPr>
          <a:xfrm>
            <a:off x="22773673" y="8988327"/>
            <a:ext cx="698501" cy="53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941" name="Google Shape;92;p12"/>
          <p:cNvSpPr/>
          <p:nvPr/>
        </p:nvSpPr>
        <p:spPr>
          <a:xfrm>
            <a:off x="11155652" y="622447"/>
            <a:ext cx="5242171" cy="5815981"/>
          </a:xfrm>
          <a:prstGeom prst="roundRect">
            <a:avLst>
              <a:gd name="adj" fmla="val 11530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42" name="Google Shape;34;p5"/>
          <p:cNvSpPr/>
          <p:nvPr/>
        </p:nvSpPr>
        <p:spPr>
          <a:xfrm>
            <a:off x="-570911" y="1113181"/>
            <a:ext cx="10353993" cy="2446200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43" name="Google Shape;408;p45"/>
          <p:cNvSpPr txBox="1"/>
          <p:nvPr/>
        </p:nvSpPr>
        <p:spPr>
          <a:xfrm>
            <a:off x="334715" y="1763587"/>
            <a:ext cx="10294668" cy="1145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Table Of Content</a:t>
            </a:r>
          </a:p>
        </p:txBody>
      </p:sp>
      <p:sp>
        <p:nvSpPr>
          <p:cNvPr id="944" name="Google Shape;415;p45"/>
          <p:cNvSpPr txBox="1"/>
          <p:nvPr/>
        </p:nvSpPr>
        <p:spPr>
          <a:xfrm>
            <a:off x="11895886" y="1612375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45" name="Google Shape;416;p45"/>
          <p:cNvSpPr txBox="1"/>
          <p:nvPr/>
        </p:nvSpPr>
        <p:spPr>
          <a:xfrm>
            <a:off x="11928640" y="2715898"/>
            <a:ext cx="3728950" cy="3352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946" name="Google Shape;419;p45"/>
          <p:cNvSpPr/>
          <p:nvPr/>
        </p:nvSpPr>
        <p:spPr>
          <a:xfrm>
            <a:off x="15044329" y="622447"/>
            <a:ext cx="1370780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48" name="Google Shape;92;p12"/>
          <p:cNvSpPr/>
          <p:nvPr/>
        </p:nvSpPr>
        <p:spPr>
          <a:xfrm>
            <a:off x="17445738" y="622447"/>
            <a:ext cx="5242171" cy="5815981"/>
          </a:xfrm>
          <a:prstGeom prst="roundRect">
            <a:avLst>
              <a:gd name="adj" fmla="val 11530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49" name="Google Shape;415;p45"/>
          <p:cNvSpPr txBox="1"/>
          <p:nvPr/>
        </p:nvSpPr>
        <p:spPr>
          <a:xfrm>
            <a:off x="18185972" y="1612375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50" name="Google Shape;416;p45"/>
          <p:cNvSpPr txBox="1"/>
          <p:nvPr/>
        </p:nvSpPr>
        <p:spPr>
          <a:xfrm>
            <a:off x="18218725" y="2715898"/>
            <a:ext cx="3728950" cy="3352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951" name="Google Shape;419;p45"/>
          <p:cNvSpPr/>
          <p:nvPr/>
        </p:nvSpPr>
        <p:spPr>
          <a:xfrm>
            <a:off x="21334415" y="622447"/>
            <a:ext cx="1370780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52" name="Google Shape;92;p12"/>
          <p:cNvSpPr/>
          <p:nvPr/>
        </p:nvSpPr>
        <p:spPr>
          <a:xfrm>
            <a:off x="11163386" y="7159342"/>
            <a:ext cx="5242170" cy="5815981"/>
          </a:xfrm>
          <a:prstGeom prst="roundRect">
            <a:avLst>
              <a:gd name="adj" fmla="val 11530"/>
            </a:avLst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53" name="Google Shape;415;p45"/>
          <p:cNvSpPr txBox="1"/>
          <p:nvPr/>
        </p:nvSpPr>
        <p:spPr>
          <a:xfrm>
            <a:off x="11903619" y="8149270"/>
            <a:ext cx="3437049" cy="48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 defTabSz="841247">
              <a:defRPr sz="2576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954" name="Google Shape;416;p45"/>
          <p:cNvSpPr txBox="1"/>
          <p:nvPr/>
        </p:nvSpPr>
        <p:spPr>
          <a:xfrm>
            <a:off x="11936373" y="9252793"/>
            <a:ext cx="3728950" cy="3352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955" name="Google Shape;419;p45"/>
          <p:cNvSpPr/>
          <p:nvPr/>
        </p:nvSpPr>
        <p:spPr>
          <a:xfrm>
            <a:off x="15052064" y="7159342"/>
            <a:ext cx="1370780" cy="1395169"/>
          </a:xfrm>
          <a:prstGeom prst="roundRect">
            <a:avLst>
              <a:gd name="adj" fmla="val 16667"/>
            </a:avLst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58" name="Google Shape;30;p3"/>
          <p:cNvSpPr/>
          <p:nvPr/>
        </p:nvSpPr>
        <p:spPr>
          <a:xfrm>
            <a:off x="17750136" y="7051687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59" name="Google Shape;30;p3"/>
          <p:cNvSpPr/>
          <p:nvPr/>
        </p:nvSpPr>
        <p:spPr>
          <a:xfrm>
            <a:off x="21083337" y="7051687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962" name="Group"/>
          <p:cNvGrpSpPr/>
          <p:nvPr/>
        </p:nvGrpSpPr>
        <p:grpSpPr>
          <a:xfrm>
            <a:off x="15529058" y="5569609"/>
            <a:ext cx="2199459" cy="2591743"/>
            <a:chOff x="0" y="0"/>
            <a:chExt cx="2199458" cy="2591741"/>
          </a:xfrm>
        </p:grpSpPr>
        <p:sp>
          <p:nvSpPr>
            <p:cNvPr id="960" name="Google Shape;26;p3"/>
            <p:cNvSpPr/>
            <p:nvPr/>
          </p:nvSpPr>
          <p:spPr>
            <a:xfrm rot="10800000">
              <a:off x="211228" y="0"/>
              <a:ext cx="1988231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61" name="Google Shape;27;p3"/>
            <p:cNvSpPr/>
            <p:nvPr/>
          </p:nvSpPr>
          <p:spPr>
            <a:xfrm rot="10800000">
              <a:off x="0" y="448108"/>
              <a:ext cx="1814720" cy="214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965" name="Group"/>
          <p:cNvGrpSpPr/>
          <p:nvPr/>
        </p:nvGrpSpPr>
        <p:grpSpPr>
          <a:xfrm>
            <a:off x="2579107" y="10242677"/>
            <a:ext cx="1558867" cy="1533308"/>
            <a:chOff x="0" y="0"/>
            <a:chExt cx="1558865" cy="1533306"/>
          </a:xfrm>
        </p:grpSpPr>
        <p:sp>
          <p:nvSpPr>
            <p:cNvPr id="963" name="Google Shape;28;p3"/>
            <p:cNvSpPr/>
            <p:nvPr/>
          </p:nvSpPr>
          <p:spPr>
            <a:xfrm>
              <a:off x="0" y="217288"/>
              <a:ext cx="1278237" cy="131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64" name="Google Shape;29;p3"/>
            <p:cNvSpPr/>
            <p:nvPr/>
          </p:nvSpPr>
          <p:spPr>
            <a:xfrm>
              <a:off x="280629" y="0"/>
              <a:ext cx="1278237" cy="131601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966" name="Google Shape;26;p3"/>
          <p:cNvSpPr/>
          <p:nvPr/>
        </p:nvSpPr>
        <p:spPr>
          <a:xfrm rot="14089728">
            <a:off x="7874881" y="3428068"/>
            <a:ext cx="1988230" cy="2354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6" y="2658"/>
                </a:moveTo>
                <a:lnTo>
                  <a:pt x="1156" y="20536"/>
                </a:lnTo>
                <a:lnTo>
                  <a:pt x="19084" y="20536"/>
                </a:lnTo>
                <a:lnTo>
                  <a:pt x="1156" y="2658"/>
                </a:lnTo>
                <a:close/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1B7F8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67" name="Google Shape;27;p3"/>
          <p:cNvSpPr/>
          <p:nvPr/>
        </p:nvSpPr>
        <p:spPr>
          <a:xfrm rot="14089728">
            <a:off x="7510025" y="3487384"/>
            <a:ext cx="1814720" cy="2143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solidFill>
            <a:srgbClr val="1B7F8D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3" name="Google Shape;31;p3"/>
          <p:cNvSpPr/>
          <p:nvPr/>
        </p:nvSpPr>
        <p:spPr>
          <a:xfrm>
            <a:off x="21765805" y="1065737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4" name="Google Shape;33;p3"/>
          <p:cNvSpPr/>
          <p:nvPr/>
        </p:nvSpPr>
        <p:spPr>
          <a:xfrm>
            <a:off x="15475719" y="7602926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35" name="Google Shape;34;p3"/>
          <p:cNvSpPr/>
          <p:nvPr/>
        </p:nvSpPr>
        <p:spPr>
          <a:xfrm>
            <a:off x="15475719" y="1066031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34;p5"/>
          <p:cNvSpPr/>
          <p:nvPr/>
        </p:nvSpPr>
        <p:spPr>
          <a:xfrm>
            <a:off x="-3973984" y="1113181"/>
            <a:ext cx="10353994" cy="2446200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70" name="Google Shape;599;p49"/>
          <p:cNvSpPr/>
          <p:nvPr/>
        </p:nvSpPr>
        <p:spPr>
          <a:xfrm>
            <a:off x="2402726" y="6575862"/>
            <a:ext cx="10954582" cy="5995920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71" name="Diagram Line"/>
          <p:cNvSpPr txBox="1"/>
          <p:nvPr/>
        </p:nvSpPr>
        <p:spPr>
          <a:xfrm>
            <a:off x="3247943" y="8496320"/>
            <a:ext cx="7830313" cy="49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6" tIns="30096" rIns="30096" bIns="30096">
            <a:spAutoFit/>
          </a:bodyPr>
          <a:lstStyle/>
          <a:p>
            <a:pPr lvl="3">
              <a:defRPr sz="2800">
                <a:solidFill>
                  <a:schemeClr val="accent2">
                    <a:lumOff val="80020"/>
                  </a:schemeClr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r>
              <a:t>Diagram Line</a:t>
            </a:r>
          </a:p>
        </p:txBody>
      </p:sp>
      <p:sp>
        <p:nvSpPr>
          <p:cNvPr id="972" name="Lorem Ipsum has been the industry's standard dummy text ever since the 1500s,"/>
          <p:cNvSpPr txBox="1"/>
          <p:nvPr/>
        </p:nvSpPr>
        <p:spPr>
          <a:xfrm>
            <a:off x="3239091" y="9250011"/>
            <a:ext cx="6820073" cy="1401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6" tIns="30096" rIns="30096" bIns="30096">
            <a:spAutoFit/>
          </a:bodyPr>
          <a:lstStyle>
            <a:lvl1pPr>
              <a:lnSpc>
                <a:spcPct val="115000"/>
              </a:lnSpc>
              <a:defRPr>
                <a:solidFill>
                  <a:schemeClr val="accent2">
                    <a:lumOff val="80020"/>
                  </a:schemeClr>
                </a:solidFill>
              </a:defRPr>
            </a:lvl1pPr>
          </a:lstStyle>
          <a:p>
            <a:r>
              <a:t>Lorem Ipsum has been the industry's standard dummy text ever since the 1500s, </a:t>
            </a:r>
          </a:p>
        </p:txBody>
      </p:sp>
      <p:pic>
        <p:nvPicPr>
          <p:cNvPr id="973" name="Points scored&#10;&#10;Google Shape;602;p49" descr="Points scoredGoogle Shape;602;p4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0745" y="2785529"/>
            <a:ext cx="11359948" cy="7024236"/>
          </a:xfrm>
          <a:prstGeom prst="rect">
            <a:avLst/>
          </a:prstGeom>
          <a:ln w="12700">
            <a:miter lim="400000"/>
          </a:ln>
        </p:spPr>
      </p:pic>
      <p:sp>
        <p:nvSpPr>
          <p:cNvPr id="974" name="Google Shape;603;p49"/>
          <p:cNvSpPr txBox="1"/>
          <p:nvPr/>
        </p:nvSpPr>
        <p:spPr>
          <a:xfrm>
            <a:off x="3248009" y="7148018"/>
            <a:ext cx="7830181" cy="1101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6" tIns="30096" rIns="30096" bIns="30096">
            <a:spAutoFit/>
          </a:bodyPr>
          <a:lstStyle/>
          <a:p>
            <a:pPr lvl="3">
              <a:defRPr sz="6700">
                <a:solidFill>
                  <a:schemeClr val="accent2">
                    <a:lumOff val="80020"/>
                  </a:schemeClr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r>
              <a:t>500+</a:t>
            </a:r>
          </a:p>
        </p:txBody>
      </p:sp>
      <p:sp>
        <p:nvSpPr>
          <p:cNvPr id="975" name="Google Shape;605;p49"/>
          <p:cNvSpPr txBox="1">
            <a:spLocks noGrp="1"/>
          </p:cNvSpPr>
          <p:nvPr>
            <p:ph type="title" idx="4294967295"/>
          </p:nvPr>
        </p:nvSpPr>
        <p:spPr>
          <a:xfrm>
            <a:off x="755172" y="1507038"/>
            <a:ext cx="4664884" cy="1658485"/>
          </a:xfrm>
          <a:prstGeom prst="rect">
            <a:avLst/>
          </a:prstGeom>
        </p:spPr>
        <p:txBody>
          <a:bodyPr lIns="91413" tIns="91413" rIns="91413" bIns="91413" anchor="ctr"/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Diagram</a:t>
            </a:r>
          </a:p>
        </p:txBody>
      </p:sp>
      <p:sp>
        <p:nvSpPr>
          <p:cNvPr id="976" name="Lorem Ipsum has been the industry's standard dummy text ever since the 1500s,"/>
          <p:cNvSpPr txBox="1"/>
          <p:nvPr/>
        </p:nvSpPr>
        <p:spPr>
          <a:xfrm>
            <a:off x="3239091" y="10586367"/>
            <a:ext cx="8619276" cy="1401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6" tIns="30096" rIns="30096" bIns="30096">
            <a:spAutoFit/>
          </a:bodyPr>
          <a:lstStyle>
            <a:lvl1pPr>
              <a:lnSpc>
                <a:spcPct val="115000"/>
              </a:lnSpc>
              <a:defRPr>
                <a:solidFill>
                  <a:schemeClr val="accent2">
                    <a:lumOff val="80020"/>
                  </a:schemeClr>
                </a:solidFill>
              </a:defRPr>
            </a:lvl1pPr>
          </a:lstStyle>
          <a:p>
            <a:r>
              <a:t>Lorem Ipsum has been the industry's standard dummy text ever since the 1500s, </a:t>
            </a:r>
          </a:p>
        </p:txBody>
      </p:sp>
      <p:sp>
        <p:nvSpPr>
          <p:cNvPr id="977" name="Google Shape;30;p3"/>
          <p:cNvSpPr/>
          <p:nvPr/>
        </p:nvSpPr>
        <p:spPr>
          <a:xfrm>
            <a:off x="7404611" y="-5815718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980" name="Group"/>
          <p:cNvGrpSpPr/>
          <p:nvPr/>
        </p:nvGrpSpPr>
        <p:grpSpPr>
          <a:xfrm rot="3659734">
            <a:off x="21196636" y="1842637"/>
            <a:ext cx="1765924" cy="1647968"/>
            <a:chOff x="0" y="0"/>
            <a:chExt cx="1765923" cy="1647967"/>
          </a:xfrm>
        </p:grpSpPr>
        <p:sp>
          <p:nvSpPr>
            <p:cNvPr id="978" name="Google Shape;28;p3"/>
            <p:cNvSpPr/>
            <p:nvPr/>
          </p:nvSpPr>
          <p:spPr>
            <a:xfrm>
              <a:off x="-1" y="233537"/>
              <a:ext cx="1448021" cy="141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79" name="Google Shape;29;p3"/>
            <p:cNvSpPr/>
            <p:nvPr/>
          </p:nvSpPr>
          <p:spPr>
            <a:xfrm>
              <a:off x="317903" y="0"/>
              <a:ext cx="1448021" cy="1414430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981" name="Google Shape;30;p3"/>
          <p:cNvSpPr/>
          <p:nvPr/>
        </p:nvSpPr>
        <p:spPr>
          <a:xfrm rot="5400000">
            <a:off x="19399129" y="6371827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984" name="Group"/>
          <p:cNvGrpSpPr/>
          <p:nvPr/>
        </p:nvGrpSpPr>
        <p:grpSpPr>
          <a:xfrm rot="10800000">
            <a:off x="9655567" y="-300219"/>
            <a:ext cx="2199459" cy="2591743"/>
            <a:chOff x="0" y="0"/>
            <a:chExt cx="2199458" cy="2591741"/>
          </a:xfrm>
        </p:grpSpPr>
        <p:sp>
          <p:nvSpPr>
            <p:cNvPr id="982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83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987" name="Group"/>
          <p:cNvGrpSpPr/>
          <p:nvPr/>
        </p:nvGrpSpPr>
        <p:grpSpPr>
          <a:xfrm rot="11527099">
            <a:off x="1109918" y="11762686"/>
            <a:ext cx="1501846" cy="1434813"/>
            <a:chOff x="0" y="0"/>
            <a:chExt cx="1501845" cy="1434812"/>
          </a:xfrm>
        </p:grpSpPr>
        <p:sp>
          <p:nvSpPr>
            <p:cNvPr id="985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986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744;p55"/>
          <p:cNvSpPr/>
          <p:nvPr/>
        </p:nvSpPr>
        <p:spPr>
          <a:xfrm>
            <a:off x="2206109" y="4868747"/>
            <a:ext cx="22199604" cy="2050019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90" name="Google Shape;746;p55"/>
          <p:cNvSpPr/>
          <p:nvPr/>
        </p:nvSpPr>
        <p:spPr>
          <a:xfrm>
            <a:off x="4523502" y="4295807"/>
            <a:ext cx="3195899" cy="3195899"/>
          </a:xfrm>
          <a:prstGeom prst="ellipse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92" name="Google Shape;749;p55"/>
          <p:cNvSpPr/>
          <p:nvPr/>
        </p:nvSpPr>
        <p:spPr>
          <a:xfrm>
            <a:off x="16254741" y="4293556"/>
            <a:ext cx="3200403" cy="3200403"/>
          </a:xfrm>
          <a:prstGeom prst="ellipse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93" name="Google Shape;750;p55"/>
          <p:cNvSpPr/>
          <p:nvPr/>
        </p:nvSpPr>
        <p:spPr>
          <a:xfrm>
            <a:off x="17410441" y="5550065"/>
            <a:ext cx="889002" cy="682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994" name="Google Shape;752;p55"/>
          <p:cNvSpPr/>
          <p:nvPr/>
        </p:nvSpPr>
        <p:spPr>
          <a:xfrm>
            <a:off x="12342827" y="4293556"/>
            <a:ext cx="3200403" cy="3200403"/>
          </a:xfrm>
          <a:prstGeom prst="ellipse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96" name="Google Shape;755;p55"/>
          <p:cNvSpPr/>
          <p:nvPr/>
        </p:nvSpPr>
        <p:spPr>
          <a:xfrm>
            <a:off x="8430911" y="4293556"/>
            <a:ext cx="3200403" cy="3200403"/>
          </a:xfrm>
          <a:prstGeom prst="ellipse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998" name="Google Shape;758;p55"/>
          <p:cNvSpPr/>
          <p:nvPr/>
        </p:nvSpPr>
        <p:spPr>
          <a:xfrm>
            <a:off x="20166654" y="4293556"/>
            <a:ext cx="3200403" cy="3200403"/>
          </a:xfrm>
          <a:prstGeom prst="ellipse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00" name="Google Shape;761;p55"/>
          <p:cNvSpPr/>
          <p:nvPr/>
        </p:nvSpPr>
        <p:spPr>
          <a:xfrm>
            <a:off x="10031111" y="8051795"/>
            <a:ext cx="2" cy="522187"/>
          </a:xfrm>
          <a:prstGeom prst="line">
            <a:avLst/>
          </a:prstGeom>
          <a:ln w="38100">
            <a:solidFill>
              <a:srgbClr val="E17E23"/>
            </a:solidFill>
            <a:tailEnd type="triangle"/>
          </a:ln>
        </p:spPr>
        <p:txBody>
          <a:bodyPr lIns="45719" rIns="45719"/>
          <a:lstStyle/>
          <a:p>
            <a:pPr>
              <a:defRPr sz="1400">
                <a:solidFill>
                  <a:srgbClr val="333333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01" name="Google Shape;762;p55"/>
          <p:cNvSpPr/>
          <p:nvPr/>
        </p:nvSpPr>
        <p:spPr>
          <a:xfrm flipH="1">
            <a:off x="6248449" y="8051795"/>
            <a:ext cx="2" cy="2093967"/>
          </a:xfrm>
          <a:prstGeom prst="line">
            <a:avLst/>
          </a:prstGeom>
          <a:ln w="38100">
            <a:solidFill>
              <a:srgbClr val="E17E23"/>
            </a:solidFill>
            <a:tailEnd type="triangle"/>
          </a:ln>
        </p:spPr>
        <p:txBody>
          <a:bodyPr lIns="45719" rIns="45719"/>
          <a:lstStyle/>
          <a:p>
            <a:pPr>
              <a:defRPr sz="1400">
                <a:solidFill>
                  <a:srgbClr val="333333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02" name="Google Shape;763;p55"/>
          <p:cNvSpPr/>
          <p:nvPr/>
        </p:nvSpPr>
        <p:spPr>
          <a:xfrm>
            <a:off x="21766855" y="8051795"/>
            <a:ext cx="2" cy="2093967"/>
          </a:xfrm>
          <a:prstGeom prst="line">
            <a:avLst/>
          </a:prstGeom>
          <a:ln w="38100">
            <a:solidFill>
              <a:srgbClr val="E17E23"/>
            </a:solidFill>
            <a:tailEnd type="triangle"/>
          </a:ln>
        </p:spPr>
        <p:txBody>
          <a:bodyPr lIns="45719" rIns="45719"/>
          <a:lstStyle/>
          <a:p>
            <a:pPr>
              <a:defRPr sz="1400">
                <a:solidFill>
                  <a:srgbClr val="333333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03" name="Google Shape;764;p55"/>
          <p:cNvSpPr txBox="1"/>
          <p:nvPr/>
        </p:nvSpPr>
        <p:spPr>
          <a:xfrm>
            <a:off x="5416001" y="10641634"/>
            <a:ext cx="1664898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Info one</a:t>
            </a:r>
          </a:p>
        </p:txBody>
      </p:sp>
      <p:sp>
        <p:nvSpPr>
          <p:cNvPr id="1004" name="Google Shape;765;p55"/>
          <p:cNvSpPr txBox="1"/>
          <p:nvPr/>
        </p:nvSpPr>
        <p:spPr>
          <a:xfrm>
            <a:off x="4268315" y="11278790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>
                <a:solidFill>
                  <a:srgbClr val="FFFFFF"/>
                </a:solidFill>
              </a:defRPr>
            </a:pPr>
            <a:r>
              <a:t>Your hands are already sweating at the thought of having to speak in front of.</a:t>
            </a:r>
          </a:p>
        </p:txBody>
      </p:sp>
      <p:sp>
        <p:nvSpPr>
          <p:cNvPr id="1005" name="Google Shape;766;p55"/>
          <p:cNvSpPr txBox="1"/>
          <p:nvPr/>
        </p:nvSpPr>
        <p:spPr>
          <a:xfrm>
            <a:off x="12958002" y="10639382"/>
            <a:ext cx="1970049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Info three</a:t>
            </a:r>
          </a:p>
        </p:txBody>
      </p:sp>
      <p:sp>
        <p:nvSpPr>
          <p:cNvPr id="1006" name="Google Shape;767;p55"/>
          <p:cNvSpPr txBox="1"/>
          <p:nvPr/>
        </p:nvSpPr>
        <p:spPr>
          <a:xfrm>
            <a:off x="11962893" y="11276538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>
                <a:solidFill>
                  <a:srgbClr val="FFFFFF"/>
                </a:solidFill>
              </a:defRPr>
            </a:pPr>
            <a:r>
              <a:t>Your hands are already sweating at the thought of having to speak in front of.</a:t>
            </a:r>
          </a:p>
        </p:txBody>
      </p:sp>
      <p:sp>
        <p:nvSpPr>
          <p:cNvPr id="1007" name="Google Shape;768;p55"/>
          <p:cNvSpPr txBox="1"/>
          <p:nvPr/>
        </p:nvSpPr>
        <p:spPr>
          <a:xfrm>
            <a:off x="20869780" y="10643885"/>
            <a:ext cx="1794151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Info five</a:t>
            </a:r>
          </a:p>
        </p:txBody>
      </p:sp>
      <p:sp>
        <p:nvSpPr>
          <p:cNvPr id="1008" name="Google Shape;769;p55"/>
          <p:cNvSpPr txBox="1"/>
          <p:nvPr/>
        </p:nvSpPr>
        <p:spPr>
          <a:xfrm>
            <a:off x="19786722" y="11281043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>
                <a:solidFill>
                  <a:srgbClr val="FFFFFF"/>
                </a:solidFill>
              </a:defRPr>
            </a:pPr>
            <a:r>
              <a:t>Your hands are already sweating at the thought of having to speak in front of.</a:t>
            </a:r>
          </a:p>
        </p:txBody>
      </p:sp>
      <p:sp>
        <p:nvSpPr>
          <p:cNvPr id="1009" name="Google Shape;770;p55"/>
          <p:cNvSpPr txBox="1"/>
          <p:nvPr/>
        </p:nvSpPr>
        <p:spPr>
          <a:xfrm>
            <a:off x="2206109" y="1025492"/>
            <a:ext cx="6560948" cy="2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1010" name="Google Shape;771;p55"/>
          <p:cNvSpPr txBox="1"/>
          <p:nvPr/>
        </p:nvSpPr>
        <p:spPr>
          <a:xfrm>
            <a:off x="9046088" y="9069854"/>
            <a:ext cx="1970049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Info three</a:t>
            </a:r>
          </a:p>
        </p:txBody>
      </p:sp>
      <p:sp>
        <p:nvSpPr>
          <p:cNvPr id="1011" name="Google Shape;772;p55"/>
          <p:cNvSpPr txBox="1"/>
          <p:nvPr/>
        </p:nvSpPr>
        <p:spPr>
          <a:xfrm>
            <a:off x="8050979" y="9707011"/>
            <a:ext cx="3960269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>
                <a:solidFill>
                  <a:srgbClr val="FFFFFF"/>
                </a:solidFill>
              </a:defRPr>
            </a:pPr>
            <a:r>
              <a:t>Your hands are already sweating at the thought of having to speak in front of.</a:t>
            </a:r>
          </a:p>
        </p:txBody>
      </p:sp>
      <p:sp>
        <p:nvSpPr>
          <p:cNvPr id="1012" name="Google Shape;773;p55"/>
          <p:cNvSpPr txBox="1"/>
          <p:nvPr/>
        </p:nvSpPr>
        <p:spPr>
          <a:xfrm>
            <a:off x="16869917" y="9063494"/>
            <a:ext cx="1970048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Info three</a:t>
            </a:r>
          </a:p>
        </p:txBody>
      </p:sp>
      <p:sp>
        <p:nvSpPr>
          <p:cNvPr id="1013" name="Google Shape;774;p55"/>
          <p:cNvSpPr txBox="1"/>
          <p:nvPr/>
        </p:nvSpPr>
        <p:spPr>
          <a:xfrm>
            <a:off x="15874806" y="9700652"/>
            <a:ext cx="3960270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 algn="ctr">
              <a:defRPr>
                <a:solidFill>
                  <a:srgbClr val="FFFFFF"/>
                </a:solidFill>
              </a:defRPr>
            </a:pPr>
            <a:r>
              <a:t>Your hands are already sweating at the thought of having to speak in front of.</a:t>
            </a:r>
          </a:p>
        </p:txBody>
      </p:sp>
      <p:sp>
        <p:nvSpPr>
          <p:cNvPr id="1014" name="Google Shape;775;p55"/>
          <p:cNvSpPr/>
          <p:nvPr/>
        </p:nvSpPr>
        <p:spPr>
          <a:xfrm>
            <a:off x="14070026" y="8178795"/>
            <a:ext cx="2" cy="2093967"/>
          </a:xfrm>
          <a:prstGeom prst="line">
            <a:avLst/>
          </a:prstGeom>
          <a:ln w="38100">
            <a:solidFill>
              <a:srgbClr val="E17E23"/>
            </a:solidFill>
            <a:tailEnd type="triangle"/>
          </a:ln>
        </p:spPr>
        <p:txBody>
          <a:bodyPr lIns="45719" rIns="45719"/>
          <a:lstStyle/>
          <a:p>
            <a:pPr>
              <a:defRPr sz="1400">
                <a:solidFill>
                  <a:srgbClr val="333333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15" name="Google Shape;776;p55"/>
          <p:cNvSpPr/>
          <p:nvPr/>
        </p:nvSpPr>
        <p:spPr>
          <a:xfrm>
            <a:off x="17854941" y="8051795"/>
            <a:ext cx="2" cy="522187"/>
          </a:xfrm>
          <a:prstGeom prst="line">
            <a:avLst/>
          </a:prstGeom>
          <a:ln w="38100">
            <a:solidFill>
              <a:srgbClr val="E17E23"/>
            </a:solidFill>
            <a:tailEnd type="triangle"/>
          </a:ln>
        </p:spPr>
        <p:txBody>
          <a:bodyPr lIns="45719" rIns="45719"/>
          <a:lstStyle/>
          <a:p>
            <a:pPr>
              <a:defRPr sz="1400">
                <a:solidFill>
                  <a:srgbClr val="333333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16" name="Google Shape;777;p55"/>
          <p:cNvSpPr txBox="1"/>
          <p:nvPr/>
        </p:nvSpPr>
        <p:spPr>
          <a:xfrm>
            <a:off x="10037694" y="1974692"/>
            <a:ext cx="78106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1017" name="Google Shape;30;p3"/>
          <p:cNvSpPr/>
          <p:nvPr/>
        </p:nvSpPr>
        <p:spPr>
          <a:xfrm>
            <a:off x="-1332552" y="154451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020" name="Group"/>
          <p:cNvGrpSpPr/>
          <p:nvPr/>
        </p:nvGrpSpPr>
        <p:grpSpPr>
          <a:xfrm rot="3659734">
            <a:off x="7501882" y="2645528"/>
            <a:ext cx="1119744" cy="1069766"/>
            <a:chOff x="0" y="0"/>
            <a:chExt cx="1119743" cy="1069764"/>
          </a:xfrm>
        </p:grpSpPr>
        <p:sp>
          <p:nvSpPr>
            <p:cNvPr id="1018" name="Google Shape;28;p3"/>
            <p:cNvSpPr/>
            <p:nvPr/>
          </p:nvSpPr>
          <p:spPr>
            <a:xfrm>
              <a:off x="0" y="151599"/>
              <a:ext cx="918166" cy="91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19" name="Google Shape;29;p3"/>
            <p:cNvSpPr/>
            <p:nvPr/>
          </p:nvSpPr>
          <p:spPr>
            <a:xfrm>
              <a:off x="201577" y="0"/>
              <a:ext cx="918167" cy="918166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021" name="Google Shape;30;p3"/>
          <p:cNvSpPr/>
          <p:nvPr/>
        </p:nvSpPr>
        <p:spPr>
          <a:xfrm rot="5400000">
            <a:off x="23617814" y="-3387397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024" name="Group"/>
          <p:cNvGrpSpPr/>
          <p:nvPr/>
        </p:nvGrpSpPr>
        <p:grpSpPr>
          <a:xfrm rot="10800000">
            <a:off x="16967954" y="12386095"/>
            <a:ext cx="2199459" cy="2591743"/>
            <a:chOff x="0" y="0"/>
            <a:chExt cx="2199458" cy="2591741"/>
          </a:xfrm>
        </p:grpSpPr>
        <p:sp>
          <p:nvSpPr>
            <p:cNvPr id="1022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23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27" name="Group"/>
          <p:cNvGrpSpPr/>
          <p:nvPr/>
        </p:nvGrpSpPr>
        <p:grpSpPr>
          <a:xfrm rot="11527099">
            <a:off x="1447412" y="9484596"/>
            <a:ext cx="1501847" cy="1434814"/>
            <a:chOff x="0" y="0"/>
            <a:chExt cx="1501845" cy="1434812"/>
          </a:xfrm>
        </p:grpSpPr>
        <p:sp>
          <p:nvSpPr>
            <p:cNvPr id="1025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26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41" name="Google Shape;31;p3"/>
          <p:cNvSpPr/>
          <p:nvPr/>
        </p:nvSpPr>
        <p:spPr>
          <a:xfrm>
            <a:off x="21385855" y="5512314"/>
            <a:ext cx="762001" cy="7628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2" name="Google Shape;32;p3"/>
          <p:cNvSpPr/>
          <p:nvPr/>
        </p:nvSpPr>
        <p:spPr>
          <a:xfrm>
            <a:off x="5740451" y="5415425"/>
            <a:ext cx="762001" cy="9566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12" y="0"/>
                </a:moveTo>
                <a:cubicBezTo>
                  <a:pt x="20304" y="0"/>
                  <a:pt x="21504" y="882"/>
                  <a:pt x="21600" y="1995"/>
                </a:cubicBezTo>
                <a:lnTo>
                  <a:pt x="21600" y="19452"/>
                </a:lnTo>
                <a:cubicBezTo>
                  <a:pt x="21600" y="20564"/>
                  <a:pt x="20496" y="21523"/>
                  <a:pt x="19104" y="21600"/>
                </a:cubicBezTo>
                <a:lnTo>
                  <a:pt x="2688" y="21600"/>
                </a:lnTo>
                <a:cubicBezTo>
                  <a:pt x="1296" y="21600"/>
                  <a:pt x="96" y="20718"/>
                  <a:pt x="0" y="19605"/>
                </a:cubicBezTo>
                <a:lnTo>
                  <a:pt x="0" y="2148"/>
                </a:lnTo>
                <a:cubicBezTo>
                  <a:pt x="0" y="1036"/>
                  <a:pt x="1104" y="77"/>
                  <a:pt x="2496" y="0"/>
                </a:cubicBezTo>
                <a:lnTo>
                  <a:pt x="18912" y="0"/>
                </a:lnTo>
                <a:close/>
                <a:moveTo>
                  <a:pt x="9456" y="2148"/>
                </a:moveTo>
                <a:lnTo>
                  <a:pt x="2688" y="2148"/>
                </a:lnTo>
                <a:lnTo>
                  <a:pt x="2688" y="10819"/>
                </a:lnTo>
                <a:lnTo>
                  <a:pt x="6096" y="9208"/>
                </a:lnTo>
                <a:lnTo>
                  <a:pt x="9456" y="10819"/>
                </a:lnTo>
                <a:lnTo>
                  <a:pt x="9456" y="214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3" name="Google Shape;33;p3"/>
          <p:cNvSpPr/>
          <p:nvPr/>
        </p:nvSpPr>
        <p:spPr>
          <a:xfrm>
            <a:off x="9650112" y="5512756"/>
            <a:ext cx="762001" cy="762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4" name="Google Shape;34;p3"/>
          <p:cNvSpPr/>
          <p:nvPr/>
        </p:nvSpPr>
        <p:spPr>
          <a:xfrm>
            <a:off x="13562026" y="5449182"/>
            <a:ext cx="762001" cy="762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"/>
          <p:cNvGrpSpPr/>
          <p:nvPr/>
        </p:nvGrpSpPr>
        <p:grpSpPr>
          <a:xfrm>
            <a:off x="13495850" y="1115007"/>
            <a:ext cx="3354103" cy="3354102"/>
            <a:chOff x="0" y="0"/>
            <a:chExt cx="3354101" cy="3354101"/>
          </a:xfrm>
        </p:grpSpPr>
        <p:graphicFrame>
          <p:nvGraphicFramePr>
            <p:cNvPr id="1029" name="2D Donut Chart"/>
            <p:cNvGraphicFramePr/>
            <p:nvPr/>
          </p:nvGraphicFramePr>
          <p:xfrm>
            <a:off x="0" y="0"/>
            <a:ext cx="3354102" cy="33541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30" name="80%"/>
            <p:cNvSpPr/>
            <p:nvPr/>
          </p:nvSpPr>
          <p:spPr>
            <a:xfrm>
              <a:off x="681502" y="1156350"/>
              <a:ext cx="199109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defRPr sz="6700">
                  <a:solidFill>
                    <a:schemeClr val="accent2">
                      <a:lumOff val="80020"/>
                    </a:schemeClr>
                  </a:solidFill>
                  <a:latin typeface="Montserrat Black"/>
                  <a:ea typeface="Montserrat Black"/>
                  <a:cs typeface="Montserrat Black"/>
                  <a:sym typeface="Montserrat Black"/>
                </a:defRPr>
              </a:lvl1pPr>
            </a:lstStyle>
            <a:p>
              <a:r>
                <a:t>80%</a:t>
              </a:r>
            </a:p>
          </p:txBody>
        </p:sp>
      </p:grpSp>
      <p:sp>
        <p:nvSpPr>
          <p:cNvPr id="1032" name="Google Shape;719;p54"/>
          <p:cNvSpPr txBox="1"/>
          <p:nvPr/>
        </p:nvSpPr>
        <p:spPr>
          <a:xfrm>
            <a:off x="3673387" y="1638268"/>
            <a:ext cx="6894773" cy="2168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1033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3723702" y="4546910"/>
            <a:ext cx="5813451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make.</a:t>
            </a:r>
          </a:p>
        </p:txBody>
      </p:sp>
      <p:sp>
        <p:nvSpPr>
          <p:cNvPr id="1034" name="Google Shape;504;p45"/>
          <p:cNvSpPr txBox="1"/>
          <p:nvPr/>
        </p:nvSpPr>
        <p:spPr>
          <a:xfrm>
            <a:off x="17328621" y="1764189"/>
            <a:ext cx="2898511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Chart one</a:t>
            </a:r>
          </a:p>
        </p:txBody>
      </p:sp>
      <p:sp>
        <p:nvSpPr>
          <p:cNvPr id="1035" name="Google Shape;505;p45"/>
          <p:cNvSpPr txBox="1"/>
          <p:nvPr/>
        </p:nvSpPr>
        <p:spPr>
          <a:xfrm>
            <a:off x="17328621" y="2401347"/>
            <a:ext cx="5312444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has been the industry's standard dummy text ever since the 1500s, when an unknown printer.</a:t>
            </a:r>
          </a:p>
        </p:txBody>
      </p:sp>
      <p:sp>
        <p:nvSpPr>
          <p:cNvPr id="1036" name="Google Shape;504;p45"/>
          <p:cNvSpPr txBox="1"/>
          <p:nvPr/>
        </p:nvSpPr>
        <p:spPr>
          <a:xfrm>
            <a:off x="17328621" y="5849873"/>
            <a:ext cx="2898511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Chart two</a:t>
            </a:r>
          </a:p>
        </p:txBody>
      </p:sp>
      <p:sp>
        <p:nvSpPr>
          <p:cNvPr id="1037" name="Google Shape;505;p45"/>
          <p:cNvSpPr txBox="1"/>
          <p:nvPr/>
        </p:nvSpPr>
        <p:spPr>
          <a:xfrm>
            <a:off x="17328621" y="6487030"/>
            <a:ext cx="5312445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has been the industry's standard dummy text ever since the 1500s, when an unknown printer.</a:t>
            </a:r>
          </a:p>
        </p:txBody>
      </p:sp>
      <p:sp>
        <p:nvSpPr>
          <p:cNvPr id="1038" name="Google Shape;504;p45"/>
          <p:cNvSpPr txBox="1"/>
          <p:nvPr/>
        </p:nvSpPr>
        <p:spPr>
          <a:xfrm>
            <a:off x="17328621" y="9965638"/>
            <a:ext cx="2898511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Chart three</a:t>
            </a:r>
          </a:p>
        </p:txBody>
      </p:sp>
      <p:sp>
        <p:nvSpPr>
          <p:cNvPr id="1039" name="Google Shape;505;p45"/>
          <p:cNvSpPr txBox="1"/>
          <p:nvPr/>
        </p:nvSpPr>
        <p:spPr>
          <a:xfrm>
            <a:off x="17328621" y="10602796"/>
            <a:ext cx="5312445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has been the industry's standard dummy text ever since the 1500s, when an unknown printer.</a:t>
            </a:r>
          </a:p>
        </p:txBody>
      </p:sp>
      <p:sp>
        <p:nvSpPr>
          <p:cNvPr id="1040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3723702" y="9771939"/>
            <a:ext cx="5813451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make.</a:t>
            </a:r>
          </a:p>
        </p:txBody>
      </p:sp>
      <p:sp>
        <p:nvSpPr>
          <p:cNvPr id="1041" name="Google Shape;30;p3"/>
          <p:cNvSpPr/>
          <p:nvPr/>
        </p:nvSpPr>
        <p:spPr>
          <a:xfrm>
            <a:off x="502301" y="-4454469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42" name="Google Shape;182;p30"/>
          <p:cNvSpPr/>
          <p:nvPr/>
        </p:nvSpPr>
        <p:spPr>
          <a:xfrm>
            <a:off x="2360070" y="6912705"/>
            <a:ext cx="10109431" cy="2119038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43" name="Google Shape;182;p30"/>
          <p:cNvSpPr/>
          <p:nvPr/>
        </p:nvSpPr>
        <p:spPr>
          <a:xfrm>
            <a:off x="2360069" y="6912705"/>
            <a:ext cx="126870" cy="2119038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44" name="TextBox 5"/>
          <p:cNvSpPr txBox="1"/>
          <p:nvPr/>
        </p:nvSpPr>
        <p:spPr>
          <a:xfrm>
            <a:off x="3153585" y="7316954"/>
            <a:ext cx="8726963" cy="1310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045" name="Google Shape;30;p3"/>
          <p:cNvSpPr/>
          <p:nvPr/>
        </p:nvSpPr>
        <p:spPr>
          <a:xfrm rot="5400000">
            <a:off x="20926600" y="837878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048" name="Group"/>
          <p:cNvGrpSpPr/>
          <p:nvPr/>
        </p:nvGrpSpPr>
        <p:grpSpPr>
          <a:xfrm rot="2113394">
            <a:off x="11609386" y="8368176"/>
            <a:ext cx="1165228" cy="1373050"/>
            <a:chOff x="0" y="0"/>
            <a:chExt cx="1165226" cy="1373049"/>
          </a:xfrm>
        </p:grpSpPr>
        <p:sp>
          <p:nvSpPr>
            <p:cNvPr id="1046" name="Google Shape;26;p3"/>
            <p:cNvSpPr/>
            <p:nvPr/>
          </p:nvSpPr>
          <p:spPr>
            <a:xfrm>
              <a:off x="0" y="125493"/>
              <a:ext cx="1053322" cy="124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47" name="Google Shape;27;p3"/>
            <p:cNvSpPr/>
            <p:nvPr/>
          </p:nvSpPr>
          <p:spPr>
            <a:xfrm>
              <a:off x="203826" y="0"/>
              <a:ext cx="961401" cy="113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51" name="Group"/>
          <p:cNvGrpSpPr/>
          <p:nvPr/>
        </p:nvGrpSpPr>
        <p:grpSpPr>
          <a:xfrm rot="2121947">
            <a:off x="3172043" y="-34787"/>
            <a:ext cx="1131173" cy="1112626"/>
            <a:chOff x="0" y="0"/>
            <a:chExt cx="1131171" cy="1112624"/>
          </a:xfrm>
        </p:grpSpPr>
        <p:sp>
          <p:nvSpPr>
            <p:cNvPr id="1049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50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54" name="Group"/>
          <p:cNvGrpSpPr/>
          <p:nvPr/>
        </p:nvGrpSpPr>
        <p:grpSpPr>
          <a:xfrm rot="11527099">
            <a:off x="1132869" y="12974863"/>
            <a:ext cx="1501846" cy="1434813"/>
            <a:chOff x="0" y="0"/>
            <a:chExt cx="1501845" cy="1434812"/>
          </a:xfrm>
        </p:grpSpPr>
        <p:sp>
          <p:nvSpPr>
            <p:cNvPr id="1052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53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57" name="Group"/>
          <p:cNvGrpSpPr/>
          <p:nvPr/>
        </p:nvGrpSpPr>
        <p:grpSpPr>
          <a:xfrm rot="4772108">
            <a:off x="23091241" y="7893132"/>
            <a:ext cx="1374174" cy="1825037"/>
            <a:chOff x="0" y="0"/>
            <a:chExt cx="1374172" cy="1825035"/>
          </a:xfrm>
        </p:grpSpPr>
        <p:sp>
          <p:nvSpPr>
            <p:cNvPr id="1055" name="Google Shape;26;p3"/>
            <p:cNvSpPr/>
            <p:nvPr/>
          </p:nvSpPr>
          <p:spPr>
            <a:xfrm>
              <a:off x="0" y="166803"/>
              <a:ext cx="1242202" cy="165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56" name="Google Shape;27;p3"/>
            <p:cNvSpPr/>
            <p:nvPr/>
          </p:nvSpPr>
          <p:spPr>
            <a:xfrm>
              <a:off x="240376" y="-1"/>
              <a:ext cx="1133797" cy="150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60" name="Group"/>
          <p:cNvGrpSpPr/>
          <p:nvPr/>
        </p:nvGrpSpPr>
        <p:grpSpPr>
          <a:xfrm>
            <a:off x="13495850" y="5180949"/>
            <a:ext cx="3354103" cy="3354102"/>
            <a:chOff x="0" y="0"/>
            <a:chExt cx="3354101" cy="3354101"/>
          </a:xfrm>
        </p:grpSpPr>
        <p:graphicFrame>
          <p:nvGraphicFramePr>
            <p:cNvPr id="1058" name="2D Donut Chart"/>
            <p:cNvGraphicFramePr/>
            <p:nvPr/>
          </p:nvGraphicFramePr>
          <p:xfrm>
            <a:off x="0" y="0"/>
            <a:ext cx="3354102" cy="33541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59" name="80%"/>
            <p:cNvSpPr/>
            <p:nvPr/>
          </p:nvSpPr>
          <p:spPr>
            <a:xfrm>
              <a:off x="681502" y="1156350"/>
              <a:ext cx="199109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defRPr sz="6700">
                  <a:solidFill>
                    <a:schemeClr val="accent2">
                      <a:lumOff val="80020"/>
                    </a:schemeClr>
                  </a:solidFill>
                  <a:latin typeface="Montserrat Black"/>
                  <a:ea typeface="Montserrat Black"/>
                  <a:cs typeface="Montserrat Black"/>
                  <a:sym typeface="Montserrat Black"/>
                </a:defRPr>
              </a:lvl1pPr>
            </a:lstStyle>
            <a:p>
              <a:r>
                <a:t>45%</a:t>
              </a:r>
            </a:p>
          </p:txBody>
        </p:sp>
      </p:grpSp>
      <p:grpSp>
        <p:nvGrpSpPr>
          <p:cNvPr id="1063" name="Group"/>
          <p:cNvGrpSpPr/>
          <p:nvPr/>
        </p:nvGrpSpPr>
        <p:grpSpPr>
          <a:xfrm>
            <a:off x="13495850" y="9246890"/>
            <a:ext cx="3354103" cy="3354103"/>
            <a:chOff x="0" y="0"/>
            <a:chExt cx="3354101" cy="3354101"/>
          </a:xfrm>
        </p:grpSpPr>
        <p:graphicFrame>
          <p:nvGraphicFramePr>
            <p:cNvPr id="1061" name="2D Donut Chart"/>
            <p:cNvGraphicFramePr/>
            <p:nvPr/>
          </p:nvGraphicFramePr>
          <p:xfrm>
            <a:off x="0" y="0"/>
            <a:ext cx="3354102" cy="33541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62" name="80%"/>
            <p:cNvSpPr/>
            <p:nvPr/>
          </p:nvSpPr>
          <p:spPr>
            <a:xfrm>
              <a:off x="681502" y="1156350"/>
              <a:ext cx="199109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defRPr sz="6700">
                  <a:solidFill>
                    <a:schemeClr val="accent2">
                      <a:lumOff val="80020"/>
                    </a:schemeClr>
                  </a:solidFill>
                  <a:latin typeface="Montserrat Black"/>
                  <a:ea typeface="Montserrat Black"/>
                  <a:cs typeface="Montserrat Black"/>
                  <a:sym typeface="Montserrat Black"/>
                </a:defRPr>
              </a:lvl1pPr>
            </a:lstStyle>
            <a:p>
              <a:r>
                <a:t>78%</a:t>
              </a:r>
            </a:p>
          </p:txBody>
        </p:sp>
      </p:grp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726;p54"/>
          <p:cNvSpPr/>
          <p:nvPr/>
        </p:nvSpPr>
        <p:spPr>
          <a:xfrm>
            <a:off x="12875993" y="5520482"/>
            <a:ext cx="5102615" cy="5996591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66" name="Google Shape;727;p54"/>
          <p:cNvSpPr txBox="1"/>
          <p:nvPr/>
        </p:nvSpPr>
        <p:spPr>
          <a:xfrm>
            <a:off x="13574165" y="6374939"/>
            <a:ext cx="2774260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Graphic data</a:t>
            </a:r>
          </a:p>
        </p:txBody>
      </p:sp>
      <p:sp>
        <p:nvSpPr>
          <p:cNvPr id="1067" name="Google Shape;728;p54"/>
          <p:cNvSpPr txBox="1"/>
          <p:nvPr/>
        </p:nvSpPr>
        <p:spPr>
          <a:xfrm>
            <a:off x="13574165" y="7227279"/>
            <a:ext cx="3960270" cy="1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 to speak in front of a crowd.</a:t>
            </a:r>
          </a:p>
        </p:txBody>
      </p:sp>
      <p:sp>
        <p:nvSpPr>
          <p:cNvPr id="1068" name="Google Shape;729;p54"/>
          <p:cNvSpPr txBox="1"/>
          <p:nvPr/>
        </p:nvSpPr>
        <p:spPr>
          <a:xfrm>
            <a:off x="13517915" y="9192015"/>
            <a:ext cx="2622048" cy="111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r>
              <a:t>489+</a:t>
            </a:r>
          </a:p>
        </p:txBody>
      </p:sp>
      <p:sp>
        <p:nvSpPr>
          <p:cNvPr id="1069" name="Google Shape;730;p54"/>
          <p:cNvSpPr txBox="1"/>
          <p:nvPr/>
        </p:nvSpPr>
        <p:spPr>
          <a:xfrm>
            <a:off x="13574165" y="10411862"/>
            <a:ext cx="3960270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Growth number</a:t>
            </a:r>
          </a:p>
        </p:txBody>
      </p:sp>
      <p:sp>
        <p:nvSpPr>
          <p:cNvPr id="1070" name="Google Shape;731;p54"/>
          <p:cNvSpPr/>
          <p:nvPr/>
        </p:nvSpPr>
        <p:spPr>
          <a:xfrm>
            <a:off x="18696426" y="5520482"/>
            <a:ext cx="5102615" cy="599659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71" name="Google Shape;732;p54"/>
          <p:cNvSpPr txBox="1"/>
          <p:nvPr/>
        </p:nvSpPr>
        <p:spPr>
          <a:xfrm>
            <a:off x="19394600" y="6374939"/>
            <a:ext cx="2774260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Graphic data</a:t>
            </a:r>
          </a:p>
        </p:txBody>
      </p:sp>
      <p:sp>
        <p:nvSpPr>
          <p:cNvPr id="1072" name="Google Shape;733;p54"/>
          <p:cNvSpPr txBox="1"/>
          <p:nvPr/>
        </p:nvSpPr>
        <p:spPr>
          <a:xfrm>
            <a:off x="19394600" y="7227279"/>
            <a:ext cx="3960270" cy="1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It's your first one, and your hands are already sweating at the thought of having to speak in front of a crowd.</a:t>
            </a:r>
          </a:p>
        </p:txBody>
      </p:sp>
      <p:sp>
        <p:nvSpPr>
          <p:cNvPr id="1073" name="Google Shape;734;p54"/>
          <p:cNvSpPr txBox="1"/>
          <p:nvPr/>
        </p:nvSpPr>
        <p:spPr>
          <a:xfrm>
            <a:off x="19338351" y="9192015"/>
            <a:ext cx="2886758" cy="111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r>
              <a:t>2522+</a:t>
            </a:r>
          </a:p>
        </p:txBody>
      </p:sp>
      <p:sp>
        <p:nvSpPr>
          <p:cNvPr id="1074" name="Google Shape;735;p54"/>
          <p:cNvSpPr txBox="1"/>
          <p:nvPr/>
        </p:nvSpPr>
        <p:spPr>
          <a:xfrm>
            <a:off x="19394600" y="10411862"/>
            <a:ext cx="3960270" cy="46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Growth number</a:t>
            </a:r>
          </a:p>
        </p:txBody>
      </p:sp>
      <p:sp>
        <p:nvSpPr>
          <p:cNvPr id="1075" name="Google Shape;736;p54"/>
          <p:cNvSpPr txBox="1"/>
          <p:nvPr/>
        </p:nvSpPr>
        <p:spPr>
          <a:xfrm>
            <a:off x="2605139" y="1414469"/>
            <a:ext cx="6560947" cy="2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1076" name="Google Shape;737;p54"/>
          <p:cNvSpPr txBox="1"/>
          <p:nvPr/>
        </p:nvSpPr>
        <p:spPr>
          <a:xfrm>
            <a:off x="10429022" y="2195715"/>
            <a:ext cx="78106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graphicFrame>
        <p:nvGraphicFramePr>
          <p:cNvPr id="1077" name="2D Column Chart"/>
          <p:cNvGraphicFramePr/>
          <p:nvPr/>
        </p:nvGraphicFramePr>
        <p:xfrm>
          <a:off x="2005047" y="5756209"/>
          <a:ext cx="9787508" cy="6153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8" name="Google Shape;30;p3"/>
          <p:cNvSpPr/>
          <p:nvPr/>
        </p:nvSpPr>
        <p:spPr>
          <a:xfrm rot="5400000">
            <a:off x="22424125" y="-2814821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79" name="Google Shape;30;p3"/>
          <p:cNvSpPr/>
          <p:nvPr/>
        </p:nvSpPr>
        <p:spPr>
          <a:xfrm>
            <a:off x="-1256069" y="1747936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082" name="Group"/>
          <p:cNvGrpSpPr/>
          <p:nvPr/>
        </p:nvGrpSpPr>
        <p:grpSpPr>
          <a:xfrm rot="11570649">
            <a:off x="22865962" y="5171239"/>
            <a:ext cx="1159208" cy="1365958"/>
            <a:chOff x="0" y="0"/>
            <a:chExt cx="1159207" cy="1365957"/>
          </a:xfrm>
        </p:grpSpPr>
        <p:sp>
          <p:nvSpPr>
            <p:cNvPr id="1080" name="Google Shape;26;p3"/>
            <p:cNvSpPr/>
            <p:nvPr/>
          </p:nvSpPr>
          <p:spPr>
            <a:xfrm>
              <a:off x="0" y="124845"/>
              <a:ext cx="1047882" cy="12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81" name="Google Shape;27;p3"/>
            <p:cNvSpPr/>
            <p:nvPr/>
          </p:nvSpPr>
          <p:spPr>
            <a:xfrm>
              <a:off x="202773" y="0"/>
              <a:ext cx="956435" cy="112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85" name="Group"/>
          <p:cNvGrpSpPr/>
          <p:nvPr/>
        </p:nvGrpSpPr>
        <p:grpSpPr>
          <a:xfrm rot="11527099">
            <a:off x="12246280" y="10726907"/>
            <a:ext cx="1501846" cy="1434814"/>
            <a:chOff x="0" y="0"/>
            <a:chExt cx="1501845" cy="1434812"/>
          </a:xfrm>
        </p:grpSpPr>
        <p:sp>
          <p:nvSpPr>
            <p:cNvPr id="1083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84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088" name="Group"/>
          <p:cNvGrpSpPr/>
          <p:nvPr/>
        </p:nvGrpSpPr>
        <p:grpSpPr>
          <a:xfrm rot="4772108">
            <a:off x="9823626" y="693486"/>
            <a:ext cx="1418048" cy="1670963"/>
            <a:chOff x="0" y="0"/>
            <a:chExt cx="1418046" cy="1670961"/>
          </a:xfrm>
        </p:grpSpPr>
        <p:sp>
          <p:nvSpPr>
            <p:cNvPr id="1086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87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527;p45"/>
          <p:cNvSpPr txBox="1"/>
          <p:nvPr/>
        </p:nvSpPr>
        <p:spPr>
          <a:xfrm>
            <a:off x="2843160" y="1004606"/>
            <a:ext cx="10073589" cy="1236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Mobile</a:t>
            </a:r>
          </a:p>
        </p:txBody>
      </p:sp>
      <p:sp>
        <p:nvSpPr>
          <p:cNvPr id="1092" name="Google Shape;260;p33"/>
          <p:cNvSpPr txBox="1"/>
          <p:nvPr/>
        </p:nvSpPr>
        <p:spPr>
          <a:xfrm>
            <a:off x="2843160" y="2666371"/>
            <a:ext cx="5779348" cy="2214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093" name="Google Shape;180;p28"/>
          <p:cNvSpPr/>
          <p:nvPr/>
        </p:nvSpPr>
        <p:spPr>
          <a:xfrm>
            <a:off x="3008892" y="5551530"/>
            <a:ext cx="9742125" cy="2387944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94" name="Google Shape;181;p28"/>
          <p:cNvSpPr/>
          <p:nvPr/>
        </p:nvSpPr>
        <p:spPr>
          <a:xfrm>
            <a:off x="3008892" y="5551530"/>
            <a:ext cx="127001" cy="2387944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095" name="Google Shape;182;p28"/>
          <p:cNvSpPr txBox="1"/>
          <p:nvPr/>
        </p:nvSpPr>
        <p:spPr>
          <a:xfrm>
            <a:off x="3766728" y="6135901"/>
            <a:ext cx="822645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1096" name="It has survived not only five centuries, but also the leap into electronic typesetting, remaining essentially unchanged."/>
          <p:cNvSpPr txBox="1"/>
          <p:nvPr/>
        </p:nvSpPr>
        <p:spPr>
          <a:xfrm>
            <a:off x="2932017" y="8849731"/>
            <a:ext cx="5601635" cy="171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It has survived not only five centuries, but also the leap into electronic typesetting, remaining essentially unchanged.</a:t>
            </a:r>
          </a:p>
        </p:txBody>
      </p:sp>
      <p:sp>
        <p:nvSpPr>
          <p:cNvPr id="1097" name="Google Shape;30;p3"/>
          <p:cNvSpPr/>
          <p:nvPr/>
        </p:nvSpPr>
        <p:spPr>
          <a:xfrm rot="5400000">
            <a:off x="3872497" y="7612771"/>
            <a:ext cx="2762981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00" name="Group"/>
          <p:cNvGrpSpPr/>
          <p:nvPr/>
        </p:nvGrpSpPr>
        <p:grpSpPr>
          <a:xfrm rot="8456482">
            <a:off x="13685054" y="4699457"/>
            <a:ext cx="1237338" cy="1458022"/>
            <a:chOff x="0" y="0"/>
            <a:chExt cx="1237336" cy="1458021"/>
          </a:xfrm>
        </p:grpSpPr>
        <p:sp>
          <p:nvSpPr>
            <p:cNvPr id="1098" name="Google Shape;26;p3"/>
            <p:cNvSpPr/>
            <p:nvPr/>
          </p:nvSpPr>
          <p:spPr>
            <a:xfrm>
              <a:off x="0" y="133259"/>
              <a:ext cx="1118508" cy="1324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099" name="Google Shape;27;p3"/>
            <p:cNvSpPr/>
            <p:nvPr/>
          </p:nvSpPr>
          <p:spPr>
            <a:xfrm>
              <a:off x="216440" y="-1"/>
              <a:ext cx="1020897" cy="120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03" name="Group"/>
          <p:cNvGrpSpPr/>
          <p:nvPr/>
        </p:nvGrpSpPr>
        <p:grpSpPr>
          <a:xfrm rot="11527099">
            <a:off x="20543028" y="10839406"/>
            <a:ext cx="1501846" cy="1434813"/>
            <a:chOff x="0" y="0"/>
            <a:chExt cx="1501845" cy="1434812"/>
          </a:xfrm>
        </p:grpSpPr>
        <p:sp>
          <p:nvSpPr>
            <p:cNvPr id="1101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02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06" name="Group"/>
          <p:cNvGrpSpPr/>
          <p:nvPr/>
        </p:nvGrpSpPr>
        <p:grpSpPr>
          <a:xfrm rot="4772108">
            <a:off x="269534" y="-125239"/>
            <a:ext cx="1091049" cy="1285643"/>
            <a:chOff x="0" y="0"/>
            <a:chExt cx="1091048" cy="1285642"/>
          </a:xfrm>
        </p:grpSpPr>
        <p:sp>
          <p:nvSpPr>
            <p:cNvPr id="1104" name="Google Shape;26;p3"/>
            <p:cNvSpPr/>
            <p:nvPr/>
          </p:nvSpPr>
          <p:spPr>
            <a:xfrm>
              <a:off x="0" y="117504"/>
              <a:ext cx="986269" cy="116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05" name="Google Shape;27;p3"/>
            <p:cNvSpPr/>
            <p:nvPr/>
          </p:nvSpPr>
          <p:spPr>
            <a:xfrm>
              <a:off x="190850" y="-1"/>
              <a:ext cx="900199" cy="106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30;p3"/>
          <p:cNvSpPr/>
          <p:nvPr/>
        </p:nvSpPr>
        <p:spPr>
          <a:xfrm rot="5400000">
            <a:off x="3636914" y="4611818"/>
            <a:ext cx="2762981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09" name="Google Shape;112;p15"/>
          <p:cNvSpPr/>
          <p:nvPr/>
        </p:nvSpPr>
        <p:spPr>
          <a:xfrm>
            <a:off x="4015275" y="6221467"/>
            <a:ext cx="5102038" cy="5996702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10" name="Google Shape;112;p15"/>
          <p:cNvSpPr/>
          <p:nvPr/>
        </p:nvSpPr>
        <p:spPr>
          <a:xfrm>
            <a:off x="2228926" y="5475727"/>
            <a:ext cx="5102037" cy="5996701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112" name="Google Shape;613;p50"/>
          <p:cNvSpPr txBox="1"/>
          <p:nvPr/>
        </p:nvSpPr>
        <p:spPr>
          <a:xfrm>
            <a:off x="1008293" y="1076733"/>
            <a:ext cx="10073590" cy="1236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Video Presentation</a:t>
            </a:r>
          </a:p>
        </p:txBody>
      </p:sp>
      <p:grpSp>
        <p:nvGrpSpPr>
          <p:cNvPr id="1115" name="Google Shape;626;p52"/>
          <p:cNvGrpSpPr/>
          <p:nvPr/>
        </p:nvGrpSpPr>
        <p:grpSpPr>
          <a:xfrm>
            <a:off x="4948701" y="6484629"/>
            <a:ext cx="1639088" cy="1667048"/>
            <a:chOff x="41" y="41"/>
            <a:chExt cx="1639086" cy="1667047"/>
          </a:xfrm>
        </p:grpSpPr>
        <p:sp>
          <p:nvSpPr>
            <p:cNvPr id="1113" name="Google Shape;627;p52"/>
            <p:cNvSpPr/>
            <p:nvPr/>
          </p:nvSpPr>
          <p:spPr>
            <a:xfrm>
              <a:off x="41" y="41"/>
              <a:ext cx="1639088" cy="1667049"/>
            </a:xfrm>
            <a:prstGeom prst="ellipse">
              <a:avLst/>
            </a:prstGeom>
            <a:solidFill>
              <a:srgbClr val="B9BFFD">
                <a:alpha val="3482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14" name="Google Shape;628;p52"/>
            <p:cNvSpPr/>
            <p:nvPr/>
          </p:nvSpPr>
          <p:spPr>
            <a:xfrm>
              <a:off x="541006" y="457970"/>
              <a:ext cx="738721" cy="75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107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F3F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116" name="Google Shape;260;p33"/>
          <p:cNvSpPr txBox="1"/>
          <p:nvPr/>
        </p:nvSpPr>
        <p:spPr>
          <a:xfrm>
            <a:off x="12041551" y="3044121"/>
            <a:ext cx="7242155" cy="1808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117" name="Google Shape;180;p28"/>
          <p:cNvSpPr/>
          <p:nvPr/>
        </p:nvSpPr>
        <p:spPr>
          <a:xfrm>
            <a:off x="12187856" y="5664029"/>
            <a:ext cx="9742125" cy="2387943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18" name="Google Shape;181;p28"/>
          <p:cNvSpPr/>
          <p:nvPr/>
        </p:nvSpPr>
        <p:spPr>
          <a:xfrm>
            <a:off x="12187856" y="5664029"/>
            <a:ext cx="127001" cy="2387943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19" name="Google Shape;182;p28"/>
          <p:cNvSpPr txBox="1"/>
          <p:nvPr/>
        </p:nvSpPr>
        <p:spPr>
          <a:xfrm>
            <a:off x="12945692" y="6248400"/>
            <a:ext cx="822645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1120" name="Google Shape;260;p33"/>
          <p:cNvSpPr txBox="1"/>
          <p:nvPr/>
        </p:nvSpPr>
        <p:spPr>
          <a:xfrm>
            <a:off x="12041551" y="8863452"/>
            <a:ext cx="7242155" cy="1808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121" name="Google Shape;30;p3"/>
          <p:cNvSpPr/>
          <p:nvPr/>
        </p:nvSpPr>
        <p:spPr>
          <a:xfrm>
            <a:off x="19526301" y="10410303"/>
            <a:ext cx="2762981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24" name="Group"/>
          <p:cNvGrpSpPr/>
          <p:nvPr/>
        </p:nvGrpSpPr>
        <p:grpSpPr>
          <a:xfrm rot="11570649">
            <a:off x="7566197" y="5621232"/>
            <a:ext cx="1159208" cy="1365958"/>
            <a:chOff x="0" y="0"/>
            <a:chExt cx="1159207" cy="1365957"/>
          </a:xfrm>
        </p:grpSpPr>
        <p:sp>
          <p:nvSpPr>
            <p:cNvPr id="1122" name="Google Shape;26;p3"/>
            <p:cNvSpPr/>
            <p:nvPr/>
          </p:nvSpPr>
          <p:spPr>
            <a:xfrm>
              <a:off x="0" y="124845"/>
              <a:ext cx="1047882" cy="12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23" name="Google Shape;27;p3"/>
            <p:cNvSpPr/>
            <p:nvPr/>
          </p:nvSpPr>
          <p:spPr>
            <a:xfrm>
              <a:off x="202773" y="0"/>
              <a:ext cx="956435" cy="112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27" name="Group"/>
          <p:cNvGrpSpPr/>
          <p:nvPr/>
        </p:nvGrpSpPr>
        <p:grpSpPr>
          <a:xfrm rot="2121947">
            <a:off x="20394927" y="-102458"/>
            <a:ext cx="1586762" cy="1560746"/>
            <a:chOff x="0" y="0"/>
            <a:chExt cx="1586761" cy="1560744"/>
          </a:xfrm>
        </p:grpSpPr>
        <p:sp>
          <p:nvSpPr>
            <p:cNvPr id="1125" name="Google Shape;28;p3"/>
            <p:cNvSpPr/>
            <p:nvPr/>
          </p:nvSpPr>
          <p:spPr>
            <a:xfrm>
              <a:off x="0" y="221177"/>
              <a:ext cx="1301111" cy="133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26" name="Google Shape;29;p3"/>
            <p:cNvSpPr/>
            <p:nvPr/>
          </p:nvSpPr>
          <p:spPr>
            <a:xfrm>
              <a:off x="285651" y="0"/>
              <a:ext cx="1301111" cy="133956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128" name="Google Shape;30;p3"/>
          <p:cNvSpPr/>
          <p:nvPr/>
        </p:nvSpPr>
        <p:spPr>
          <a:xfrm>
            <a:off x="21284525" y="-5296829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31" name="Group"/>
          <p:cNvGrpSpPr/>
          <p:nvPr/>
        </p:nvGrpSpPr>
        <p:grpSpPr>
          <a:xfrm rot="11527099">
            <a:off x="1615193" y="10718716"/>
            <a:ext cx="1501846" cy="1434814"/>
            <a:chOff x="0" y="0"/>
            <a:chExt cx="1501845" cy="1434812"/>
          </a:xfrm>
        </p:grpSpPr>
        <p:sp>
          <p:nvSpPr>
            <p:cNvPr id="1129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30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34" name="Group"/>
          <p:cNvGrpSpPr/>
          <p:nvPr/>
        </p:nvGrpSpPr>
        <p:grpSpPr>
          <a:xfrm rot="4772108">
            <a:off x="18204747" y="12815175"/>
            <a:ext cx="1418048" cy="1670962"/>
            <a:chOff x="0" y="0"/>
            <a:chExt cx="1418046" cy="1670961"/>
          </a:xfrm>
        </p:grpSpPr>
        <p:sp>
          <p:nvSpPr>
            <p:cNvPr id="1132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33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137" name="Google Shape;795;p57"/>
          <p:cNvSpPr txBox="1"/>
          <p:nvPr/>
        </p:nvSpPr>
        <p:spPr>
          <a:xfrm>
            <a:off x="19435979" y="5239787"/>
            <a:ext cx="4110594" cy="2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138" name="Google Shape;796;p57"/>
          <p:cNvSpPr txBox="1"/>
          <p:nvPr/>
        </p:nvSpPr>
        <p:spPr>
          <a:xfrm>
            <a:off x="19435979" y="4447040"/>
            <a:ext cx="2590960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Address</a:t>
            </a:r>
          </a:p>
        </p:txBody>
      </p:sp>
      <p:sp>
        <p:nvSpPr>
          <p:cNvPr id="1139" name="Google Shape;797;p57"/>
          <p:cNvSpPr txBox="1"/>
          <p:nvPr/>
        </p:nvSpPr>
        <p:spPr>
          <a:xfrm>
            <a:off x="14584579" y="5239787"/>
            <a:ext cx="4110594" cy="2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140" name="Google Shape;798;p57"/>
          <p:cNvSpPr txBox="1"/>
          <p:nvPr/>
        </p:nvSpPr>
        <p:spPr>
          <a:xfrm>
            <a:off x="14584579" y="4447040"/>
            <a:ext cx="2590960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Phone</a:t>
            </a:r>
          </a:p>
        </p:txBody>
      </p:sp>
      <p:sp>
        <p:nvSpPr>
          <p:cNvPr id="1141" name="Google Shape;799;p57"/>
          <p:cNvSpPr txBox="1"/>
          <p:nvPr/>
        </p:nvSpPr>
        <p:spPr>
          <a:xfrm>
            <a:off x="14584579" y="8761382"/>
            <a:ext cx="4110594" cy="2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142" name="Google Shape;800;p57"/>
          <p:cNvSpPr txBox="1"/>
          <p:nvPr/>
        </p:nvSpPr>
        <p:spPr>
          <a:xfrm>
            <a:off x="14584579" y="7994035"/>
            <a:ext cx="2590960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Email</a:t>
            </a:r>
          </a:p>
        </p:txBody>
      </p:sp>
      <p:sp>
        <p:nvSpPr>
          <p:cNvPr id="1143" name="Google Shape;801;p57"/>
          <p:cNvSpPr txBox="1"/>
          <p:nvPr/>
        </p:nvSpPr>
        <p:spPr>
          <a:xfrm>
            <a:off x="19435979" y="8761382"/>
            <a:ext cx="4110594" cy="2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144" name="Google Shape;802;p57"/>
          <p:cNvSpPr txBox="1"/>
          <p:nvPr/>
        </p:nvSpPr>
        <p:spPr>
          <a:xfrm>
            <a:off x="19435979" y="7994035"/>
            <a:ext cx="2590960" cy="4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Website</a:t>
            </a:r>
          </a:p>
        </p:txBody>
      </p:sp>
      <p:sp>
        <p:nvSpPr>
          <p:cNvPr id="1145" name="Google Shape;803;p57"/>
          <p:cNvSpPr/>
          <p:nvPr/>
        </p:nvSpPr>
        <p:spPr>
          <a:xfrm>
            <a:off x="8618248" y="10859237"/>
            <a:ext cx="1270002" cy="12700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46" name="Google Shape;804;p57"/>
          <p:cNvSpPr/>
          <p:nvPr/>
        </p:nvSpPr>
        <p:spPr>
          <a:xfrm>
            <a:off x="6789448" y="10859237"/>
            <a:ext cx="1270002" cy="12700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47" name="Google Shape;805;p57"/>
          <p:cNvSpPr/>
          <p:nvPr/>
        </p:nvSpPr>
        <p:spPr>
          <a:xfrm>
            <a:off x="4960647" y="10859237"/>
            <a:ext cx="1270003" cy="12700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148" name="Google Shape;806;p57"/>
          <p:cNvSpPr/>
          <p:nvPr/>
        </p:nvSpPr>
        <p:spPr>
          <a:xfrm>
            <a:off x="5462487" y="11241197"/>
            <a:ext cx="266323" cy="506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149" name="Google Shape;807;p57"/>
          <p:cNvSpPr/>
          <p:nvPr/>
        </p:nvSpPr>
        <p:spPr>
          <a:xfrm>
            <a:off x="9056254" y="11306002"/>
            <a:ext cx="393988" cy="376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150" name="Google Shape;808;p57"/>
          <p:cNvSpPr/>
          <p:nvPr/>
        </p:nvSpPr>
        <p:spPr>
          <a:xfrm>
            <a:off x="7192712" y="11306002"/>
            <a:ext cx="463472" cy="376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151" name="Google Shape;809;p57"/>
          <p:cNvSpPr txBox="1"/>
          <p:nvPr/>
        </p:nvSpPr>
        <p:spPr>
          <a:xfrm>
            <a:off x="14584579" y="973531"/>
            <a:ext cx="6956710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Contact</a:t>
            </a:r>
          </a:p>
        </p:txBody>
      </p:sp>
      <p:sp>
        <p:nvSpPr>
          <p:cNvPr id="1152" name="Google Shape;810;p57"/>
          <p:cNvSpPr txBox="1"/>
          <p:nvPr/>
        </p:nvSpPr>
        <p:spPr>
          <a:xfrm>
            <a:off x="14584579" y="2303890"/>
            <a:ext cx="73933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1153" name="Google Shape;30;p3"/>
          <p:cNvSpPr/>
          <p:nvPr/>
        </p:nvSpPr>
        <p:spPr>
          <a:xfrm>
            <a:off x="823462" y="-1062666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56" name="Group"/>
          <p:cNvGrpSpPr/>
          <p:nvPr/>
        </p:nvGrpSpPr>
        <p:grpSpPr>
          <a:xfrm rot="2113394">
            <a:off x="1253062" y="9712128"/>
            <a:ext cx="2199459" cy="2591742"/>
            <a:chOff x="0" y="0"/>
            <a:chExt cx="2199458" cy="2591741"/>
          </a:xfrm>
        </p:grpSpPr>
        <p:sp>
          <p:nvSpPr>
            <p:cNvPr id="1154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55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59" name="Group"/>
          <p:cNvGrpSpPr/>
          <p:nvPr/>
        </p:nvGrpSpPr>
        <p:grpSpPr>
          <a:xfrm rot="11527099">
            <a:off x="22933615" y="-66527"/>
            <a:ext cx="1501846" cy="1434813"/>
            <a:chOff x="0" y="0"/>
            <a:chExt cx="1501845" cy="1434812"/>
          </a:xfrm>
        </p:grpSpPr>
        <p:sp>
          <p:nvSpPr>
            <p:cNvPr id="1157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58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160" name="Google Shape;30;p3"/>
          <p:cNvSpPr/>
          <p:nvPr/>
        </p:nvSpPr>
        <p:spPr>
          <a:xfrm rot="5400000">
            <a:off x="20412664" y="8350978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63" name="Group"/>
          <p:cNvGrpSpPr/>
          <p:nvPr/>
        </p:nvGrpSpPr>
        <p:grpSpPr>
          <a:xfrm rot="20560157">
            <a:off x="14917914" y="12449984"/>
            <a:ext cx="1418047" cy="1670962"/>
            <a:chOff x="0" y="0"/>
            <a:chExt cx="1418046" cy="1670961"/>
          </a:xfrm>
        </p:grpSpPr>
        <p:sp>
          <p:nvSpPr>
            <p:cNvPr id="1161" name="Google Shape;26;p3"/>
            <p:cNvSpPr/>
            <p:nvPr/>
          </p:nvSpPr>
          <p:spPr>
            <a:xfrm>
              <a:off x="0" y="152722"/>
              <a:ext cx="1281863" cy="151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62" name="Google Shape;27;p3"/>
            <p:cNvSpPr/>
            <p:nvPr/>
          </p:nvSpPr>
          <p:spPr>
            <a:xfrm>
              <a:off x="248050" y="-1"/>
              <a:ext cx="1169997" cy="13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66" name="Group"/>
          <p:cNvGrpSpPr/>
          <p:nvPr/>
        </p:nvGrpSpPr>
        <p:grpSpPr>
          <a:xfrm rot="2121947">
            <a:off x="11873184" y="1122876"/>
            <a:ext cx="1586763" cy="1560746"/>
            <a:chOff x="0" y="0"/>
            <a:chExt cx="1586761" cy="1560744"/>
          </a:xfrm>
        </p:grpSpPr>
        <p:sp>
          <p:nvSpPr>
            <p:cNvPr id="1164" name="Google Shape;28;p3"/>
            <p:cNvSpPr/>
            <p:nvPr/>
          </p:nvSpPr>
          <p:spPr>
            <a:xfrm>
              <a:off x="0" y="221177"/>
              <a:ext cx="1301111" cy="133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65" name="Google Shape;29;p3"/>
            <p:cNvSpPr/>
            <p:nvPr/>
          </p:nvSpPr>
          <p:spPr>
            <a:xfrm>
              <a:off x="285651" y="0"/>
              <a:ext cx="1301111" cy="133956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51;p41"/>
          <p:cNvSpPr/>
          <p:nvPr/>
        </p:nvSpPr>
        <p:spPr>
          <a:xfrm>
            <a:off x="-2713308" y="5501001"/>
            <a:ext cx="19215545" cy="3229679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22" name="Google Shape;154;p26"/>
          <p:cNvSpPr txBox="1"/>
          <p:nvPr/>
        </p:nvSpPr>
        <p:spPr>
          <a:xfrm>
            <a:off x="10796583" y="3240366"/>
            <a:ext cx="5528985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of.</a:t>
            </a:r>
          </a:p>
        </p:txBody>
      </p:sp>
      <p:sp>
        <p:nvSpPr>
          <p:cNvPr id="423" name="Google Shape;155;p26"/>
          <p:cNvSpPr txBox="1"/>
          <p:nvPr/>
        </p:nvSpPr>
        <p:spPr>
          <a:xfrm>
            <a:off x="3806033" y="1318581"/>
            <a:ext cx="6443348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24" name="Google Shape;154;p26"/>
          <p:cNvSpPr txBox="1"/>
          <p:nvPr/>
        </p:nvSpPr>
        <p:spPr>
          <a:xfrm>
            <a:off x="17223486" y="5514522"/>
            <a:ext cx="5528985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of.</a:t>
            </a:r>
          </a:p>
        </p:txBody>
      </p:sp>
      <p:sp>
        <p:nvSpPr>
          <p:cNvPr id="425" name="Google Shape;30;p3"/>
          <p:cNvSpPr/>
          <p:nvPr/>
        </p:nvSpPr>
        <p:spPr>
          <a:xfrm>
            <a:off x="20885856" y="-6589049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28" name="Group"/>
          <p:cNvGrpSpPr/>
          <p:nvPr/>
        </p:nvGrpSpPr>
        <p:grpSpPr>
          <a:xfrm rot="3659734">
            <a:off x="586227" y="12748463"/>
            <a:ext cx="1580008" cy="1509486"/>
            <a:chOff x="0" y="0"/>
            <a:chExt cx="1580007" cy="1509485"/>
          </a:xfrm>
        </p:grpSpPr>
        <p:sp>
          <p:nvSpPr>
            <p:cNvPr id="426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27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31" name="Group"/>
          <p:cNvGrpSpPr/>
          <p:nvPr/>
        </p:nvGrpSpPr>
        <p:grpSpPr>
          <a:xfrm rot="3659734">
            <a:off x="16744230" y="-202461"/>
            <a:ext cx="1580008" cy="1509486"/>
            <a:chOff x="0" y="0"/>
            <a:chExt cx="1580007" cy="1509485"/>
          </a:xfrm>
        </p:grpSpPr>
        <p:sp>
          <p:nvSpPr>
            <p:cNvPr id="429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30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432" name="Google Shape;30;p3"/>
          <p:cNvSpPr/>
          <p:nvPr/>
        </p:nvSpPr>
        <p:spPr>
          <a:xfrm rot="5400000">
            <a:off x="1427531" y="5828387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35" name="Group"/>
          <p:cNvGrpSpPr/>
          <p:nvPr/>
        </p:nvGrpSpPr>
        <p:grpSpPr>
          <a:xfrm rot="20560157">
            <a:off x="9527536" y="9872591"/>
            <a:ext cx="1495474" cy="1762199"/>
            <a:chOff x="0" y="0"/>
            <a:chExt cx="1495473" cy="1762197"/>
          </a:xfrm>
        </p:grpSpPr>
        <p:sp>
          <p:nvSpPr>
            <p:cNvPr id="433" name="Google Shape;26;p3"/>
            <p:cNvSpPr/>
            <p:nvPr/>
          </p:nvSpPr>
          <p:spPr>
            <a:xfrm>
              <a:off x="-1" y="161060"/>
              <a:ext cx="1351855" cy="1601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34" name="Google Shape;27;p3"/>
            <p:cNvSpPr/>
            <p:nvPr/>
          </p:nvSpPr>
          <p:spPr>
            <a:xfrm>
              <a:off x="261594" y="-1"/>
              <a:ext cx="1233880" cy="145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38" name="Group"/>
          <p:cNvGrpSpPr/>
          <p:nvPr/>
        </p:nvGrpSpPr>
        <p:grpSpPr>
          <a:xfrm rot="3717449">
            <a:off x="22656879" y="12485280"/>
            <a:ext cx="1248187" cy="1470807"/>
            <a:chOff x="0" y="0"/>
            <a:chExt cx="1248186" cy="1470806"/>
          </a:xfrm>
        </p:grpSpPr>
        <p:sp>
          <p:nvSpPr>
            <p:cNvPr id="436" name="Google Shape;26;p3"/>
            <p:cNvSpPr/>
            <p:nvPr/>
          </p:nvSpPr>
          <p:spPr>
            <a:xfrm>
              <a:off x="0" y="134428"/>
              <a:ext cx="1128315" cy="133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37" name="Google Shape;27;p3"/>
            <p:cNvSpPr/>
            <p:nvPr/>
          </p:nvSpPr>
          <p:spPr>
            <a:xfrm>
              <a:off x="218338" y="0"/>
              <a:ext cx="1029849" cy="1216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439" name="Google Shape;451;p41"/>
          <p:cNvSpPr/>
          <p:nvPr/>
        </p:nvSpPr>
        <p:spPr>
          <a:xfrm>
            <a:off x="22818946" y="7788678"/>
            <a:ext cx="1565054" cy="3620237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half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170" name="Google Shape;504;p45"/>
          <p:cNvSpPr txBox="1"/>
          <p:nvPr/>
        </p:nvSpPr>
        <p:spPr>
          <a:xfrm>
            <a:off x="2423780" y="7841531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Address</a:t>
            </a:r>
          </a:p>
        </p:txBody>
      </p:sp>
      <p:sp>
        <p:nvSpPr>
          <p:cNvPr id="1171" name="Google Shape;505;p45"/>
          <p:cNvSpPr txBox="1"/>
          <p:nvPr/>
        </p:nvSpPr>
        <p:spPr>
          <a:xfrm>
            <a:off x="2422138" y="8687381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elit,.</a:t>
            </a:r>
          </a:p>
        </p:txBody>
      </p:sp>
      <p:sp>
        <p:nvSpPr>
          <p:cNvPr id="1172" name="Google Shape;504;p45"/>
          <p:cNvSpPr txBox="1"/>
          <p:nvPr/>
        </p:nvSpPr>
        <p:spPr>
          <a:xfrm>
            <a:off x="2423780" y="10492933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Email</a:t>
            </a:r>
          </a:p>
        </p:txBody>
      </p:sp>
      <p:sp>
        <p:nvSpPr>
          <p:cNvPr id="1173" name="Google Shape;505;p45"/>
          <p:cNvSpPr txBox="1"/>
          <p:nvPr/>
        </p:nvSpPr>
        <p:spPr>
          <a:xfrm>
            <a:off x="2422138" y="11338782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elit..</a:t>
            </a:r>
          </a:p>
        </p:txBody>
      </p:sp>
      <p:sp>
        <p:nvSpPr>
          <p:cNvPr id="1174" name="Google Shape;504;p45"/>
          <p:cNvSpPr txBox="1"/>
          <p:nvPr/>
        </p:nvSpPr>
        <p:spPr>
          <a:xfrm>
            <a:off x="6934755" y="7841531"/>
            <a:ext cx="4015162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Phone</a:t>
            </a:r>
          </a:p>
        </p:txBody>
      </p:sp>
      <p:sp>
        <p:nvSpPr>
          <p:cNvPr id="1175" name="Google Shape;505;p45"/>
          <p:cNvSpPr txBox="1"/>
          <p:nvPr/>
        </p:nvSpPr>
        <p:spPr>
          <a:xfrm>
            <a:off x="6933111" y="8687381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elit,.</a:t>
            </a:r>
          </a:p>
        </p:txBody>
      </p:sp>
      <p:sp>
        <p:nvSpPr>
          <p:cNvPr id="1176" name="Google Shape;504;p45"/>
          <p:cNvSpPr txBox="1"/>
          <p:nvPr/>
        </p:nvSpPr>
        <p:spPr>
          <a:xfrm>
            <a:off x="6934755" y="10492933"/>
            <a:ext cx="4015162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Website</a:t>
            </a:r>
          </a:p>
        </p:txBody>
      </p:sp>
      <p:sp>
        <p:nvSpPr>
          <p:cNvPr id="1177" name="Google Shape;505;p45"/>
          <p:cNvSpPr txBox="1"/>
          <p:nvPr/>
        </p:nvSpPr>
        <p:spPr>
          <a:xfrm>
            <a:off x="6933111" y="11338782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elit..</a:t>
            </a:r>
          </a:p>
        </p:txBody>
      </p:sp>
      <p:sp>
        <p:nvSpPr>
          <p:cNvPr id="1178" name="Why Choose Us"/>
          <p:cNvSpPr txBox="1"/>
          <p:nvPr/>
        </p:nvSpPr>
        <p:spPr>
          <a:xfrm>
            <a:off x="3632619" y="1837229"/>
            <a:ext cx="6958396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Contact</a:t>
            </a:r>
          </a:p>
        </p:txBody>
      </p:sp>
      <p:sp>
        <p:nvSpPr>
          <p:cNvPr id="1179" name="Lorem ipsum dolor sit amet, consectetur adipiscing elit, sed do eiusmod tempor incididunt ut labore et dolore magna aliqua."/>
          <p:cNvSpPr txBox="1"/>
          <p:nvPr/>
        </p:nvSpPr>
        <p:spPr>
          <a:xfrm>
            <a:off x="3632618" y="3617066"/>
            <a:ext cx="633647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180" name="Google Shape;30;p3"/>
          <p:cNvSpPr/>
          <p:nvPr/>
        </p:nvSpPr>
        <p:spPr>
          <a:xfrm>
            <a:off x="-498392" y="-5196978"/>
            <a:ext cx="2762981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83" name="Group"/>
          <p:cNvGrpSpPr/>
          <p:nvPr/>
        </p:nvGrpSpPr>
        <p:grpSpPr>
          <a:xfrm rot="2113394">
            <a:off x="-216631" y="11908111"/>
            <a:ext cx="2199459" cy="2591742"/>
            <a:chOff x="0" y="0"/>
            <a:chExt cx="2199458" cy="2591741"/>
          </a:xfrm>
        </p:grpSpPr>
        <p:sp>
          <p:nvSpPr>
            <p:cNvPr id="1181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82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186" name="Group"/>
          <p:cNvGrpSpPr/>
          <p:nvPr/>
        </p:nvGrpSpPr>
        <p:grpSpPr>
          <a:xfrm rot="11527099">
            <a:off x="21836756" y="12486575"/>
            <a:ext cx="1501847" cy="1434813"/>
            <a:chOff x="0" y="0"/>
            <a:chExt cx="1501845" cy="1434812"/>
          </a:xfrm>
        </p:grpSpPr>
        <p:sp>
          <p:nvSpPr>
            <p:cNvPr id="1184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85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1187" name="Google Shape;30;p3"/>
          <p:cNvSpPr/>
          <p:nvPr/>
        </p:nvSpPr>
        <p:spPr>
          <a:xfrm rot="5400000">
            <a:off x="15376084" y="154451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190" name="Group"/>
          <p:cNvGrpSpPr/>
          <p:nvPr/>
        </p:nvGrpSpPr>
        <p:grpSpPr>
          <a:xfrm rot="2121947">
            <a:off x="12604423" y="3007222"/>
            <a:ext cx="1586763" cy="1560746"/>
            <a:chOff x="0" y="0"/>
            <a:chExt cx="1586761" cy="1560744"/>
          </a:xfrm>
        </p:grpSpPr>
        <p:sp>
          <p:nvSpPr>
            <p:cNvPr id="1188" name="Google Shape;28;p3"/>
            <p:cNvSpPr/>
            <p:nvPr/>
          </p:nvSpPr>
          <p:spPr>
            <a:xfrm>
              <a:off x="0" y="221177"/>
              <a:ext cx="1301111" cy="133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189" name="Google Shape;29;p3"/>
            <p:cNvSpPr/>
            <p:nvPr/>
          </p:nvSpPr>
          <p:spPr>
            <a:xfrm>
              <a:off x="285651" y="0"/>
              <a:ext cx="1301111" cy="133956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193" name="Google Shape;504;p45"/>
          <p:cNvSpPr txBox="1"/>
          <p:nvPr/>
        </p:nvSpPr>
        <p:spPr>
          <a:xfrm>
            <a:off x="5071645" y="8075058"/>
            <a:ext cx="4015162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Address</a:t>
            </a:r>
          </a:p>
        </p:txBody>
      </p:sp>
      <p:sp>
        <p:nvSpPr>
          <p:cNvPr id="1194" name="Google Shape;505;p45"/>
          <p:cNvSpPr txBox="1"/>
          <p:nvPr/>
        </p:nvSpPr>
        <p:spPr>
          <a:xfrm>
            <a:off x="5070002" y="8920908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elit,.</a:t>
            </a:r>
          </a:p>
        </p:txBody>
      </p:sp>
      <p:sp>
        <p:nvSpPr>
          <p:cNvPr id="1195" name="Google Shape;504;p45"/>
          <p:cNvSpPr txBox="1"/>
          <p:nvPr/>
        </p:nvSpPr>
        <p:spPr>
          <a:xfrm>
            <a:off x="5071645" y="10726459"/>
            <a:ext cx="4015162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Email</a:t>
            </a:r>
          </a:p>
        </p:txBody>
      </p:sp>
      <p:sp>
        <p:nvSpPr>
          <p:cNvPr id="1196" name="Google Shape;505;p45"/>
          <p:cNvSpPr txBox="1"/>
          <p:nvPr/>
        </p:nvSpPr>
        <p:spPr>
          <a:xfrm>
            <a:off x="5070002" y="11572309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elit..</a:t>
            </a:r>
          </a:p>
        </p:txBody>
      </p:sp>
      <p:sp>
        <p:nvSpPr>
          <p:cNvPr id="1197" name="Google Shape;504;p45"/>
          <p:cNvSpPr txBox="1"/>
          <p:nvPr/>
        </p:nvSpPr>
        <p:spPr>
          <a:xfrm>
            <a:off x="9468436" y="8075058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Phone</a:t>
            </a:r>
          </a:p>
        </p:txBody>
      </p:sp>
      <p:sp>
        <p:nvSpPr>
          <p:cNvPr id="1198" name="Google Shape;505;p45"/>
          <p:cNvSpPr txBox="1"/>
          <p:nvPr/>
        </p:nvSpPr>
        <p:spPr>
          <a:xfrm>
            <a:off x="9466794" y="8920908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elit,.</a:t>
            </a:r>
          </a:p>
        </p:txBody>
      </p:sp>
      <p:sp>
        <p:nvSpPr>
          <p:cNvPr id="1199" name="Google Shape;504;p45"/>
          <p:cNvSpPr txBox="1"/>
          <p:nvPr/>
        </p:nvSpPr>
        <p:spPr>
          <a:xfrm>
            <a:off x="9582618" y="10726459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Website</a:t>
            </a:r>
          </a:p>
        </p:txBody>
      </p:sp>
      <p:sp>
        <p:nvSpPr>
          <p:cNvPr id="1200" name="Google Shape;505;p45"/>
          <p:cNvSpPr txBox="1"/>
          <p:nvPr/>
        </p:nvSpPr>
        <p:spPr>
          <a:xfrm>
            <a:off x="9580975" y="11572309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elit..</a:t>
            </a:r>
          </a:p>
        </p:txBody>
      </p:sp>
      <p:sp>
        <p:nvSpPr>
          <p:cNvPr id="1201" name="Why Choose Us"/>
          <p:cNvSpPr txBox="1"/>
          <p:nvPr/>
        </p:nvSpPr>
        <p:spPr>
          <a:xfrm>
            <a:off x="1530670" y="1611680"/>
            <a:ext cx="6603873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Contact</a:t>
            </a:r>
          </a:p>
        </p:txBody>
      </p:sp>
      <p:sp>
        <p:nvSpPr>
          <p:cNvPr id="1202" name="Lorem ipsum dolor sit amet, consectetur adipiscing elit, sed do eiusmod tempor incididunt ut labore et dolore magna aliqua."/>
          <p:cNvSpPr txBox="1"/>
          <p:nvPr/>
        </p:nvSpPr>
        <p:spPr>
          <a:xfrm>
            <a:off x="1530670" y="3404775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203" name="Lorem ipsum dolor sit amet, consectetur adipiscing elit, sed do eiusmod tempor incididunt ut labore et dolore magna aliqua."/>
          <p:cNvSpPr txBox="1"/>
          <p:nvPr/>
        </p:nvSpPr>
        <p:spPr>
          <a:xfrm>
            <a:off x="16169597" y="8872690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204" name="Lorem ipsum dolor sit amet, consectetur adipiscing elit, sed do eiusmod tempor incididunt ut labore et dolore magna aliqua."/>
          <p:cNvSpPr txBox="1"/>
          <p:nvPr/>
        </p:nvSpPr>
        <p:spPr>
          <a:xfrm>
            <a:off x="16169597" y="10760375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205" name="Google Shape;30;p3"/>
          <p:cNvSpPr/>
          <p:nvPr/>
        </p:nvSpPr>
        <p:spPr>
          <a:xfrm>
            <a:off x="489377" y="5788645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208" name="Group"/>
          <p:cNvGrpSpPr/>
          <p:nvPr/>
        </p:nvGrpSpPr>
        <p:grpSpPr>
          <a:xfrm rot="8456482">
            <a:off x="13790764" y="12793612"/>
            <a:ext cx="1028780" cy="1212267"/>
            <a:chOff x="0" y="0"/>
            <a:chExt cx="1028779" cy="1212266"/>
          </a:xfrm>
        </p:grpSpPr>
        <p:sp>
          <p:nvSpPr>
            <p:cNvPr id="1206" name="Google Shape;26;p3"/>
            <p:cNvSpPr/>
            <p:nvPr/>
          </p:nvSpPr>
          <p:spPr>
            <a:xfrm>
              <a:off x="-1" y="110798"/>
              <a:ext cx="929980" cy="11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07" name="Google Shape;27;p3"/>
            <p:cNvSpPr/>
            <p:nvPr/>
          </p:nvSpPr>
          <p:spPr>
            <a:xfrm>
              <a:off x="179958" y="-1"/>
              <a:ext cx="848822" cy="100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11" name="Group"/>
          <p:cNvGrpSpPr/>
          <p:nvPr/>
        </p:nvGrpSpPr>
        <p:grpSpPr>
          <a:xfrm rot="2121947">
            <a:off x="8848072" y="6067993"/>
            <a:ext cx="1252611" cy="1232074"/>
            <a:chOff x="0" y="0"/>
            <a:chExt cx="1252610" cy="1232072"/>
          </a:xfrm>
        </p:grpSpPr>
        <p:sp>
          <p:nvSpPr>
            <p:cNvPr id="1209" name="Google Shape;28;p3"/>
            <p:cNvSpPr/>
            <p:nvPr/>
          </p:nvSpPr>
          <p:spPr>
            <a:xfrm>
              <a:off x="0" y="174600"/>
              <a:ext cx="1027114" cy="1057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10" name="Google Shape;29;p3"/>
            <p:cNvSpPr/>
            <p:nvPr/>
          </p:nvSpPr>
          <p:spPr>
            <a:xfrm>
              <a:off x="225496" y="0"/>
              <a:ext cx="1027115" cy="1057473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14" name="Group"/>
          <p:cNvGrpSpPr/>
          <p:nvPr/>
        </p:nvGrpSpPr>
        <p:grpSpPr>
          <a:xfrm rot="11527099">
            <a:off x="23040326" y="12682338"/>
            <a:ext cx="1501847" cy="1434814"/>
            <a:chOff x="0" y="0"/>
            <a:chExt cx="1501845" cy="1434812"/>
          </a:xfrm>
        </p:grpSpPr>
        <p:sp>
          <p:nvSpPr>
            <p:cNvPr id="1212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13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17" name="Group"/>
          <p:cNvGrpSpPr/>
          <p:nvPr/>
        </p:nvGrpSpPr>
        <p:grpSpPr>
          <a:xfrm rot="4772108">
            <a:off x="9438143" y="13037058"/>
            <a:ext cx="1091049" cy="1285643"/>
            <a:chOff x="0" y="0"/>
            <a:chExt cx="1091048" cy="1285642"/>
          </a:xfrm>
        </p:grpSpPr>
        <p:sp>
          <p:nvSpPr>
            <p:cNvPr id="1215" name="Google Shape;26;p3"/>
            <p:cNvSpPr/>
            <p:nvPr/>
          </p:nvSpPr>
          <p:spPr>
            <a:xfrm>
              <a:off x="0" y="117504"/>
              <a:ext cx="986269" cy="116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16" name="Google Shape;27;p3"/>
            <p:cNvSpPr/>
            <p:nvPr/>
          </p:nvSpPr>
          <p:spPr>
            <a:xfrm>
              <a:off x="190850" y="-1"/>
              <a:ext cx="900199" cy="106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20" name="Group"/>
          <p:cNvGrpSpPr/>
          <p:nvPr/>
        </p:nvGrpSpPr>
        <p:grpSpPr>
          <a:xfrm rot="2113394">
            <a:off x="21740187" y="6344545"/>
            <a:ext cx="1368540" cy="1612625"/>
            <a:chOff x="0" y="0"/>
            <a:chExt cx="1368539" cy="1612624"/>
          </a:xfrm>
        </p:grpSpPr>
        <p:sp>
          <p:nvSpPr>
            <p:cNvPr id="1218" name="Google Shape;26;p3"/>
            <p:cNvSpPr/>
            <p:nvPr/>
          </p:nvSpPr>
          <p:spPr>
            <a:xfrm>
              <a:off x="-1" y="147390"/>
              <a:ext cx="1237111" cy="146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19" name="Google Shape;27;p3"/>
            <p:cNvSpPr/>
            <p:nvPr/>
          </p:nvSpPr>
          <p:spPr>
            <a:xfrm>
              <a:off x="239390" y="-1"/>
              <a:ext cx="1129150" cy="133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222" name="Google Shape;30;p3"/>
          <p:cNvSpPr/>
          <p:nvPr/>
        </p:nvSpPr>
        <p:spPr>
          <a:xfrm>
            <a:off x="21124476" y="7051751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24" name="Google Shape;182;p30"/>
          <p:cNvSpPr/>
          <p:nvPr/>
        </p:nvSpPr>
        <p:spPr>
          <a:xfrm>
            <a:off x="15275728" y="3424930"/>
            <a:ext cx="9114204" cy="6854723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25" name="Why Choose Us"/>
          <p:cNvSpPr txBox="1"/>
          <p:nvPr/>
        </p:nvSpPr>
        <p:spPr>
          <a:xfrm>
            <a:off x="1106152" y="4363511"/>
            <a:ext cx="6626943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Contact</a:t>
            </a:r>
          </a:p>
        </p:txBody>
      </p:sp>
      <p:sp>
        <p:nvSpPr>
          <p:cNvPr id="1226" name="Lorem ipsum dolor sit amet, consectetur adipiscing elit, sed do eiusmod tempor incididunt ut labore et dolore magna aliqua."/>
          <p:cNvSpPr txBox="1"/>
          <p:nvPr/>
        </p:nvSpPr>
        <p:spPr>
          <a:xfrm>
            <a:off x="1106152" y="6341101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227" name="Lorem ipsum dolor sit amet, consectetur adipiscing elit, sed do eiusmod tempor incididunt ut labore et dolore magna aliqua."/>
          <p:cNvSpPr txBox="1"/>
          <p:nvPr/>
        </p:nvSpPr>
        <p:spPr>
          <a:xfrm>
            <a:off x="1106152" y="8133288"/>
            <a:ext cx="633647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228" name="Google Shape;504;p45"/>
          <p:cNvSpPr txBox="1"/>
          <p:nvPr/>
        </p:nvSpPr>
        <p:spPr>
          <a:xfrm>
            <a:off x="16420645" y="4336973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Address</a:t>
            </a:r>
          </a:p>
        </p:txBody>
      </p:sp>
      <p:sp>
        <p:nvSpPr>
          <p:cNvPr id="1229" name="Google Shape;505;p45"/>
          <p:cNvSpPr txBox="1"/>
          <p:nvPr/>
        </p:nvSpPr>
        <p:spPr>
          <a:xfrm>
            <a:off x="16419002" y="5182823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elit,.</a:t>
            </a:r>
          </a:p>
        </p:txBody>
      </p:sp>
      <p:sp>
        <p:nvSpPr>
          <p:cNvPr id="1230" name="Google Shape;504;p45"/>
          <p:cNvSpPr txBox="1"/>
          <p:nvPr/>
        </p:nvSpPr>
        <p:spPr>
          <a:xfrm>
            <a:off x="16420645" y="7242374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Email</a:t>
            </a:r>
          </a:p>
        </p:txBody>
      </p:sp>
      <p:sp>
        <p:nvSpPr>
          <p:cNvPr id="1231" name="Google Shape;505;p45"/>
          <p:cNvSpPr txBox="1"/>
          <p:nvPr/>
        </p:nvSpPr>
        <p:spPr>
          <a:xfrm>
            <a:off x="16419002" y="8088224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elit..</a:t>
            </a:r>
          </a:p>
        </p:txBody>
      </p:sp>
      <p:sp>
        <p:nvSpPr>
          <p:cNvPr id="1232" name="Google Shape;504;p45"/>
          <p:cNvSpPr txBox="1"/>
          <p:nvPr/>
        </p:nvSpPr>
        <p:spPr>
          <a:xfrm>
            <a:off x="20287860" y="4336973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Phone</a:t>
            </a:r>
          </a:p>
        </p:txBody>
      </p:sp>
      <p:sp>
        <p:nvSpPr>
          <p:cNvPr id="1233" name="Google Shape;505;p45"/>
          <p:cNvSpPr txBox="1"/>
          <p:nvPr/>
        </p:nvSpPr>
        <p:spPr>
          <a:xfrm>
            <a:off x="20286219" y="5182823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elit,.</a:t>
            </a:r>
          </a:p>
        </p:txBody>
      </p:sp>
      <p:sp>
        <p:nvSpPr>
          <p:cNvPr id="1234" name="Google Shape;504;p45"/>
          <p:cNvSpPr txBox="1"/>
          <p:nvPr/>
        </p:nvSpPr>
        <p:spPr>
          <a:xfrm>
            <a:off x="20287860" y="7242374"/>
            <a:ext cx="4015163" cy="491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Website</a:t>
            </a:r>
          </a:p>
        </p:txBody>
      </p:sp>
      <p:sp>
        <p:nvSpPr>
          <p:cNvPr id="1235" name="Google Shape;505;p45"/>
          <p:cNvSpPr txBox="1"/>
          <p:nvPr/>
        </p:nvSpPr>
        <p:spPr>
          <a:xfrm>
            <a:off x="20286219" y="8088224"/>
            <a:ext cx="3702911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elit..</a:t>
            </a:r>
          </a:p>
        </p:txBody>
      </p:sp>
      <p:sp>
        <p:nvSpPr>
          <p:cNvPr id="1236" name="Google Shape;30;p3"/>
          <p:cNvSpPr/>
          <p:nvPr/>
        </p:nvSpPr>
        <p:spPr>
          <a:xfrm rot="5400000">
            <a:off x="-697650" y="-3358074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239" name="Group"/>
          <p:cNvGrpSpPr/>
          <p:nvPr/>
        </p:nvGrpSpPr>
        <p:grpSpPr>
          <a:xfrm rot="10800000">
            <a:off x="16447267" y="1585144"/>
            <a:ext cx="2199459" cy="2591742"/>
            <a:chOff x="0" y="0"/>
            <a:chExt cx="2199458" cy="2591741"/>
          </a:xfrm>
        </p:grpSpPr>
        <p:sp>
          <p:nvSpPr>
            <p:cNvPr id="1237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38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42" name="Group"/>
          <p:cNvGrpSpPr/>
          <p:nvPr/>
        </p:nvGrpSpPr>
        <p:grpSpPr>
          <a:xfrm rot="2436508">
            <a:off x="2072081" y="12190042"/>
            <a:ext cx="2416227" cy="2308381"/>
            <a:chOff x="0" y="0"/>
            <a:chExt cx="2416225" cy="2308380"/>
          </a:xfrm>
        </p:grpSpPr>
        <p:sp>
          <p:nvSpPr>
            <p:cNvPr id="1240" name="Google Shape;28;p3"/>
            <p:cNvSpPr/>
            <p:nvPr/>
          </p:nvSpPr>
          <p:spPr>
            <a:xfrm>
              <a:off x="0" y="327126"/>
              <a:ext cx="1981254" cy="19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41" name="Google Shape;29;p3"/>
            <p:cNvSpPr/>
            <p:nvPr/>
          </p:nvSpPr>
          <p:spPr>
            <a:xfrm>
              <a:off x="434972" y="0"/>
              <a:ext cx="1981254" cy="1981254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45" name="Group"/>
          <p:cNvGrpSpPr/>
          <p:nvPr/>
        </p:nvGrpSpPr>
        <p:grpSpPr>
          <a:xfrm>
            <a:off x="6337274" y="-156643"/>
            <a:ext cx="932441" cy="890823"/>
            <a:chOff x="0" y="0"/>
            <a:chExt cx="932439" cy="890821"/>
          </a:xfrm>
        </p:grpSpPr>
        <p:sp>
          <p:nvSpPr>
            <p:cNvPr id="1243" name="Google Shape;28;p3"/>
            <p:cNvSpPr/>
            <p:nvPr/>
          </p:nvSpPr>
          <p:spPr>
            <a:xfrm>
              <a:off x="0" y="126240"/>
              <a:ext cx="764581" cy="76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44" name="Google Shape;29;p3"/>
            <p:cNvSpPr/>
            <p:nvPr/>
          </p:nvSpPr>
          <p:spPr>
            <a:xfrm>
              <a:off x="167859" y="0"/>
              <a:ext cx="764581" cy="764581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half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249" name="Keep Contact"/>
          <p:cNvSpPr txBox="1"/>
          <p:nvPr/>
        </p:nvSpPr>
        <p:spPr>
          <a:xfrm>
            <a:off x="14555824" y="812976"/>
            <a:ext cx="7011646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Contact</a:t>
            </a:r>
          </a:p>
        </p:txBody>
      </p:sp>
      <p:sp>
        <p:nvSpPr>
          <p:cNvPr id="1250" name="Lorem Ipsum has been the industry's standard dummy text ever since the 1500s, when an unknown printer took a galley of type and scrambled it to make a type specimen book."/>
          <p:cNvSpPr txBox="1"/>
          <p:nvPr/>
        </p:nvSpPr>
        <p:spPr>
          <a:xfrm>
            <a:off x="14555824" y="2402128"/>
            <a:ext cx="7579940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1251" name="Google Shape;778;p57"/>
          <p:cNvSpPr txBox="1"/>
          <p:nvPr/>
        </p:nvSpPr>
        <p:spPr>
          <a:xfrm>
            <a:off x="8094829" y="8395710"/>
            <a:ext cx="4110595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do.</a:t>
            </a:r>
          </a:p>
        </p:txBody>
      </p:sp>
      <p:sp>
        <p:nvSpPr>
          <p:cNvPr id="1252" name="Google Shape;779;p57"/>
          <p:cNvSpPr txBox="1"/>
          <p:nvPr/>
        </p:nvSpPr>
        <p:spPr>
          <a:xfrm>
            <a:off x="8094829" y="7729963"/>
            <a:ext cx="2590961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Address</a:t>
            </a:r>
          </a:p>
        </p:txBody>
      </p:sp>
      <p:sp>
        <p:nvSpPr>
          <p:cNvPr id="1253" name="Google Shape;780;p57"/>
          <p:cNvSpPr txBox="1"/>
          <p:nvPr/>
        </p:nvSpPr>
        <p:spPr>
          <a:xfrm>
            <a:off x="2862428" y="8395710"/>
            <a:ext cx="4110594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do.</a:t>
            </a:r>
          </a:p>
        </p:txBody>
      </p:sp>
      <p:sp>
        <p:nvSpPr>
          <p:cNvPr id="1254" name="Google Shape;781;p57"/>
          <p:cNvSpPr txBox="1"/>
          <p:nvPr/>
        </p:nvSpPr>
        <p:spPr>
          <a:xfrm>
            <a:off x="2862429" y="7729963"/>
            <a:ext cx="2590959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Phone</a:t>
            </a:r>
          </a:p>
        </p:txBody>
      </p:sp>
      <p:sp>
        <p:nvSpPr>
          <p:cNvPr id="1255" name="Google Shape;782;p57"/>
          <p:cNvSpPr txBox="1"/>
          <p:nvPr/>
        </p:nvSpPr>
        <p:spPr>
          <a:xfrm>
            <a:off x="2862428" y="11155305"/>
            <a:ext cx="4110594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do.</a:t>
            </a:r>
          </a:p>
        </p:txBody>
      </p:sp>
      <p:sp>
        <p:nvSpPr>
          <p:cNvPr id="1256" name="Google Shape;783;p57"/>
          <p:cNvSpPr txBox="1"/>
          <p:nvPr/>
        </p:nvSpPr>
        <p:spPr>
          <a:xfrm>
            <a:off x="2862429" y="10514958"/>
            <a:ext cx="2590959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Email</a:t>
            </a:r>
          </a:p>
        </p:txBody>
      </p:sp>
      <p:sp>
        <p:nvSpPr>
          <p:cNvPr id="1257" name="Google Shape;784;p57"/>
          <p:cNvSpPr txBox="1"/>
          <p:nvPr/>
        </p:nvSpPr>
        <p:spPr>
          <a:xfrm>
            <a:off x="8094829" y="11155305"/>
            <a:ext cx="4110595" cy="1279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do.</a:t>
            </a:r>
          </a:p>
        </p:txBody>
      </p:sp>
      <p:sp>
        <p:nvSpPr>
          <p:cNvPr id="1258" name="Google Shape;785;p57"/>
          <p:cNvSpPr txBox="1"/>
          <p:nvPr/>
        </p:nvSpPr>
        <p:spPr>
          <a:xfrm>
            <a:off x="8094829" y="10514958"/>
            <a:ext cx="2590961" cy="492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Website</a:t>
            </a:r>
          </a:p>
        </p:txBody>
      </p:sp>
      <p:sp>
        <p:nvSpPr>
          <p:cNvPr id="1259" name="Google Shape;788;p57"/>
          <p:cNvSpPr/>
          <p:nvPr/>
        </p:nvSpPr>
        <p:spPr>
          <a:xfrm>
            <a:off x="14495557" y="5305137"/>
            <a:ext cx="1270003" cy="12700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0" name="Google Shape;789;p57"/>
          <p:cNvSpPr/>
          <p:nvPr/>
        </p:nvSpPr>
        <p:spPr>
          <a:xfrm>
            <a:off x="12666757" y="5305137"/>
            <a:ext cx="1270002" cy="12700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1" name="Google Shape;790;p57"/>
          <p:cNvSpPr/>
          <p:nvPr/>
        </p:nvSpPr>
        <p:spPr>
          <a:xfrm>
            <a:off x="10837957" y="5305137"/>
            <a:ext cx="1270002" cy="1270004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2" name="Google Shape;791;p57"/>
          <p:cNvSpPr/>
          <p:nvPr/>
        </p:nvSpPr>
        <p:spPr>
          <a:xfrm>
            <a:off x="11339796" y="5687097"/>
            <a:ext cx="266323" cy="506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3" name="Google Shape;792;p57"/>
          <p:cNvSpPr/>
          <p:nvPr/>
        </p:nvSpPr>
        <p:spPr>
          <a:xfrm>
            <a:off x="14933564" y="5751902"/>
            <a:ext cx="393988" cy="376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4" name="Google Shape;793;p57"/>
          <p:cNvSpPr/>
          <p:nvPr/>
        </p:nvSpPr>
        <p:spPr>
          <a:xfrm>
            <a:off x="13070022" y="5751902"/>
            <a:ext cx="463472" cy="376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5" name="Google Shape;30;p3"/>
          <p:cNvSpPr/>
          <p:nvPr/>
        </p:nvSpPr>
        <p:spPr>
          <a:xfrm rot="5400000">
            <a:off x="15660834" y="8189716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66" name="Google Shape;30;p3"/>
          <p:cNvSpPr/>
          <p:nvPr/>
        </p:nvSpPr>
        <p:spPr>
          <a:xfrm>
            <a:off x="-1276303" y="-3973464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269" name="Group"/>
          <p:cNvGrpSpPr/>
          <p:nvPr/>
        </p:nvGrpSpPr>
        <p:grpSpPr>
          <a:xfrm rot="3659734">
            <a:off x="23128507" y="4381844"/>
            <a:ext cx="1580008" cy="1509486"/>
            <a:chOff x="0" y="0"/>
            <a:chExt cx="1580007" cy="1509485"/>
          </a:xfrm>
        </p:grpSpPr>
        <p:sp>
          <p:nvSpPr>
            <p:cNvPr id="1267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68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72" name="Group"/>
          <p:cNvGrpSpPr/>
          <p:nvPr/>
        </p:nvGrpSpPr>
        <p:grpSpPr>
          <a:xfrm rot="4841001">
            <a:off x="6190730" y="6344846"/>
            <a:ext cx="1028101" cy="1211468"/>
            <a:chOff x="0" y="0"/>
            <a:chExt cx="1028100" cy="1211466"/>
          </a:xfrm>
        </p:grpSpPr>
        <p:sp>
          <p:nvSpPr>
            <p:cNvPr id="1270" name="Google Shape;26;p3"/>
            <p:cNvSpPr/>
            <p:nvPr/>
          </p:nvSpPr>
          <p:spPr>
            <a:xfrm>
              <a:off x="0" y="110725"/>
              <a:ext cx="929366" cy="110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71" name="Google Shape;27;p3"/>
            <p:cNvSpPr/>
            <p:nvPr/>
          </p:nvSpPr>
          <p:spPr>
            <a:xfrm>
              <a:off x="179839" y="-1"/>
              <a:ext cx="848262" cy="1002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75" name="Group"/>
          <p:cNvGrpSpPr/>
          <p:nvPr/>
        </p:nvGrpSpPr>
        <p:grpSpPr>
          <a:xfrm>
            <a:off x="1510373" y="61584"/>
            <a:ext cx="1609482" cy="1533307"/>
            <a:chOff x="0" y="0"/>
            <a:chExt cx="1609480" cy="1533306"/>
          </a:xfrm>
        </p:grpSpPr>
        <p:sp>
          <p:nvSpPr>
            <p:cNvPr id="1273" name="Google Shape;28;p3"/>
            <p:cNvSpPr/>
            <p:nvPr/>
          </p:nvSpPr>
          <p:spPr>
            <a:xfrm>
              <a:off x="0" y="217288"/>
              <a:ext cx="1319740" cy="131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74" name="Google Shape;29;p3"/>
            <p:cNvSpPr/>
            <p:nvPr/>
          </p:nvSpPr>
          <p:spPr>
            <a:xfrm>
              <a:off x="289740" y="0"/>
              <a:ext cx="1319741" cy="131601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78" name="Group"/>
          <p:cNvGrpSpPr/>
          <p:nvPr/>
        </p:nvGrpSpPr>
        <p:grpSpPr>
          <a:xfrm rot="10800000">
            <a:off x="21031572" y="11053042"/>
            <a:ext cx="1707539" cy="2012086"/>
            <a:chOff x="0" y="0"/>
            <a:chExt cx="1707537" cy="2012085"/>
          </a:xfrm>
        </p:grpSpPr>
        <p:sp>
          <p:nvSpPr>
            <p:cNvPr id="1276" name="Google Shape;26;p3"/>
            <p:cNvSpPr/>
            <p:nvPr/>
          </p:nvSpPr>
          <p:spPr>
            <a:xfrm>
              <a:off x="0" y="183899"/>
              <a:ext cx="1543552" cy="1828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77" name="Google Shape;27;p3"/>
            <p:cNvSpPr/>
            <p:nvPr/>
          </p:nvSpPr>
          <p:spPr>
            <a:xfrm>
              <a:off x="298690" y="0"/>
              <a:ext cx="1408849" cy="1664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81" name="Group"/>
          <p:cNvGrpSpPr/>
          <p:nvPr/>
        </p:nvGrpSpPr>
        <p:grpSpPr>
          <a:xfrm rot="20847491">
            <a:off x="861564" y="12659251"/>
            <a:ext cx="1028101" cy="1211468"/>
            <a:chOff x="0" y="0"/>
            <a:chExt cx="1028100" cy="1211466"/>
          </a:xfrm>
        </p:grpSpPr>
        <p:sp>
          <p:nvSpPr>
            <p:cNvPr id="1279" name="Google Shape;26;p3"/>
            <p:cNvSpPr/>
            <p:nvPr/>
          </p:nvSpPr>
          <p:spPr>
            <a:xfrm>
              <a:off x="0" y="110725"/>
              <a:ext cx="929366" cy="110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80" name="Google Shape;27;p3"/>
            <p:cNvSpPr/>
            <p:nvPr/>
          </p:nvSpPr>
          <p:spPr>
            <a:xfrm>
              <a:off x="179839" y="-1"/>
              <a:ext cx="848262" cy="1002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284" name="Google Shape;785;p56"/>
          <p:cNvSpPr/>
          <p:nvPr/>
        </p:nvSpPr>
        <p:spPr>
          <a:xfrm>
            <a:off x="6507402" y="3041817"/>
            <a:ext cx="13568656" cy="7632366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85" name="Google Shape;786;p56"/>
          <p:cNvSpPr txBox="1"/>
          <p:nvPr/>
        </p:nvSpPr>
        <p:spPr>
          <a:xfrm>
            <a:off x="10836788" y="6362688"/>
            <a:ext cx="4909882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6700">
                <a:solidFill>
                  <a:schemeClr val="accent2">
                    <a:lumOff val="80020"/>
                  </a:schemeClr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The Break</a:t>
            </a:r>
          </a:p>
        </p:txBody>
      </p:sp>
      <p:sp>
        <p:nvSpPr>
          <p:cNvPr id="1286" name="Google Shape;787;p56"/>
          <p:cNvSpPr txBox="1"/>
          <p:nvPr/>
        </p:nvSpPr>
        <p:spPr>
          <a:xfrm>
            <a:off x="10088850" y="7767653"/>
            <a:ext cx="6405758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t>Maybe it's your first one, and your hands are already sweating at the thought of having to speak in front of a crowd.</a:t>
            </a:r>
          </a:p>
        </p:txBody>
      </p:sp>
      <p:sp>
        <p:nvSpPr>
          <p:cNvPr id="1288" name="Google Shape;30;p3"/>
          <p:cNvSpPr/>
          <p:nvPr/>
        </p:nvSpPr>
        <p:spPr>
          <a:xfrm>
            <a:off x="5037224" y="-3253661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289" name="Google Shape;30;p3"/>
          <p:cNvSpPr/>
          <p:nvPr/>
        </p:nvSpPr>
        <p:spPr>
          <a:xfrm>
            <a:off x="17764030" y="4270100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292" name="Group"/>
          <p:cNvGrpSpPr/>
          <p:nvPr/>
        </p:nvGrpSpPr>
        <p:grpSpPr>
          <a:xfrm rot="20560157">
            <a:off x="18796108" y="1894003"/>
            <a:ext cx="2199459" cy="2591742"/>
            <a:chOff x="0" y="0"/>
            <a:chExt cx="2199457" cy="2591741"/>
          </a:xfrm>
        </p:grpSpPr>
        <p:sp>
          <p:nvSpPr>
            <p:cNvPr id="1290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91" name="Google Shape;27;p3"/>
            <p:cNvSpPr/>
            <p:nvPr/>
          </p:nvSpPr>
          <p:spPr>
            <a:xfrm>
              <a:off x="384738" y="0"/>
              <a:ext cx="1814720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95" name="Group"/>
          <p:cNvGrpSpPr/>
          <p:nvPr/>
        </p:nvGrpSpPr>
        <p:grpSpPr>
          <a:xfrm rot="3659734">
            <a:off x="1064345" y="12734569"/>
            <a:ext cx="1580008" cy="1509486"/>
            <a:chOff x="0" y="0"/>
            <a:chExt cx="1580007" cy="1509485"/>
          </a:xfrm>
        </p:grpSpPr>
        <p:sp>
          <p:nvSpPr>
            <p:cNvPr id="1293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94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298" name="Group"/>
          <p:cNvGrpSpPr/>
          <p:nvPr/>
        </p:nvGrpSpPr>
        <p:grpSpPr>
          <a:xfrm>
            <a:off x="1341626" y="-304035"/>
            <a:ext cx="1609481" cy="1533307"/>
            <a:chOff x="0" y="0"/>
            <a:chExt cx="1609480" cy="1533306"/>
          </a:xfrm>
        </p:grpSpPr>
        <p:sp>
          <p:nvSpPr>
            <p:cNvPr id="1296" name="Google Shape;28;p3"/>
            <p:cNvSpPr/>
            <p:nvPr/>
          </p:nvSpPr>
          <p:spPr>
            <a:xfrm>
              <a:off x="0" y="217288"/>
              <a:ext cx="1319740" cy="131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297" name="Google Shape;29;p3"/>
            <p:cNvSpPr/>
            <p:nvPr/>
          </p:nvSpPr>
          <p:spPr>
            <a:xfrm>
              <a:off x="289740" y="0"/>
              <a:ext cx="1319741" cy="131601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301" name="Group"/>
          <p:cNvGrpSpPr/>
          <p:nvPr/>
        </p:nvGrpSpPr>
        <p:grpSpPr>
          <a:xfrm rot="10800000">
            <a:off x="20665952" y="12610853"/>
            <a:ext cx="2199459" cy="2591742"/>
            <a:chOff x="0" y="0"/>
            <a:chExt cx="2199458" cy="2591741"/>
          </a:xfrm>
        </p:grpSpPr>
        <p:sp>
          <p:nvSpPr>
            <p:cNvPr id="1299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300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1304" name="Google Shape;866;p60"/>
          <p:cNvSpPr/>
          <p:nvPr/>
        </p:nvSpPr>
        <p:spPr>
          <a:xfrm>
            <a:off x="5507011" y="2449735"/>
            <a:ext cx="15407294" cy="9458326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305" name="Google Shape;867;p60"/>
          <p:cNvSpPr txBox="1"/>
          <p:nvPr/>
        </p:nvSpPr>
        <p:spPr>
          <a:xfrm>
            <a:off x="7041467" y="5910522"/>
            <a:ext cx="12500526" cy="253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 anchor="ctr">
            <a:spAutoFit/>
          </a:bodyPr>
          <a:lstStyle>
            <a:lvl1pPr>
              <a:defRPr sz="160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Thank You!</a:t>
            </a:r>
          </a:p>
        </p:txBody>
      </p:sp>
      <p:sp>
        <p:nvSpPr>
          <p:cNvPr id="1306" name="Google Shape;30;p3"/>
          <p:cNvSpPr/>
          <p:nvPr/>
        </p:nvSpPr>
        <p:spPr>
          <a:xfrm>
            <a:off x="502301" y="-4454469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1307" name="Google Shape;30;p3"/>
          <p:cNvSpPr/>
          <p:nvPr/>
        </p:nvSpPr>
        <p:spPr>
          <a:xfrm rot="5400000">
            <a:off x="20926600" y="8378780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1310" name="Group"/>
          <p:cNvGrpSpPr/>
          <p:nvPr/>
        </p:nvGrpSpPr>
        <p:grpSpPr>
          <a:xfrm rot="2113394">
            <a:off x="20299878" y="2012023"/>
            <a:ext cx="1165228" cy="1373051"/>
            <a:chOff x="0" y="0"/>
            <a:chExt cx="1165226" cy="1373049"/>
          </a:xfrm>
        </p:grpSpPr>
        <p:sp>
          <p:nvSpPr>
            <p:cNvPr id="1308" name="Google Shape;26;p3"/>
            <p:cNvSpPr/>
            <p:nvPr/>
          </p:nvSpPr>
          <p:spPr>
            <a:xfrm>
              <a:off x="0" y="125493"/>
              <a:ext cx="1053322" cy="124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309" name="Google Shape;27;p3"/>
            <p:cNvSpPr/>
            <p:nvPr/>
          </p:nvSpPr>
          <p:spPr>
            <a:xfrm>
              <a:off x="203826" y="0"/>
              <a:ext cx="961401" cy="113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313" name="Group"/>
          <p:cNvGrpSpPr/>
          <p:nvPr/>
        </p:nvGrpSpPr>
        <p:grpSpPr>
          <a:xfrm rot="2121947">
            <a:off x="5112638" y="11130667"/>
            <a:ext cx="1131173" cy="1112625"/>
            <a:chOff x="0" y="0"/>
            <a:chExt cx="1131171" cy="1112624"/>
          </a:xfrm>
        </p:grpSpPr>
        <p:sp>
          <p:nvSpPr>
            <p:cNvPr id="1311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312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316" name="Group"/>
          <p:cNvGrpSpPr/>
          <p:nvPr/>
        </p:nvGrpSpPr>
        <p:grpSpPr>
          <a:xfrm rot="4772108">
            <a:off x="21621004" y="11577451"/>
            <a:ext cx="1374173" cy="1825036"/>
            <a:chOff x="0" y="0"/>
            <a:chExt cx="1374172" cy="1825035"/>
          </a:xfrm>
        </p:grpSpPr>
        <p:sp>
          <p:nvSpPr>
            <p:cNvPr id="1314" name="Google Shape;26;p3"/>
            <p:cNvSpPr/>
            <p:nvPr/>
          </p:nvSpPr>
          <p:spPr>
            <a:xfrm>
              <a:off x="0" y="166803"/>
              <a:ext cx="1242202" cy="165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315" name="Google Shape;27;p3"/>
            <p:cNvSpPr/>
            <p:nvPr/>
          </p:nvSpPr>
          <p:spPr>
            <a:xfrm>
              <a:off x="240376" y="-1"/>
              <a:ext cx="1133797" cy="150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1319" name="Group"/>
          <p:cNvGrpSpPr/>
          <p:nvPr/>
        </p:nvGrpSpPr>
        <p:grpSpPr>
          <a:xfrm rot="11527099">
            <a:off x="2441100" y="141614"/>
            <a:ext cx="1501847" cy="1434814"/>
            <a:chOff x="0" y="0"/>
            <a:chExt cx="1501845" cy="1434812"/>
          </a:xfrm>
        </p:grpSpPr>
        <p:sp>
          <p:nvSpPr>
            <p:cNvPr id="1317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1318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41" name="Google Shape;342;p38"/>
          <p:cNvSpPr txBox="1"/>
          <p:nvPr/>
        </p:nvSpPr>
        <p:spPr>
          <a:xfrm>
            <a:off x="10163054" y="10213695"/>
            <a:ext cx="4774895" cy="1716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AboLorem ipsum dolor sit amet, consectetur adipiscing elit, sed do eiusmod tempor incididunt ut labore et dolore magna aliqua.</a:t>
            </a:r>
          </a:p>
        </p:txBody>
      </p:sp>
      <p:sp>
        <p:nvSpPr>
          <p:cNvPr id="442" name="Google Shape;343;p38"/>
          <p:cNvSpPr txBox="1"/>
          <p:nvPr/>
        </p:nvSpPr>
        <p:spPr>
          <a:xfrm>
            <a:off x="15710465" y="10213695"/>
            <a:ext cx="5112875" cy="1716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AboLorem ipsum dolor sit amet, consectetur adipiscing elit, sed do eiusmod tempor incididunt ut labore et dolore magna aliqua.</a:t>
            </a:r>
          </a:p>
        </p:txBody>
      </p:sp>
      <p:sp>
        <p:nvSpPr>
          <p:cNvPr id="445" name="Google Shape;30;p3"/>
          <p:cNvSpPr/>
          <p:nvPr/>
        </p:nvSpPr>
        <p:spPr>
          <a:xfrm>
            <a:off x="14294609" y="-4702254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47" name="Google Shape;34;p5"/>
          <p:cNvSpPr/>
          <p:nvPr/>
        </p:nvSpPr>
        <p:spPr>
          <a:xfrm>
            <a:off x="10200799" y="6564590"/>
            <a:ext cx="10353993" cy="244620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48" name="Google Shape;341;p38"/>
          <p:cNvSpPr txBox="1"/>
          <p:nvPr/>
        </p:nvSpPr>
        <p:spPr>
          <a:xfrm>
            <a:off x="12074241" y="7147324"/>
            <a:ext cx="6472294" cy="1132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2" tIns="45642" rIns="45642" bIns="45642" anchor="ctr">
            <a:spAutoFit/>
          </a:bodyPr>
          <a:lstStyle>
            <a:lvl1pPr algn="ctr">
              <a:defRPr sz="6700">
                <a:solidFill>
                  <a:schemeClr val="accent2">
                    <a:lumOff val="80020"/>
                  </a:schemeClr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49" name="Google Shape;30;p3"/>
          <p:cNvSpPr/>
          <p:nvPr/>
        </p:nvSpPr>
        <p:spPr>
          <a:xfrm rot="5400000">
            <a:off x="-1386263" y="-5137745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52" name="Group"/>
          <p:cNvGrpSpPr/>
          <p:nvPr/>
        </p:nvGrpSpPr>
        <p:grpSpPr>
          <a:xfrm rot="10800000">
            <a:off x="6041177" y="7042189"/>
            <a:ext cx="2199459" cy="2591742"/>
            <a:chOff x="0" y="0"/>
            <a:chExt cx="2199458" cy="2591741"/>
          </a:xfrm>
        </p:grpSpPr>
        <p:sp>
          <p:nvSpPr>
            <p:cNvPr id="450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51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55" name="Group"/>
          <p:cNvGrpSpPr/>
          <p:nvPr/>
        </p:nvGrpSpPr>
        <p:grpSpPr>
          <a:xfrm>
            <a:off x="21393659" y="-782153"/>
            <a:ext cx="2416227" cy="2308381"/>
            <a:chOff x="0" y="0"/>
            <a:chExt cx="2416225" cy="2308380"/>
          </a:xfrm>
        </p:grpSpPr>
        <p:sp>
          <p:nvSpPr>
            <p:cNvPr id="453" name="Google Shape;28;p3"/>
            <p:cNvSpPr/>
            <p:nvPr/>
          </p:nvSpPr>
          <p:spPr>
            <a:xfrm>
              <a:off x="0" y="327126"/>
              <a:ext cx="1981254" cy="19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54" name="Google Shape;29;p3"/>
            <p:cNvSpPr/>
            <p:nvPr/>
          </p:nvSpPr>
          <p:spPr>
            <a:xfrm>
              <a:off x="434972" y="0"/>
              <a:ext cx="1981254" cy="1981254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58" name="Group"/>
          <p:cNvGrpSpPr/>
          <p:nvPr/>
        </p:nvGrpSpPr>
        <p:grpSpPr>
          <a:xfrm rot="4009885">
            <a:off x="23333299" y="9611088"/>
            <a:ext cx="1165889" cy="1113850"/>
            <a:chOff x="0" y="0"/>
            <a:chExt cx="1165887" cy="1113849"/>
          </a:xfrm>
        </p:grpSpPr>
        <p:sp>
          <p:nvSpPr>
            <p:cNvPr id="456" name="Google Shape;28;p3"/>
            <p:cNvSpPr/>
            <p:nvPr/>
          </p:nvSpPr>
          <p:spPr>
            <a:xfrm>
              <a:off x="0" y="157846"/>
              <a:ext cx="956003" cy="956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57" name="Google Shape;29;p3"/>
            <p:cNvSpPr/>
            <p:nvPr/>
          </p:nvSpPr>
          <p:spPr>
            <a:xfrm>
              <a:off x="209884" y="0"/>
              <a:ext cx="956004" cy="956003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30;p3"/>
          <p:cNvSpPr/>
          <p:nvPr/>
        </p:nvSpPr>
        <p:spPr>
          <a:xfrm rot="5400000">
            <a:off x="12292780" y="8175821"/>
            <a:ext cx="2762981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62" name="Google Shape;180;p28"/>
          <p:cNvSpPr/>
          <p:nvPr/>
        </p:nvSpPr>
        <p:spPr>
          <a:xfrm>
            <a:off x="2344665" y="6253029"/>
            <a:ext cx="12104589" cy="2387943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63" name="Google Shape;181;p28"/>
          <p:cNvSpPr/>
          <p:nvPr/>
        </p:nvSpPr>
        <p:spPr>
          <a:xfrm>
            <a:off x="2344665" y="6253029"/>
            <a:ext cx="127001" cy="2387943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64" name="Google Shape;182;p28"/>
          <p:cNvSpPr txBox="1"/>
          <p:nvPr/>
        </p:nvSpPr>
        <p:spPr>
          <a:xfrm>
            <a:off x="4283733" y="6837400"/>
            <a:ext cx="822645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465" name="Google Shape;183;p28"/>
          <p:cNvSpPr txBox="1"/>
          <p:nvPr/>
        </p:nvSpPr>
        <p:spPr>
          <a:xfrm>
            <a:off x="1349241" y="2565861"/>
            <a:ext cx="992638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sp>
        <p:nvSpPr>
          <p:cNvPr id="466" name="Google Shape;185;p28"/>
          <p:cNvSpPr txBox="1"/>
          <p:nvPr/>
        </p:nvSpPr>
        <p:spPr>
          <a:xfrm>
            <a:off x="1349241" y="9634915"/>
            <a:ext cx="8226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467" name="Google Shape;186;p28"/>
          <p:cNvSpPr txBox="1"/>
          <p:nvPr/>
        </p:nvSpPr>
        <p:spPr>
          <a:xfrm>
            <a:off x="1349241" y="4039885"/>
            <a:ext cx="8226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468" name="Google Shape;30;p3"/>
          <p:cNvSpPr/>
          <p:nvPr/>
        </p:nvSpPr>
        <p:spPr>
          <a:xfrm>
            <a:off x="20618234" y="-1650561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71" name="Group"/>
          <p:cNvGrpSpPr/>
          <p:nvPr/>
        </p:nvGrpSpPr>
        <p:grpSpPr>
          <a:xfrm>
            <a:off x="22265521" y="8864573"/>
            <a:ext cx="2416227" cy="2308381"/>
            <a:chOff x="0" y="0"/>
            <a:chExt cx="2416225" cy="2308380"/>
          </a:xfrm>
        </p:grpSpPr>
        <p:sp>
          <p:nvSpPr>
            <p:cNvPr id="469" name="Google Shape;28;p3"/>
            <p:cNvSpPr/>
            <p:nvPr/>
          </p:nvSpPr>
          <p:spPr>
            <a:xfrm>
              <a:off x="0" y="327126"/>
              <a:ext cx="1981254" cy="19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70" name="Google Shape;29;p3"/>
            <p:cNvSpPr/>
            <p:nvPr/>
          </p:nvSpPr>
          <p:spPr>
            <a:xfrm>
              <a:off x="434972" y="0"/>
              <a:ext cx="1981254" cy="1981254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74" name="Group"/>
          <p:cNvGrpSpPr/>
          <p:nvPr/>
        </p:nvGrpSpPr>
        <p:grpSpPr>
          <a:xfrm rot="20560157">
            <a:off x="10864980" y="-1734066"/>
            <a:ext cx="2199459" cy="2591742"/>
            <a:chOff x="0" y="0"/>
            <a:chExt cx="2199457" cy="2591741"/>
          </a:xfrm>
        </p:grpSpPr>
        <p:sp>
          <p:nvSpPr>
            <p:cNvPr id="472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73" name="Google Shape;27;p3"/>
            <p:cNvSpPr/>
            <p:nvPr/>
          </p:nvSpPr>
          <p:spPr>
            <a:xfrm>
              <a:off x="384738" y="0"/>
              <a:ext cx="1814720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77" name="Group"/>
          <p:cNvGrpSpPr/>
          <p:nvPr/>
        </p:nvGrpSpPr>
        <p:grpSpPr>
          <a:xfrm rot="3659734">
            <a:off x="1064345" y="12734569"/>
            <a:ext cx="1580008" cy="1509486"/>
            <a:chOff x="0" y="0"/>
            <a:chExt cx="1580007" cy="1509485"/>
          </a:xfrm>
        </p:grpSpPr>
        <p:sp>
          <p:nvSpPr>
            <p:cNvPr id="475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76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478" name="Google Shape;30;p3"/>
          <p:cNvSpPr/>
          <p:nvPr/>
        </p:nvSpPr>
        <p:spPr>
          <a:xfrm rot="5400000">
            <a:off x="2140541" y="-5309470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30;p3"/>
          <p:cNvSpPr/>
          <p:nvPr/>
        </p:nvSpPr>
        <p:spPr>
          <a:xfrm>
            <a:off x="6999076" y="2118822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481" name="TextBox 4"/>
          <p:cNvSpPr txBox="1"/>
          <p:nvPr/>
        </p:nvSpPr>
        <p:spPr>
          <a:xfrm>
            <a:off x="1320444" y="1910536"/>
            <a:ext cx="7998033" cy="2199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sp>
        <p:nvSpPr>
          <p:cNvPr id="482" name="TextBox 5"/>
          <p:cNvSpPr txBox="1"/>
          <p:nvPr/>
        </p:nvSpPr>
        <p:spPr>
          <a:xfrm>
            <a:off x="1350648" y="4678544"/>
            <a:ext cx="5403211" cy="21233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83" name="Google Shape;182;p30"/>
          <p:cNvSpPr/>
          <p:nvPr/>
        </p:nvSpPr>
        <p:spPr>
          <a:xfrm>
            <a:off x="1375710" y="8797936"/>
            <a:ext cx="12091993" cy="2119038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84" name="Google Shape;182;p30"/>
          <p:cNvSpPr/>
          <p:nvPr/>
        </p:nvSpPr>
        <p:spPr>
          <a:xfrm>
            <a:off x="1375710" y="8797936"/>
            <a:ext cx="126870" cy="2119038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485" name="TextBox 5"/>
          <p:cNvSpPr txBox="1"/>
          <p:nvPr/>
        </p:nvSpPr>
        <p:spPr>
          <a:xfrm>
            <a:off x="3058225" y="9202185"/>
            <a:ext cx="8726963" cy="1310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86" name="TextBox 5"/>
          <p:cNvSpPr txBox="1"/>
          <p:nvPr/>
        </p:nvSpPr>
        <p:spPr>
          <a:xfrm>
            <a:off x="15258555" y="8795784"/>
            <a:ext cx="5403212" cy="21233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88" name="Google Shape;30;p3"/>
          <p:cNvSpPr/>
          <p:nvPr/>
        </p:nvSpPr>
        <p:spPr>
          <a:xfrm rot="5400000">
            <a:off x="22923444" y="7450669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491" name="Group"/>
          <p:cNvGrpSpPr/>
          <p:nvPr/>
        </p:nvGrpSpPr>
        <p:grpSpPr>
          <a:xfrm rot="2113394">
            <a:off x="1006941" y="7664657"/>
            <a:ext cx="1630407" cy="1921198"/>
            <a:chOff x="0" y="0"/>
            <a:chExt cx="1630406" cy="1921196"/>
          </a:xfrm>
        </p:grpSpPr>
        <p:sp>
          <p:nvSpPr>
            <p:cNvPr id="489" name="Google Shape;26;p3"/>
            <p:cNvSpPr/>
            <p:nvPr/>
          </p:nvSpPr>
          <p:spPr>
            <a:xfrm>
              <a:off x="0" y="175592"/>
              <a:ext cx="1473828" cy="174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90" name="Google Shape;27;p3"/>
            <p:cNvSpPr/>
            <p:nvPr/>
          </p:nvSpPr>
          <p:spPr>
            <a:xfrm>
              <a:off x="285197" y="0"/>
              <a:ext cx="1345210" cy="158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94" name="Group"/>
          <p:cNvGrpSpPr/>
          <p:nvPr/>
        </p:nvGrpSpPr>
        <p:grpSpPr>
          <a:xfrm rot="2121947">
            <a:off x="21340140" y="7109444"/>
            <a:ext cx="1131173" cy="1112625"/>
            <a:chOff x="0" y="0"/>
            <a:chExt cx="1131171" cy="1112624"/>
          </a:xfrm>
        </p:grpSpPr>
        <p:sp>
          <p:nvSpPr>
            <p:cNvPr id="492" name="Google Shape;28;p3"/>
            <p:cNvSpPr/>
            <p:nvPr/>
          </p:nvSpPr>
          <p:spPr>
            <a:xfrm>
              <a:off x="0" y="157672"/>
              <a:ext cx="927537" cy="95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93" name="Google Shape;29;p3"/>
            <p:cNvSpPr/>
            <p:nvPr/>
          </p:nvSpPr>
          <p:spPr>
            <a:xfrm>
              <a:off x="203635" y="0"/>
              <a:ext cx="927537" cy="954952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497" name="Group"/>
          <p:cNvGrpSpPr/>
          <p:nvPr/>
        </p:nvGrpSpPr>
        <p:grpSpPr>
          <a:xfrm rot="11527099">
            <a:off x="13174390" y="10755032"/>
            <a:ext cx="1501847" cy="1434813"/>
            <a:chOff x="0" y="0"/>
            <a:chExt cx="1501845" cy="1434812"/>
          </a:xfrm>
        </p:grpSpPr>
        <p:sp>
          <p:nvSpPr>
            <p:cNvPr id="495" name="Google Shape;28;p3"/>
            <p:cNvSpPr/>
            <p:nvPr/>
          </p:nvSpPr>
          <p:spPr>
            <a:xfrm>
              <a:off x="0" y="203331"/>
              <a:ext cx="1231482" cy="123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96" name="Google Shape;29;p3"/>
            <p:cNvSpPr/>
            <p:nvPr/>
          </p:nvSpPr>
          <p:spPr>
            <a:xfrm>
              <a:off x="270364" y="0"/>
              <a:ext cx="1231482" cy="123148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500" name="Group"/>
          <p:cNvGrpSpPr/>
          <p:nvPr/>
        </p:nvGrpSpPr>
        <p:grpSpPr>
          <a:xfrm rot="4772108">
            <a:off x="7835042" y="409127"/>
            <a:ext cx="1091050" cy="1285644"/>
            <a:chOff x="0" y="0"/>
            <a:chExt cx="1091048" cy="1285642"/>
          </a:xfrm>
        </p:grpSpPr>
        <p:sp>
          <p:nvSpPr>
            <p:cNvPr id="498" name="Google Shape;26;p3"/>
            <p:cNvSpPr/>
            <p:nvPr/>
          </p:nvSpPr>
          <p:spPr>
            <a:xfrm>
              <a:off x="0" y="117504"/>
              <a:ext cx="986269" cy="116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499" name="Google Shape;27;p3"/>
            <p:cNvSpPr/>
            <p:nvPr/>
          </p:nvSpPr>
          <p:spPr>
            <a:xfrm>
              <a:off x="190850" y="-1"/>
              <a:ext cx="900199" cy="106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503" name="Google Shape;182;p30"/>
          <p:cNvSpPr/>
          <p:nvPr/>
        </p:nvSpPr>
        <p:spPr>
          <a:xfrm>
            <a:off x="14173289" y="3441532"/>
            <a:ext cx="5097305" cy="5990351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506" name="Group"/>
          <p:cNvGrpSpPr/>
          <p:nvPr/>
        </p:nvGrpSpPr>
        <p:grpSpPr>
          <a:xfrm>
            <a:off x="18106617" y="2036016"/>
            <a:ext cx="2199459" cy="2591742"/>
            <a:chOff x="0" y="0"/>
            <a:chExt cx="2199458" cy="2591741"/>
          </a:xfrm>
        </p:grpSpPr>
        <p:sp>
          <p:nvSpPr>
            <p:cNvPr id="504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05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509" name="Group"/>
          <p:cNvGrpSpPr/>
          <p:nvPr/>
        </p:nvGrpSpPr>
        <p:grpSpPr>
          <a:xfrm>
            <a:off x="243984" y="11536408"/>
            <a:ext cx="3128230" cy="2988605"/>
            <a:chOff x="0" y="0"/>
            <a:chExt cx="3128229" cy="2988603"/>
          </a:xfrm>
        </p:grpSpPr>
        <p:sp>
          <p:nvSpPr>
            <p:cNvPr id="507" name="Google Shape;28;p3"/>
            <p:cNvSpPr/>
            <p:nvPr/>
          </p:nvSpPr>
          <p:spPr>
            <a:xfrm>
              <a:off x="0" y="423522"/>
              <a:ext cx="2565082" cy="256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08" name="Google Shape;29;p3"/>
            <p:cNvSpPr/>
            <p:nvPr/>
          </p:nvSpPr>
          <p:spPr>
            <a:xfrm>
              <a:off x="563148" y="0"/>
              <a:ext cx="2565082" cy="2565081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510" name="Google Shape;30;p3"/>
          <p:cNvSpPr/>
          <p:nvPr/>
        </p:nvSpPr>
        <p:spPr>
          <a:xfrm>
            <a:off x="6021583" y="-1284941"/>
            <a:ext cx="2762982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11" name="Google Shape;30;p3"/>
          <p:cNvSpPr/>
          <p:nvPr/>
        </p:nvSpPr>
        <p:spPr>
          <a:xfrm>
            <a:off x="2745511" y="-1284941"/>
            <a:ext cx="2762981" cy="10626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12" name="Google Shape;182;p30"/>
          <p:cNvSpPr/>
          <p:nvPr/>
        </p:nvSpPr>
        <p:spPr>
          <a:xfrm>
            <a:off x="19260339" y="2678568"/>
            <a:ext cx="5097305" cy="5990352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13" name="Why Choose Us"/>
          <p:cNvSpPr txBox="1"/>
          <p:nvPr/>
        </p:nvSpPr>
        <p:spPr>
          <a:xfrm>
            <a:off x="3192089" y="9405505"/>
            <a:ext cx="774782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sp>
        <p:nvSpPr>
          <p:cNvPr id="514" name="Time for another Keynote presentation? Or maybe it's your first one, and your hands are already sweating at the thought of having to speak in front of a crowd."/>
          <p:cNvSpPr txBox="1"/>
          <p:nvPr/>
        </p:nvSpPr>
        <p:spPr>
          <a:xfrm>
            <a:off x="3192090" y="11005284"/>
            <a:ext cx="790993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515" name="Google Shape;182;p30"/>
          <p:cNvSpPr/>
          <p:nvPr/>
        </p:nvSpPr>
        <p:spPr>
          <a:xfrm>
            <a:off x="9073554" y="2678568"/>
            <a:ext cx="5097305" cy="5990352"/>
          </a:xfrm>
          <a:prstGeom prst="rect">
            <a:avLst/>
          </a:prstGeom>
          <a:solidFill>
            <a:srgbClr val="1B7F8D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16" name="Google Shape;504;p45"/>
          <p:cNvSpPr txBox="1"/>
          <p:nvPr/>
        </p:nvSpPr>
        <p:spPr>
          <a:xfrm>
            <a:off x="9644133" y="3566655"/>
            <a:ext cx="3956149" cy="923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517" name="Google Shape;505;p45"/>
          <p:cNvSpPr txBox="1"/>
          <p:nvPr/>
        </p:nvSpPr>
        <p:spPr>
          <a:xfrm>
            <a:off x="9644133" y="4806322"/>
            <a:ext cx="3956149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518" name="Google Shape;505;p45"/>
          <p:cNvSpPr txBox="1"/>
          <p:nvPr/>
        </p:nvSpPr>
        <p:spPr>
          <a:xfrm>
            <a:off x="9644133" y="6451965"/>
            <a:ext cx="3956149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519" name="Google Shape;504;p45"/>
          <p:cNvSpPr txBox="1"/>
          <p:nvPr/>
        </p:nvSpPr>
        <p:spPr>
          <a:xfrm>
            <a:off x="14743869" y="4329619"/>
            <a:ext cx="3956149" cy="898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7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 sz="2800"/>
          </a:p>
          <a:p>
            <a:pPr lvl="3">
              <a:defRPr sz="27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520" name="Google Shape;505;p45"/>
          <p:cNvSpPr txBox="1"/>
          <p:nvPr/>
        </p:nvSpPr>
        <p:spPr>
          <a:xfrm>
            <a:off x="14743869" y="5569284"/>
            <a:ext cx="3956149" cy="1203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200">
                <a:solidFill>
                  <a:srgbClr val="FFFFFF"/>
                </a:solidFill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521" name="Google Shape;505;p45"/>
          <p:cNvSpPr txBox="1"/>
          <p:nvPr/>
        </p:nvSpPr>
        <p:spPr>
          <a:xfrm>
            <a:off x="14743869" y="7214927"/>
            <a:ext cx="3956149" cy="1203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200">
                <a:solidFill>
                  <a:srgbClr val="FFFFFF"/>
                </a:solidFill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522" name="Google Shape;504;p45"/>
          <p:cNvSpPr txBox="1"/>
          <p:nvPr/>
        </p:nvSpPr>
        <p:spPr>
          <a:xfrm>
            <a:off x="19830916" y="3566655"/>
            <a:ext cx="3956148" cy="923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523" name="Google Shape;505;p45"/>
          <p:cNvSpPr txBox="1"/>
          <p:nvPr/>
        </p:nvSpPr>
        <p:spPr>
          <a:xfrm>
            <a:off x="19830916" y="4806322"/>
            <a:ext cx="3956148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524" name="Google Shape;505;p45"/>
          <p:cNvSpPr txBox="1"/>
          <p:nvPr/>
        </p:nvSpPr>
        <p:spPr>
          <a:xfrm>
            <a:off x="19830916" y="6451965"/>
            <a:ext cx="3956148" cy="127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93" tIns="30093" rIns="30093" bIns="30093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525" name="Time for another Keynote presentation? Or maybe it's your first one, and your hands are already sweating at the thought of having to speak in front of a crowd."/>
          <p:cNvSpPr txBox="1"/>
          <p:nvPr/>
        </p:nvSpPr>
        <p:spPr>
          <a:xfrm>
            <a:off x="12009449" y="11005284"/>
            <a:ext cx="7909933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grpSp>
        <p:nvGrpSpPr>
          <p:cNvPr id="528" name="Group"/>
          <p:cNvGrpSpPr/>
          <p:nvPr/>
        </p:nvGrpSpPr>
        <p:grpSpPr>
          <a:xfrm rot="2857784">
            <a:off x="22743493" y="12647768"/>
            <a:ext cx="1596025" cy="1524788"/>
            <a:chOff x="0" y="0"/>
            <a:chExt cx="1596023" cy="1524786"/>
          </a:xfrm>
        </p:grpSpPr>
        <p:sp>
          <p:nvSpPr>
            <p:cNvPr id="526" name="Google Shape;28;p3"/>
            <p:cNvSpPr/>
            <p:nvPr/>
          </p:nvSpPr>
          <p:spPr>
            <a:xfrm>
              <a:off x="0" y="216081"/>
              <a:ext cx="1308706" cy="130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27" name="Google Shape;29;p3"/>
            <p:cNvSpPr/>
            <p:nvPr/>
          </p:nvSpPr>
          <p:spPr>
            <a:xfrm>
              <a:off x="287318" y="0"/>
              <a:ext cx="1308706" cy="1308706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530" name="Google Shape;30;p3"/>
          <p:cNvSpPr/>
          <p:nvPr/>
        </p:nvSpPr>
        <p:spPr>
          <a:xfrm>
            <a:off x="4615355" y="2821245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31" name="Google Shape;30;p3"/>
          <p:cNvSpPr/>
          <p:nvPr/>
        </p:nvSpPr>
        <p:spPr>
          <a:xfrm>
            <a:off x="1339282" y="2821245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33" name="Google Shape;104;p21"/>
          <p:cNvSpPr/>
          <p:nvPr/>
        </p:nvSpPr>
        <p:spPr>
          <a:xfrm>
            <a:off x="6543847" y="5746555"/>
            <a:ext cx="17840155" cy="7962309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34" name="TextBox 4"/>
          <p:cNvSpPr txBox="1"/>
          <p:nvPr/>
        </p:nvSpPr>
        <p:spPr>
          <a:xfrm>
            <a:off x="7789096" y="6769044"/>
            <a:ext cx="9834479" cy="1132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 sz="67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sp>
        <p:nvSpPr>
          <p:cNvPr id="535" name="TextBox 4"/>
          <p:cNvSpPr txBox="1"/>
          <p:nvPr/>
        </p:nvSpPr>
        <p:spPr>
          <a:xfrm>
            <a:off x="7789096" y="9162641"/>
            <a:ext cx="1842597" cy="510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 sz="27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Option 1</a:t>
            </a:r>
          </a:p>
        </p:txBody>
      </p:sp>
      <p:sp>
        <p:nvSpPr>
          <p:cNvPr id="536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7789096" y="10065752"/>
            <a:ext cx="4088853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37" name="TextBox 4"/>
          <p:cNvSpPr txBox="1"/>
          <p:nvPr/>
        </p:nvSpPr>
        <p:spPr>
          <a:xfrm>
            <a:off x="13318526" y="9120762"/>
            <a:ext cx="1842597" cy="510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 sz="27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Option 2</a:t>
            </a:r>
          </a:p>
        </p:txBody>
      </p:sp>
      <p:sp>
        <p:nvSpPr>
          <p:cNvPr id="538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13318526" y="10023871"/>
            <a:ext cx="4088853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grpSp>
        <p:nvGrpSpPr>
          <p:cNvPr id="541" name="Group"/>
          <p:cNvGrpSpPr/>
          <p:nvPr/>
        </p:nvGrpSpPr>
        <p:grpSpPr>
          <a:xfrm rot="20560157">
            <a:off x="7222409" y="-298323"/>
            <a:ext cx="2199459" cy="2591742"/>
            <a:chOff x="0" y="0"/>
            <a:chExt cx="2199457" cy="2591741"/>
          </a:xfrm>
        </p:grpSpPr>
        <p:sp>
          <p:nvSpPr>
            <p:cNvPr id="539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40" name="Google Shape;27;p3"/>
            <p:cNvSpPr/>
            <p:nvPr/>
          </p:nvSpPr>
          <p:spPr>
            <a:xfrm>
              <a:off x="384738" y="0"/>
              <a:ext cx="1814720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544" name="Group"/>
          <p:cNvGrpSpPr/>
          <p:nvPr/>
        </p:nvGrpSpPr>
        <p:grpSpPr>
          <a:xfrm rot="12402958">
            <a:off x="5999430" y="12264190"/>
            <a:ext cx="1455780" cy="1715426"/>
            <a:chOff x="0" y="0"/>
            <a:chExt cx="1455779" cy="1715424"/>
          </a:xfrm>
        </p:grpSpPr>
        <p:sp>
          <p:nvSpPr>
            <p:cNvPr id="542" name="Google Shape;26;p3"/>
            <p:cNvSpPr/>
            <p:nvPr/>
          </p:nvSpPr>
          <p:spPr>
            <a:xfrm>
              <a:off x="0" y="156785"/>
              <a:ext cx="1315972" cy="155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43" name="Google Shape;27;p3"/>
            <p:cNvSpPr/>
            <p:nvPr/>
          </p:nvSpPr>
          <p:spPr>
            <a:xfrm>
              <a:off x="254651" y="0"/>
              <a:ext cx="1201129" cy="1418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sp>
        <p:nvSpPr>
          <p:cNvPr id="545" name="TextBox 4"/>
          <p:cNvSpPr txBox="1"/>
          <p:nvPr/>
        </p:nvSpPr>
        <p:spPr>
          <a:xfrm>
            <a:off x="18847954" y="8994641"/>
            <a:ext cx="1842598" cy="510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1" tIns="45671" rIns="45671" bIns="45671" anchor="ctr">
            <a:spAutoFit/>
          </a:bodyPr>
          <a:lstStyle>
            <a:lvl1pPr>
              <a:defRPr sz="27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Option 2</a:t>
            </a:r>
          </a:p>
        </p:txBody>
      </p:sp>
      <p:sp>
        <p:nvSpPr>
          <p:cNvPr id="546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18847954" y="9897750"/>
            <a:ext cx="4088853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grpSp>
        <p:nvGrpSpPr>
          <p:cNvPr id="549" name="Group"/>
          <p:cNvGrpSpPr/>
          <p:nvPr/>
        </p:nvGrpSpPr>
        <p:grpSpPr>
          <a:xfrm rot="2121947">
            <a:off x="22041308" y="4347623"/>
            <a:ext cx="2529614" cy="2488138"/>
            <a:chOff x="0" y="0"/>
            <a:chExt cx="2529612" cy="2488136"/>
          </a:xfrm>
        </p:grpSpPr>
        <p:sp>
          <p:nvSpPr>
            <p:cNvPr id="547" name="Google Shape;28;p3"/>
            <p:cNvSpPr/>
            <p:nvPr/>
          </p:nvSpPr>
          <p:spPr>
            <a:xfrm>
              <a:off x="0" y="352600"/>
              <a:ext cx="2074229" cy="213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48" name="Google Shape;29;p3"/>
            <p:cNvSpPr/>
            <p:nvPr/>
          </p:nvSpPr>
          <p:spPr>
            <a:xfrm>
              <a:off x="455384" y="0"/>
              <a:ext cx="2074229" cy="2135537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/>
          </p:nvPr>
        </p:nvSpPr>
        <p:spPr>
          <a:solidFill>
            <a:schemeClr val="bg2">
              <a:lumMod val="40000"/>
              <a:lumOff val="60000"/>
            </a:schemeClr>
          </a:solidFill>
        </p:spPr>
      </p:sp>
      <p:sp>
        <p:nvSpPr>
          <p:cNvPr id="552" name="Google Shape;448;p41"/>
          <p:cNvSpPr txBox="1"/>
          <p:nvPr/>
        </p:nvSpPr>
        <p:spPr>
          <a:xfrm>
            <a:off x="2238182" y="1694000"/>
            <a:ext cx="6201524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6800" b="1">
                <a:solidFill>
                  <a:srgbClr val="EEEEEE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Services</a:t>
            </a:r>
          </a:p>
        </p:txBody>
      </p:sp>
      <p:sp>
        <p:nvSpPr>
          <p:cNvPr id="553" name="Google Shape;449;p41"/>
          <p:cNvSpPr txBox="1"/>
          <p:nvPr/>
        </p:nvSpPr>
        <p:spPr>
          <a:xfrm>
            <a:off x="2238182" y="8104747"/>
            <a:ext cx="5522209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thought.</a:t>
            </a:r>
          </a:p>
        </p:txBody>
      </p:sp>
      <p:sp>
        <p:nvSpPr>
          <p:cNvPr id="554" name="Google Shape;450;p41"/>
          <p:cNvSpPr txBox="1"/>
          <p:nvPr/>
        </p:nvSpPr>
        <p:spPr>
          <a:xfrm>
            <a:off x="2238182" y="10275536"/>
            <a:ext cx="5522209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presentation? Or maybe it's your first one, and your hands are already sweating at the thought.</a:t>
            </a:r>
          </a:p>
        </p:txBody>
      </p:sp>
      <p:sp>
        <p:nvSpPr>
          <p:cNvPr id="555" name="Google Shape;451;p41"/>
          <p:cNvSpPr/>
          <p:nvPr/>
        </p:nvSpPr>
        <p:spPr>
          <a:xfrm>
            <a:off x="2238183" y="3454984"/>
            <a:ext cx="18019592" cy="3853982"/>
          </a:xfrm>
          <a:prstGeom prst="rect">
            <a:avLst/>
          </a:prstGeom>
          <a:solidFill>
            <a:srgbClr val="E17E2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56" name="Google Shape;452;p41"/>
          <p:cNvSpPr txBox="1"/>
          <p:nvPr/>
        </p:nvSpPr>
        <p:spPr>
          <a:xfrm>
            <a:off x="3445838" y="4102567"/>
            <a:ext cx="4662944" cy="92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557" name="Google Shape;453;p41"/>
          <p:cNvSpPr txBox="1"/>
          <p:nvPr/>
        </p:nvSpPr>
        <p:spPr>
          <a:xfrm>
            <a:off x="3445838" y="5381981"/>
            <a:ext cx="4662944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Time for another Keynote presentation? Or maybe it's your first one,.</a:t>
            </a:r>
          </a:p>
        </p:txBody>
      </p:sp>
      <p:sp>
        <p:nvSpPr>
          <p:cNvPr id="558" name="Google Shape;454;p41"/>
          <p:cNvSpPr/>
          <p:nvPr/>
        </p:nvSpPr>
        <p:spPr>
          <a:xfrm>
            <a:off x="2238182" y="3454984"/>
            <a:ext cx="127002" cy="3853982"/>
          </a:xfrm>
          <a:prstGeom prst="rect">
            <a:avLst/>
          </a:pr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59" name="Google Shape;455;p41"/>
          <p:cNvSpPr txBox="1"/>
          <p:nvPr/>
        </p:nvSpPr>
        <p:spPr>
          <a:xfrm>
            <a:off x="8916505" y="4102567"/>
            <a:ext cx="4662944" cy="92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560" name="Google Shape;456;p41"/>
          <p:cNvSpPr txBox="1"/>
          <p:nvPr/>
        </p:nvSpPr>
        <p:spPr>
          <a:xfrm>
            <a:off x="8916505" y="5381981"/>
            <a:ext cx="4662944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Time for another Keynote presentation? Or maybe it's your first one,.</a:t>
            </a:r>
          </a:p>
        </p:txBody>
      </p:sp>
      <p:sp>
        <p:nvSpPr>
          <p:cNvPr id="561" name="Google Shape;457;p41"/>
          <p:cNvSpPr txBox="1"/>
          <p:nvPr/>
        </p:nvSpPr>
        <p:spPr>
          <a:xfrm>
            <a:off x="14387176" y="4102567"/>
            <a:ext cx="4662943" cy="92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  <a:endParaRPr>
              <a:solidFill>
                <a:srgbClr val="000000"/>
              </a:solidFill>
            </a:endParaRPr>
          </a:p>
          <a:p>
            <a:pPr lvl="3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562" name="Google Shape;458;p41"/>
          <p:cNvSpPr txBox="1"/>
          <p:nvPr/>
        </p:nvSpPr>
        <p:spPr>
          <a:xfrm>
            <a:off x="14387176" y="5381981"/>
            <a:ext cx="4662943" cy="1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00" tIns="30100" rIns="30100" bIns="30100">
            <a:spAutoFit/>
          </a:bodyPr>
          <a:lstStyle/>
          <a:p>
            <a:pPr lvl="3">
              <a:defRPr>
                <a:solidFill>
                  <a:srgbClr val="FFFFFF"/>
                </a:solidFill>
              </a:defRPr>
            </a:pPr>
            <a:r>
              <a:t>Time for another Keynote presentation? Or maybe it's your first one,.</a:t>
            </a:r>
          </a:p>
        </p:txBody>
      </p:sp>
      <p:sp>
        <p:nvSpPr>
          <p:cNvPr id="563" name="Google Shape;30;p3"/>
          <p:cNvSpPr/>
          <p:nvPr/>
        </p:nvSpPr>
        <p:spPr>
          <a:xfrm>
            <a:off x="9452781" y="8389910"/>
            <a:ext cx="2762981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sp>
        <p:nvSpPr>
          <p:cNvPr id="564" name="Google Shape;30;p3"/>
          <p:cNvSpPr/>
          <p:nvPr/>
        </p:nvSpPr>
        <p:spPr>
          <a:xfrm>
            <a:off x="22938950" y="-5975855"/>
            <a:ext cx="2762982" cy="10626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094" y="11484"/>
                </a:moveTo>
                <a:cubicBezTo>
                  <a:pt x="15094" y="11647"/>
                  <a:pt x="14581" y="11782"/>
                  <a:pt x="13941" y="11782"/>
                </a:cubicBezTo>
                <a:cubicBezTo>
                  <a:pt x="13302" y="11782"/>
                  <a:pt x="12789" y="11649"/>
                  <a:pt x="12789" y="11484"/>
                </a:cubicBezTo>
                <a:cubicBezTo>
                  <a:pt x="12789" y="11318"/>
                  <a:pt x="13302" y="11183"/>
                  <a:pt x="13941" y="11183"/>
                </a:cubicBezTo>
                <a:cubicBezTo>
                  <a:pt x="14581" y="11183"/>
                  <a:pt x="15094" y="11318"/>
                  <a:pt x="15094" y="11484"/>
                </a:cubicBezTo>
                <a:close/>
                <a:moveTo>
                  <a:pt x="15094" y="300"/>
                </a:moveTo>
                <a:cubicBezTo>
                  <a:pt x="15094" y="466"/>
                  <a:pt x="14581" y="599"/>
                  <a:pt x="13941" y="599"/>
                </a:cubicBezTo>
                <a:cubicBezTo>
                  <a:pt x="13302" y="599"/>
                  <a:pt x="12789" y="466"/>
                  <a:pt x="12789" y="300"/>
                </a:cubicBezTo>
                <a:cubicBezTo>
                  <a:pt x="12789" y="133"/>
                  <a:pt x="13302" y="0"/>
                  <a:pt x="13941" y="0"/>
                </a:cubicBezTo>
                <a:cubicBezTo>
                  <a:pt x="14581" y="0"/>
                  <a:pt x="15094" y="133"/>
                  <a:pt x="15094" y="300"/>
                </a:cubicBezTo>
                <a:close/>
                <a:moveTo>
                  <a:pt x="15094" y="10120"/>
                </a:moveTo>
                <a:cubicBezTo>
                  <a:pt x="15094" y="10286"/>
                  <a:pt x="14581" y="10419"/>
                  <a:pt x="13941" y="10419"/>
                </a:cubicBezTo>
                <a:cubicBezTo>
                  <a:pt x="13302" y="10419"/>
                  <a:pt x="12789" y="10286"/>
                  <a:pt x="12789" y="10120"/>
                </a:cubicBezTo>
                <a:cubicBezTo>
                  <a:pt x="12789" y="9953"/>
                  <a:pt x="13302" y="9820"/>
                  <a:pt x="13941" y="9820"/>
                </a:cubicBezTo>
                <a:cubicBezTo>
                  <a:pt x="14581" y="9820"/>
                  <a:pt x="15094" y="9953"/>
                  <a:pt x="15094" y="10120"/>
                </a:cubicBezTo>
                <a:close/>
                <a:moveTo>
                  <a:pt x="15094" y="7282"/>
                </a:moveTo>
                <a:cubicBezTo>
                  <a:pt x="15094" y="7448"/>
                  <a:pt x="14581" y="7583"/>
                  <a:pt x="13941" y="7583"/>
                </a:cubicBezTo>
                <a:cubicBezTo>
                  <a:pt x="13302" y="7583"/>
                  <a:pt x="12789" y="7448"/>
                  <a:pt x="12789" y="7282"/>
                </a:cubicBezTo>
                <a:cubicBezTo>
                  <a:pt x="12789" y="7118"/>
                  <a:pt x="13302" y="6982"/>
                  <a:pt x="13941" y="6982"/>
                </a:cubicBezTo>
                <a:cubicBezTo>
                  <a:pt x="14581" y="6982"/>
                  <a:pt x="15094" y="7118"/>
                  <a:pt x="15094" y="7282"/>
                </a:cubicBezTo>
                <a:close/>
                <a:moveTo>
                  <a:pt x="15094" y="1718"/>
                </a:moveTo>
                <a:cubicBezTo>
                  <a:pt x="15094" y="1885"/>
                  <a:pt x="14581" y="2018"/>
                  <a:pt x="13941" y="2018"/>
                </a:cubicBezTo>
                <a:cubicBezTo>
                  <a:pt x="13302" y="2018"/>
                  <a:pt x="12789" y="1885"/>
                  <a:pt x="12789" y="1718"/>
                </a:cubicBezTo>
                <a:cubicBezTo>
                  <a:pt x="12789" y="1552"/>
                  <a:pt x="13302" y="1419"/>
                  <a:pt x="13941" y="1419"/>
                </a:cubicBezTo>
                <a:cubicBezTo>
                  <a:pt x="14581" y="1419"/>
                  <a:pt x="15094" y="1552"/>
                  <a:pt x="15094" y="1718"/>
                </a:cubicBezTo>
                <a:close/>
                <a:moveTo>
                  <a:pt x="15094" y="4500"/>
                </a:moveTo>
                <a:cubicBezTo>
                  <a:pt x="15094" y="4666"/>
                  <a:pt x="14581" y="4800"/>
                  <a:pt x="13941" y="4800"/>
                </a:cubicBezTo>
                <a:cubicBezTo>
                  <a:pt x="13302" y="4800"/>
                  <a:pt x="12789" y="4666"/>
                  <a:pt x="12789" y="4500"/>
                </a:cubicBezTo>
                <a:cubicBezTo>
                  <a:pt x="12789" y="4334"/>
                  <a:pt x="13302" y="4201"/>
                  <a:pt x="13941" y="4201"/>
                </a:cubicBezTo>
                <a:cubicBezTo>
                  <a:pt x="14581" y="4201"/>
                  <a:pt x="15094" y="4334"/>
                  <a:pt x="15094" y="4500"/>
                </a:cubicBezTo>
                <a:close/>
                <a:moveTo>
                  <a:pt x="15094" y="3083"/>
                </a:moveTo>
                <a:cubicBezTo>
                  <a:pt x="15094" y="3248"/>
                  <a:pt x="14581" y="3383"/>
                  <a:pt x="13941" y="3383"/>
                </a:cubicBezTo>
                <a:cubicBezTo>
                  <a:pt x="13302" y="3383"/>
                  <a:pt x="12789" y="3248"/>
                  <a:pt x="12789" y="3083"/>
                </a:cubicBezTo>
                <a:cubicBezTo>
                  <a:pt x="12789" y="2917"/>
                  <a:pt x="13302" y="2782"/>
                  <a:pt x="13941" y="2782"/>
                </a:cubicBezTo>
                <a:cubicBezTo>
                  <a:pt x="14581" y="2782"/>
                  <a:pt x="15094" y="2917"/>
                  <a:pt x="15094" y="3083"/>
                </a:cubicBezTo>
                <a:close/>
                <a:moveTo>
                  <a:pt x="15094" y="5919"/>
                </a:moveTo>
                <a:cubicBezTo>
                  <a:pt x="15094" y="6085"/>
                  <a:pt x="14581" y="6219"/>
                  <a:pt x="13941" y="6219"/>
                </a:cubicBezTo>
                <a:cubicBezTo>
                  <a:pt x="13302" y="6219"/>
                  <a:pt x="12789" y="6085"/>
                  <a:pt x="12789" y="5919"/>
                </a:cubicBezTo>
                <a:cubicBezTo>
                  <a:pt x="12789" y="5753"/>
                  <a:pt x="13302" y="5619"/>
                  <a:pt x="13941" y="5619"/>
                </a:cubicBezTo>
                <a:cubicBezTo>
                  <a:pt x="14581" y="5619"/>
                  <a:pt x="15094" y="5753"/>
                  <a:pt x="15094" y="5919"/>
                </a:cubicBezTo>
                <a:close/>
                <a:moveTo>
                  <a:pt x="15094" y="8701"/>
                </a:moveTo>
                <a:cubicBezTo>
                  <a:pt x="15094" y="8867"/>
                  <a:pt x="14581" y="9000"/>
                  <a:pt x="13941" y="9000"/>
                </a:cubicBezTo>
                <a:cubicBezTo>
                  <a:pt x="13302" y="9000"/>
                  <a:pt x="12789" y="8867"/>
                  <a:pt x="12789" y="8701"/>
                </a:cubicBezTo>
                <a:cubicBezTo>
                  <a:pt x="12789" y="8534"/>
                  <a:pt x="13302" y="8401"/>
                  <a:pt x="13941" y="8401"/>
                </a:cubicBezTo>
                <a:cubicBezTo>
                  <a:pt x="14581" y="8401"/>
                  <a:pt x="15094" y="8534"/>
                  <a:pt x="15094" y="8701"/>
                </a:cubicBezTo>
                <a:close/>
                <a:moveTo>
                  <a:pt x="15094" y="21300"/>
                </a:moveTo>
                <a:cubicBezTo>
                  <a:pt x="15094" y="21467"/>
                  <a:pt x="14581" y="21600"/>
                  <a:pt x="13941" y="21600"/>
                </a:cubicBezTo>
                <a:cubicBezTo>
                  <a:pt x="13302" y="21600"/>
                  <a:pt x="12789" y="21467"/>
                  <a:pt x="12789" y="21300"/>
                </a:cubicBezTo>
                <a:cubicBezTo>
                  <a:pt x="12789" y="21136"/>
                  <a:pt x="13302" y="21001"/>
                  <a:pt x="13941" y="21001"/>
                </a:cubicBezTo>
                <a:cubicBezTo>
                  <a:pt x="14581" y="21001"/>
                  <a:pt x="15094" y="21136"/>
                  <a:pt x="15094" y="21300"/>
                </a:cubicBezTo>
                <a:close/>
                <a:moveTo>
                  <a:pt x="15094" y="19882"/>
                </a:moveTo>
                <a:cubicBezTo>
                  <a:pt x="15094" y="20048"/>
                  <a:pt x="14581" y="20183"/>
                  <a:pt x="13941" y="20183"/>
                </a:cubicBezTo>
                <a:cubicBezTo>
                  <a:pt x="13302" y="20183"/>
                  <a:pt x="12789" y="20048"/>
                  <a:pt x="12789" y="19882"/>
                </a:cubicBezTo>
                <a:cubicBezTo>
                  <a:pt x="12789" y="19717"/>
                  <a:pt x="13302" y="19582"/>
                  <a:pt x="13941" y="19582"/>
                </a:cubicBezTo>
                <a:cubicBezTo>
                  <a:pt x="14581" y="19582"/>
                  <a:pt x="15094" y="19717"/>
                  <a:pt x="15094" y="19882"/>
                </a:cubicBezTo>
                <a:close/>
                <a:moveTo>
                  <a:pt x="15094" y="12899"/>
                </a:moveTo>
                <a:cubicBezTo>
                  <a:pt x="15094" y="13066"/>
                  <a:pt x="14581" y="13199"/>
                  <a:pt x="13941" y="13199"/>
                </a:cubicBezTo>
                <a:cubicBezTo>
                  <a:pt x="13302" y="13199"/>
                  <a:pt x="12789" y="13066"/>
                  <a:pt x="12789" y="12899"/>
                </a:cubicBezTo>
                <a:cubicBezTo>
                  <a:pt x="12789" y="12733"/>
                  <a:pt x="13302" y="12600"/>
                  <a:pt x="13941" y="12600"/>
                </a:cubicBezTo>
                <a:cubicBezTo>
                  <a:pt x="14581" y="12600"/>
                  <a:pt x="15094" y="12733"/>
                  <a:pt x="15094" y="12899"/>
                </a:cubicBezTo>
                <a:close/>
                <a:moveTo>
                  <a:pt x="15094" y="14264"/>
                </a:moveTo>
                <a:cubicBezTo>
                  <a:pt x="15094" y="14430"/>
                  <a:pt x="14581" y="14564"/>
                  <a:pt x="13941" y="14564"/>
                </a:cubicBezTo>
                <a:cubicBezTo>
                  <a:pt x="13302" y="14564"/>
                  <a:pt x="12789" y="14430"/>
                  <a:pt x="12789" y="14264"/>
                </a:cubicBezTo>
                <a:cubicBezTo>
                  <a:pt x="12789" y="14098"/>
                  <a:pt x="13302" y="13964"/>
                  <a:pt x="13941" y="13964"/>
                </a:cubicBezTo>
                <a:cubicBezTo>
                  <a:pt x="14581" y="13964"/>
                  <a:pt x="15094" y="14098"/>
                  <a:pt x="15094" y="14264"/>
                </a:cubicBezTo>
                <a:close/>
                <a:moveTo>
                  <a:pt x="15094" y="15683"/>
                </a:moveTo>
                <a:cubicBezTo>
                  <a:pt x="15094" y="15847"/>
                  <a:pt x="14581" y="15983"/>
                  <a:pt x="13941" y="15983"/>
                </a:cubicBezTo>
                <a:cubicBezTo>
                  <a:pt x="13302" y="15983"/>
                  <a:pt x="12789" y="15849"/>
                  <a:pt x="12789" y="15683"/>
                </a:cubicBezTo>
                <a:cubicBezTo>
                  <a:pt x="12789" y="15519"/>
                  <a:pt x="13302" y="15381"/>
                  <a:pt x="13941" y="15381"/>
                </a:cubicBezTo>
                <a:cubicBezTo>
                  <a:pt x="14581" y="15381"/>
                  <a:pt x="15094" y="15517"/>
                  <a:pt x="15094" y="15683"/>
                </a:cubicBezTo>
                <a:close/>
                <a:moveTo>
                  <a:pt x="15094" y="17100"/>
                </a:moveTo>
                <a:cubicBezTo>
                  <a:pt x="15094" y="17266"/>
                  <a:pt x="14581" y="17399"/>
                  <a:pt x="13941" y="17399"/>
                </a:cubicBezTo>
                <a:cubicBezTo>
                  <a:pt x="13302" y="17399"/>
                  <a:pt x="12789" y="17266"/>
                  <a:pt x="12789" y="17100"/>
                </a:cubicBezTo>
                <a:cubicBezTo>
                  <a:pt x="12789" y="16936"/>
                  <a:pt x="13302" y="16800"/>
                  <a:pt x="13941" y="16800"/>
                </a:cubicBezTo>
                <a:cubicBezTo>
                  <a:pt x="14581" y="16800"/>
                  <a:pt x="15094" y="16936"/>
                  <a:pt x="15094" y="17100"/>
                </a:cubicBezTo>
                <a:close/>
                <a:moveTo>
                  <a:pt x="15094" y="18465"/>
                </a:moveTo>
                <a:cubicBezTo>
                  <a:pt x="15094" y="18631"/>
                  <a:pt x="14581" y="18764"/>
                  <a:pt x="13941" y="18764"/>
                </a:cubicBezTo>
                <a:cubicBezTo>
                  <a:pt x="13302" y="18764"/>
                  <a:pt x="12789" y="18631"/>
                  <a:pt x="12789" y="18465"/>
                </a:cubicBezTo>
                <a:cubicBezTo>
                  <a:pt x="12789" y="18298"/>
                  <a:pt x="13302" y="18165"/>
                  <a:pt x="13941" y="18165"/>
                </a:cubicBezTo>
                <a:cubicBezTo>
                  <a:pt x="14581" y="18165"/>
                  <a:pt x="15094" y="18298"/>
                  <a:pt x="15094" y="18465"/>
                </a:cubicBezTo>
                <a:close/>
                <a:moveTo>
                  <a:pt x="21600" y="15683"/>
                </a:moveTo>
                <a:cubicBezTo>
                  <a:pt x="21600" y="15847"/>
                  <a:pt x="21087" y="15983"/>
                  <a:pt x="20448" y="15983"/>
                </a:cubicBezTo>
                <a:cubicBezTo>
                  <a:pt x="19808" y="15983"/>
                  <a:pt x="19295" y="15849"/>
                  <a:pt x="19295" y="15683"/>
                </a:cubicBezTo>
                <a:cubicBezTo>
                  <a:pt x="19295" y="15519"/>
                  <a:pt x="19808" y="15381"/>
                  <a:pt x="20448" y="15381"/>
                </a:cubicBezTo>
                <a:cubicBezTo>
                  <a:pt x="21087" y="15381"/>
                  <a:pt x="21600" y="15517"/>
                  <a:pt x="21600" y="15683"/>
                </a:cubicBezTo>
                <a:close/>
                <a:moveTo>
                  <a:pt x="21600" y="7282"/>
                </a:moveTo>
                <a:cubicBezTo>
                  <a:pt x="21600" y="7448"/>
                  <a:pt x="21087" y="7583"/>
                  <a:pt x="20448" y="7583"/>
                </a:cubicBezTo>
                <a:cubicBezTo>
                  <a:pt x="19808" y="7583"/>
                  <a:pt x="19295" y="7448"/>
                  <a:pt x="19295" y="7282"/>
                </a:cubicBezTo>
                <a:cubicBezTo>
                  <a:pt x="19295" y="7118"/>
                  <a:pt x="19808" y="6982"/>
                  <a:pt x="20448" y="6982"/>
                </a:cubicBezTo>
                <a:cubicBezTo>
                  <a:pt x="21087" y="6982"/>
                  <a:pt x="21600" y="7118"/>
                  <a:pt x="21600" y="7282"/>
                </a:cubicBezTo>
                <a:close/>
                <a:moveTo>
                  <a:pt x="21600" y="10120"/>
                </a:moveTo>
                <a:cubicBezTo>
                  <a:pt x="21600" y="10286"/>
                  <a:pt x="21087" y="10419"/>
                  <a:pt x="20448" y="10419"/>
                </a:cubicBezTo>
                <a:cubicBezTo>
                  <a:pt x="19808" y="10419"/>
                  <a:pt x="19295" y="10286"/>
                  <a:pt x="19295" y="10120"/>
                </a:cubicBezTo>
                <a:cubicBezTo>
                  <a:pt x="19295" y="9953"/>
                  <a:pt x="19808" y="9820"/>
                  <a:pt x="20448" y="9820"/>
                </a:cubicBezTo>
                <a:cubicBezTo>
                  <a:pt x="21087" y="9820"/>
                  <a:pt x="21600" y="9953"/>
                  <a:pt x="21600" y="10120"/>
                </a:cubicBezTo>
                <a:close/>
                <a:moveTo>
                  <a:pt x="21600" y="8701"/>
                </a:moveTo>
                <a:cubicBezTo>
                  <a:pt x="21600" y="8867"/>
                  <a:pt x="21087" y="9000"/>
                  <a:pt x="20448" y="9000"/>
                </a:cubicBezTo>
                <a:cubicBezTo>
                  <a:pt x="19808" y="9000"/>
                  <a:pt x="19295" y="8867"/>
                  <a:pt x="19295" y="8701"/>
                </a:cubicBezTo>
                <a:cubicBezTo>
                  <a:pt x="19295" y="8534"/>
                  <a:pt x="19808" y="8401"/>
                  <a:pt x="20448" y="8401"/>
                </a:cubicBezTo>
                <a:cubicBezTo>
                  <a:pt x="21087" y="8401"/>
                  <a:pt x="21600" y="8534"/>
                  <a:pt x="21600" y="8701"/>
                </a:cubicBezTo>
                <a:close/>
                <a:moveTo>
                  <a:pt x="21600" y="5919"/>
                </a:moveTo>
                <a:cubicBezTo>
                  <a:pt x="21600" y="6085"/>
                  <a:pt x="21087" y="6219"/>
                  <a:pt x="20448" y="6219"/>
                </a:cubicBezTo>
                <a:cubicBezTo>
                  <a:pt x="19808" y="6219"/>
                  <a:pt x="19295" y="6085"/>
                  <a:pt x="19295" y="5919"/>
                </a:cubicBezTo>
                <a:cubicBezTo>
                  <a:pt x="19295" y="5753"/>
                  <a:pt x="19808" y="5619"/>
                  <a:pt x="20448" y="5619"/>
                </a:cubicBezTo>
                <a:cubicBezTo>
                  <a:pt x="21087" y="5619"/>
                  <a:pt x="21600" y="5753"/>
                  <a:pt x="21600" y="5919"/>
                </a:cubicBezTo>
                <a:close/>
                <a:moveTo>
                  <a:pt x="21600" y="300"/>
                </a:moveTo>
                <a:cubicBezTo>
                  <a:pt x="21600" y="466"/>
                  <a:pt x="21087" y="599"/>
                  <a:pt x="20448" y="599"/>
                </a:cubicBezTo>
                <a:cubicBezTo>
                  <a:pt x="19808" y="599"/>
                  <a:pt x="19295" y="466"/>
                  <a:pt x="19295" y="300"/>
                </a:cubicBezTo>
                <a:cubicBezTo>
                  <a:pt x="19295" y="133"/>
                  <a:pt x="19808" y="0"/>
                  <a:pt x="20448" y="0"/>
                </a:cubicBezTo>
                <a:cubicBezTo>
                  <a:pt x="21087" y="0"/>
                  <a:pt x="21600" y="133"/>
                  <a:pt x="21600" y="300"/>
                </a:cubicBezTo>
                <a:close/>
                <a:moveTo>
                  <a:pt x="21600" y="1718"/>
                </a:moveTo>
                <a:cubicBezTo>
                  <a:pt x="21600" y="1885"/>
                  <a:pt x="21087" y="2018"/>
                  <a:pt x="20448" y="2018"/>
                </a:cubicBezTo>
                <a:cubicBezTo>
                  <a:pt x="19808" y="2018"/>
                  <a:pt x="19295" y="1885"/>
                  <a:pt x="19295" y="1718"/>
                </a:cubicBezTo>
                <a:cubicBezTo>
                  <a:pt x="19295" y="1552"/>
                  <a:pt x="19808" y="1419"/>
                  <a:pt x="20448" y="1419"/>
                </a:cubicBezTo>
                <a:cubicBezTo>
                  <a:pt x="21087" y="1419"/>
                  <a:pt x="21600" y="1552"/>
                  <a:pt x="21600" y="1718"/>
                </a:cubicBezTo>
                <a:close/>
                <a:moveTo>
                  <a:pt x="21600" y="4500"/>
                </a:moveTo>
                <a:cubicBezTo>
                  <a:pt x="21600" y="4666"/>
                  <a:pt x="21087" y="4800"/>
                  <a:pt x="20448" y="4800"/>
                </a:cubicBezTo>
                <a:cubicBezTo>
                  <a:pt x="19808" y="4800"/>
                  <a:pt x="19295" y="4666"/>
                  <a:pt x="19295" y="4500"/>
                </a:cubicBezTo>
                <a:cubicBezTo>
                  <a:pt x="19295" y="4334"/>
                  <a:pt x="19808" y="4201"/>
                  <a:pt x="20448" y="4201"/>
                </a:cubicBezTo>
                <a:cubicBezTo>
                  <a:pt x="21087" y="4201"/>
                  <a:pt x="21600" y="4334"/>
                  <a:pt x="21600" y="4500"/>
                </a:cubicBezTo>
                <a:close/>
                <a:moveTo>
                  <a:pt x="21600" y="3083"/>
                </a:moveTo>
                <a:cubicBezTo>
                  <a:pt x="21600" y="3248"/>
                  <a:pt x="21087" y="3383"/>
                  <a:pt x="20448" y="3383"/>
                </a:cubicBezTo>
                <a:cubicBezTo>
                  <a:pt x="19808" y="3383"/>
                  <a:pt x="19295" y="3248"/>
                  <a:pt x="19295" y="3083"/>
                </a:cubicBezTo>
                <a:cubicBezTo>
                  <a:pt x="19295" y="2917"/>
                  <a:pt x="19808" y="2782"/>
                  <a:pt x="20448" y="2782"/>
                </a:cubicBezTo>
                <a:cubicBezTo>
                  <a:pt x="21087" y="2782"/>
                  <a:pt x="21600" y="2917"/>
                  <a:pt x="21600" y="3083"/>
                </a:cubicBezTo>
                <a:close/>
                <a:moveTo>
                  <a:pt x="21600" y="11484"/>
                </a:moveTo>
                <a:cubicBezTo>
                  <a:pt x="21600" y="11647"/>
                  <a:pt x="21087" y="11782"/>
                  <a:pt x="20448" y="11782"/>
                </a:cubicBezTo>
                <a:cubicBezTo>
                  <a:pt x="19808" y="11782"/>
                  <a:pt x="19295" y="11649"/>
                  <a:pt x="19295" y="11484"/>
                </a:cubicBezTo>
                <a:cubicBezTo>
                  <a:pt x="19295" y="11318"/>
                  <a:pt x="19808" y="11183"/>
                  <a:pt x="20448" y="11183"/>
                </a:cubicBezTo>
                <a:cubicBezTo>
                  <a:pt x="21087" y="11183"/>
                  <a:pt x="21600" y="11318"/>
                  <a:pt x="21600" y="11484"/>
                </a:cubicBezTo>
                <a:close/>
                <a:moveTo>
                  <a:pt x="21600" y="18465"/>
                </a:moveTo>
                <a:cubicBezTo>
                  <a:pt x="21600" y="18631"/>
                  <a:pt x="21087" y="18764"/>
                  <a:pt x="20448" y="18764"/>
                </a:cubicBezTo>
                <a:cubicBezTo>
                  <a:pt x="19808" y="18764"/>
                  <a:pt x="19295" y="18631"/>
                  <a:pt x="19295" y="18465"/>
                </a:cubicBezTo>
                <a:cubicBezTo>
                  <a:pt x="19295" y="18298"/>
                  <a:pt x="19808" y="18165"/>
                  <a:pt x="20448" y="18165"/>
                </a:cubicBezTo>
                <a:cubicBezTo>
                  <a:pt x="21087" y="18165"/>
                  <a:pt x="21600" y="18298"/>
                  <a:pt x="21600" y="18465"/>
                </a:cubicBezTo>
                <a:close/>
                <a:moveTo>
                  <a:pt x="21600" y="21300"/>
                </a:moveTo>
                <a:cubicBezTo>
                  <a:pt x="21600" y="21467"/>
                  <a:pt x="21087" y="21600"/>
                  <a:pt x="20448" y="21600"/>
                </a:cubicBezTo>
                <a:cubicBezTo>
                  <a:pt x="19808" y="21600"/>
                  <a:pt x="19295" y="21467"/>
                  <a:pt x="19295" y="21300"/>
                </a:cubicBezTo>
                <a:cubicBezTo>
                  <a:pt x="19295" y="21136"/>
                  <a:pt x="19808" y="21001"/>
                  <a:pt x="20448" y="21001"/>
                </a:cubicBezTo>
                <a:cubicBezTo>
                  <a:pt x="21087" y="21001"/>
                  <a:pt x="21600" y="21136"/>
                  <a:pt x="21600" y="21300"/>
                </a:cubicBezTo>
                <a:close/>
                <a:moveTo>
                  <a:pt x="21600" y="19882"/>
                </a:moveTo>
                <a:cubicBezTo>
                  <a:pt x="21600" y="20048"/>
                  <a:pt x="21087" y="20183"/>
                  <a:pt x="20448" y="20183"/>
                </a:cubicBezTo>
                <a:cubicBezTo>
                  <a:pt x="19808" y="20183"/>
                  <a:pt x="19295" y="20048"/>
                  <a:pt x="19295" y="19882"/>
                </a:cubicBezTo>
                <a:cubicBezTo>
                  <a:pt x="19295" y="19717"/>
                  <a:pt x="19808" y="19582"/>
                  <a:pt x="20448" y="19582"/>
                </a:cubicBezTo>
                <a:cubicBezTo>
                  <a:pt x="21087" y="19582"/>
                  <a:pt x="21600" y="19717"/>
                  <a:pt x="21600" y="19882"/>
                </a:cubicBezTo>
                <a:close/>
                <a:moveTo>
                  <a:pt x="21600" y="12899"/>
                </a:moveTo>
                <a:cubicBezTo>
                  <a:pt x="21600" y="13066"/>
                  <a:pt x="21087" y="13199"/>
                  <a:pt x="20448" y="13199"/>
                </a:cubicBezTo>
                <a:cubicBezTo>
                  <a:pt x="19808" y="13199"/>
                  <a:pt x="19295" y="13066"/>
                  <a:pt x="19295" y="12899"/>
                </a:cubicBezTo>
                <a:cubicBezTo>
                  <a:pt x="19295" y="12733"/>
                  <a:pt x="19808" y="12600"/>
                  <a:pt x="20448" y="12600"/>
                </a:cubicBezTo>
                <a:cubicBezTo>
                  <a:pt x="21087" y="12600"/>
                  <a:pt x="21600" y="12733"/>
                  <a:pt x="21600" y="12899"/>
                </a:cubicBezTo>
                <a:close/>
                <a:moveTo>
                  <a:pt x="21600" y="14264"/>
                </a:moveTo>
                <a:cubicBezTo>
                  <a:pt x="21600" y="14430"/>
                  <a:pt x="21087" y="14564"/>
                  <a:pt x="20448" y="14564"/>
                </a:cubicBezTo>
                <a:cubicBezTo>
                  <a:pt x="19808" y="14564"/>
                  <a:pt x="19295" y="14430"/>
                  <a:pt x="19295" y="14264"/>
                </a:cubicBezTo>
                <a:cubicBezTo>
                  <a:pt x="19295" y="14098"/>
                  <a:pt x="19808" y="13964"/>
                  <a:pt x="20448" y="13964"/>
                </a:cubicBezTo>
                <a:cubicBezTo>
                  <a:pt x="21087" y="13964"/>
                  <a:pt x="21600" y="14098"/>
                  <a:pt x="21600" y="14264"/>
                </a:cubicBezTo>
                <a:close/>
                <a:moveTo>
                  <a:pt x="21600" y="17100"/>
                </a:moveTo>
                <a:cubicBezTo>
                  <a:pt x="21600" y="17266"/>
                  <a:pt x="21087" y="17399"/>
                  <a:pt x="20448" y="17399"/>
                </a:cubicBezTo>
                <a:cubicBezTo>
                  <a:pt x="19808" y="17399"/>
                  <a:pt x="19295" y="17266"/>
                  <a:pt x="19295" y="17100"/>
                </a:cubicBezTo>
                <a:cubicBezTo>
                  <a:pt x="19295" y="16936"/>
                  <a:pt x="19808" y="16800"/>
                  <a:pt x="20448" y="16800"/>
                </a:cubicBezTo>
                <a:cubicBezTo>
                  <a:pt x="21087" y="16800"/>
                  <a:pt x="21600" y="16936"/>
                  <a:pt x="21600" y="17100"/>
                </a:cubicBezTo>
                <a:close/>
                <a:moveTo>
                  <a:pt x="8811" y="3083"/>
                </a:moveTo>
                <a:cubicBezTo>
                  <a:pt x="8811" y="3248"/>
                  <a:pt x="8291" y="3383"/>
                  <a:pt x="7659" y="3383"/>
                </a:cubicBezTo>
                <a:cubicBezTo>
                  <a:pt x="7019" y="3383"/>
                  <a:pt x="6506" y="3248"/>
                  <a:pt x="6506" y="3083"/>
                </a:cubicBezTo>
                <a:cubicBezTo>
                  <a:pt x="6506" y="2917"/>
                  <a:pt x="7019" y="2782"/>
                  <a:pt x="7659" y="2782"/>
                </a:cubicBezTo>
                <a:cubicBezTo>
                  <a:pt x="8291" y="2782"/>
                  <a:pt x="8811" y="2917"/>
                  <a:pt x="8811" y="3083"/>
                </a:cubicBezTo>
                <a:close/>
                <a:moveTo>
                  <a:pt x="2305" y="10120"/>
                </a:moveTo>
                <a:cubicBezTo>
                  <a:pt x="2305" y="10286"/>
                  <a:pt x="1792" y="10419"/>
                  <a:pt x="1152" y="10419"/>
                </a:cubicBezTo>
                <a:cubicBezTo>
                  <a:pt x="513" y="10419"/>
                  <a:pt x="0" y="10286"/>
                  <a:pt x="0" y="10120"/>
                </a:cubicBezTo>
                <a:cubicBezTo>
                  <a:pt x="0" y="9953"/>
                  <a:pt x="513" y="9820"/>
                  <a:pt x="1152" y="9820"/>
                </a:cubicBezTo>
                <a:cubicBezTo>
                  <a:pt x="1792" y="9820"/>
                  <a:pt x="2305" y="9953"/>
                  <a:pt x="2305" y="10120"/>
                </a:cubicBezTo>
                <a:close/>
                <a:moveTo>
                  <a:pt x="2305" y="12899"/>
                </a:moveTo>
                <a:cubicBezTo>
                  <a:pt x="2305" y="13066"/>
                  <a:pt x="1792" y="13199"/>
                  <a:pt x="1152" y="13199"/>
                </a:cubicBezTo>
                <a:cubicBezTo>
                  <a:pt x="513" y="13199"/>
                  <a:pt x="0" y="13066"/>
                  <a:pt x="0" y="12899"/>
                </a:cubicBezTo>
                <a:cubicBezTo>
                  <a:pt x="0" y="12733"/>
                  <a:pt x="513" y="12600"/>
                  <a:pt x="1152" y="12600"/>
                </a:cubicBezTo>
                <a:cubicBezTo>
                  <a:pt x="1792" y="12600"/>
                  <a:pt x="2305" y="12733"/>
                  <a:pt x="2305" y="12899"/>
                </a:cubicBezTo>
                <a:close/>
                <a:moveTo>
                  <a:pt x="2305" y="8701"/>
                </a:moveTo>
                <a:cubicBezTo>
                  <a:pt x="2305" y="8867"/>
                  <a:pt x="1792" y="9000"/>
                  <a:pt x="1152" y="9000"/>
                </a:cubicBezTo>
                <a:cubicBezTo>
                  <a:pt x="513" y="9000"/>
                  <a:pt x="0" y="8867"/>
                  <a:pt x="0" y="8701"/>
                </a:cubicBezTo>
                <a:cubicBezTo>
                  <a:pt x="0" y="8534"/>
                  <a:pt x="513" y="8401"/>
                  <a:pt x="1152" y="8401"/>
                </a:cubicBezTo>
                <a:cubicBezTo>
                  <a:pt x="1792" y="8401"/>
                  <a:pt x="2305" y="8534"/>
                  <a:pt x="2305" y="8701"/>
                </a:cubicBezTo>
                <a:close/>
                <a:moveTo>
                  <a:pt x="2305" y="11484"/>
                </a:moveTo>
                <a:cubicBezTo>
                  <a:pt x="2305" y="11647"/>
                  <a:pt x="1792" y="11782"/>
                  <a:pt x="1152" y="11782"/>
                </a:cubicBezTo>
                <a:cubicBezTo>
                  <a:pt x="513" y="11782"/>
                  <a:pt x="0" y="11649"/>
                  <a:pt x="0" y="11484"/>
                </a:cubicBezTo>
                <a:cubicBezTo>
                  <a:pt x="0" y="11318"/>
                  <a:pt x="513" y="11183"/>
                  <a:pt x="1152" y="11183"/>
                </a:cubicBezTo>
                <a:cubicBezTo>
                  <a:pt x="1792" y="11183"/>
                  <a:pt x="2305" y="11318"/>
                  <a:pt x="2305" y="11484"/>
                </a:cubicBezTo>
                <a:close/>
                <a:moveTo>
                  <a:pt x="2305" y="7282"/>
                </a:moveTo>
                <a:cubicBezTo>
                  <a:pt x="2305" y="7448"/>
                  <a:pt x="1792" y="7583"/>
                  <a:pt x="1152" y="7583"/>
                </a:cubicBezTo>
                <a:cubicBezTo>
                  <a:pt x="513" y="7583"/>
                  <a:pt x="0" y="7448"/>
                  <a:pt x="0" y="7282"/>
                </a:cubicBezTo>
                <a:cubicBezTo>
                  <a:pt x="0" y="7118"/>
                  <a:pt x="513" y="6982"/>
                  <a:pt x="1152" y="6982"/>
                </a:cubicBezTo>
                <a:cubicBezTo>
                  <a:pt x="1792" y="6982"/>
                  <a:pt x="2305" y="7118"/>
                  <a:pt x="2305" y="7282"/>
                </a:cubicBezTo>
                <a:close/>
                <a:moveTo>
                  <a:pt x="2305" y="3083"/>
                </a:moveTo>
                <a:cubicBezTo>
                  <a:pt x="2305" y="3248"/>
                  <a:pt x="1792" y="3383"/>
                  <a:pt x="1152" y="3383"/>
                </a:cubicBezTo>
                <a:cubicBezTo>
                  <a:pt x="513" y="3383"/>
                  <a:pt x="0" y="3248"/>
                  <a:pt x="0" y="3083"/>
                </a:cubicBezTo>
                <a:cubicBezTo>
                  <a:pt x="0" y="2917"/>
                  <a:pt x="513" y="2782"/>
                  <a:pt x="1152" y="2782"/>
                </a:cubicBezTo>
                <a:cubicBezTo>
                  <a:pt x="1792" y="2782"/>
                  <a:pt x="2305" y="2917"/>
                  <a:pt x="2305" y="3083"/>
                </a:cubicBezTo>
                <a:close/>
                <a:moveTo>
                  <a:pt x="2305" y="5919"/>
                </a:moveTo>
                <a:cubicBezTo>
                  <a:pt x="2305" y="6085"/>
                  <a:pt x="1792" y="6219"/>
                  <a:pt x="1152" y="6219"/>
                </a:cubicBezTo>
                <a:cubicBezTo>
                  <a:pt x="513" y="6219"/>
                  <a:pt x="0" y="6085"/>
                  <a:pt x="0" y="5919"/>
                </a:cubicBezTo>
                <a:cubicBezTo>
                  <a:pt x="0" y="5753"/>
                  <a:pt x="513" y="5619"/>
                  <a:pt x="1152" y="5619"/>
                </a:cubicBezTo>
                <a:cubicBezTo>
                  <a:pt x="1792" y="5619"/>
                  <a:pt x="2305" y="5753"/>
                  <a:pt x="2305" y="5919"/>
                </a:cubicBezTo>
                <a:close/>
                <a:moveTo>
                  <a:pt x="2305" y="4500"/>
                </a:moveTo>
                <a:cubicBezTo>
                  <a:pt x="2305" y="4666"/>
                  <a:pt x="1792" y="4800"/>
                  <a:pt x="1152" y="4800"/>
                </a:cubicBezTo>
                <a:cubicBezTo>
                  <a:pt x="513" y="4800"/>
                  <a:pt x="0" y="4666"/>
                  <a:pt x="0" y="4500"/>
                </a:cubicBezTo>
                <a:cubicBezTo>
                  <a:pt x="0" y="4334"/>
                  <a:pt x="513" y="4201"/>
                  <a:pt x="1152" y="4201"/>
                </a:cubicBezTo>
                <a:cubicBezTo>
                  <a:pt x="1792" y="4201"/>
                  <a:pt x="2305" y="4334"/>
                  <a:pt x="2305" y="4500"/>
                </a:cubicBezTo>
                <a:close/>
                <a:moveTo>
                  <a:pt x="2305" y="1718"/>
                </a:moveTo>
                <a:cubicBezTo>
                  <a:pt x="2305" y="1885"/>
                  <a:pt x="1792" y="2018"/>
                  <a:pt x="1152" y="2018"/>
                </a:cubicBezTo>
                <a:cubicBezTo>
                  <a:pt x="513" y="2018"/>
                  <a:pt x="0" y="1885"/>
                  <a:pt x="0" y="1718"/>
                </a:cubicBezTo>
                <a:cubicBezTo>
                  <a:pt x="0" y="1552"/>
                  <a:pt x="513" y="1419"/>
                  <a:pt x="1152" y="1419"/>
                </a:cubicBezTo>
                <a:cubicBezTo>
                  <a:pt x="1792" y="1419"/>
                  <a:pt x="2305" y="1552"/>
                  <a:pt x="2305" y="1718"/>
                </a:cubicBezTo>
                <a:close/>
                <a:moveTo>
                  <a:pt x="2305" y="21300"/>
                </a:moveTo>
                <a:cubicBezTo>
                  <a:pt x="2305" y="21467"/>
                  <a:pt x="1792" y="21600"/>
                  <a:pt x="1152" y="21600"/>
                </a:cubicBezTo>
                <a:cubicBezTo>
                  <a:pt x="513" y="21600"/>
                  <a:pt x="0" y="21467"/>
                  <a:pt x="0" y="21300"/>
                </a:cubicBezTo>
                <a:cubicBezTo>
                  <a:pt x="0" y="21136"/>
                  <a:pt x="513" y="21001"/>
                  <a:pt x="1152" y="21001"/>
                </a:cubicBezTo>
                <a:cubicBezTo>
                  <a:pt x="1792" y="21001"/>
                  <a:pt x="2305" y="21136"/>
                  <a:pt x="2305" y="21300"/>
                </a:cubicBezTo>
                <a:close/>
                <a:moveTo>
                  <a:pt x="2305" y="18465"/>
                </a:moveTo>
                <a:cubicBezTo>
                  <a:pt x="2305" y="18631"/>
                  <a:pt x="1792" y="18764"/>
                  <a:pt x="1152" y="18764"/>
                </a:cubicBezTo>
                <a:cubicBezTo>
                  <a:pt x="513" y="18764"/>
                  <a:pt x="0" y="18631"/>
                  <a:pt x="0" y="18465"/>
                </a:cubicBezTo>
                <a:cubicBezTo>
                  <a:pt x="0" y="18298"/>
                  <a:pt x="513" y="18165"/>
                  <a:pt x="1152" y="18165"/>
                </a:cubicBezTo>
                <a:cubicBezTo>
                  <a:pt x="1792" y="18165"/>
                  <a:pt x="2305" y="18298"/>
                  <a:pt x="2305" y="18465"/>
                </a:cubicBezTo>
                <a:close/>
                <a:moveTo>
                  <a:pt x="2305" y="15683"/>
                </a:moveTo>
                <a:cubicBezTo>
                  <a:pt x="2305" y="15847"/>
                  <a:pt x="1792" y="15983"/>
                  <a:pt x="1152" y="15983"/>
                </a:cubicBezTo>
                <a:cubicBezTo>
                  <a:pt x="513" y="15983"/>
                  <a:pt x="0" y="15849"/>
                  <a:pt x="0" y="15683"/>
                </a:cubicBezTo>
                <a:cubicBezTo>
                  <a:pt x="0" y="15519"/>
                  <a:pt x="513" y="15381"/>
                  <a:pt x="1152" y="15381"/>
                </a:cubicBezTo>
                <a:cubicBezTo>
                  <a:pt x="1792" y="15381"/>
                  <a:pt x="2305" y="15517"/>
                  <a:pt x="2305" y="15683"/>
                </a:cubicBezTo>
                <a:close/>
                <a:moveTo>
                  <a:pt x="2305" y="14264"/>
                </a:moveTo>
                <a:cubicBezTo>
                  <a:pt x="2305" y="14430"/>
                  <a:pt x="1792" y="14564"/>
                  <a:pt x="1152" y="14564"/>
                </a:cubicBezTo>
                <a:cubicBezTo>
                  <a:pt x="513" y="14564"/>
                  <a:pt x="0" y="14430"/>
                  <a:pt x="0" y="14264"/>
                </a:cubicBezTo>
                <a:cubicBezTo>
                  <a:pt x="0" y="14098"/>
                  <a:pt x="513" y="13964"/>
                  <a:pt x="1152" y="13964"/>
                </a:cubicBezTo>
                <a:cubicBezTo>
                  <a:pt x="1792" y="13964"/>
                  <a:pt x="2305" y="14098"/>
                  <a:pt x="2305" y="14264"/>
                </a:cubicBezTo>
                <a:close/>
                <a:moveTo>
                  <a:pt x="2305" y="17100"/>
                </a:moveTo>
                <a:cubicBezTo>
                  <a:pt x="2305" y="17266"/>
                  <a:pt x="1792" y="17399"/>
                  <a:pt x="1152" y="17399"/>
                </a:cubicBezTo>
                <a:cubicBezTo>
                  <a:pt x="513" y="17399"/>
                  <a:pt x="0" y="17266"/>
                  <a:pt x="0" y="17100"/>
                </a:cubicBezTo>
                <a:cubicBezTo>
                  <a:pt x="0" y="16936"/>
                  <a:pt x="513" y="16800"/>
                  <a:pt x="1152" y="16800"/>
                </a:cubicBezTo>
                <a:cubicBezTo>
                  <a:pt x="1792" y="16800"/>
                  <a:pt x="2305" y="16936"/>
                  <a:pt x="2305" y="17100"/>
                </a:cubicBezTo>
                <a:close/>
                <a:moveTo>
                  <a:pt x="2305" y="19882"/>
                </a:moveTo>
                <a:cubicBezTo>
                  <a:pt x="2305" y="20048"/>
                  <a:pt x="1792" y="20183"/>
                  <a:pt x="1152" y="20183"/>
                </a:cubicBezTo>
                <a:cubicBezTo>
                  <a:pt x="513" y="20183"/>
                  <a:pt x="0" y="20048"/>
                  <a:pt x="0" y="19882"/>
                </a:cubicBezTo>
                <a:cubicBezTo>
                  <a:pt x="0" y="19717"/>
                  <a:pt x="513" y="19582"/>
                  <a:pt x="1152" y="19582"/>
                </a:cubicBezTo>
                <a:cubicBezTo>
                  <a:pt x="1792" y="19582"/>
                  <a:pt x="2305" y="19717"/>
                  <a:pt x="2305" y="19882"/>
                </a:cubicBezTo>
                <a:close/>
                <a:moveTo>
                  <a:pt x="8811" y="18465"/>
                </a:moveTo>
                <a:cubicBezTo>
                  <a:pt x="8811" y="18631"/>
                  <a:pt x="8291" y="18764"/>
                  <a:pt x="7659" y="18764"/>
                </a:cubicBezTo>
                <a:cubicBezTo>
                  <a:pt x="7019" y="18764"/>
                  <a:pt x="6506" y="18631"/>
                  <a:pt x="6506" y="18465"/>
                </a:cubicBezTo>
                <a:cubicBezTo>
                  <a:pt x="6506" y="18298"/>
                  <a:pt x="7019" y="18165"/>
                  <a:pt x="7659" y="18165"/>
                </a:cubicBezTo>
                <a:cubicBezTo>
                  <a:pt x="8291" y="18165"/>
                  <a:pt x="8811" y="18298"/>
                  <a:pt x="8811" y="18465"/>
                </a:cubicBezTo>
                <a:close/>
                <a:moveTo>
                  <a:pt x="8811" y="8701"/>
                </a:moveTo>
                <a:cubicBezTo>
                  <a:pt x="8811" y="8867"/>
                  <a:pt x="8291" y="9000"/>
                  <a:pt x="7659" y="9000"/>
                </a:cubicBezTo>
                <a:cubicBezTo>
                  <a:pt x="7019" y="9000"/>
                  <a:pt x="6506" y="8867"/>
                  <a:pt x="6506" y="8701"/>
                </a:cubicBezTo>
                <a:cubicBezTo>
                  <a:pt x="6506" y="8534"/>
                  <a:pt x="7019" y="8401"/>
                  <a:pt x="7659" y="8401"/>
                </a:cubicBezTo>
                <a:cubicBezTo>
                  <a:pt x="8291" y="8401"/>
                  <a:pt x="8811" y="8534"/>
                  <a:pt x="8811" y="8701"/>
                </a:cubicBezTo>
                <a:close/>
                <a:moveTo>
                  <a:pt x="8811" y="7282"/>
                </a:moveTo>
                <a:cubicBezTo>
                  <a:pt x="8811" y="7448"/>
                  <a:pt x="8291" y="7583"/>
                  <a:pt x="7659" y="7583"/>
                </a:cubicBezTo>
                <a:cubicBezTo>
                  <a:pt x="7019" y="7583"/>
                  <a:pt x="6506" y="7448"/>
                  <a:pt x="6506" y="7282"/>
                </a:cubicBezTo>
                <a:cubicBezTo>
                  <a:pt x="6506" y="7118"/>
                  <a:pt x="7019" y="6982"/>
                  <a:pt x="7659" y="6982"/>
                </a:cubicBezTo>
                <a:cubicBezTo>
                  <a:pt x="8291" y="6982"/>
                  <a:pt x="8811" y="7118"/>
                  <a:pt x="8811" y="7282"/>
                </a:cubicBezTo>
                <a:close/>
                <a:moveTo>
                  <a:pt x="8811" y="10120"/>
                </a:moveTo>
                <a:cubicBezTo>
                  <a:pt x="8811" y="10286"/>
                  <a:pt x="8291" y="10419"/>
                  <a:pt x="7659" y="10419"/>
                </a:cubicBezTo>
                <a:cubicBezTo>
                  <a:pt x="7019" y="10419"/>
                  <a:pt x="6506" y="10286"/>
                  <a:pt x="6506" y="10120"/>
                </a:cubicBezTo>
                <a:cubicBezTo>
                  <a:pt x="6506" y="9953"/>
                  <a:pt x="7019" y="9820"/>
                  <a:pt x="7659" y="9820"/>
                </a:cubicBezTo>
                <a:cubicBezTo>
                  <a:pt x="8291" y="9820"/>
                  <a:pt x="8811" y="9953"/>
                  <a:pt x="8811" y="10120"/>
                </a:cubicBezTo>
                <a:close/>
                <a:moveTo>
                  <a:pt x="8811" y="5919"/>
                </a:moveTo>
                <a:cubicBezTo>
                  <a:pt x="8811" y="6085"/>
                  <a:pt x="8291" y="6219"/>
                  <a:pt x="7659" y="6219"/>
                </a:cubicBezTo>
                <a:cubicBezTo>
                  <a:pt x="7019" y="6219"/>
                  <a:pt x="6506" y="6085"/>
                  <a:pt x="6506" y="5919"/>
                </a:cubicBezTo>
                <a:cubicBezTo>
                  <a:pt x="6506" y="5753"/>
                  <a:pt x="7019" y="5619"/>
                  <a:pt x="7659" y="5619"/>
                </a:cubicBezTo>
                <a:cubicBezTo>
                  <a:pt x="8291" y="5619"/>
                  <a:pt x="8811" y="5753"/>
                  <a:pt x="8811" y="5919"/>
                </a:cubicBezTo>
                <a:close/>
                <a:moveTo>
                  <a:pt x="8811" y="1718"/>
                </a:moveTo>
                <a:cubicBezTo>
                  <a:pt x="8811" y="1885"/>
                  <a:pt x="8291" y="2018"/>
                  <a:pt x="7659" y="2018"/>
                </a:cubicBezTo>
                <a:cubicBezTo>
                  <a:pt x="7019" y="2018"/>
                  <a:pt x="6506" y="1885"/>
                  <a:pt x="6506" y="1718"/>
                </a:cubicBezTo>
                <a:cubicBezTo>
                  <a:pt x="6506" y="1552"/>
                  <a:pt x="7019" y="1419"/>
                  <a:pt x="7659" y="1419"/>
                </a:cubicBezTo>
                <a:cubicBezTo>
                  <a:pt x="8291" y="1419"/>
                  <a:pt x="8811" y="1552"/>
                  <a:pt x="8811" y="1718"/>
                </a:cubicBezTo>
                <a:close/>
                <a:moveTo>
                  <a:pt x="2305" y="300"/>
                </a:moveTo>
                <a:cubicBezTo>
                  <a:pt x="2305" y="466"/>
                  <a:pt x="1792" y="599"/>
                  <a:pt x="1152" y="599"/>
                </a:cubicBezTo>
                <a:cubicBezTo>
                  <a:pt x="513" y="599"/>
                  <a:pt x="0" y="466"/>
                  <a:pt x="0" y="300"/>
                </a:cubicBezTo>
                <a:cubicBezTo>
                  <a:pt x="0" y="133"/>
                  <a:pt x="513" y="0"/>
                  <a:pt x="1152" y="0"/>
                </a:cubicBezTo>
                <a:cubicBezTo>
                  <a:pt x="1792" y="0"/>
                  <a:pt x="2305" y="133"/>
                  <a:pt x="2305" y="300"/>
                </a:cubicBezTo>
                <a:close/>
                <a:moveTo>
                  <a:pt x="8811" y="4500"/>
                </a:moveTo>
                <a:cubicBezTo>
                  <a:pt x="8811" y="4666"/>
                  <a:pt x="8291" y="4800"/>
                  <a:pt x="7659" y="4800"/>
                </a:cubicBezTo>
                <a:cubicBezTo>
                  <a:pt x="7019" y="4800"/>
                  <a:pt x="6506" y="4666"/>
                  <a:pt x="6506" y="4500"/>
                </a:cubicBezTo>
                <a:cubicBezTo>
                  <a:pt x="6506" y="4334"/>
                  <a:pt x="7019" y="4201"/>
                  <a:pt x="7659" y="4201"/>
                </a:cubicBezTo>
                <a:cubicBezTo>
                  <a:pt x="8291" y="4201"/>
                  <a:pt x="8811" y="4334"/>
                  <a:pt x="8811" y="4500"/>
                </a:cubicBezTo>
                <a:close/>
                <a:moveTo>
                  <a:pt x="8811" y="11484"/>
                </a:moveTo>
                <a:cubicBezTo>
                  <a:pt x="8811" y="11647"/>
                  <a:pt x="8291" y="11782"/>
                  <a:pt x="7659" y="11782"/>
                </a:cubicBezTo>
                <a:cubicBezTo>
                  <a:pt x="7019" y="11782"/>
                  <a:pt x="6506" y="11649"/>
                  <a:pt x="6506" y="11484"/>
                </a:cubicBezTo>
                <a:cubicBezTo>
                  <a:pt x="6506" y="11318"/>
                  <a:pt x="7019" y="11183"/>
                  <a:pt x="7659" y="11183"/>
                </a:cubicBezTo>
                <a:cubicBezTo>
                  <a:pt x="8291" y="11183"/>
                  <a:pt x="8811" y="11318"/>
                  <a:pt x="8811" y="11484"/>
                </a:cubicBezTo>
                <a:close/>
                <a:moveTo>
                  <a:pt x="8811" y="17100"/>
                </a:moveTo>
                <a:cubicBezTo>
                  <a:pt x="8811" y="17266"/>
                  <a:pt x="8291" y="17399"/>
                  <a:pt x="7659" y="17399"/>
                </a:cubicBezTo>
                <a:cubicBezTo>
                  <a:pt x="7019" y="17399"/>
                  <a:pt x="6506" y="17266"/>
                  <a:pt x="6506" y="17100"/>
                </a:cubicBezTo>
                <a:cubicBezTo>
                  <a:pt x="6506" y="16936"/>
                  <a:pt x="7019" y="16800"/>
                  <a:pt x="7659" y="16800"/>
                </a:cubicBezTo>
                <a:cubicBezTo>
                  <a:pt x="8291" y="16800"/>
                  <a:pt x="8811" y="16936"/>
                  <a:pt x="8811" y="17100"/>
                </a:cubicBezTo>
                <a:close/>
                <a:moveTo>
                  <a:pt x="8811" y="21300"/>
                </a:moveTo>
                <a:cubicBezTo>
                  <a:pt x="8811" y="21467"/>
                  <a:pt x="8291" y="21600"/>
                  <a:pt x="7659" y="21600"/>
                </a:cubicBezTo>
                <a:cubicBezTo>
                  <a:pt x="7019" y="21600"/>
                  <a:pt x="6506" y="21467"/>
                  <a:pt x="6506" y="21300"/>
                </a:cubicBezTo>
                <a:cubicBezTo>
                  <a:pt x="6506" y="21136"/>
                  <a:pt x="7019" y="21001"/>
                  <a:pt x="7659" y="21001"/>
                </a:cubicBezTo>
                <a:cubicBezTo>
                  <a:pt x="8291" y="21001"/>
                  <a:pt x="8811" y="21136"/>
                  <a:pt x="8811" y="21300"/>
                </a:cubicBezTo>
                <a:close/>
                <a:moveTo>
                  <a:pt x="8811" y="19882"/>
                </a:moveTo>
                <a:cubicBezTo>
                  <a:pt x="8811" y="20048"/>
                  <a:pt x="8291" y="20183"/>
                  <a:pt x="7659" y="20183"/>
                </a:cubicBezTo>
                <a:cubicBezTo>
                  <a:pt x="7019" y="20183"/>
                  <a:pt x="6506" y="20048"/>
                  <a:pt x="6506" y="19882"/>
                </a:cubicBezTo>
                <a:cubicBezTo>
                  <a:pt x="6506" y="19717"/>
                  <a:pt x="7019" y="19582"/>
                  <a:pt x="7659" y="19582"/>
                </a:cubicBezTo>
                <a:cubicBezTo>
                  <a:pt x="8291" y="19582"/>
                  <a:pt x="8811" y="19717"/>
                  <a:pt x="8811" y="19882"/>
                </a:cubicBezTo>
                <a:close/>
                <a:moveTo>
                  <a:pt x="8811" y="12899"/>
                </a:moveTo>
                <a:cubicBezTo>
                  <a:pt x="8811" y="13066"/>
                  <a:pt x="8291" y="13199"/>
                  <a:pt x="7659" y="13199"/>
                </a:cubicBezTo>
                <a:cubicBezTo>
                  <a:pt x="7019" y="13199"/>
                  <a:pt x="6506" y="13066"/>
                  <a:pt x="6506" y="12899"/>
                </a:cubicBezTo>
                <a:cubicBezTo>
                  <a:pt x="6506" y="12733"/>
                  <a:pt x="7019" y="12600"/>
                  <a:pt x="7659" y="12600"/>
                </a:cubicBezTo>
                <a:cubicBezTo>
                  <a:pt x="8291" y="12600"/>
                  <a:pt x="8811" y="12733"/>
                  <a:pt x="8811" y="12899"/>
                </a:cubicBezTo>
                <a:close/>
                <a:moveTo>
                  <a:pt x="8811" y="15683"/>
                </a:moveTo>
                <a:cubicBezTo>
                  <a:pt x="8811" y="15847"/>
                  <a:pt x="8291" y="15983"/>
                  <a:pt x="7659" y="15983"/>
                </a:cubicBezTo>
                <a:cubicBezTo>
                  <a:pt x="7019" y="15983"/>
                  <a:pt x="6506" y="15849"/>
                  <a:pt x="6506" y="15683"/>
                </a:cubicBezTo>
                <a:cubicBezTo>
                  <a:pt x="6506" y="15519"/>
                  <a:pt x="7019" y="15381"/>
                  <a:pt x="7659" y="15381"/>
                </a:cubicBezTo>
                <a:cubicBezTo>
                  <a:pt x="8291" y="15381"/>
                  <a:pt x="8811" y="15517"/>
                  <a:pt x="8811" y="15683"/>
                </a:cubicBezTo>
                <a:close/>
                <a:moveTo>
                  <a:pt x="8811" y="300"/>
                </a:moveTo>
                <a:cubicBezTo>
                  <a:pt x="8811" y="466"/>
                  <a:pt x="8291" y="599"/>
                  <a:pt x="7659" y="599"/>
                </a:cubicBezTo>
                <a:cubicBezTo>
                  <a:pt x="7019" y="599"/>
                  <a:pt x="6506" y="466"/>
                  <a:pt x="6506" y="300"/>
                </a:cubicBezTo>
                <a:cubicBezTo>
                  <a:pt x="6506" y="133"/>
                  <a:pt x="7019" y="0"/>
                  <a:pt x="7659" y="0"/>
                </a:cubicBezTo>
                <a:cubicBezTo>
                  <a:pt x="8291" y="0"/>
                  <a:pt x="8811" y="133"/>
                  <a:pt x="8811" y="300"/>
                </a:cubicBezTo>
                <a:close/>
                <a:moveTo>
                  <a:pt x="8811" y="14264"/>
                </a:moveTo>
                <a:cubicBezTo>
                  <a:pt x="8811" y="14430"/>
                  <a:pt x="8291" y="14564"/>
                  <a:pt x="7659" y="14564"/>
                </a:cubicBezTo>
                <a:cubicBezTo>
                  <a:pt x="7019" y="14564"/>
                  <a:pt x="6506" y="14430"/>
                  <a:pt x="6506" y="14264"/>
                </a:cubicBezTo>
                <a:cubicBezTo>
                  <a:pt x="6506" y="14098"/>
                  <a:pt x="7019" y="13964"/>
                  <a:pt x="7659" y="13964"/>
                </a:cubicBezTo>
                <a:cubicBezTo>
                  <a:pt x="8291" y="13964"/>
                  <a:pt x="8811" y="14098"/>
                  <a:pt x="8811" y="14264"/>
                </a:cubicBezTo>
                <a:close/>
              </a:path>
            </a:pathLst>
          </a:custGeom>
          <a:solidFill>
            <a:srgbClr val="ECB91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37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/>
          </a:p>
        </p:txBody>
      </p:sp>
      <p:grpSp>
        <p:nvGrpSpPr>
          <p:cNvPr id="567" name="Group"/>
          <p:cNvGrpSpPr/>
          <p:nvPr/>
        </p:nvGrpSpPr>
        <p:grpSpPr>
          <a:xfrm rot="3659734">
            <a:off x="783099" y="12748463"/>
            <a:ext cx="1580008" cy="1509486"/>
            <a:chOff x="0" y="0"/>
            <a:chExt cx="1580007" cy="1509485"/>
          </a:xfrm>
        </p:grpSpPr>
        <p:sp>
          <p:nvSpPr>
            <p:cNvPr id="565" name="Google Shape;28;p3"/>
            <p:cNvSpPr/>
            <p:nvPr/>
          </p:nvSpPr>
          <p:spPr>
            <a:xfrm>
              <a:off x="0" y="213913"/>
              <a:ext cx="1295573" cy="129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E17E2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66" name="Google Shape;29;p3"/>
            <p:cNvSpPr/>
            <p:nvPr/>
          </p:nvSpPr>
          <p:spPr>
            <a:xfrm>
              <a:off x="284435" y="0"/>
              <a:ext cx="1295573" cy="1295572"/>
            </a:xfrm>
            <a:prstGeom prst="rect">
              <a:avLst/>
            </a:prstGeom>
            <a:solidFill>
              <a:srgbClr val="E17E23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570" name="Group"/>
          <p:cNvGrpSpPr/>
          <p:nvPr/>
        </p:nvGrpSpPr>
        <p:grpSpPr>
          <a:xfrm>
            <a:off x="11775840" y="5335"/>
            <a:ext cx="1609482" cy="1533307"/>
            <a:chOff x="0" y="0"/>
            <a:chExt cx="1609480" cy="1533306"/>
          </a:xfrm>
        </p:grpSpPr>
        <p:sp>
          <p:nvSpPr>
            <p:cNvPr id="568" name="Google Shape;28;p3"/>
            <p:cNvSpPr/>
            <p:nvPr/>
          </p:nvSpPr>
          <p:spPr>
            <a:xfrm>
              <a:off x="0" y="217288"/>
              <a:ext cx="1319740" cy="131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8" y="20720"/>
                  </a:moveTo>
                  <a:lnTo>
                    <a:pt x="20416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20416" y="21600"/>
                  </a:lnTo>
                  <a:lnTo>
                    <a:pt x="20708" y="20720"/>
                  </a:lnTo>
                  <a:lnTo>
                    <a:pt x="20708" y="754"/>
                  </a:lnTo>
                  <a:lnTo>
                    <a:pt x="908" y="754"/>
                  </a:lnTo>
                  <a:lnTo>
                    <a:pt x="908" y="20720"/>
                  </a:lnTo>
                  <a:lnTo>
                    <a:pt x="20708" y="20720"/>
                  </a:lnTo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69" name="Google Shape;29;p3"/>
            <p:cNvSpPr/>
            <p:nvPr/>
          </p:nvSpPr>
          <p:spPr>
            <a:xfrm>
              <a:off x="289740" y="0"/>
              <a:ext cx="1319741" cy="1316018"/>
            </a:xfrm>
            <a:prstGeom prst="rect">
              <a:avLst/>
            </a:pr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  <p:grpSp>
        <p:nvGrpSpPr>
          <p:cNvPr id="573" name="Group"/>
          <p:cNvGrpSpPr/>
          <p:nvPr/>
        </p:nvGrpSpPr>
        <p:grpSpPr>
          <a:xfrm rot="10800000">
            <a:off x="21059695" y="12667102"/>
            <a:ext cx="2199459" cy="2591743"/>
            <a:chOff x="0" y="0"/>
            <a:chExt cx="2199458" cy="2591741"/>
          </a:xfrm>
        </p:grpSpPr>
        <p:sp>
          <p:nvSpPr>
            <p:cNvPr id="571" name="Google Shape;26;p3"/>
            <p:cNvSpPr/>
            <p:nvPr/>
          </p:nvSpPr>
          <p:spPr>
            <a:xfrm>
              <a:off x="0" y="236879"/>
              <a:ext cx="1988230" cy="235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6" y="2658"/>
                  </a:moveTo>
                  <a:lnTo>
                    <a:pt x="1156" y="20536"/>
                  </a:lnTo>
                  <a:lnTo>
                    <a:pt x="19084" y="20536"/>
                  </a:lnTo>
                  <a:lnTo>
                    <a:pt x="1156" y="2658"/>
                  </a:lnTo>
                  <a:close/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B7F8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  <p:sp>
          <p:nvSpPr>
            <p:cNvPr id="572" name="Google Shape;27;p3"/>
            <p:cNvSpPr/>
            <p:nvPr/>
          </p:nvSpPr>
          <p:spPr>
            <a:xfrm>
              <a:off x="384738" y="0"/>
              <a:ext cx="1814721" cy="214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solidFill>
              <a:srgbClr val="1B7F8D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93000"/>
                </a:lnSpc>
                <a:defRPr sz="18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434343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C516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300" b="0" i="0" u="none" strike="noStrike" cap="none" spc="0" normalizeH="0" baseline="0">
            <a:ln>
              <a:noFill/>
            </a:ln>
            <a:solidFill>
              <a:srgbClr val="434343"/>
            </a:solidFill>
            <a:effectLst/>
            <a:uFillTx/>
            <a:latin typeface="Open Sans Regular"/>
            <a:ea typeface="Open Sans Regular"/>
            <a:cs typeface="Open Sans Regular"/>
            <a:sym typeface="Open Sa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C516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300" b="0" i="0" u="none" strike="noStrike" cap="none" spc="0" normalizeH="0" baseline="0">
            <a:ln>
              <a:noFill/>
            </a:ln>
            <a:solidFill>
              <a:srgbClr val="434343"/>
            </a:solidFill>
            <a:effectLst/>
            <a:uFillTx/>
            <a:latin typeface="Open Sans Regular"/>
            <a:ea typeface="Open Sans Regular"/>
            <a:cs typeface="Open Sans Regular"/>
            <a:sym typeface="Open Sa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3258</Words>
  <Application>Microsoft Macintosh PowerPoint</Application>
  <PresentationFormat>Custom</PresentationFormat>
  <Paragraphs>278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Helvetica Neue</vt:lpstr>
      <vt:lpstr>Montserrat Black</vt:lpstr>
      <vt:lpstr>Montserrat-Bold</vt:lpstr>
      <vt:lpstr>Open Sans Regular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3</cp:revision>
  <dcterms:modified xsi:type="dcterms:W3CDTF">2021-03-11T14:20:00Z</dcterms:modified>
</cp:coreProperties>
</file>