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13717575" cx="24385575"/>
  <p:notesSz cx="6797675" cy="9928225"/>
  <p:embeddedFontLst>
    <p:embeddedFont>
      <p:font typeface="Tahoma"/>
      <p:regular r:id="rId39"/>
      <p:bold r:id="rId40"/>
    </p:embeddedFont>
    <p:embeddedFont>
      <p:font typeface="Questrial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2" roundtripDataSignature="AMtx7mhF75TS/aPFjqdV/ePOaNltyE5X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Questrial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Tahoma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2" name="Google Shape;602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4" name="Google Shape;664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8" name="Google Shape;708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7" name="Google Shape;757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8" name="Google Shape;758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5" name="Google Shape;805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3" name="Google Shape;853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4" name="Google Shape;854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" name="Google Shape;904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5" name="Google Shape;905;p1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6" name="Google Shape;966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7" name="Google Shape;967;p1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6" name="Google Shape;986;p1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" name="Google Shape;1004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5" name="Google Shape;1005;p2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3" name="Google Shape;1043;p2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0" name="Google Shape;1080;p2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9" name="Google Shape;1099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0" name="Google Shape;1100;p2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2" name="Google Shape;1142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3" name="Google Shape;1143;p2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6" name="Google Shape;1186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7" name="Google Shape;1187;p2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4" name="Google Shape;1194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6" name="Google Shape;1256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7" name="Google Shape;1317;p2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3" name="Google Shape;1383;p2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9" name="Google Shape;1469;p3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3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9" name="Google Shape;1519;p3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3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1" name="Google Shape;1571;p3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43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44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4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45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 txBox="1"/>
          <p:nvPr>
            <p:ph type="ctrTitle"/>
          </p:nvPr>
        </p:nvSpPr>
        <p:spPr>
          <a:xfrm>
            <a:off x="1828800" y="4260850"/>
            <a:ext cx="20727988" cy="294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7"/>
          <p:cNvSpPr txBox="1"/>
          <p:nvPr>
            <p:ph idx="1" type="subTitle"/>
          </p:nvPr>
        </p:nvSpPr>
        <p:spPr>
          <a:xfrm>
            <a:off x="3657600" y="7773988"/>
            <a:ext cx="17070388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4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8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9"/>
          <p:cNvSpPr txBox="1"/>
          <p:nvPr>
            <p:ph type="title"/>
          </p:nvPr>
        </p:nvSpPr>
        <p:spPr>
          <a:xfrm>
            <a:off x="1925638" y="8815388"/>
            <a:ext cx="20727987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9"/>
          <p:cNvSpPr txBox="1"/>
          <p:nvPr>
            <p:ph idx="1" type="body"/>
          </p:nvPr>
        </p:nvSpPr>
        <p:spPr>
          <a:xfrm>
            <a:off x="1925638" y="5813425"/>
            <a:ext cx="20727987" cy="300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0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0"/>
          <p:cNvSpPr txBox="1"/>
          <p:nvPr>
            <p:ph idx="1" type="body"/>
          </p:nvPr>
        </p:nvSpPr>
        <p:spPr>
          <a:xfrm>
            <a:off x="1219200" y="3200400"/>
            <a:ext cx="108966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50"/>
          <p:cNvSpPr txBox="1"/>
          <p:nvPr>
            <p:ph idx="2" type="body"/>
          </p:nvPr>
        </p:nvSpPr>
        <p:spPr>
          <a:xfrm>
            <a:off x="12268200" y="3200400"/>
            <a:ext cx="10898188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50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0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0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1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51"/>
          <p:cNvSpPr txBox="1"/>
          <p:nvPr>
            <p:ph idx="2" type="body"/>
          </p:nvPr>
        </p:nvSpPr>
        <p:spPr>
          <a:xfrm>
            <a:off x="1219200" y="4349750"/>
            <a:ext cx="10774363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51"/>
          <p:cNvSpPr txBox="1"/>
          <p:nvPr>
            <p:ph idx="3" type="body"/>
          </p:nvPr>
        </p:nvSpPr>
        <p:spPr>
          <a:xfrm>
            <a:off x="12387263" y="3070225"/>
            <a:ext cx="10779125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51"/>
          <p:cNvSpPr txBox="1"/>
          <p:nvPr>
            <p:ph idx="4" type="body"/>
          </p:nvPr>
        </p:nvSpPr>
        <p:spPr>
          <a:xfrm>
            <a:off x="12387263" y="4349750"/>
            <a:ext cx="10779125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51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1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1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2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2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2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2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3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/>
          <p:nvPr>
            <p:ph type="title"/>
          </p:nvPr>
        </p:nvSpPr>
        <p:spPr>
          <a:xfrm>
            <a:off x="1219200" y="546100"/>
            <a:ext cx="802322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>
            <a:off x="9534525" y="546100"/>
            <a:ext cx="13631863" cy="1170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54"/>
          <p:cNvSpPr txBox="1"/>
          <p:nvPr>
            <p:ph idx="2" type="body"/>
          </p:nvPr>
        </p:nvSpPr>
        <p:spPr>
          <a:xfrm>
            <a:off x="1219200" y="2870200"/>
            <a:ext cx="8023225" cy="938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5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/>
          <p:nvPr>
            <p:ph type="title"/>
          </p:nvPr>
        </p:nvSpPr>
        <p:spPr>
          <a:xfrm>
            <a:off x="4779963" y="9602788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5"/>
          <p:cNvSpPr/>
          <p:nvPr>
            <p:ph idx="2" type="pic"/>
          </p:nvPr>
        </p:nvSpPr>
        <p:spPr>
          <a:xfrm>
            <a:off x="4779963" y="1225550"/>
            <a:ext cx="14630400" cy="823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5"/>
          <p:cNvSpPr txBox="1"/>
          <p:nvPr>
            <p:ph idx="1" type="body"/>
          </p:nvPr>
        </p:nvSpPr>
        <p:spPr>
          <a:xfrm>
            <a:off x="4779963" y="10736263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5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6"/>
          <p:cNvSpPr txBox="1"/>
          <p:nvPr>
            <p:ph idx="1" type="body"/>
          </p:nvPr>
        </p:nvSpPr>
        <p:spPr>
          <a:xfrm rot="5400000">
            <a:off x="7666037" y="-3246437"/>
            <a:ext cx="9053513" cy="2194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7"/>
          <p:cNvSpPr txBox="1"/>
          <p:nvPr>
            <p:ph type="title"/>
          </p:nvPr>
        </p:nvSpPr>
        <p:spPr>
          <a:xfrm rot="5400000">
            <a:off x="14570869" y="3658394"/>
            <a:ext cx="117046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7"/>
          <p:cNvSpPr txBox="1"/>
          <p:nvPr>
            <p:ph idx="1" type="body"/>
          </p:nvPr>
        </p:nvSpPr>
        <p:spPr>
          <a:xfrm rot="5400000">
            <a:off x="3521074" y="-1752600"/>
            <a:ext cx="11704638" cy="16308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7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0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1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42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2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8353" y="137820"/>
            <a:ext cx="24387049" cy="1428918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" name="Google Shape;11;p33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33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3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3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46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7.png"/><Relationship Id="rId11" Type="http://schemas.openxmlformats.org/officeDocument/2006/relationships/image" Target="../media/image127.png"/><Relationship Id="rId10" Type="http://schemas.openxmlformats.org/officeDocument/2006/relationships/image" Target="../media/image120.png"/><Relationship Id="rId21" Type="http://schemas.openxmlformats.org/officeDocument/2006/relationships/image" Target="../media/image131.png"/><Relationship Id="rId13" Type="http://schemas.openxmlformats.org/officeDocument/2006/relationships/image" Target="../media/image128.png"/><Relationship Id="rId1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4.png"/><Relationship Id="rId4" Type="http://schemas.openxmlformats.org/officeDocument/2006/relationships/image" Target="../media/image114.png"/><Relationship Id="rId9" Type="http://schemas.openxmlformats.org/officeDocument/2006/relationships/image" Target="../media/image123.png"/><Relationship Id="rId15" Type="http://schemas.openxmlformats.org/officeDocument/2006/relationships/image" Target="../media/image129.png"/><Relationship Id="rId14" Type="http://schemas.openxmlformats.org/officeDocument/2006/relationships/image" Target="../media/image126.png"/><Relationship Id="rId17" Type="http://schemas.openxmlformats.org/officeDocument/2006/relationships/image" Target="../media/image139.png"/><Relationship Id="rId16" Type="http://schemas.openxmlformats.org/officeDocument/2006/relationships/image" Target="../media/image130.png"/><Relationship Id="rId5" Type="http://schemas.openxmlformats.org/officeDocument/2006/relationships/image" Target="../media/image115.png"/><Relationship Id="rId19" Type="http://schemas.openxmlformats.org/officeDocument/2006/relationships/image" Target="../media/image132.png"/><Relationship Id="rId6" Type="http://schemas.openxmlformats.org/officeDocument/2006/relationships/image" Target="../media/image121.png"/><Relationship Id="rId18" Type="http://schemas.openxmlformats.org/officeDocument/2006/relationships/image" Target="../media/image133.png"/><Relationship Id="rId7" Type="http://schemas.openxmlformats.org/officeDocument/2006/relationships/image" Target="../media/image116.png"/><Relationship Id="rId8" Type="http://schemas.openxmlformats.org/officeDocument/2006/relationships/image" Target="../media/image119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6.png"/><Relationship Id="rId22" Type="http://schemas.openxmlformats.org/officeDocument/2006/relationships/image" Target="../media/image154.png"/><Relationship Id="rId21" Type="http://schemas.openxmlformats.org/officeDocument/2006/relationships/image" Target="../media/image150.png"/><Relationship Id="rId24" Type="http://schemas.openxmlformats.org/officeDocument/2006/relationships/image" Target="../media/image155.png"/><Relationship Id="rId23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4.png"/><Relationship Id="rId4" Type="http://schemas.openxmlformats.org/officeDocument/2006/relationships/image" Target="../media/image114.png"/><Relationship Id="rId9" Type="http://schemas.openxmlformats.org/officeDocument/2006/relationships/image" Target="../media/image175.png"/><Relationship Id="rId26" Type="http://schemas.openxmlformats.org/officeDocument/2006/relationships/image" Target="../media/image167.png"/><Relationship Id="rId25" Type="http://schemas.openxmlformats.org/officeDocument/2006/relationships/image" Target="../media/image151.png"/><Relationship Id="rId28" Type="http://schemas.openxmlformats.org/officeDocument/2006/relationships/image" Target="../media/image152.png"/><Relationship Id="rId27" Type="http://schemas.openxmlformats.org/officeDocument/2006/relationships/image" Target="../media/image153.png"/><Relationship Id="rId5" Type="http://schemas.openxmlformats.org/officeDocument/2006/relationships/image" Target="../media/image134.png"/><Relationship Id="rId6" Type="http://schemas.openxmlformats.org/officeDocument/2006/relationships/image" Target="../media/image144.png"/><Relationship Id="rId29" Type="http://schemas.openxmlformats.org/officeDocument/2006/relationships/image" Target="../media/image156.png"/><Relationship Id="rId7" Type="http://schemas.openxmlformats.org/officeDocument/2006/relationships/image" Target="../media/image136.png"/><Relationship Id="rId8" Type="http://schemas.openxmlformats.org/officeDocument/2006/relationships/image" Target="../media/image135.png"/><Relationship Id="rId30" Type="http://schemas.openxmlformats.org/officeDocument/2006/relationships/image" Target="../media/image169.png"/><Relationship Id="rId11" Type="http://schemas.openxmlformats.org/officeDocument/2006/relationships/image" Target="../media/image141.png"/><Relationship Id="rId10" Type="http://schemas.openxmlformats.org/officeDocument/2006/relationships/image" Target="../media/image140.png"/><Relationship Id="rId13" Type="http://schemas.openxmlformats.org/officeDocument/2006/relationships/image" Target="../media/image142.png"/><Relationship Id="rId12" Type="http://schemas.openxmlformats.org/officeDocument/2006/relationships/image" Target="../media/image148.png"/><Relationship Id="rId15" Type="http://schemas.openxmlformats.org/officeDocument/2006/relationships/image" Target="../media/image143.png"/><Relationship Id="rId14" Type="http://schemas.openxmlformats.org/officeDocument/2006/relationships/image" Target="../media/image147.png"/><Relationship Id="rId17" Type="http://schemas.openxmlformats.org/officeDocument/2006/relationships/image" Target="../media/image111.png"/><Relationship Id="rId16" Type="http://schemas.openxmlformats.org/officeDocument/2006/relationships/image" Target="../media/image403.png"/><Relationship Id="rId19" Type="http://schemas.openxmlformats.org/officeDocument/2006/relationships/image" Target="../media/image145.png"/><Relationship Id="rId18" Type="http://schemas.openxmlformats.org/officeDocument/2006/relationships/image" Target="../media/image1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7.png"/><Relationship Id="rId4" Type="http://schemas.openxmlformats.org/officeDocument/2006/relationships/image" Target="../media/image161.png"/><Relationship Id="rId9" Type="http://schemas.openxmlformats.org/officeDocument/2006/relationships/image" Target="../media/image163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8.png"/><Relationship Id="rId8" Type="http://schemas.openxmlformats.org/officeDocument/2006/relationships/image" Target="../media/image158.png"/><Relationship Id="rId11" Type="http://schemas.openxmlformats.org/officeDocument/2006/relationships/image" Target="../media/image164.png"/><Relationship Id="rId10" Type="http://schemas.openxmlformats.org/officeDocument/2006/relationships/image" Target="../media/image170.png"/><Relationship Id="rId12" Type="http://schemas.openxmlformats.org/officeDocument/2006/relationships/image" Target="../media/image16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6.png"/><Relationship Id="rId4" Type="http://schemas.openxmlformats.org/officeDocument/2006/relationships/image" Target="../media/image161.png"/><Relationship Id="rId9" Type="http://schemas.openxmlformats.org/officeDocument/2006/relationships/image" Target="../media/image181.png"/><Relationship Id="rId5" Type="http://schemas.openxmlformats.org/officeDocument/2006/relationships/image" Target="../media/image180.png"/><Relationship Id="rId6" Type="http://schemas.openxmlformats.org/officeDocument/2006/relationships/image" Target="../media/image178.png"/><Relationship Id="rId7" Type="http://schemas.openxmlformats.org/officeDocument/2006/relationships/image" Target="../media/image173.png"/><Relationship Id="rId8" Type="http://schemas.openxmlformats.org/officeDocument/2006/relationships/image" Target="../media/image171.png"/><Relationship Id="rId11" Type="http://schemas.openxmlformats.org/officeDocument/2006/relationships/image" Target="../media/image174.png"/><Relationship Id="rId10" Type="http://schemas.openxmlformats.org/officeDocument/2006/relationships/image" Target="../media/image172.png"/><Relationship Id="rId13" Type="http://schemas.openxmlformats.org/officeDocument/2006/relationships/image" Target="../media/image176.png"/><Relationship Id="rId12" Type="http://schemas.openxmlformats.org/officeDocument/2006/relationships/image" Target="../media/image190.png"/><Relationship Id="rId15" Type="http://schemas.openxmlformats.org/officeDocument/2006/relationships/image" Target="../media/image182.png"/><Relationship Id="rId14" Type="http://schemas.openxmlformats.org/officeDocument/2006/relationships/image" Target="../media/image132.png"/><Relationship Id="rId17" Type="http://schemas.openxmlformats.org/officeDocument/2006/relationships/image" Target="../media/image189.png"/><Relationship Id="rId16" Type="http://schemas.openxmlformats.org/officeDocument/2006/relationships/image" Target="../media/image179.png"/><Relationship Id="rId18" Type="http://schemas.openxmlformats.org/officeDocument/2006/relationships/image" Target="../media/image18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7.png"/><Relationship Id="rId4" Type="http://schemas.openxmlformats.org/officeDocument/2006/relationships/image" Target="../media/image161.png"/><Relationship Id="rId9" Type="http://schemas.openxmlformats.org/officeDocument/2006/relationships/image" Target="../media/image188.png"/><Relationship Id="rId5" Type="http://schemas.openxmlformats.org/officeDocument/2006/relationships/image" Target="../media/image192.png"/><Relationship Id="rId6" Type="http://schemas.openxmlformats.org/officeDocument/2006/relationships/image" Target="../media/image184.png"/><Relationship Id="rId7" Type="http://schemas.openxmlformats.org/officeDocument/2006/relationships/image" Target="../media/image186.png"/><Relationship Id="rId8" Type="http://schemas.openxmlformats.org/officeDocument/2006/relationships/image" Target="../media/image185.png"/><Relationship Id="rId11" Type="http://schemas.openxmlformats.org/officeDocument/2006/relationships/image" Target="../media/image212.png"/><Relationship Id="rId10" Type="http://schemas.openxmlformats.org/officeDocument/2006/relationships/image" Target="../media/image187.png"/><Relationship Id="rId13" Type="http://schemas.openxmlformats.org/officeDocument/2006/relationships/image" Target="../media/image200.png"/><Relationship Id="rId12" Type="http://schemas.openxmlformats.org/officeDocument/2006/relationships/image" Target="../media/image193.png"/><Relationship Id="rId15" Type="http://schemas.openxmlformats.org/officeDocument/2006/relationships/image" Target="../media/image195.png"/><Relationship Id="rId14" Type="http://schemas.openxmlformats.org/officeDocument/2006/relationships/image" Target="../media/image19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7.png"/><Relationship Id="rId4" Type="http://schemas.openxmlformats.org/officeDocument/2006/relationships/image" Target="../media/image161.png"/><Relationship Id="rId9" Type="http://schemas.openxmlformats.org/officeDocument/2006/relationships/image" Target="../media/image188.png"/><Relationship Id="rId5" Type="http://schemas.openxmlformats.org/officeDocument/2006/relationships/image" Target="../media/image197.png"/><Relationship Id="rId6" Type="http://schemas.openxmlformats.org/officeDocument/2006/relationships/image" Target="../media/image209.png"/><Relationship Id="rId7" Type="http://schemas.openxmlformats.org/officeDocument/2006/relationships/image" Target="../media/image196.png"/><Relationship Id="rId8" Type="http://schemas.openxmlformats.org/officeDocument/2006/relationships/image" Target="../media/image185.png"/><Relationship Id="rId11" Type="http://schemas.openxmlformats.org/officeDocument/2006/relationships/image" Target="../media/image198.png"/><Relationship Id="rId10" Type="http://schemas.openxmlformats.org/officeDocument/2006/relationships/image" Target="../media/image187.png"/><Relationship Id="rId13" Type="http://schemas.openxmlformats.org/officeDocument/2006/relationships/image" Target="../media/image202.png"/><Relationship Id="rId12" Type="http://schemas.openxmlformats.org/officeDocument/2006/relationships/image" Target="../media/image193.png"/><Relationship Id="rId15" Type="http://schemas.openxmlformats.org/officeDocument/2006/relationships/image" Target="../media/image199.png"/><Relationship Id="rId14" Type="http://schemas.openxmlformats.org/officeDocument/2006/relationships/image" Target="../media/image201.png"/><Relationship Id="rId16" Type="http://schemas.openxmlformats.org/officeDocument/2006/relationships/image" Target="../media/image214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5.png"/><Relationship Id="rId4" Type="http://schemas.openxmlformats.org/officeDocument/2006/relationships/image" Target="../media/image161.png"/><Relationship Id="rId9" Type="http://schemas.openxmlformats.org/officeDocument/2006/relationships/image" Target="../media/image216.png"/><Relationship Id="rId5" Type="http://schemas.openxmlformats.org/officeDocument/2006/relationships/image" Target="../media/image204.png"/><Relationship Id="rId6" Type="http://schemas.openxmlformats.org/officeDocument/2006/relationships/image" Target="../media/image203.png"/><Relationship Id="rId7" Type="http://schemas.openxmlformats.org/officeDocument/2006/relationships/image" Target="../media/image206.png"/><Relationship Id="rId8" Type="http://schemas.openxmlformats.org/officeDocument/2006/relationships/image" Target="../media/image232.png"/><Relationship Id="rId11" Type="http://schemas.openxmlformats.org/officeDocument/2006/relationships/image" Target="../media/image207.png"/><Relationship Id="rId10" Type="http://schemas.openxmlformats.org/officeDocument/2006/relationships/image" Target="../media/image208.png"/><Relationship Id="rId13" Type="http://schemas.openxmlformats.org/officeDocument/2006/relationships/image" Target="../media/image213.png"/><Relationship Id="rId12" Type="http://schemas.openxmlformats.org/officeDocument/2006/relationships/image" Target="../media/image210.png"/><Relationship Id="rId15" Type="http://schemas.openxmlformats.org/officeDocument/2006/relationships/image" Target="../media/image220.png"/><Relationship Id="rId14" Type="http://schemas.openxmlformats.org/officeDocument/2006/relationships/image" Target="../media/image222.png"/><Relationship Id="rId17" Type="http://schemas.openxmlformats.org/officeDocument/2006/relationships/image" Target="../media/image211.png"/><Relationship Id="rId16" Type="http://schemas.openxmlformats.org/officeDocument/2006/relationships/image" Target="../media/image235.png"/><Relationship Id="rId19" Type="http://schemas.openxmlformats.org/officeDocument/2006/relationships/image" Target="../media/image111.png"/><Relationship Id="rId18" Type="http://schemas.openxmlformats.org/officeDocument/2006/relationships/image" Target="../media/image223.pn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0.png"/><Relationship Id="rId22" Type="http://schemas.openxmlformats.org/officeDocument/2006/relationships/image" Target="../media/image247.png"/><Relationship Id="rId21" Type="http://schemas.openxmlformats.org/officeDocument/2006/relationships/image" Target="../media/image234.png"/><Relationship Id="rId24" Type="http://schemas.openxmlformats.org/officeDocument/2006/relationships/image" Target="../media/image191.png"/><Relationship Id="rId23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5.png"/><Relationship Id="rId4" Type="http://schemas.openxmlformats.org/officeDocument/2006/relationships/image" Target="../media/image161.png"/><Relationship Id="rId9" Type="http://schemas.openxmlformats.org/officeDocument/2006/relationships/image" Target="../media/image219.png"/><Relationship Id="rId26" Type="http://schemas.openxmlformats.org/officeDocument/2006/relationships/image" Target="../media/image237.png"/><Relationship Id="rId25" Type="http://schemas.openxmlformats.org/officeDocument/2006/relationships/image" Target="../media/image245.png"/><Relationship Id="rId28" Type="http://schemas.openxmlformats.org/officeDocument/2006/relationships/image" Target="../media/image242.png"/><Relationship Id="rId27" Type="http://schemas.openxmlformats.org/officeDocument/2006/relationships/image" Target="../media/image239.png"/><Relationship Id="rId5" Type="http://schemas.openxmlformats.org/officeDocument/2006/relationships/image" Target="../media/image226.png"/><Relationship Id="rId6" Type="http://schemas.openxmlformats.org/officeDocument/2006/relationships/image" Target="../media/image215.png"/><Relationship Id="rId29" Type="http://schemas.openxmlformats.org/officeDocument/2006/relationships/image" Target="../media/image240.png"/><Relationship Id="rId7" Type="http://schemas.openxmlformats.org/officeDocument/2006/relationships/image" Target="../media/image217.png"/><Relationship Id="rId8" Type="http://schemas.openxmlformats.org/officeDocument/2006/relationships/image" Target="../media/image221.png"/><Relationship Id="rId31" Type="http://schemas.openxmlformats.org/officeDocument/2006/relationships/image" Target="../media/image256.png"/><Relationship Id="rId30" Type="http://schemas.openxmlformats.org/officeDocument/2006/relationships/image" Target="../media/image246.png"/><Relationship Id="rId11" Type="http://schemas.openxmlformats.org/officeDocument/2006/relationships/image" Target="../media/image227.png"/><Relationship Id="rId10" Type="http://schemas.openxmlformats.org/officeDocument/2006/relationships/image" Target="../media/image218.png"/><Relationship Id="rId13" Type="http://schemas.openxmlformats.org/officeDocument/2006/relationships/image" Target="../media/image238.png"/><Relationship Id="rId12" Type="http://schemas.openxmlformats.org/officeDocument/2006/relationships/image" Target="../media/image236.png"/><Relationship Id="rId15" Type="http://schemas.openxmlformats.org/officeDocument/2006/relationships/image" Target="../media/image225.png"/><Relationship Id="rId14" Type="http://schemas.openxmlformats.org/officeDocument/2006/relationships/image" Target="../media/image411.png"/><Relationship Id="rId17" Type="http://schemas.openxmlformats.org/officeDocument/2006/relationships/image" Target="../media/image228.png"/><Relationship Id="rId16" Type="http://schemas.openxmlformats.org/officeDocument/2006/relationships/image" Target="../media/image231.png"/><Relationship Id="rId19" Type="http://schemas.openxmlformats.org/officeDocument/2006/relationships/image" Target="../media/image233.png"/><Relationship Id="rId18" Type="http://schemas.openxmlformats.org/officeDocument/2006/relationships/image" Target="../media/image2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1.png"/><Relationship Id="rId4" Type="http://schemas.openxmlformats.org/officeDocument/2006/relationships/image" Target="../media/image248.png"/><Relationship Id="rId5" Type="http://schemas.openxmlformats.org/officeDocument/2006/relationships/image" Target="../media/image2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5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9.png"/><Relationship Id="rId4" Type="http://schemas.openxmlformats.org/officeDocument/2006/relationships/image" Target="../media/image161.png"/><Relationship Id="rId9" Type="http://schemas.openxmlformats.org/officeDocument/2006/relationships/image" Target="../media/image255.png"/><Relationship Id="rId5" Type="http://schemas.openxmlformats.org/officeDocument/2006/relationships/image" Target="../media/image253.png"/><Relationship Id="rId6" Type="http://schemas.openxmlformats.org/officeDocument/2006/relationships/image" Target="../media/image250.png"/><Relationship Id="rId7" Type="http://schemas.openxmlformats.org/officeDocument/2006/relationships/image" Target="../media/image262.png"/><Relationship Id="rId8" Type="http://schemas.openxmlformats.org/officeDocument/2006/relationships/image" Target="../media/image264.png"/><Relationship Id="rId10" Type="http://schemas.openxmlformats.org/officeDocument/2006/relationships/image" Target="../media/image2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5.png"/><Relationship Id="rId4" Type="http://schemas.openxmlformats.org/officeDocument/2006/relationships/image" Target="../media/image257.png"/><Relationship Id="rId9" Type="http://schemas.openxmlformats.org/officeDocument/2006/relationships/image" Target="../media/image269.png"/><Relationship Id="rId5" Type="http://schemas.openxmlformats.org/officeDocument/2006/relationships/image" Target="../media/image258.png"/><Relationship Id="rId6" Type="http://schemas.openxmlformats.org/officeDocument/2006/relationships/image" Target="../media/image260.png"/><Relationship Id="rId7" Type="http://schemas.openxmlformats.org/officeDocument/2006/relationships/image" Target="../media/image259.png"/><Relationship Id="rId8" Type="http://schemas.openxmlformats.org/officeDocument/2006/relationships/image" Target="../media/image40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1.png"/><Relationship Id="rId4" Type="http://schemas.openxmlformats.org/officeDocument/2006/relationships/image" Target="../media/image263.png"/><Relationship Id="rId5" Type="http://schemas.openxmlformats.org/officeDocument/2006/relationships/image" Target="../media/image261.png"/><Relationship Id="rId6" Type="http://schemas.openxmlformats.org/officeDocument/2006/relationships/image" Target="../media/image28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6.png"/><Relationship Id="rId4" Type="http://schemas.openxmlformats.org/officeDocument/2006/relationships/image" Target="../media/image267.png"/><Relationship Id="rId9" Type="http://schemas.openxmlformats.org/officeDocument/2006/relationships/image" Target="../media/image280.png"/><Relationship Id="rId5" Type="http://schemas.openxmlformats.org/officeDocument/2006/relationships/image" Target="../media/image268.png"/><Relationship Id="rId6" Type="http://schemas.openxmlformats.org/officeDocument/2006/relationships/image" Target="../media/image270.png"/><Relationship Id="rId7" Type="http://schemas.openxmlformats.org/officeDocument/2006/relationships/image" Target="../media/image290.png"/><Relationship Id="rId8" Type="http://schemas.openxmlformats.org/officeDocument/2006/relationships/image" Target="../media/image272.png"/><Relationship Id="rId11" Type="http://schemas.openxmlformats.org/officeDocument/2006/relationships/image" Target="../media/image274.png"/><Relationship Id="rId10" Type="http://schemas.openxmlformats.org/officeDocument/2006/relationships/image" Target="../media/image273.png"/><Relationship Id="rId13" Type="http://schemas.openxmlformats.org/officeDocument/2006/relationships/image" Target="../media/image283.png"/><Relationship Id="rId12" Type="http://schemas.openxmlformats.org/officeDocument/2006/relationships/image" Target="../media/image286.png"/><Relationship Id="rId14" Type="http://schemas.openxmlformats.org/officeDocument/2006/relationships/image" Target="../media/image27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5.png"/><Relationship Id="rId4" Type="http://schemas.openxmlformats.org/officeDocument/2006/relationships/image" Target="../media/image278.png"/><Relationship Id="rId9" Type="http://schemas.openxmlformats.org/officeDocument/2006/relationships/image" Target="../media/image292.png"/><Relationship Id="rId5" Type="http://schemas.openxmlformats.org/officeDocument/2006/relationships/image" Target="../media/image409.png"/><Relationship Id="rId6" Type="http://schemas.openxmlformats.org/officeDocument/2006/relationships/image" Target="../media/image277.png"/><Relationship Id="rId7" Type="http://schemas.openxmlformats.org/officeDocument/2006/relationships/image" Target="../media/image279.png"/><Relationship Id="rId8" Type="http://schemas.openxmlformats.org/officeDocument/2006/relationships/image" Target="../media/image289.png"/><Relationship Id="rId11" Type="http://schemas.openxmlformats.org/officeDocument/2006/relationships/image" Target="../media/image284.png"/><Relationship Id="rId10" Type="http://schemas.openxmlformats.org/officeDocument/2006/relationships/image" Target="../media/image282.png"/><Relationship Id="rId13" Type="http://schemas.openxmlformats.org/officeDocument/2006/relationships/image" Target="../media/image285.png"/><Relationship Id="rId12" Type="http://schemas.openxmlformats.org/officeDocument/2006/relationships/image" Target="../media/image296.png"/><Relationship Id="rId15" Type="http://schemas.openxmlformats.org/officeDocument/2006/relationships/image" Target="../media/image287.png"/><Relationship Id="rId14" Type="http://schemas.openxmlformats.org/officeDocument/2006/relationships/image" Target="../media/image295.png"/><Relationship Id="rId16" Type="http://schemas.openxmlformats.org/officeDocument/2006/relationships/image" Target="../media/image28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1.png"/><Relationship Id="rId4" Type="http://schemas.openxmlformats.org/officeDocument/2006/relationships/image" Target="../media/image307.png"/><Relationship Id="rId9" Type="http://schemas.openxmlformats.org/officeDocument/2006/relationships/image" Target="../media/image297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303.png"/><Relationship Id="rId8" Type="http://schemas.openxmlformats.org/officeDocument/2006/relationships/image" Target="../media/image298.png"/><Relationship Id="rId11" Type="http://schemas.openxmlformats.org/officeDocument/2006/relationships/image" Target="../media/image131.png"/><Relationship Id="rId10" Type="http://schemas.openxmlformats.org/officeDocument/2006/relationships/image" Target="../media/image301.png"/><Relationship Id="rId13" Type="http://schemas.openxmlformats.org/officeDocument/2006/relationships/image" Target="../media/image310.png"/><Relationship Id="rId12" Type="http://schemas.openxmlformats.org/officeDocument/2006/relationships/image" Target="../media/image304.png"/><Relationship Id="rId15" Type="http://schemas.openxmlformats.org/officeDocument/2006/relationships/image" Target="../media/image309.png"/><Relationship Id="rId14" Type="http://schemas.openxmlformats.org/officeDocument/2006/relationships/image" Target="../media/image299.png"/><Relationship Id="rId17" Type="http://schemas.openxmlformats.org/officeDocument/2006/relationships/image" Target="../media/image324.png"/><Relationship Id="rId16" Type="http://schemas.openxmlformats.org/officeDocument/2006/relationships/image" Target="../media/image302.png"/><Relationship Id="rId18" Type="http://schemas.openxmlformats.org/officeDocument/2006/relationships/image" Target="../media/image30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5.png"/><Relationship Id="rId4" Type="http://schemas.openxmlformats.org/officeDocument/2006/relationships/image" Target="../media/image314.png"/><Relationship Id="rId9" Type="http://schemas.openxmlformats.org/officeDocument/2006/relationships/image" Target="../media/image338.png"/><Relationship Id="rId5" Type="http://schemas.openxmlformats.org/officeDocument/2006/relationships/image" Target="../media/image308.png"/><Relationship Id="rId6" Type="http://schemas.openxmlformats.org/officeDocument/2006/relationships/image" Target="../media/image317.png"/><Relationship Id="rId7" Type="http://schemas.openxmlformats.org/officeDocument/2006/relationships/image" Target="../media/image315.png"/><Relationship Id="rId8" Type="http://schemas.openxmlformats.org/officeDocument/2006/relationships/image" Target="../media/image311.png"/><Relationship Id="rId11" Type="http://schemas.openxmlformats.org/officeDocument/2006/relationships/image" Target="../media/image188.png"/><Relationship Id="rId10" Type="http://schemas.openxmlformats.org/officeDocument/2006/relationships/image" Target="../media/image185.png"/><Relationship Id="rId13" Type="http://schemas.openxmlformats.org/officeDocument/2006/relationships/image" Target="../media/image318.png"/><Relationship Id="rId12" Type="http://schemas.openxmlformats.org/officeDocument/2006/relationships/image" Target="../media/image187.png"/><Relationship Id="rId15" Type="http://schemas.openxmlformats.org/officeDocument/2006/relationships/image" Target="../media/image200.png"/><Relationship Id="rId14" Type="http://schemas.openxmlformats.org/officeDocument/2006/relationships/image" Target="../media/image193.png"/><Relationship Id="rId17" Type="http://schemas.openxmlformats.org/officeDocument/2006/relationships/image" Target="../media/image312.png"/><Relationship Id="rId16" Type="http://schemas.openxmlformats.org/officeDocument/2006/relationships/image" Target="../media/image191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332.png"/><Relationship Id="rId22" Type="http://schemas.openxmlformats.org/officeDocument/2006/relationships/image" Target="../media/image341.png"/><Relationship Id="rId21" Type="http://schemas.openxmlformats.org/officeDocument/2006/relationships/image" Target="../media/image3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5.png"/><Relationship Id="rId4" Type="http://schemas.openxmlformats.org/officeDocument/2006/relationships/image" Target="../media/image313.png"/><Relationship Id="rId9" Type="http://schemas.openxmlformats.org/officeDocument/2006/relationships/image" Target="../media/image329.png"/><Relationship Id="rId5" Type="http://schemas.openxmlformats.org/officeDocument/2006/relationships/image" Target="../media/image406.png"/><Relationship Id="rId6" Type="http://schemas.openxmlformats.org/officeDocument/2006/relationships/image" Target="../media/image316.png"/><Relationship Id="rId7" Type="http://schemas.openxmlformats.org/officeDocument/2006/relationships/image" Target="../media/image319.png"/><Relationship Id="rId8" Type="http://schemas.openxmlformats.org/officeDocument/2006/relationships/image" Target="../media/image320.png"/><Relationship Id="rId11" Type="http://schemas.openxmlformats.org/officeDocument/2006/relationships/image" Target="../media/image323.png"/><Relationship Id="rId10" Type="http://schemas.openxmlformats.org/officeDocument/2006/relationships/image" Target="../media/image322.png"/><Relationship Id="rId13" Type="http://schemas.openxmlformats.org/officeDocument/2006/relationships/image" Target="../media/image326.png"/><Relationship Id="rId12" Type="http://schemas.openxmlformats.org/officeDocument/2006/relationships/image" Target="../media/image333.png"/><Relationship Id="rId15" Type="http://schemas.openxmlformats.org/officeDocument/2006/relationships/image" Target="../media/image327.png"/><Relationship Id="rId14" Type="http://schemas.openxmlformats.org/officeDocument/2006/relationships/image" Target="../media/image328.png"/><Relationship Id="rId17" Type="http://schemas.openxmlformats.org/officeDocument/2006/relationships/image" Target="../media/image336.png"/><Relationship Id="rId16" Type="http://schemas.openxmlformats.org/officeDocument/2006/relationships/image" Target="../media/image356.png"/><Relationship Id="rId19" Type="http://schemas.openxmlformats.org/officeDocument/2006/relationships/image" Target="../media/image330.png"/><Relationship Id="rId18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368.png"/><Relationship Id="rId20" Type="http://schemas.openxmlformats.org/officeDocument/2006/relationships/image" Target="../media/image383.png"/><Relationship Id="rId41" Type="http://schemas.openxmlformats.org/officeDocument/2006/relationships/image" Target="../media/image369.png"/><Relationship Id="rId22" Type="http://schemas.openxmlformats.org/officeDocument/2006/relationships/image" Target="../media/image351.png"/><Relationship Id="rId21" Type="http://schemas.openxmlformats.org/officeDocument/2006/relationships/image" Target="../media/image358.png"/><Relationship Id="rId24" Type="http://schemas.openxmlformats.org/officeDocument/2006/relationships/image" Target="../media/image373.png"/><Relationship Id="rId23" Type="http://schemas.openxmlformats.org/officeDocument/2006/relationships/image" Target="../media/image35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4.png"/><Relationship Id="rId4" Type="http://schemas.openxmlformats.org/officeDocument/2006/relationships/image" Target="../media/image334.png"/><Relationship Id="rId9" Type="http://schemas.openxmlformats.org/officeDocument/2006/relationships/image" Target="../media/image353.png"/><Relationship Id="rId26" Type="http://schemas.openxmlformats.org/officeDocument/2006/relationships/image" Target="../media/image355.png"/><Relationship Id="rId25" Type="http://schemas.openxmlformats.org/officeDocument/2006/relationships/image" Target="../media/image360.png"/><Relationship Id="rId28" Type="http://schemas.openxmlformats.org/officeDocument/2006/relationships/image" Target="../media/image363.png"/><Relationship Id="rId27" Type="http://schemas.openxmlformats.org/officeDocument/2006/relationships/image" Target="../media/image357.png"/><Relationship Id="rId5" Type="http://schemas.openxmlformats.org/officeDocument/2006/relationships/image" Target="../media/image335.png"/><Relationship Id="rId6" Type="http://schemas.openxmlformats.org/officeDocument/2006/relationships/image" Target="../media/image337.png"/><Relationship Id="rId29" Type="http://schemas.openxmlformats.org/officeDocument/2006/relationships/image" Target="../media/image367.png"/><Relationship Id="rId7" Type="http://schemas.openxmlformats.org/officeDocument/2006/relationships/image" Target="../media/image339.png"/><Relationship Id="rId8" Type="http://schemas.openxmlformats.org/officeDocument/2006/relationships/image" Target="../media/image340.png"/><Relationship Id="rId31" Type="http://schemas.openxmlformats.org/officeDocument/2006/relationships/image" Target="../media/image372.png"/><Relationship Id="rId30" Type="http://schemas.openxmlformats.org/officeDocument/2006/relationships/image" Target="../media/image182.png"/><Relationship Id="rId11" Type="http://schemas.openxmlformats.org/officeDocument/2006/relationships/image" Target="../media/image342.png"/><Relationship Id="rId33" Type="http://schemas.openxmlformats.org/officeDocument/2006/relationships/image" Target="../media/image364.png"/><Relationship Id="rId10" Type="http://schemas.openxmlformats.org/officeDocument/2006/relationships/image" Target="../media/image120.png"/><Relationship Id="rId32" Type="http://schemas.openxmlformats.org/officeDocument/2006/relationships/image" Target="../media/image96.png"/><Relationship Id="rId13" Type="http://schemas.openxmlformats.org/officeDocument/2006/relationships/image" Target="../media/image345.png"/><Relationship Id="rId35" Type="http://schemas.openxmlformats.org/officeDocument/2006/relationships/image" Target="../media/image362.png"/><Relationship Id="rId12" Type="http://schemas.openxmlformats.org/officeDocument/2006/relationships/image" Target="../media/image343.png"/><Relationship Id="rId34" Type="http://schemas.openxmlformats.org/officeDocument/2006/relationships/image" Target="../media/image407.png"/><Relationship Id="rId15" Type="http://schemas.openxmlformats.org/officeDocument/2006/relationships/image" Target="../media/image348.png"/><Relationship Id="rId37" Type="http://schemas.openxmlformats.org/officeDocument/2006/relationships/image" Target="../media/image366.png"/><Relationship Id="rId14" Type="http://schemas.openxmlformats.org/officeDocument/2006/relationships/image" Target="../media/image352.png"/><Relationship Id="rId36" Type="http://schemas.openxmlformats.org/officeDocument/2006/relationships/image" Target="../media/image359.png"/><Relationship Id="rId17" Type="http://schemas.openxmlformats.org/officeDocument/2006/relationships/image" Target="../media/image347.png"/><Relationship Id="rId39" Type="http://schemas.openxmlformats.org/officeDocument/2006/relationships/image" Target="../media/image365.png"/><Relationship Id="rId16" Type="http://schemas.openxmlformats.org/officeDocument/2006/relationships/image" Target="../media/image346.png"/><Relationship Id="rId38" Type="http://schemas.openxmlformats.org/officeDocument/2006/relationships/image" Target="../media/image361.png"/><Relationship Id="rId19" Type="http://schemas.openxmlformats.org/officeDocument/2006/relationships/image" Target="../media/image350.png"/><Relationship Id="rId18" Type="http://schemas.openxmlformats.org/officeDocument/2006/relationships/image" Target="../media/image349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15.png"/><Relationship Id="rId22" Type="http://schemas.openxmlformats.org/officeDocument/2006/relationships/image" Target="../media/image41.png"/><Relationship Id="rId10" Type="http://schemas.openxmlformats.org/officeDocument/2006/relationships/image" Target="../media/image20.png"/><Relationship Id="rId21" Type="http://schemas.openxmlformats.org/officeDocument/2006/relationships/image" Target="../media/image29.png"/><Relationship Id="rId13" Type="http://schemas.openxmlformats.org/officeDocument/2006/relationships/image" Target="../media/image16.png"/><Relationship Id="rId24" Type="http://schemas.openxmlformats.org/officeDocument/2006/relationships/image" Target="../media/image37.png"/><Relationship Id="rId12" Type="http://schemas.openxmlformats.org/officeDocument/2006/relationships/image" Target="../media/image24.png"/><Relationship Id="rId2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5" Type="http://schemas.openxmlformats.org/officeDocument/2006/relationships/image" Target="../media/image21.png"/><Relationship Id="rId14" Type="http://schemas.openxmlformats.org/officeDocument/2006/relationships/image" Target="../media/image19.png"/><Relationship Id="rId17" Type="http://schemas.openxmlformats.org/officeDocument/2006/relationships/image" Target="../media/image28.png"/><Relationship Id="rId16" Type="http://schemas.openxmlformats.org/officeDocument/2006/relationships/image" Target="../media/image25.png"/><Relationship Id="rId5" Type="http://schemas.openxmlformats.org/officeDocument/2006/relationships/image" Target="../media/image39.png"/><Relationship Id="rId19" Type="http://schemas.openxmlformats.org/officeDocument/2006/relationships/image" Target="../media/image27.png"/><Relationship Id="rId6" Type="http://schemas.openxmlformats.org/officeDocument/2006/relationships/image" Target="../media/image11.png"/><Relationship Id="rId18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4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6.png"/><Relationship Id="rId4" Type="http://schemas.openxmlformats.org/officeDocument/2006/relationships/image" Target="../media/image375.png"/><Relationship Id="rId9" Type="http://schemas.openxmlformats.org/officeDocument/2006/relationships/image" Target="../media/image399.png"/><Relationship Id="rId5" Type="http://schemas.openxmlformats.org/officeDocument/2006/relationships/image" Target="../media/image370.png"/><Relationship Id="rId6" Type="http://schemas.openxmlformats.org/officeDocument/2006/relationships/image" Target="../media/image371.png"/><Relationship Id="rId7" Type="http://schemas.openxmlformats.org/officeDocument/2006/relationships/image" Target="../media/image374.png"/><Relationship Id="rId8" Type="http://schemas.openxmlformats.org/officeDocument/2006/relationships/image" Target="../media/image394.png"/><Relationship Id="rId11" Type="http://schemas.openxmlformats.org/officeDocument/2006/relationships/image" Target="../media/image387.png"/><Relationship Id="rId10" Type="http://schemas.openxmlformats.org/officeDocument/2006/relationships/image" Target="../media/image38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7.png"/><Relationship Id="rId4" Type="http://schemas.openxmlformats.org/officeDocument/2006/relationships/image" Target="../media/image379.png"/><Relationship Id="rId9" Type="http://schemas.openxmlformats.org/officeDocument/2006/relationships/image" Target="../media/image385.png"/><Relationship Id="rId5" Type="http://schemas.openxmlformats.org/officeDocument/2006/relationships/image" Target="../media/image378.png"/><Relationship Id="rId6" Type="http://schemas.openxmlformats.org/officeDocument/2006/relationships/image" Target="../media/image380.png"/><Relationship Id="rId7" Type="http://schemas.openxmlformats.org/officeDocument/2006/relationships/image" Target="../media/image388.png"/><Relationship Id="rId8" Type="http://schemas.openxmlformats.org/officeDocument/2006/relationships/image" Target="../media/image381.png"/><Relationship Id="rId11" Type="http://schemas.openxmlformats.org/officeDocument/2006/relationships/image" Target="../media/image386.png"/><Relationship Id="rId10" Type="http://schemas.openxmlformats.org/officeDocument/2006/relationships/image" Target="../media/image384.png"/><Relationship Id="rId13" Type="http://schemas.openxmlformats.org/officeDocument/2006/relationships/image" Target="../media/image389.png"/><Relationship Id="rId12" Type="http://schemas.openxmlformats.org/officeDocument/2006/relationships/image" Target="../media/image40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0.png"/><Relationship Id="rId4" Type="http://schemas.openxmlformats.org/officeDocument/2006/relationships/image" Target="../media/image396.png"/><Relationship Id="rId9" Type="http://schemas.openxmlformats.org/officeDocument/2006/relationships/image" Target="../media/image395.png"/><Relationship Id="rId5" Type="http://schemas.openxmlformats.org/officeDocument/2006/relationships/image" Target="../media/image390.png"/><Relationship Id="rId6" Type="http://schemas.openxmlformats.org/officeDocument/2006/relationships/image" Target="../media/image391.png"/><Relationship Id="rId7" Type="http://schemas.openxmlformats.org/officeDocument/2006/relationships/image" Target="../media/image392.png"/><Relationship Id="rId8" Type="http://schemas.openxmlformats.org/officeDocument/2006/relationships/image" Target="../media/image393.png"/><Relationship Id="rId11" Type="http://schemas.openxmlformats.org/officeDocument/2006/relationships/image" Target="../media/image404.png"/><Relationship Id="rId10" Type="http://schemas.openxmlformats.org/officeDocument/2006/relationships/image" Target="../media/image397.png"/><Relationship Id="rId13" Type="http://schemas.openxmlformats.org/officeDocument/2006/relationships/image" Target="../media/image398.png"/><Relationship Id="rId12" Type="http://schemas.openxmlformats.org/officeDocument/2006/relationships/image" Target="../media/image402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8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40.png"/><Relationship Id="rId9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5.png"/><Relationship Id="rId11" Type="http://schemas.openxmlformats.org/officeDocument/2006/relationships/image" Target="../media/image46.png"/><Relationship Id="rId10" Type="http://schemas.openxmlformats.org/officeDocument/2006/relationships/image" Target="../media/image71.png"/><Relationship Id="rId13" Type="http://schemas.openxmlformats.org/officeDocument/2006/relationships/image" Target="../media/image58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0.png"/><Relationship Id="rId4" Type="http://schemas.openxmlformats.org/officeDocument/2006/relationships/image" Target="../media/image321.png"/><Relationship Id="rId9" Type="http://schemas.openxmlformats.org/officeDocument/2006/relationships/image" Target="../media/image49.png"/><Relationship Id="rId15" Type="http://schemas.openxmlformats.org/officeDocument/2006/relationships/image" Target="../media/image52.png"/><Relationship Id="rId14" Type="http://schemas.openxmlformats.org/officeDocument/2006/relationships/image" Target="../media/image50.png"/><Relationship Id="rId17" Type="http://schemas.openxmlformats.org/officeDocument/2006/relationships/image" Target="../media/image54.png"/><Relationship Id="rId16" Type="http://schemas.openxmlformats.org/officeDocument/2006/relationships/image" Target="../media/image51.png"/><Relationship Id="rId5" Type="http://schemas.openxmlformats.org/officeDocument/2006/relationships/image" Target="../media/image42.png"/><Relationship Id="rId19" Type="http://schemas.openxmlformats.org/officeDocument/2006/relationships/image" Target="../media/image70.png"/><Relationship Id="rId6" Type="http://schemas.openxmlformats.org/officeDocument/2006/relationships/image" Target="../media/image48.png"/><Relationship Id="rId18" Type="http://schemas.openxmlformats.org/officeDocument/2006/relationships/image" Target="../media/image53.png"/><Relationship Id="rId7" Type="http://schemas.openxmlformats.org/officeDocument/2006/relationships/image" Target="../media/image45.png"/><Relationship Id="rId8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3.png"/><Relationship Id="rId10" Type="http://schemas.openxmlformats.org/officeDocument/2006/relationships/image" Target="../media/image59.png"/><Relationship Id="rId13" Type="http://schemas.openxmlformats.org/officeDocument/2006/relationships/image" Target="../media/image64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png"/><Relationship Id="rId4" Type="http://schemas.openxmlformats.org/officeDocument/2006/relationships/image" Target="../media/image69.png"/><Relationship Id="rId9" Type="http://schemas.openxmlformats.org/officeDocument/2006/relationships/image" Target="../media/image67.png"/><Relationship Id="rId15" Type="http://schemas.openxmlformats.org/officeDocument/2006/relationships/image" Target="../media/image82.png"/><Relationship Id="rId14" Type="http://schemas.openxmlformats.org/officeDocument/2006/relationships/image" Target="../media/image65.png"/><Relationship Id="rId16" Type="http://schemas.openxmlformats.org/officeDocument/2006/relationships/image" Target="../media/image62.png"/><Relationship Id="rId5" Type="http://schemas.openxmlformats.org/officeDocument/2006/relationships/image" Target="../media/image56.png"/><Relationship Id="rId6" Type="http://schemas.openxmlformats.org/officeDocument/2006/relationships/image" Target="../media/image92.png"/><Relationship Id="rId7" Type="http://schemas.openxmlformats.org/officeDocument/2006/relationships/image" Target="../media/image45.png"/><Relationship Id="rId8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88.png"/><Relationship Id="rId11" Type="http://schemas.openxmlformats.org/officeDocument/2006/relationships/image" Target="../media/image76.png"/><Relationship Id="rId10" Type="http://schemas.openxmlformats.org/officeDocument/2006/relationships/image" Target="../media/image44.png"/><Relationship Id="rId13" Type="http://schemas.openxmlformats.org/officeDocument/2006/relationships/image" Target="../media/image79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Relationship Id="rId4" Type="http://schemas.openxmlformats.org/officeDocument/2006/relationships/image" Target="../media/image77.png"/><Relationship Id="rId9" Type="http://schemas.openxmlformats.org/officeDocument/2006/relationships/image" Target="../media/image45.png"/><Relationship Id="rId15" Type="http://schemas.openxmlformats.org/officeDocument/2006/relationships/image" Target="../media/image89.png"/><Relationship Id="rId14" Type="http://schemas.openxmlformats.org/officeDocument/2006/relationships/image" Target="../media/image80.png"/><Relationship Id="rId17" Type="http://schemas.openxmlformats.org/officeDocument/2006/relationships/image" Target="../media/image51.png"/><Relationship Id="rId16" Type="http://schemas.openxmlformats.org/officeDocument/2006/relationships/image" Target="../media/image75.png"/><Relationship Id="rId5" Type="http://schemas.openxmlformats.org/officeDocument/2006/relationships/image" Target="../media/image68.png"/><Relationship Id="rId19" Type="http://schemas.openxmlformats.org/officeDocument/2006/relationships/image" Target="../media/image78.png"/><Relationship Id="rId6" Type="http://schemas.openxmlformats.org/officeDocument/2006/relationships/image" Target="../media/image72.png"/><Relationship Id="rId18" Type="http://schemas.openxmlformats.org/officeDocument/2006/relationships/image" Target="../media/image54.png"/><Relationship Id="rId7" Type="http://schemas.openxmlformats.org/officeDocument/2006/relationships/image" Target="../media/image85.png"/><Relationship Id="rId8" Type="http://schemas.openxmlformats.org/officeDocument/2006/relationships/image" Target="../media/image177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96.png"/><Relationship Id="rId11" Type="http://schemas.openxmlformats.org/officeDocument/2006/relationships/image" Target="../media/image87.png"/><Relationship Id="rId10" Type="http://schemas.openxmlformats.org/officeDocument/2006/relationships/image" Target="../media/image112.png"/><Relationship Id="rId21" Type="http://schemas.openxmlformats.org/officeDocument/2006/relationships/image" Target="../media/image102.png"/><Relationship Id="rId13" Type="http://schemas.openxmlformats.org/officeDocument/2006/relationships/image" Target="../media/image90.png"/><Relationship Id="rId1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4.png"/><Relationship Id="rId4" Type="http://schemas.openxmlformats.org/officeDocument/2006/relationships/image" Target="../media/image114.png"/><Relationship Id="rId9" Type="http://schemas.openxmlformats.org/officeDocument/2006/relationships/image" Target="../media/image95.png"/><Relationship Id="rId15" Type="http://schemas.openxmlformats.org/officeDocument/2006/relationships/image" Target="../media/image300.png"/><Relationship Id="rId14" Type="http://schemas.openxmlformats.org/officeDocument/2006/relationships/image" Target="../media/image91.png"/><Relationship Id="rId17" Type="http://schemas.openxmlformats.org/officeDocument/2006/relationships/image" Target="../media/image93.png"/><Relationship Id="rId16" Type="http://schemas.openxmlformats.org/officeDocument/2006/relationships/image" Target="../media/image100.png"/><Relationship Id="rId5" Type="http://schemas.openxmlformats.org/officeDocument/2006/relationships/image" Target="../media/image81.png"/><Relationship Id="rId19" Type="http://schemas.openxmlformats.org/officeDocument/2006/relationships/image" Target="../media/image94.png"/><Relationship Id="rId6" Type="http://schemas.openxmlformats.org/officeDocument/2006/relationships/image" Target="../media/image83.png"/><Relationship Id="rId18" Type="http://schemas.openxmlformats.org/officeDocument/2006/relationships/image" Target="../media/image98.png"/><Relationship Id="rId7" Type="http://schemas.openxmlformats.org/officeDocument/2006/relationships/image" Target="../media/image84.png"/><Relationship Id="rId8" Type="http://schemas.openxmlformats.org/officeDocument/2006/relationships/image" Target="../media/image86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8.png"/><Relationship Id="rId11" Type="http://schemas.openxmlformats.org/officeDocument/2006/relationships/image" Target="../media/image162.png"/><Relationship Id="rId22" Type="http://schemas.openxmlformats.org/officeDocument/2006/relationships/image" Target="../media/image138.png"/><Relationship Id="rId10" Type="http://schemas.openxmlformats.org/officeDocument/2006/relationships/image" Target="../media/image104.png"/><Relationship Id="rId21" Type="http://schemas.openxmlformats.org/officeDocument/2006/relationships/image" Target="../media/image410.png"/><Relationship Id="rId13" Type="http://schemas.openxmlformats.org/officeDocument/2006/relationships/image" Target="../media/image105.png"/><Relationship Id="rId24" Type="http://schemas.openxmlformats.org/officeDocument/2006/relationships/image" Target="../media/image62.png"/><Relationship Id="rId12" Type="http://schemas.openxmlformats.org/officeDocument/2006/relationships/image" Target="../media/image103.png"/><Relationship Id="rId23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4.png"/><Relationship Id="rId4" Type="http://schemas.openxmlformats.org/officeDocument/2006/relationships/image" Target="../media/image114.png"/><Relationship Id="rId9" Type="http://schemas.openxmlformats.org/officeDocument/2006/relationships/image" Target="../media/image99.png"/><Relationship Id="rId15" Type="http://schemas.openxmlformats.org/officeDocument/2006/relationships/image" Target="../media/image111.png"/><Relationship Id="rId14" Type="http://schemas.openxmlformats.org/officeDocument/2006/relationships/image" Target="../media/image109.png"/><Relationship Id="rId17" Type="http://schemas.openxmlformats.org/officeDocument/2006/relationships/image" Target="../media/image110.png"/><Relationship Id="rId16" Type="http://schemas.openxmlformats.org/officeDocument/2006/relationships/image" Target="../media/image125.png"/><Relationship Id="rId5" Type="http://schemas.openxmlformats.org/officeDocument/2006/relationships/image" Target="../media/image106.png"/><Relationship Id="rId19" Type="http://schemas.openxmlformats.org/officeDocument/2006/relationships/image" Target="../media/image117.png"/><Relationship Id="rId6" Type="http://schemas.openxmlformats.org/officeDocument/2006/relationships/image" Target="../media/image108.png"/><Relationship Id="rId18" Type="http://schemas.openxmlformats.org/officeDocument/2006/relationships/image" Target="../media/image113.png"/><Relationship Id="rId7" Type="http://schemas.openxmlformats.org/officeDocument/2006/relationships/image" Target="../media/image97.png"/><Relationship Id="rId8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/>
          <p:nvPr/>
        </p:nvSpPr>
        <p:spPr>
          <a:xfrm>
            <a:off x="-450185" y="76200"/>
            <a:ext cx="24404700" cy="138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1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73" name="Google Shape;173;p1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74" name="Google Shape;174;p1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1" i="0" lang="en-US" sz="4300" u="none" cap="none" strike="noStrike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99"/>
                  <a:buFont typeface="Arial"/>
                  <a:buNone/>
                </a:pPr>
                <a:r>
                  <a:rPr b="0" i="0" lang="en-US" sz="8099" u="none" cap="none" strike="noStrike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77" name="Google Shape;177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Google Shape;178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79" name="Google Shape;17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69350" y="120176"/>
            <a:ext cx="3385024" cy="33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10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53" name="Google Shape;553;p10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4" name="Google Shape;554;p10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55" name="Google Shape;555;p10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0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0" i="1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8" name="Google Shape;558;p1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59" name="Google Shape;559;p1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1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1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1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1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1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1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66" name="Google Shape;566;p10"/>
          <p:cNvGrpSpPr/>
          <p:nvPr/>
        </p:nvGrpSpPr>
        <p:grpSpPr>
          <a:xfrm>
            <a:off x="629231" y="6073688"/>
            <a:ext cx="22669498" cy="7337834"/>
            <a:chOff x="1258887" y="6398208"/>
            <a:chExt cx="22669498" cy="7337834"/>
          </a:xfrm>
        </p:grpSpPr>
        <p:sp>
          <p:nvSpPr>
            <p:cNvPr id="567" name="Google Shape;567;p10"/>
            <p:cNvSpPr/>
            <p:nvPr/>
          </p:nvSpPr>
          <p:spPr>
            <a:xfrm>
              <a:off x="1274491" y="6668439"/>
              <a:ext cx="22653894" cy="706760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8" name="Google Shape;568;p1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69" name="Google Shape;569;p1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3" name="Google Shape;573;p10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0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10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76" name="Google Shape;576;p1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10"/>
          <p:cNvSpPr/>
          <p:nvPr/>
        </p:nvSpPr>
        <p:spPr>
          <a:xfrm>
            <a:off x="1843622" y="6937689"/>
            <a:ext cx="6448472" cy="13599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0"/>
          <p:cNvSpPr/>
          <p:nvPr/>
        </p:nvSpPr>
        <p:spPr>
          <a:xfrm>
            <a:off x="4076581" y="6289083"/>
            <a:ext cx="10498067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0"/>
          <p:cNvSpPr/>
          <p:nvPr/>
        </p:nvSpPr>
        <p:spPr>
          <a:xfrm>
            <a:off x="7807715" y="7342925"/>
            <a:ext cx="7481424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369" l="0" r="0" t="-17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0"/>
          <p:cNvSpPr/>
          <p:nvPr/>
        </p:nvSpPr>
        <p:spPr>
          <a:xfrm>
            <a:off x="15629083" y="6997430"/>
            <a:ext cx="6448472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0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4" name="Google Shape;584;p10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10"/>
          <p:cNvCxnSpPr/>
          <p:nvPr/>
        </p:nvCxnSpPr>
        <p:spPr>
          <a:xfrm rot="10800000">
            <a:off x="9065575" y="8714661"/>
            <a:ext cx="0" cy="4420048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6" name="Google Shape;586;p10"/>
          <p:cNvSpPr txBox="1"/>
          <p:nvPr/>
        </p:nvSpPr>
        <p:spPr>
          <a:xfrm>
            <a:off x="9290482" y="8648293"/>
            <a:ext cx="1355814" cy="7894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0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0"/>
          <p:cNvSpPr txBox="1"/>
          <p:nvPr/>
        </p:nvSpPr>
        <p:spPr>
          <a:xfrm>
            <a:off x="7440266" y="8759280"/>
            <a:ext cx="101764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0"/>
          <p:cNvSpPr txBox="1"/>
          <p:nvPr/>
        </p:nvSpPr>
        <p:spPr>
          <a:xfrm>
            <a:off x="11102489" y="8093890"/>
            <a:ext cx="1565116" cy="1364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0"/>
          <p:cNvSpPr txBox="1"/>
          <p:nvPr/>
        </p:nvSpPr>
        <p:spPr>
          <a:xfrm>
            <a:off x="13647680" y="8063253"/>
            <a:ext cx="1565116" cy="13737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0"/>
          <p:cNvSpPr/>
          <p:nvPr/>
        </p:nvSpPr>
        <p:spPr>
          <a:xfrm>
            <a:off x="7120946" y="12377848"/>
            <a:ext cx="2063065" cy="78476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0"/>
          <p:cNvSpPr txBox="1"/>
          <p:nvPr/>
        </p:nvSpPr>
        <p:spPr>
          <a:xfrm>
            <a:off x="16461658" y="7976462"/>
            <a:ext cx="1565116" cy="137377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0"/>
          <p:cNvSpPr txBox="1"/>
          <p:nvPr/>
        </p:nvSpPr>
        <p:spPr>
          <a:xfrm>
            <a:off x="11365392" y="12305273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0"/>
          <p:cNvSpPr txBox="1"/>
          <p:nvPr/>
        </p:nvSpPr>
        <p:spPr>
          <a:xfrm>
            <a:off x="13912436" y="1230527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0"/>
          <p:cNvSpPr txBox="1"/>
          <p:nvPr/>
        </p:nvSpPr>
        <p:spPr>
          <a:xfrm>
            <a:off x="16663620" y="1230366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0"/>
          <p:cNvSpPr txBox="1"/>
          <p:nvPr/>
        </p:nvSpPr>
        <p:spPr>
          <a:xfrm>
            <a:off x="10054896" y="12315888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0"/>
          <p:cNvSpPr txBox="1"/>
          <p:nvPr/>
        </p:nvSpPr>
        <p:spPr>
          <a:xfrm>
            <a:off x="12688266" y="12338511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0"/>
          <p:cNvSpPr txBox="1"/>
          <p:nvPr/>
        </p:nvSpPr>
        <p:spPr>
          <a:xfrm>
            <a:off x="15226197" y="12280605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0"/>
          <p:cNvSpPr txBox="1"/>
          <p:nvPr/>
        </p:nvSpPr>
        <p:spPr>
          <a:xfrm>
            <a:off x="17903920" y="12312027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605" name="Google Shape;605;p11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11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607" name="Google Shape;607;p11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1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0" i="1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0" name="Google Shape;610;p1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11" name="Google Shape;611;p1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1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1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1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1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1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1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18" name="Google Shape;618;p11"/>
          <p:cNvGrpSpPr/>
          <p:nvPr/>
        </p:nvGrpSpPr>
        <p:grpSpPr>
          <a:xfrm>
            <a:off x="671514" y="6073688"/>
            <a:ext cx="22669498" cy="7643899"/>
            <a:chOff x="1258887" y="6398208"/>
            <a:chExt cx="22669498" cy="7643899"/>
          </a:xfrm>
        </p:grpSpPr>
        <p:sp>
          <p:nvSpPr>
            <p:cNvPr id="619" name="Google Shape;619;p11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21" name="Google Shape;621;p1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5" name="Google Shape;625;p11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1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11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28" name="Google Shape;628;p1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1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1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1"/>
          <p:cNvSpPr/>
          <p:nvPr/>
        </p:nvSpPr>
        <p:spPr>
          <a:xfrm>
            <a:off x="1758161" y="7465341"/>
            <a:ext cx="6448472" cy="192924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1"/>
          <p:cNvSpPr/>
          <p:nvPr/>
        </p:nvSpPr>
        <p:spPr>
          <a:xfrm>
            <a:off x="4076581" y="6289083"/>
            <a:ext cx="7039235" cy="15007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1"/>
          <p:cNvSpPr/>
          <p:nvPr/>
        </p:nvSpPr>
        <p:spPr>
          <a:xfrm>
            <a:off x="8001898" y="7963400"/>
            <a:ext cx="6448472" cy="8645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7" l="0" r="0" t="-77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1"/>
          <p:cNvSpPr/>
          <p:nvPr/>
        </p:nvSpPr>
        <p:spPr>
          <a:xfrm>
            <a:off x="14465973" y="7378537"/>
            <a:ext cx="7845886" cy="19876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1"/>
          <p:cNvSpPr/>
          <p:nvPr/>
        </p:nvSpPr>
        <p:spPr>
          <a:xfrm>
            <a:off x="1301988" y="8733709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6" name="Google Shape;636;p11"/>
          <p:cNvCxnSpPr/>
          <p:nvPr/>
        </p:nvCxnSpPr>
        <p:spPr>
          <a:xfrm>
            <a:off x="785314" y="10235870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11"/>
          <p:cNvCxnSpPr/>
          <p:nvPr/>
        </p:nvCxnSpPr>
        <p:spPr>
          <a:xfrm rot="10800000">
            <a:off x="3950430" y="9565752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8" name="Google Shape;638;p11"/>
          <p:cNvSpPr txBox="1"/>
          <p:nvPr/>
        </p:nvSpPr>
        <p:spPr>
          <a:xfrm>
            <a:off x="4307751" y="9407021"/>
            <a:ext cx="1223399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1"/>
          <p:cNvSpPr txBox="1"/>
          <p:nvPr/>
        </p:nvSpPr>
        <p:spPr>
          <a:xfrm>
            <a:off x="21862123" y="942103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1"/>
          <p:cNvSpPr txBox="1"/>
          <p:nvPr/>
        </p:nvSpPr>
        <p:spPr>
          <a:xfrm>
            <a:off x="2610992" y="9495931"/>
            <a:ext cx="1142045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1"/>
          <p:cNvSpPr txBox="1"/>
          <p:nvPr/>
        </p:nvSpPr>
        <p:spPr>
          <a:xfrm>
            <a:off x="6497781" y="9246183"/>
            <a:ext cx="1565116" cy="84907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1"/>
          <p:cNvSpPr txBox="1"/>
          <p:nvPr/>
        </p:nvSpPr>
        <p:spPr>
          <a:xfrm>
            <a:off x="9222543" y="9387019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1"/>
          <p:cNvSpPr txBox="1"/>
          <p:nvPr/>
        </p:nvSpPr>
        <p:spPr>
          <a:xfrm>
            <a:off x="14572166" y="8704394"/>
            <a:ext cx="1565116" cy="137377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1"/>
          <p:cNvSpPr txBox="1"/>
          <p:nvPr/>
        </p:nvSpPr>
        <p:spPr>
          <a:xfrm>
            <a:off x="11847403" y="9413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1"/>
          <p:cNvSpPr/>
          <p:nvPr/>
        </p:nvSpPr>
        <p:spPr>
          <a:xfrm>
            <a:off x="2260917" y="12829193"/>
            <a:ext cx="2063065" cy="78476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1"/>
          <p:cNvSpPr txBox="1"/>
          <p:nvPr/>
        </p:nvSpPr>
        <p:spPr>
          <a:xfrm>
            <a:off x="5280026" y="12942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1"/>
          <p:cNvSpPr txBox="1"/>
          <p:nvPr/>
        </p:nvSpPr>
        <p:spPr>
          <a:xfrm>
            <a:off x="6596711" y="13002154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1"/>
          <p:cNvSpPr txBox="1"/>
          <p:nvPr/>
        </p:nvSpPr>
        <p:spPr>
          <a:xfrm>
            <a:off x="7913396" y="12965372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1"/>
          <p:cNvSpPr txBox="1"/>
          <p:nvPr/>
        </p:nvSpPr>
        <p:spPr>
          <a:xfrm>
            <a:off x="9134642" y="12835458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1"/>
          <p:cNvSpPr txBox="1"/>
          <p:nvPr/>
        </p:nvSpPr>
        <p:spPr>
          <a:xfrm>
            <a:off x="11848671" y="12991604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1"/>
          <p:cNvSpPr txBox="1"/>
          <p:nvPr/>
        </p:nvSpPr>
        <p:spPr>
          <a:xfrm>
            <a:off x="10451327" y="12907466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1"/>
          <p:cNvSpPr txBox="1"/>
          <p:nvPr/>
        </p:nvSpPr>
        <p:spPr>
          <a:xfrm>
            <a:off x="13129052" y="1293888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1"/>
          <p:cNvSpPr txBox="1"/>
          <p:nvPr/>
        </p:nvSpPr>
        <p:spPr>
          <a:xfrm>
            <a:off x="14562700" y="12958214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1"/>
          <p:cNvSpPr txBox="1"/>
          <p:nvPr/>
        </p:nvSpPr>
        <p:spPr>
          <a:xfrm>
            <a:off x="15843080" y="1292579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1"/>
          <p:cNvSpPr txBox="1"/>
          <p:nvPr/>
        </p:nvSpPr>
        <p:spPr>
          <a:xfrm>
            <a:off x="19939686" y="9324834"/>
            <a:ext cx="1565116" cy="849079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1"/>
          <p:cNvSpPr txBox="1"/>
          <p:nvPr/>
        </p:nvSpPr>
        <p:spPr>
          <a:xfrm>
            <a:off x="17491588" y="12835458"/>
            <a:ext cx="1262228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1"/>
          <p:cNvSpPr txBox="1"/>
          <p:nvPr/>
        </p:nvSpPr>
        <p:spPr>
          <a:xfrm>
            <a:off x="18469080" y="12938888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1"/>
          <p:cNvSpPr txBox="1"/>
          <p:nvPr/>
        </p:nvSpPr>
        <p:spPr>
          <a:xfrm>
            <a:off x="19902728" y="12958214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1"/>
          <p:cNvSpPr txBox="1"/>
          <p:nvPr/>
        </p:nvSpPr>
        <p:spPr>
          <a:xfrm>
            <a:off x="21183108" y="1292579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1"/>
          <p:cNvSpPr txBox="1"/>
          <p:nvPr/>
        </p:nvSpPr>
        <p:spPr>
          <a:xfrm>
            <a:off x="17167338" y="8704394"/>
            <a:ext cx="1565116" cy="1373774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12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667" name="Google Shape;667;p12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8" name="Google Shape;668;p12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669" name="Google Shape;669;p12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12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1" name="Google Shape;671;p12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2" name="Google Shape;672;p12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73" name="Google Shape;673;p1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80" name="Google Shape;680;p12"/>
          <p:cNvGrpSpPr/>
          <p:nvPr/>
        </p:nvGrpSpPr>
        <p:grpSpPr>
          <a:xfrm>
            <a:off x="629231" y="5454537"/>
            <a:ext cx="22669498" cy="6598589"/>
            <a:chOff x="1258887" y="6398208"/>
            <a:chExt cx="22669498" cy="7643899"/>
          </a:xfrm>
        </p:grpSpPr>
        <p:sp>
          <p:nvSpPr>
            <p:cNvPr id="681" name="Google Shape;681;p12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2" name="Google Shape;682;p12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83" name="Google Shape;683;p12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2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85" name="Google Shape;685;p1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7" name="Google Shape;687;p12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2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9" name="Google Shape;689;p12"/>
          <p:cNvGrpSpPr/>
          <p:nvPr/>
        </p:nvGrpSpPr>
        <p:grpSpPr>
          <a:xfrm>
            <a:off x="671514" y="1674218"/>
            <a:ext cx="14277356" cy="848819"/>
            <a:chOff x="43963" y="1812139"/>
            <a:chExt cx="14277356" cy="848817"/>
          </a:xfrm>
        </p:grpSpPr>
        <p:sp>
          <p:nvSpPr>
            <p:cNvPr id="690" name="Google Shape;690;p1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2"/>
            <p:cNvSpPr txBox="1"/>
            <p:nvPr/>
          </p:nvSpPr>
          <p:spPr>
            <a:xfrm>
              <a:off x="2494296" y="1891517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12"/>
          <p:cNvSpPr/>
          <p:nvPr/>
        </p:nvSpPr>
        <p:spPr>
          <a:xfrm>
            <a:off x="1406381" y="6430393"/>
            <a:ext cx="5345026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2"/>
          <p:cNvSpPr/>
          <p:nvPr/>
        </p:nvSpPr>
        <p:spPr>
          <a:xfrm>
            <a:off x="1746016" y="7264678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69" l="0" r="0" t="-17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5" name="Google Shape;695;p12"/>
          <p:cNvCxnSpPr/>
          <p:nvPr/>
        </p:nvCxnSpPr>
        <p:spPr>
          <a:xfrm>
            <a:off x="2194567" y="9701304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12"/>
          <p:cNvCxnSpPr/>
          <p:nvPr/>
        </p:nvCxnSpPr>
        <p:spPr>
          <a:xfrm rot="10800000">
            <a:off x="6714922" y="903786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7" name="Google Shape;697;p12"/>
          <p:cNvSpPr txBox="1"/>
          <p:nvPr/>
        </p:nvSpPr>
        <p:spPr>
          <a:xfrm>
            <a:off x="6730527" y="8872454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2"/>
          <p:cNvSpPr txBox="1"/>
          <p:nvPr/>
        </p:nvSpPr>
        <p:spPr>
          <a:xfrm>
            <a:off x="17596616" y="8852396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2"/>
          <p:cNvSpPr txBox="1"/>
          <p:nvPr/>
        </p:nvSpPr>
        <p:spPr>
          <a:xfrm>
            <a:off x="4617316" y="899554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2"/>
          <p:cNvSpPr/>
          <p:nvPr/>
        </p:nvSpPr>
        <p:spPr>
          <a:xfrm>
            <a:off x="1831422" y="9959376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2"/>
          <p:cNvSpPr txBox="1"/>
          <p:nvPr/>
        </p:nvSpPr>
        <p:spPr>
          <a:xfrm>
            <a:off x="11359918" y="978123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2"/>
          <p:cNvSpPr/>
          <p:nvPr/>
        </p:nvSpPr>
        <p:spPr>
          <a:xfrm>
            <a:off x="1833699" y="8122031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2"/>
          <p:cNvSpPr/>
          <p:nvPr/>
        </p:nvSpPr>
        <p:spPr>
          <a:xfrm>
            <a:off x="1831422" y="10917780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4" name="Google Shape;704;p12"/>
          <p:cNvSpPr/>
          <p:nvPr/>
        </p:nvSpPr>
        <p:spPr>
          <a:xfrm>
            <a:off x="6751407" y="11000051"/>
            <a:ext cx="6056338" cy="70788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1617" l="0" r="-2614" t="-187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3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11" name="Google Shape;711;p13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2" name="Google Shape;712;p1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13" name="Google Shape;713;p1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6" name="Google Shape;716;p1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17" name="Google Shape;717;p1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1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1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1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1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1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1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24" name="Google Shape;724;p13"/>
          <p:cNvGrpSpPr/>
          <p:nvPr/>
        </p:nvGrpSpPr>
        <p:grpSpPr>
          <a:xfrm>
            <a:off x="629231" y="5454536"/>
            <a:ext cx="22669498" cy="7243975"/>
            <a:chOff x="1258887" y="6398208"/>
            <a:chExt cx="22669498" cy="6701185"/>
          </a:xfrm>
        </p:grpSpPr>
        <p:sp>
          <p:nvSpPr>
            <p:cNvPr id="725" name="Google Shape;725;p13"/>
            <p:cNvSpPr/>
            <p:nvPr/>
          </p:nvSpPr>
          <p:spPr>
            <a:xfrm>
              <a:off x="1274491" y="6668440"/>
              <a:ext cx="22653894" cy="64309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6" name="Google Shape;726;p1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27" name="Google Shape;727;p1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31" name="Google Shape;731;p13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3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3" name="Google Shape;733;p13"/>
          <p:cNvGrpSpPr/>
          <p:nvPr/>
        </p:nvGrpSpPr>
        <p:grpSpPr>
          <a:xfrm>
            <a:off x="671514" y="1674218"/>
            <a:ext cx="14467825" cy="878557"/>
            <a:chOff x="43963" y="1812139"/>
            <a:chExt cx="14467825" cy="878555"/>
          </a:xfrm>
        </p:grpSpPr>
        <p:sp>
          <p:nvSpPr>
            <p:cNvPr id="734" name="Google Shape;734;p1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3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 txBox="1"/>
            <p:nvPr/>
          </p:nvSpPr>
          <p:spPr>
            <a:xfrm>
              <a:off x="2684765" y="192125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7" name="Google Shape;737;p13"/>
          <p:cNvSpPr/>
          <p:nvPr/>
        </p:nvSpPr>
        <p:spPr>
          <a:xfrm>
            <a:off x="1406381" y="6430393"/>
            <a:ext cx="5345026" cy="8615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3"/>
          <p:cNvSpPr/>
          <p:nvPr/>
        </p:nvSpPr>
        <p:spPr>
          <a:xfrm>
            <a:off x="1157554" y="6831508"/>
            <a:ext cx="8714638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3"/>
          <p:cNvSpPr/>
          <p:nvPr/>
        </p:nvSpPr>
        <p:spPr>
          <a:xfrm>
            <a:off x="1868811" y="8752345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3"/>
          <p:cNvSpPr/>
          <p:nvPr/>
        </p:nvSpPr>
        <p:spPr>
          <a:xfrm>
            <a:off x="1738757" y="11753662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1" name="Google Shape;741;p13"/>
          <p:cNvSpPr/>
          <p:nvPr/>
        </p:nvSpPr>
        <p:spPr>
          <a:xfrm>
            <a:off x="6519538" y="11597761"/>
            <a:ext cx="7684604" cy="11007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441" l="0" r="-22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p13"/>
          <p:cNvCxnSpPr/>
          <p:nvPr/>
        </p:nvCxnSpPr>
        <p:spPr>
          <a:xfrm>
            <a:off x="3884473" y="10417168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13"/>
          <p:cNvCxnSpPr/>
          <p:nvPr/>
        </p:nvCxnSpPr>
        <p:spPr>
          <a:xfrm rot="10800000">
            <a:off x="7679999" y="981313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4" name="Google Shape;744;p13"/>
          <p:cNvSpPr txBox="1"/>
          <p:nvPr/>
        </p:nvSpPr>
        <p:spPr>
          <a:xfrm>
            <a:off x="7695604" y="9647727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3"/>
          <p:cNvSpPr txBox="1"/>
          <p:nvPr/>
        </p:nvSpPr>
        <p:spPr>
          <a:xfrm>
            <a:off x="18260284" y="9647516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3"/>
          <p:cNvSpPr txBox="1"/>
          <p:nvPr/>
        </p:nvSpPr>
        <p:spPr>
          <a:xfrm>
            <a:off x="5186291" y="970256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3"/>
          <p:cNvSpPr/>
          <p:nvPr/>
        </p:nvSpPr>
        <p:spPr>
          <a:xfrm>
            <a:off x="3954595" y="10616423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3"/>
          <p:cNvSpPr txBox="1"/>
          <p:nvPr/>
        </p:nvSpPr>
        <p:spPr>
          <a:xfrm>
            <a:off x="12973106" y="10604054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3"/>
          <p:cNvSpPr txBox="1"/>
          <p:nvPr/>
        </p:nvSpPr>
        <p:spPr>
          <a:xfrm>
            <a:off x="10987475" y="9514285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3"/>
          <p:cNvSpPr txBox="1"/>
          <p:nvPr/>
        </p:nvSpPr>
        <p:spPr>
          <a:xfrm>
            <a:off x="16235925" y="1072284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3"/>
          <p:cNvSpPr txBox="1"/>
          <p:nvPr/>
        </p:nvSpPr>
        <p:spPr>
          <a:xfrm>
            <a:off x="9276324" y="1060405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3"/>
          <p:cNvSpPr txBox="1"/>
          <p:nvPr/>
        </p:nvSpPr>
        <p:spPr>
          <a:xfrm>
            <a:off x="11277401" y="1063174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3"/>
          <p:cNvSpPr txBox="1"/>
          <p:nvPr/>
        </p:nvSpPr>
        <p:spPr>
          <a:xfrm>
            <a:off x="14719602" y="10631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3"/>
          <p:cNvSpPr/>
          <p:nvPr/>
        </p:nvSpPr>
        <p:spPr>
          <a:xfrm>
            <a:off x="15217203" y="8905407"/>
            <a:ext cx="606256" cy="13619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oogle Shape;760;p14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61" name="Google Shape;761;p14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2" name="Google Shape;762;p1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63" name="Google Shape;763;p1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65" name="Google Shape;765;p1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6" name="Google Shape;766;p1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67" name="Google Shape;767;p1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1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74" name="Google Shape;774;p14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775" name="Google Shape;775;p14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6" name="Google Shape;776;p1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77" name="Google Shape;777;p1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1" name="Google Shape;781;p14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3" name="Google Shape;783;p14"/>
          <p:cNvGrpSpPr/>
          <p:nvPr/>
        </p:nvGrpSpPr>
        <p:grpSpPr>
          <a:xfrm>
            <a:off x="671514" y="1674218"/>
            <a:ext cx="14482462" cy="849703"/>
            <a:chOff x="43963" y="1812139"/>
            <a:chExt cx="14482462" cy="849701"/>
          </a:xfrm>
        </p:grpSpPr>
        <p:sp>
          <p:nvSpPr>
            <p:cNvPr id="784" name="Google Shape;784;p1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4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4"/>
            <p:cNvSpPr txBox="1"/>
            <p:nvPr/>
          </p:nvSpPr>
          <p:spPr>
            <a:xfrm>
              <a:off x="2699402" y="1892401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p14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4"/>
          <p:cNvSpPr/>
          <p:nvPr/>
        </p:nvSpPr>
        <p:spPr>
          <a:xfrm>
            <a:off x="1157554" y="6831508"/>
            <a:ext cx="8714638" cy="13644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4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4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1" name="Google Shape;791;p14"/>
          <p:cNvSpPr/>
          <p:nvPr/>
        </p:nvSpPr>
        <p:spPr>
          <a:xfrm>
            <a:off x="6731152" y="11423839"/>
            <a:ext cx="6941452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2" name="Google Shape;792;p14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14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4" name="Google Shape;794;p14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4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4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4"/>
          <p:cNvSpPr/>
          <p:nvPr/>
        </p:nvSpPr>
        <p:spPr>
          <a:xfrm>
            <a:off x="3934340" y="10068290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4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4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4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4"/>
          <p:cNvSpPr/>
          <p:nvPr/>
        </p:nvSpPr>
        <p:spPr>
          <a:xfrm>
            <a:off x="13432281" y="8451270"/>
            <a:ext cx="606256" cy="135998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15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08" name="Google Shape;808;p15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9" name="Google Shape;809;p15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10" name="Google Shape;810;p15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5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3" name="Google Shape;813;p1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14" name="Google Shape;814;p1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1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1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1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1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21" name="Google Shape;821;p15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822" name="Google Shape;822;p15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3" name="Google Shape;823;p1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24" name="Google Shape;824;p1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5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6" name="Google Shape;826;p1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8" name="Google Shape;828;p15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5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0" name="Google Shape;830;p15"/>
          <p:cNvGrpSpPr/>
          <p:nvPr/>
        </p:nvGrpSpPr>
        <p:grpSpPr>
          <a:xfrm>
            <a:off x="671514" y="1664464"/>
            <a:ext cx="14401600" cy="835816"/>
            <a:chOff x="43963" y="1802385"/>
            <a:chExt cx="14401600" cy="835814"/>
          </a:xfrm>
        </p:grpSpPr>
        <p:sp>
          <p:nvSpPr>
            <p:cNvPr id="831" name="Google Shape;831;p1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5"/>
            <p:cNvSpPr txBox="1"/>
            <p:nvPr/>
          </p:nvSpPr>
          <p:spPr>
            <a:xfrm>
              <a:off x="2618540" y="180238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4" name="Google Shape;834;p15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5"/>
          <p:cNvSpPr/>
          <p:nvPr/>
        </p:nvSpPr>
        <p:spPr>
          <a:xfrm>
            <a:off x="644835" y="7243791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5"/>
          <p:cNvSpPr/>
          <p:nvPr/>
        </p:nvSpPr>
        <p:spPr>
          <a:xfrm>
            <a:off x="1848556" y="8204212"/>
            <a:ext cx="39355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5"/>
          <p:cNvSpPr/>
          <p:nvPr/>
        </p:nvSpPr>
        <p:spPr>
          <a:xfrm>
            <a:off x="1863438" y="1100283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8" name="Google Shape;838;p15"/>
          <p:cNvSpPr/>
          <p:nvPr/>
        </p:nvSpPr>
        <p:spPr>
          <a:xfrm>
            <a:off x="6644219" y="10895594"/>
            <a:ext cx="10498067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9" name="Google Shape;839;p15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15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1" name="Google Shape;841;p15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5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5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5"/>
          <p:cNvSpPr/>
          <p:nvPr/>
        </p:nvSpPr>
        <p:spPr>
          <a:xfrm>
            <a:off x="3934340" y="10068290"/>
            <a:ext cx="3528869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5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5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5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5"/>
          <p:cNvSpPr/>
          <p:nvPr/>
        </p:nvSpPr>
        <p:spPr>
          <a:xfrm>
            <a:off x="13470902" y="9001089"/>
            <a:ext cx="529013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5"/>
          <p:cNvSpPr/>
          <p:nvPr/>
        </p:nvSpPr>
        <p:spPr>
          <a:xfrm>
            <a:off x="6624452" y="11757177"/>
            <a:ext cx="7212552" cy="86158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5"/>
          <p:cNvSpPr/>
          <p:nvPr/>
        </p:nvSpPr>
        <p:spPr>
          <a:xfrm>
            <a:off x="5538179" y="11795697"/>
            <a:ext cx="15209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16"/>
          <p:cNvGrpSpPr/>
          <p:nvPr/>
        </p:nvGrpSpPr>
        <p:grpSpPr>
          <a:xfrm>
            <a:off x="629231" y="2488237"/>
            <a:ext cx="22686577" cy="2148406"/>
            <a:chOff x="1241808" y="2491133"/>
            <a:chExt cx="22686577" cy="2148406"/>
          </a:xfrm>
        </p:grpSpPr>
        <p:sp>
          <p:nvSpPr>
            <p:cNvPr id="857" name="Google Shape;857;p16"/>
            <p:cNvSpPr/>
            <p:nvPr/>
          </p:nvSpPr>
          <p:spPr>
            <a:xfrm>
              <a:off x="1241808" y="2895123"/>
              <a:ext cx="22686577" cy="1744416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8" name="Google Shape;858;p16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59" name="Google Shape;859;p16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6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2" name="Google Shape;862;p1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63" name="Google Shape;863;p1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1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1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1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1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1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1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0" name="Google Shape;870;p16"/>
          <p:cNvGrpSpPr/>
          <p:nvPr/>
        </p:nvGrpSpPr>
        <p:grpSpPr>
          <a:xfrm>
            <a:off x="637770" y="4753872"/>
            <a:ext cx="22669498" cy="8995474"/>
            <a:chOff x="1258887" y="6398208"/>
            <a:chExt cx="22669498" cy="6827869"/>
          </a:xfrm>
        </p:grpSpPr>
        <p:sp>
          <p:nvSpPr>
            <p:cNvPr id="871" name="Google Shape;871;p16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2" name="Google Shape;872;p1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73" name="Google Shape;873;p1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5" name="Google Shape;875;p1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7" name="Google Shape;877;p16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6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p16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880" name="Google Shape;880;p1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6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6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16"/>
          <p:cNvSpPr/>
          <p:nvPr/>
        </p:nvSpPr>
        <p:spPr>
          <a:xfrm>
            <a:off x="1504690" y="5825054"/>
            <a:ext cx="6636560" cy="7871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6"/>
          <p:cNvSpPr/>
          <p:nvPr/>
        </p:nvSpPr>
        <p:spPr>
          <a:xfrm>
            <a:off x="1856447" y="6711808"/>
            <a:ext cx="7363747" cy="7871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678" l="-2981" r="0" t="-77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16"/>
          <p:cNvSpPr/>
          <p:nvPr/>
        </p:nvSpPr>
        <p:spPr>
          <a:xfrm>
            <a:off x="7310917" y="7176106"/>
            <a:ext cx="10646964" cy="15991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6"/>
          <p:cNvSpPr/>
          <p:nvPr/>
        </p:nvSpPr>
        <p:spPr>
          <a:xfrm>
            <a:off x="1916976" y="7537721"/>
            <a:ext cx="4976565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6"/>
          <p:cNvSpPr/>
          <p:nvPr/>
        </p:nvSpPr>
        <p:spPr>
          <a:xfrm>
            <a:off x="1091600" y="8482167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8" name="Google Shape;888;p16"/>
          <p:cNvCxnSpPr/>
          <p:nvPr/>
        </p:nvCxnSpPr>
        <p:spPr>
          <a:xfrm>
            <a:off x="4662224" y="940515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16"/>
          <p:cNvCxnSpPr/>
          <p:nvPr/>
        </p:nvCxnSpPr>
        <p:spPr>
          <a:xfrm rot="10800000">
            <a:off x="8497072" y="8729757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0" name="Google Shape;890;p16"/>
          <p:cNvSpPr txBox="1"/>
          <p:nvPr/>
        </p:nvSpPr>
        <p:spPr>
          <a:xfrm>
            <a:off x="8512677" y="857630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6"/>
          <p:cNvSpPr txBox="1"/>
          <p:nvPr/>
        </p:nvSpPr>
        <p:spPr>
          <a:xfrm>
            <a:off x="18856311" y="848223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6"/>
          <p:cNvSpPr txBox="1"/>
          <p:nvPr/>
        </p:nvSpPr>
        <p:spPr>
          <a:xfrm>
            <a:off x="6962433" y="8725024"/>
            <a:ext cx="116906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6"/>
          <p:cNvSpPr txBox="1"/>
          <p:nvPr/>
        </p:nvSpPr>
        <p:spPr>
          <a:xfrm>
            <a:off x="11739625" y="8623408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6"/>
          <p:cNvSpPr txBox="1"/>
          <p:nvPr/>
        </p:nvSpPr>
        <p:spPr>
          <a:xfrm>
            <a:off x="14906689" y="847141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6"/>
          <p:cNvSpPr/>
          <p:nvPr/>
        </p:nvSpPr>
        <p:spPr>
          <a:xfrm>
            <a:off x="6698575" y="11283681"/>
            <a:ext cx="2063065" cy="7847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6"/>
          <p:cNvSpPr txBox="1"/>
          <p:nvPr/>
        </p:nvSpPr>
        <p:spPr>
          <a:xfrm>
            <a:off x="14955816" y="1130193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6"/>
          <p:cNvSpPr txBox="1"/>
          <p:nvPr/>
        </p:nvSpPr>
        <p:spPr>
          <a:xfrm>
            <a:off x="17267275" y="1130193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6"/>
          <p:cNvSpPr txBox="1"/>
          <p:nvPr/>
        </p:nvSpPr>
        <p:spPr>
          <a:xfrm>
            <a:off x="9999247" y="11357852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6"/>
          <p:cNvSpPr txBox="1"/>
          <p:nvPr/>
        </p:nvSpPr>
        <p:spPr>
          <a:xfrm>
            <a:off x="11737158" y="11360860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6"/>
          <p:cNvSpPr txBox="1"/>
          <p:nvPr/>
        </p:nvSpPr>
        <p:spPr>
          <a:xfrm>
            <a:off x="13302273" y="11327803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16"/>
          <p:cNvSpPr/>
          <p:nvPr/>
        </p:nvSpPr>
        <p:spPr>
          <a:xfrm>
            <a:off x="4632140" y="12196636"/>
            <a:ext cx="6787692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17"/>
          <p:cNvGrpSpPr/>
          <p:nvPr/>
        </p:nvGrpSpPr>
        <p:grpSpPr>
          <a:xfrm>
            <a:off x="629230" y="2488237"/>
            <a:ext cx="23372875" cy="2390976"/>
            <a:chOff x="1241808" y="2491133"/>
            <a:chExt cx="22686577" cy="2390976"/>
          </a:xfrm>
        </p:grpSpPr>
        <p:sp>
          <p:nvSpPr>
            <p:cNvPr id="908" name="Google Shape;908;p17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9" name="Google Shape;909;p17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10" name="Google Shape;910;p17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7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3" name="Google Shape;913;p1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14" name="Google Shape;914;p1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915;p1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1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1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1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1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1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21" name="Google Shape;921;p17"/>
          <p:cNvGrpSpPr/>
          <p:nvPr/>
        </p:nvGrpSpPr>
        <p:grpSpPr>
          <a:xfrm>
            <a:off x="629231" y="4962201"/>
            <a:ext cx="23372875" cy="8755386"/>
            <a:chOff x="1258887" y="6398208"/>
            <a:chExt cx="22669498" cy="8099344"/>
          </a:xfrm>
        </p:grpSpPr>
        <p:sp>
          <p:nvSpPr>
            <p:cNvPr id="922" name="Google Shape;922;p17"/>
            <p:cNvSpPr/>
            <p:nvPr/>
          </p:nvSpPr>
          <p:spPr>
            <a:xfrm>
              <a:off x="1274491" y="6668440"/>
              <a:ext cx="22653894" cy="782911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3" name="Google Shape;923;p1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24" name="Google Shape;924;p1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7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8" name="Google Shape;928;p17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7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0" name="Google Shape;930;p17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931" name="Google Shape;931;p1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7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17"/>
          <p:cNvSpPr/>
          <p:nvPr/>
        </p:nvSpPr>
        <p:spPr>
          <a:xfrm>
            <a:off x="4387611" y="5212994"/>
            <a:ext cx="5411418" cy="12591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7"/>
          <p:cNvSpPr/>
          <p:nvPr/>
        </p:nvSpPr>
        <p:spPr>
          <a:xfrm>
            <a:off x="9814633" y="5212993"/>
            <a:ext cx="6573018" cy="13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7"/>
          <p:cNvSpPr/>
          <p:nvPr/>
        </p:nvSpPr>
        <p:spPr>
          <a:xfrm>
            <a:off x="671514" y="6652956"/>
            <a:ext cx="5995487" cy="10611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042" l="-3553" r="-708" t="-11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7"/>
          <p:cNvSpPr/>
          <p:nvPr/>
        </p:nvSpPr>
        <p:spPr>
          <a:xfrm>
            <a:off x="11573398" y="6348440"/>
            <a:ext cx="6171246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7"/>
          <p:cNvSpPr/>
          <p:nvPr/>
        </p:nvSpPr>
        <p:spPr>
          <a:xfrm>
            <a:off x="6435239" y="6743398"/>
            <a:ext cx="660180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7"/>
          <p:cNvSpPr/>
          <p:nvPr/>
        </p:nvSpPr>
        <p:spPr>
          <a:xfrm>
            <a:off x="17118994" y="6191096"/>
            <a:ext cx="7856150" cy="184845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7"/>
          <p:cNvSpPr/>
          <p:nvPr/>
        </p:nvSpPr>
        <p:spPr>
          <a:xfrm>
            <a:off x="712321" y="7652915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17"/>
          <p:cNvCxnSpPr/>
          <p:nvPr/>
        </p:nvCxnSpPr>
        <p:spPr>
          <a:xfrm>
            <a:off x="1766991" y="9051498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7"/>
          <p:cNvCxnSpPr/>
          <p:nvPr/>
        </p:nvCxnSpPr>
        <p:spPr>
          <a:xfrm rot="10800000">
            <a:off x="4414010" y="8381379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3" name="Google Shape;943;p17"/>
          <p:cNvSpPr txBox="1"/>
          <p:nvPr/>
        </p:nvSpPr>
        <p:spPr>
          <a:xfrm>
            <a:off x="4429615" y="82226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7"/>
          <p:cNvSpPr txBox="1"/>
          <p:nvPr/>
        </p:nvSpPr>
        <p:spPr>
          <a:xfrm>
            <a:off x="20557116" y="8235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17"/>
          <p:cNvSpPr txBox="1"/>
          <p:nvPr/>
        </p:nvSpPr>
        <p:spPr>
          <a:xfrm>
            <a:off x="3074572" y="8311559"/>
            <a:ext cx="1142045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17"/>
          <p:cNvSpPr txBox="1"/>
          <p:nvPr/>
        </p:nvSpPr>
        <p:spPr>
          <a:xfrm>
            <a:off x="6961361" y="806181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7"/>
          <p:cNvSpPr txBox="1"/>
          <p:nvPr/>
        </p:nvSpPr>
        <p:spPr>
          <a:xfrm>
            <a:off x="9686123" y="8202647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7"/>
          <p:cNvSpPr txBox="1"/>
          <p:nvPr/>
        </p:nvSpPr>
        <p:spPr>
          <a:xfrm>
            <a:off x="12064349" y="7565718"/>
            <a:ext cx="1565116" cy="137377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7"/>
          <p:cNvSpPr txBox="1"/>
          <p:nvPr/>
        </p:nvSpPr>
        <p:spPr>
          <a:xfrm>
            <a:off x="15093289" y="819938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7"/>
          <p:cNvSpPr/>
          <p:nvPr/>
        </p:nvSpPr>
        <p:spPr>
          <a:xfrm>
            <a:off x="2724497" y="11644821"/>
            <a:ext cx="2063065" cy="78476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7"/>
          <p:cNvSpPr txBox="1"/>
          <p:nvPr/>
        </p:nvSpPr>
        <p:spPr>
          <a:xfrm>
            <a:off x="5743606" y="11758377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7"/>
          <p:cNvSpPr txBox="1"/>
          <p:nvPr/>
        </p:nvSpPr>
        <p:spPr>
          <a:xfrm>
            <a:off x="7060291" y="11817782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7"/>
          <p:cNvSpPr txBox="1"/>
          <p:nvPr/>
        </p:nvSpPr>
        <p:spPr>
          <a:xfrm>
            <a:off x="8376976" y="1178100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7"/>
          <p:cNvSpPr txBox="1"/>
          <p:nvPr/>
        </p:nvSpPr>
        <p:spPr>
          <a:xfrm>
            <a:off x="9598222" y="11651086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7"/>
          <p:cNvSpPr txBox="1"/>
          <p:nvPr/>
        </p:nvSpPr>
        <p:spPr>
          <a:xfrm>
            <a:off x="12312251" y="11718741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7"/>
          <p:cNvSpPr txBox="1"/>
          <p:nvPr/>
        </p:nvSpPr>
        <p:spPr>
          <a:xfrm>
            <a:off x="10914907" y="11723094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17"/>
          <p:cNvSpPr txBox="1"/>
          <p:nvPr/>
        </p:nvSpPr>
        <p:spPr>
          <a:xfrm>
            <a:off x="13592631" y="1175451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7"/>
          <p:cNvSpPr txBox="1"/>
          <p:nvPr/>
        </p:nvSpPr>
        <p:spPr>
          <a:xfrm>
            <a:off x="15026280" y="11685351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7"/>
          <p:cNvSpPr txBox="1"/>
          <p:nvPr/>
        </p:nvSpPr>
        <p:spPr>
          <a:xfrm>
            <a:off x="16306659" y="11741424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7"/>
          <p:cNvSpPr txBox="1"/>
          <p:nvPr/>
        </p:nvSpPr>
        <p:spPr>
          <a:xfrm>
            <a:off x="17955167" y="11651086"/>
            <a:ext cx="1262228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17"/>
          <p:cNvSpPr txBox="1"/>
          <p:nvPr/>
        </p:nvSpPr>
        <p:spPr>
          <a:xfrm>
            <a:off x="18932659" y="11754516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7"/>
          <p:cNvSpPr txBox="1"/>
          <p:nvPr/>
        </p:nvSpPr>
        <p:spPr>
          <a:xfrm>
            <a:off x="17630894" y="821307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7"/>
          <p:cNvSpPr/>
          <p:nvPr/>
        </p:nvSpPr>
        <p:spPr>
          <a:xfrm>
            <a:off x="2610992" y="12619850"/>
            <a:ext cx="13254210" cy="1105687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-824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18"/>
          <p:cNvGrpSpPr/>
          <p:nvPr/>
        </p:nvGrpSpPr>
        <p:grpSpPr>
          <a:xfrm>
            <a:off x="1044575" y="2478893"/>
            <a:ext cx="22669498" cy="10909402"/>
            <a:chOff x="1258887" y="6404290"/>
            <a:chExt cx="22669498" cy="10091960"/>
          </a:xfrm>
        </p:grpSpPr>
        <p:sp>
          <p:nvSpPr>
            <p:cNvPr id="970" name="Google Shape;970;p18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1" name="Google Shape;971;p18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972" name="Google Shape;972;p18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8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6" name="Google Shape;976;p18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977" name="Google Shape;977;p1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9" name="Google Shape;979;p18"/>
          <p:cNvSpPr/>
          <p:nvPr/>
        </p:nvSpPr>
        <p:spPr>
          <a:xfrm>
            <a:off x="5207550" y="3280022"/>
            <a:ext cx="12192000" cy="25995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18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8"/>
          <p:cNvSpPr/>
          <p:nvPr/>
        </p:nvSpPr>
        <p:spPr>
          <a:xfrm>
            <a:off x="5207550" y="6624979"/>
            <a:ext cx="12192000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8"/>
          <p:cNvSpPr/>
          <p:nvPr/>
        </p:nvSpPr>
        <p:spPr>
          <a:xfrm>
            <a:off x="5186846" y="10900075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19"/>
          <p:cNvGrpSpPr/>
          <p:nvPr/>
        </p:nvGrpSpPr>
        <p:grpSpPr>
          <a:xfrm>
            <a:off x="1085477" y="2445027"/>
            <a:ext cx="22669498" cy="10909402"/>
            <a:chOff x="1258887" y="6404290"/>
            <a:chExt cx="22669498" cy="10091960"/>
          </a:xfrm>
        </p:grpSpPr>
        <p:sp>
          <p:nvSpPr>
            <p:cNvPr id="989" name="Google Shape;989;p19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0" name="Google Shape;990;p19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991" name="Google Shape;991;p19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9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5" name="Google Shape;995;p19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996" name="Google Shape;996;p1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19"/>
          <p:cNvSpPr/>
          <p:nvPr/>
        </p:nvSpPr>
        <p:spPr>
          <a:xfrm>
            <a:off x="4504968" y="3509837"/>
            <a:ext cx="12192000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9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19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19"/>
          <p:cNvSpPr/>
          <p:nvPr/>
        </p:nvSpPr>
        <p:spPr>
          <a:xfrm>
            <a:off x="4504968" y="5819068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99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9"/>
          <p:cNvSpPr/>
          <p:nvPr/>
        </p:nvSpPr>
        <p:spPr>
          <a:xfrm>
            <a:off x="4505111" y="8947026"/>
            <a:ext cx="17987772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089" l="-1352" r="0" t="-158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"/>
          <p:cNvPicPr preferRelativeResize="0"/>
          <p:nvPr/>
        </p:nvPicPr>
        <p:blipFill rotWithShape="1">
          <a:blip r:embed="rId3">
            <a:alphaModFix/>
          </a:blip>
          <a:srcRect b="0" l="18885" r="0" t="0"/>
          <a:stretch/>
        </p:blipFill>
        <p:spPr>
          <a:xfrm>
            <a:off x="44670" y="2846995"/>
            <a:ext cx="7852527" cy="9680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2"/>
          <p:cNvGrpSpPr/>
          <p:nvPr/>
        </p:nvGrpSpPr>
        <p:grpSpPr>
          <a:xfrm>
            <a:off x="5654607" y="2106707"/>
            <a:ext cx="12418860" cy="1763304"/>
            <a:chOff x="5776925" y="3437298"/>
            <a:chExt cx="12419667" cy="1356852"/>
          </a:xfrm>
        </p:grpSpPr>
        <p:sp>
          <p:nvSpPr>
            <p:cNvPr id="189" name="Google Shape;189;p2"/>
            <p:cNvSpPr/>
            <p:nvPr/>
          </p:nvSpPr>
          <p:spPr>
            <a:xfrm>
              <a:off x="5776925" y="3437298"/>
              <a:ext cx="12419666" cy="1356852"/>
            </a:xfrm>
            <a:prstGeom prst="roundRect">
              <a:avLst>
                <a:gd fmla="val 50000" name="adj"/>
              </a:avLst>
            </a:prstGeom>
            <a:solidFill>
              <a:srgbClr val="FF9F00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 txBox="1"/>
            <p:nvPr/>
          </p:nvSpPr>
          <p:spPr>
            <a:xfrm>
              <a:off x="6767525" y="3645221"/>
              <a:ext cx="11429067" cy="858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4969" l="0" r="0" t="-928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7910926" y="4194454"/>
            <a:ext cx="12654487" cy="1763762"/>
            <a:chOff x="6919925" y="5252981"/>
            <a:chExt cx="12419666" cy="1356852"/>
          </a:xfrm>
        </p:grpSpPr>
        <p:sp>
          <p:nvSpPr>
            <p:cNvPr id="192" name="Google Shape;192;p2"/>
            <p:cNvSpPr/>
            <p:nvPr/>
          </p:nvSpPr>
          <p:spPr>
            <a:xfrm>
              <a:off x="6919925" y="5252981"/>
              <a:ext cx="12419666" cy="1356852"/>
            </a:xfrm>
            <a:prstGeom prst="roundRect">
              <a:avLst>
                <a:gd fmla="val 50000" name="adj"/>
              </a:avLst>
            </a:prstGeom>
            <a:solidFill>
              <a:srgbClr val="FFB43B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 txBox="1"/>
            <p:nvPr/>
          </p:nvSpPr>
          <p:spPr>
            <a:xfrm>
              <a:off x="8102777" y="5411793"/>
              <a:ext cx="10703617" cy="8224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7707" l="0" r="0" t="-1314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"/>
          <p:cNvGrpSpPr/>
          <p:nvPr/>
        </p:nvGrpSpPr>
        <p:grpSpPr>
          <a:xfrm>
            <a:off x="8522432" y="6331970"/>
            <a:ext cx="16291768" cy="2053689"/>
            <a:chOff x="7415225" y="7057288"/>
            <a:chExt cx="16292828" cy="1356852"/>
          </a:xfrm>
        </p:grpSpPr>
        <p:sp>
          <p:nvSpPr>
            <p:cNvPr id="195" name="Google Shape;195;p2"/>
            <p:cNvSpPr/>
            <p:nvPr/>
          </p:nvSpPr>
          <p:spPr>
            <a:xfrm>
              <a:off x="7415225" y="7057288"/>
              <a:ext cx="14723928" cy="1356852"/>
            </a:xfrm>
            <a:prstGeom prst="roundRect">
              <a:avLst>
                <a:gd fmla="val 50000" name="adj"/>
              </a:avLst>
            </a:prstGeom>
            <a:solidFill>
              <a:srgbClr val="FFC85B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 txBox="1"/>
            <p:nvPr/>
          </p:nvSpPr>
          <p:spPr>
            <a:xfrm>
              <a:off x="8502951" y="7357096"/>
              <a:ext cx="15205102" cy="84727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7276673" y="8677926"/>
            <a:ext cx="14833639" cy="2311549"/>
            <a:chOff x="5891186" y="8664234"/>
            <a:chExt cx="17091622" cy="2311700"/>
          </a:xfrm>
        </p:grpSpPr>
        <p:grpSp>
          <p:nvGrpSpPr>
            <p:cNvPr id="198" name="Google Shape;198;p2"/>
            <p:cNvGrpSpPr/>
            <p:nvPr/>
          </p:nvGrpSpPr>
          <p:grpSpPr>
            <a:xfrm>
              <a:off x="5891186" y="8735711"/>
              <a:ext cx="16794104" cy="2240223"/>
              <a:chOff x="4459248" y="2210483"/>
              <a:chExt cx="16794104" cy="2240223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5264382" y="2210483"/>
                <a:ext cx="15988970" cy="2240223"/>
              </a:xfrm>
              <a:prstGeom prst="roundRect">
                <a:avLst>
                  <a:gd fmla="val 50000" name="adj"/>
                </a:avLst>
              </a:prstGeom>
              <a:solidFill>
                <a:srgbClr val="FFD564"/>
              </a:solidFill>
              <a:ln cap="flat" cmpd="sng" w="2540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459248" y="2939033"/>
                <a:ext cx="805134" cy="725478"/>
              </a:xfrm>
              <a:prstGeom prst="flowChartSummingJunction">
                <a:avLst/>
              </a:prstGeom>
              <a:solidFill>
                <a:srgbClr val="FBD4B4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" name="Google Shape;201;p2"/>
            <p:cNvSpPr txBox="1"/>
            <p:nvPr/>
          </p:nvSpPr>
          <p:spPr>
            <a:xfrm>
              <a:off x="7591608" y="8664234"/>
              <a:ext cx="15391201" cy="220510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2782" r="0" t="-470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5688437" y="11274706"/>
            <a:ext cx="17738580" cy="2281883"/>
            <a:chOff x="5720210" y="10535729"/>
            <a:chExt cx="12217514" cy="2282032"/>
          </a:xfrm>
        </p:grpSpPr>
        <p:sp>
          <p:nvSpPr>
            <p:cNvPr id="203" name="Google Shape;203;p2"/>
            <p:cNvSpPr/>
            <p:nvPr/>
          </p:nvSpPr>
          <p:spPr>
            <a:xfrm>
              <a:off x="5720210" y="10535729"/>
              <a:ext cx="9906944" cy="2240223"/>
            </a:xfrm>
            <a:prstGeom prst="roundRect">
              <a:avLst>
                <a:gd fmla="val 50000" name="adj"/>
              </a:avLst>
            </a:prstGeom>
            <a:solidFill>
              <a:srgbClr val="FFE67D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 txBox="1"/>
            <p:nvPr/>
          </p:nvSpPr>
          <p:spPr>
            <a:xfrm>
              <a:off x="6508657" y="10562766"/>
              <a:ext cx="11429067" cy="225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-US" sz="6000" u="none" cap="none" strike="noStrike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5. Bài toán tham số liên quan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-US" sz="6000" u="none" cap="none" strike="noStrike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đến PT bậc hai, BPT bậc hai.</a:t>
              </a:r>
              <a:endParaRPr b="1" i="0" sz="6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7809475" y="6889634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7121355" y="4697845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4955840" y="2682890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4971584" y="11928028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20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008" name="Google Shape;1008;p20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20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10" name="Google Shape;1010;p20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0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2" name="Google Shape;1012;p2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3" name="Google Shape;1013;p2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14" name="Google Shape;1014;p2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2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2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2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2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2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2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21" name="Google Shape;1021;p20"/>
          <p:cNvGrpSpPr/>
          <p:nvPr/>
        </p:nvGrpSpPr>
        <p:grpSpPr>
          <a:xfrm>
            <a:off x="629231" y="4962203"/>
            <a:ext cx="22669498" cy="7380922"/>
            <a:chOff x="1258887" y="6398208"/>
            <a:chExt cx="22669498" cy="6827869"/>
          </a:xfrm>
        </p:grpSpPr>
        <p:sp>
          <p:nvSpPr>
            <p:cNvPr id="1022" name="Google Shape;1022;p20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3" name="Google Shape;1023;p2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24" name="Google Shape;1024;p2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2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8" name="Google Shape;1028;p20"/>
          <p:cNvSpPr/>
          <p:nvPr/>
        </p:nvSpPr>
        <p:spPr>
          <a:xfrm>
            <a:off x="1916976" y="3566028"/>
            <a:ext cx="20551635" cy="856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0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0"/>
          <p:cNvGrpSpPr/>
          <p:nvPr/>
        </p:nvGrpSpPr>
        <p:grpSpPr>
          <a:xfrm>
            <a:off x="522514" y="1674218"/>
            <a:ext cx="24143439" cy="826062"/>
            <a:chOff x="43963" y="1812139"/>
            <a:chExt cx="23994440" cy="826060"/>
          </a:xfrm>
        </p:grpSpPr>
        <p:sp>
          <p:nvSpPr>
            <p:cNvPr id="1031" name="Google Shape;1031;p2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0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4" name="Google Shape;1034;p20"/>
          <p:cNvSpPr/>
          <p:nvPr/>
        </p:nvSpPr>
        <p:spPr>
          <a:xfrm>
            <a:off x="1699750" y="5972596"/>
            <a:ext cx="4399473" cy="8565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0"/>
          <p:cNvSpPr/>
          <p:nvPr/>
        </p:nvSpPr>
        <p:spPr>
          <a:xfrm>
            <a:off x="1524733" y="7263155"/>
            <a:ext cx="4749505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0"/>
          <p:cNvSpPr/>
          <p:nvPr/>
        </p:nvSpPr>
        <p:spPr>
          <a:xfrm>
            <a:off x="10794499" y="7213202"/>
            <a:ext cx="7222105" cy="16026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0"/>
          <p:cNvSpPr/>
          <p:nvPr/>
        </p:nvSpPr>
        <p:spPr>
          <a:xfrm>
            <a:off x="1564133" y="9478257"/>
            <a:ext cx="6186052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0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119" l="-1227" r="0" t="-198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0"/>
          <p:cNvSpPr/>
          <p:nvPr/>
        </p:nvSpPr>
        <p:spPr>
          <a:xfrm>
            <a:off x="6466584" y="7385105"/>
            <a:ext cx="4327915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21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046" name="Google Shape;1046;p21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7" name="Google Shape;1047;p21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48" name="Google Shape;1048;p21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1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50" name="Google Shape;1050;p2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1" name="Google Shape;1051;p2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52" name="Google Shape;1052;p2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Google Shape;1053;p2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4" name="Google Shape;1054;p2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5" name="Google Shape;1055;p2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2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2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2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59" name="Google Shape;1059;p21"/>
          <p:cNvGrpSpPr/>
          <p:nvPr/>
        </p:nvGrpSpPr>
        <p:grpSpPr>
          <a:xfrm>
            <a:off x="629231" y="4962203"/>
            <a:ext cx="22669498" cy="7380922"/>
            <a:chOff x="1258887" y="6398208"/>
            <a:chExt cx="22669498" cy="6827869"/>
          </a:xfrm>
        </p:grpSpPr>
        <p:sp>
          <p:nvSpPr>
            <p:cNvPr id="1060" name="Google Shape;1060;p21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2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62" name="Google Shape;1062;p2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2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21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067" name="Google Shape;1067;p2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1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21"/>
          <p:cNvSpPr/>
          <p:nvPr/>
        </p:nvSpPr>
        <p:spPr>
          <a:xfrm>
            <a:off x="721336" y="5927408"/>
            <a:ext cx="6216638" cy="796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1"/>
          <p:cNvSpPr/>
          <p:nvPr/>
        </p:nvSpPr>
        <p:spPr>
          <a:xfrm>
            <a:off x="691647" y="7108820"/>
            <a:ext cx="8340295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21"/>
          <p:cNvSpPr/>
          <p:nvPr/>
        </p:nvSpPr>
        <p:spPr>
          <a:xfrm>
            <a:off x="8607162" y="6883009"/>
            <a:ext cx="7345922" cy="33863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1"/>
          <p:cNvSpPr/>
          <p:nvPr/>
        </p:nvSpPr>
        <p:spPr>
          <a:xfrm>
            <a:off x="15105397" y="8068935"/>
            <a:ext cx="4733925" cy="14289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21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6502" l="-1227" r="0" t="-174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21"/>
          <p:cNvSpPr/>
          <p:nvPr/>
        </p:nvSpPr>
        <p:spPr>
          <a:xfrm>
            <a:off x="2023879" y="3512284"/>
            <a:ext cx="20551635" cy="8665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21"/>
          <p:cNvSpPr/>
          <p:nvPr/>
        </p:nvSpPr>
        <p:spPr>
          <a:xfrm>
            <a:off x="4017635" y="3043075"/>
            <a:ext cx="7349545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22"/>
          <p:cNvGrpSpPr/>
          <p:nvPr/>
        </p:nvGrpSpPr>
        <p:grpSpPr>
          <a:xfrm>
            <a:off x="671514" y="1674218"/>
            <a:ext cx="23402600" cy="1498435"/>
            <a:chOff x="43963" y="1812139"/>
            <a:chExt cx="23402600" cy="1498431"/>
          </a:xfrm>
        </p:grpSpPr>
        <p:sp>
          <p:nvSpPr>
            <p:cNvPr id="1083" name="Google Shape;1083;p2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 txBox="1"/>
            <p:nvPr/>
          </p:nvSpPr>
          <p:spPr>
            <a:xfrm>
              <a:off x="2706324" y="1864024"/>
              <a:ext cx="2074023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6" name="Google Shape;1086;p22"/>
          <p:cNvGrpSpPr/>
          <p:nvPr/>
        </p:nvGrpSpPr>
        <p:grpSpPr>
          <a:xfrm>
            <a:off x="858044" y="3172653"/>
            <a:ext cx="22669498" cy="10387312"/>
            <a:chOff x="1258887" y="6404290"/>
            <a:chExt cx="22669498" cy="9608990"/>
          </a:xfrm>
        </p:grpSpPr>
        <p:sp>
          <p:nvSpPr>
            <p:cNvPr id="1087" name="Google Shape;1087;p22"/>
            <p:cNvSpPr/>
            <p:nvPr/>
          </p:nvSpPr>
          <p:spPr>
            <a:xfrm>
              <a:off x="1274491" y="6668440"/>
              <a:ext cx="22653894" cy="934484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8" name="Google Shape;1088;p22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089" name="Google Shape;1089;p22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22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Chú ý: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3" name="Google Shape;1093;p22"/>
          <p:cNvSpPr/>
          <p:nvPr/>
        </p:nvSpPr>
        <p:spPr>
          <a:xfrm>
            <a:off x="4277535" y="4237463"/>
            <a:ext cx="19265612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22"/>
          <p:cNvSpPr/>
          <p:nvPr/>
        </p:nvSpPr>
        <p:spPr>
          <a:xfrm>
            <a:off x="4277535" y="6546694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0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22"/>
          <p:cNvSpPr/>
          <p:nvPr/>
        </p:nvSpPr>
        <p:spPr>
          <a:xfrm>
            <a:off x="4290371" y="8509082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22"/>
          <p:cNvSpPr/>
          <p:nvPr/>
        </p:nvSpPr>
        <p:spPr>
          <a:xfrm>
            <a:off x="4277535" y="10556278"/>
            <a:ext cx="17987772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23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103" name="Google Shape;1103;p23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4" name="Google Shape;1104;p2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05" name="Google Shape;1105;p2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2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07" name="Google Shape;1107;p2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8" name="Google Shape;1108;p2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09" name="Google Shape;1109;p2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2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2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2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2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2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2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16" name="Google Shape;1116;p23"/>
          <p:cNvGrpSpPr/>
          <p:nvPr/>
        </p:nvGrpSpPr>
        <p:grpSpPr>
          <a:xfrm>
            <a:off x="752847" y="5406013"/>
            <a:ext cx="22669498" cy="6565348"/>
            <a:chOff x="1258887" y="6398208"/>
            <a:chExt cx="22669498" cy="6073406"/>
          </a:xfrm>
        </p:grpSpPr>
        <p:sp>
          <p:nvSpPr>
            <p:cNvPr id="1117" name="Google Shape;1117;p23"/>
            <p:cNvSpPr/>
            <p:nvPr/>
          </p:nvSpPr>
          <p:spPr>
            <a:xfrm>
              <a:off x="1274491" y="6668440"/>
              <a:ext cx="22653894" cy="580317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8" name="Google Shape;1118;p2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19" name="Google Shape;1119;p2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1" name="Google Shape;1121;p2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3" name="Google Shape;1123;p23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124" name="Google Shape;1124;p2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3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3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7" name="Google Shape;1127;p23"/>
          <p:cNvSpPr/>
          <p:nvPr/>
        </p:nvSpPr>
        <p:spPr>
          <a:xfrm>
            <a:off x="1167702" y="6427267"/>
            <a:ext cx="2628861" cy="707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23"/>
          <p:cNvSpPr/>
          <p:nvPr/>
        </p:nvSpPr>
        <p:spPr>
          <a:xfrm>
            <a:off x="1407072" y="10787272"/>
            <a:ext cx="2033828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2" l="-1227" r="0" t="-174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23"/>
          <p:cNvSpPr/>
          <p:nvPr/>
        </p:nvSpPr>
        <p:spPr>
          <a:xfrm>
            <a:off x="3689034" y="3527290"/>
            <a:ext cx="20551635" cy="16004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935" l="0" r="0" t="-83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23"/>
          <p:cNvSpPr/>
          <p:nvPr/>
        </p:nvSpPr>
        <p:spPr>
          <a:xfrm>
            <a:off x="3866770" y="6427300"/>
            <a:ext cx="6147324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38" l="-3466" r="0" t="-163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23"/>
          <p:cNvSpPr/>
          <p:nvPr/>
        </p:nvSpPr>
        <p:spPr>
          <a:xfrm>
            <a:off x="4681240" y="5763567"/>
            <a:ext cx="10098534" cy="7218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23"/>
          <p:cNvSpPr/>
          <p:nvPr/>
        </p:nvSpPr>
        <p:spPr>
          <a:xfrm>
            <a:off x="9497714" y="6382221"/>
            <a:ext cx="2839111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23"/>
          <p:cNvSpPr/>
          <p:nvPr/>
        </p:nvSpPr>
        <p:spPr>
          <a:xfrm>
            <a:off x="1158198" y="7755710"/>
            <a:ext cx="2628861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23"/>
          <p:cNvSpPr/>
          <p:nvPr/>
        </p:nvSpPr>
        <p:spPr>
          <a:xfrm>
            <a:off x="3920198" y="7758586"/>
            <a:ext cx="33858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(1) vô nghiệm</a:t>
            </a:r>
            <a:endParaRPr b="0" i="0" sz="4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5" name="Google Shape;1135;p23"/>
          <p:cNvSpPr/>
          <p:nvPr/>
        </p:nvSpPr>
        <p:spPr>
          <a:xfrm>
            <a:off x="7439200" y="7321506"/>
            <a:ext cx="2929968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23"/>
          <p:cNvSpPr/>
          <p:nvPr/>
        </p:nvSpPr>
        <p:spPr>
          <a:xfrm>
            <a:off x="10384772" y="7367702"/>
            <a:ext cx="5972148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3"/>
          <p:cNvSpPr/>
          <p:nvPr/>
        </p:nvSpPr>
        <p:spPr>
          <a:xfrm>
            <a:off x="7460855" y="9557051"/>
            <a:ext cx="661982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3"/>
          <p:cNvSpPr/>
          <p:nvPr/>
        </p:nvSpPr>
        <p:spPr>
          <a:xfrm>
            <a:off x="12416135" y="6342991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2" l="0" r="-5464" t="-174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3"/>
          <p:cNvSpPr/>
          <p:nvPr/>
        </p:nvSpPr>
        <p:spPr>
          <a:xfrm>
            <a:off x="16191356" y="7105885"/>
            <a:ext cx="7145867" cy="179632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oogle Shape;1145;p24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146" name="Google Shape;1146;p24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7" name="Google Shape;1147;p2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48" name="Google Shape;1148;p2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b="0" i="1" sz="4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1" name="Google Shape;1151;p2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52" name="Google Shape;1152;p2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2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2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2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2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2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2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59" name="Google Shape;1159;p24"/>
          <p:cNvGrpSpPr/>
          <p:nvPr/>
        </p:nvGrpSpPr>
        <p:grpSpPr>
          <a:xfrm>
            <a:off x="473903" y="5463892"/>
            <a:ext cx="22669498" cy="8256514"/>
            <a:chOff x="1258887" y="6398208"/>
            <a:chExt cx="22669498" cy="7637855"/>
          </a:xfrm>
        </p:grpSpPr>
        <p:sp>
          <p:nvSpPr>
            <p:cNvPr id="1160" name="Google Shape;1160;p24"/>
            <p:cNvSpPr/>
            <p:nvPr/>
          </p:nvSpPr>
          <p:spPr>
            <a:xfrm>
              <a:off x="1274491" y="6668439"/>
              <a:ext cx="22653894" cy="73676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1" name="Google Shape;1161;p2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62" name="Google Shape;1162;p2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2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4" name="Google Shape;1164;p2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6" name="Google Shape;1166;p24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167" name="Google Shape;1167;p2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4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4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0" name="Google Shape;1170;p24"/>
          <p:cNvSpPr/>
          <p:nvPr/>
        </p:nvSpPr>
        <p:spPr>
          <a:xfrm>
            <a:off x="3689034" y="3527290"/>
            <a:ext cx="20551635" cy="16157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31" l="0" r="0" t="-75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24"/>
          <p:cNvSpPr/>
          <p:nvPr/>
        </p:nvSpPr>
        <p:spPr>
          <a:xfrm>
            <a:off x="1167702" y="6427267"/>
            <a:ext cx="282083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24"/>
          <p:cNvSpPr/>
          <p:nvPr/>
        </p:nvSpPr>
        <p:spPr>
          <a:xfrm>
            <a:off x="1043720" y="12377922"/>
            <a:ext cx="661257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5429" l="-3684" r="0" t="-165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24"/>
          <p:cNvSpPr/>
          <p:nvPr/>
        </p:nvSpPr>
        <p:spPr>
          <a:xfrm>
            <a:off x="3866770" y="6427300"/>
            <a:ext cx="4570097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24"/>
          <p:cNvSpPr/>
          <p:nvPr/>
        </p:nvSpPr>
        <p:spPr>
          <a:xfrm>
            <a:off x="4681240" y="5763567"/>
            <a:ext cx="784189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617" l="-10075" r="-1547" t="-187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24"/>
          <p:cNvSpPr/>
          <p:nvPr/>
        </p:nvSpPr>
        <p:spPr>
          <a:xfrm>
            <a:off x="8200677" y="6072323"/>
            <a:ext cx="473770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24"/>
          <p:cNvSpPr/>
          <p:nvPr/>
        </p:nvSpPr>
        <p:spPr>
          <a:xfrm>
            <a:off x="1132251" y="7428315"/>
            <a:ext cx="282083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24"/>
          <p:cNvSpPr/>
          <p:nvPr/>
        </p:nvSpPr>
        <p:spPr>
          <a:xfrm>
            <a:off x="3894251" y="7431191"/>
            <a:ext cx="4096250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4"/>
          <p:cNvSpPr/>
          <p:nvPr/>
        </p:nvSpPr>
        <p:spPr>
          <a:xfrm>
            <a:off x="8006105" y="7018010"/>
            <a:ext cx="2726772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4"/>
          <p:cNvSpPr/>
          <p:nvPr/>
        </p:nvSpPr>
        <p:spPr>
          <a:xfrm>
            <a:off x="8012709" y="10415426"/>
            <a:ext cx="5333127" cy="16929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24"/>
          <p:cNvSpPr/>
          <p:nvPr/>
        </p:nvSpPr>
        <p:spPr>
          <a:xfrm>
            <a:off x="12938384" y="6391947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2" l="0" r="-5625" t="-174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24"/>
          <p:cNvSpPr/>
          <p:nvPr/>
        </p:nvSpPr>
        <p:spPr>
          <a:xfrm>
            <a:off x="8007701" y="8676779"/>
            <a:ext cx="4478597" cy="160268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24"/>
          <p:cNvSpPr/>
          <p:nvPr/>
        </p:nvSpPr>
        <p:spPr>
          <a:xfrm>
            <a:off x="12590425" y="8158630"/>
            <a:ext cx="8658396" cy="259955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24"/>
          <p:cNvSpPr/>
          <p:nvPr/>
        </p:nvSpPr>
        <p:spPr>
          <a:xfrm>
            <a:off x="6956380" y="11916160"/>
            <a:ext cx="4802405" cy="169296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25"/>
          <p:cNvGrpSpPr/>
          <p:nvPr/>
        </p:nvGrpSpPr>
        <p:grpSpPr>
          <a:xfrm>
            <a:off x="6864202" y="2106266"/>
            <a:ext cx="11149952" cy="2330388"/>
            <a:chOff x="15300386" y="3881826"/>
            <a:chExt cx="20243396" cy="897984"/>
          </a:xfrm>
        </p:grpSpPr>
        <p:sp>
          <p:nvSpPr>
            <p:cNvPr id="1190" name="Google Shape;1190;p25"/>
            <p:cNvSpPr/>
            <p:nvPr/>
          </p:nvSpPr>
          <p:spPr>
            <a:xfrm>
              <a:off x="15300386" y="3881826"/>
              <a:ext cx="2024339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5"/>
            <p:cNvSpPr txBox="1"/>
            <p:nvPr/>
          </p:nvSpPr>
          <p:spPr>
            <a:xfrm>
              <a:off x="17833131" y="4103804"/>
              <a:ext cx="17710650" cy="676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26"/>
          <p:cNvGrpSpPr/>
          <p:nvPr/>
        </p:nvGrpSpPr>
        <p:grpSpPr>
          <a:xfrm>
            <a:off x="362015" y="7443394"/>
            <a:ext cx="23270272" cy="6056157"/>
            <a:chOff x="184495" y="3682137"/>
            <a:chExt cx="11834900" cy="2978295"/>
          </a:xfrm>
        </p:grpSpPr>
        <p:sp>
          <p:nvSpPr>
            <p:cNvPr id="1197" name="Google Shape;1197;p26"/>
            <p:cNvSpPr/>
            <p:nvPr/>
          </p:nvSpPr>
          <p:spPr>
            <a:xfrm>
              <a:off x="184495" y="3865219"/>
              <a:ext cx="11834900" cy="2795213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198" name="Google Shape;1198;p26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199" name="Google Shape;1199;p26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0" name="Google Shape;1200;p26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0" i="0" lang="en-US" sz="4800" u="none" cap="none" strike="noStrike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0" i="0" sz="48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1" name="Google Shape;1201;p26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2" name="Google Shape;1202;p26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203" name="Google Shape;1203;p26"/>
          <p:cNvGrpSpPr/>
          <p:nvPr/>
        </p:nvGrpSpPr>
        <p:grpSpPr>
          <a:xfrm>
            <a:off x="362015" y="218039"/>
            <a:ext cx="23844585" cy="9454393"/>
            <a:chOff x="371519" y="1869705"/>
            <a:chExt cx="23916535" cy="18503603"/>
          </a:xfrm>
        </p:grpSpPr>
        <p:grpSp>
          <p:nvGrpSpPr>
            <p:cNvPr id="1204" name="Google Shape;1204;p26"/>
            <p:cNvGrpSpPr/>
            <p:nvPr/>
          </p:nvGrpSpPr>
          <p:grpSpPr>
            <a:xfrm>
              <a:off x="371519" y="1869705"/>
              <a:ext cx="23535167" cy="6504654"/>
              <a:chOff x="371519" y="1647866"/>
              <a:chExt cx="23535167" cy="6504654"/>
            </a:xfrm>
          </p:grpSpPr>
          <p:sp>
            <p:nvSpPr>
              <p:cNvPr id="1205" name="Google Shape;1205;p26"/>
              <p:cNvSpPr/>
              <p:nvPr/>
            </p:nvSpPr>
            <p:spPr>
              <a:xfrm>
                <a:off x="371519" y="1720893"/>
                <a:ext cx="23535167" cy="6431627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206" name="Google Shape;1206;p26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207" name="Google Shape;1207;p26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08" name="Google Shape;1208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209" name="Google Shape;1209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210" name="Google Shape;1210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1" name="Google Shape;1211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2" name="Google Shape;1212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3" name="Google Shape;1213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4" name="Google Shape;1214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5" name="Google Shape;1215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6" name="Google Shape;1216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217" name="Google Shape;1217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18" name="Google Shape;1218;p26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rPr b="0" i="0" lang="en-US" sz="4800" u="none" cap="none" strike="noStrik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9" name="Google Shape;1219;p26"/>
            <p:cNvSpPr/>
            <p:nvPr/>
          </p:nvSpPr>
          <p:spPr>
            <a:xfrm>
              <a:off x="3996035" y="2263927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sau của biểu thức nào?</a:t>
              </a:r>
              <a:endParaRPr b="0" i="1" sz="4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2638185" y="18566219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1" sz="4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1221" name="Google Shape;1221;p26"/>
          <p:cNvCxnSpPr/>
          <p:nvPr/>
        </p:nvCxnSpPr>
        <p:spPr>
          <a:xfrm>
            <a:off x="4228275" y="2345671"/>
            <a:ext cx="135131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26"/>
          <p:cNvCxnSpPr/>
          <p:nvPr/>
        </p:nvCxnSpPr>
        <p:spPr>
          <a:xfrm rot="10800000">
            <a:off x="6169973" y="1682227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3" name="Google Shape;1223;p26"/>
          <p:cNvSpPr txBox="1"/>
          <p:nvPr/>
        </p:nvSpPr>
        <p:spPr>
          <a:xfrm>
            <a:off x="6185578" y="1516821"/>
            <a:ext cx="1565116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6"/>
          <p:cNvSpPr txBox="1"/>
          <p:nvPr/>
        </p:nvSpPr>
        <p:spPr>
          <a:xfrm>
            <a:off x="16529213" y="1496763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6"/>
          <p:cNvSpPr txBox="1"/>
          <p:nvPr/>
        </p:nvSpPr>
        <p:spPr>
          <a:xfrm>
            <a:off x="4686579" y="1544757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6"/>
          <p:cNvSpPr/>
          <p:nvPr/>
        </p:nvSpPr>
        <p:spPr>
          <a:xfrm>
            <a:off x="4811553" y="2405283"/>
            <a:ext cx="1440140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6"/>
          <p:cNvSpPr txBox="1"/>
          <p:nvPr/>
        </p:nvSpPr>
        <p:spPr>
          <a:xfrm>
            <a:off x="11463080" y="2473148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6"/>
          <p:cNvSpPr txBox="1"/>
          <p:nvPr/>
        </p:nvSpPr>
        <p:spPr>
          <a:xfrm>
            <a:off x="9477449" y="13833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6"/>
          <p:cNvSpPr txBox="1"/>
          <p:nvPr/>
        </p:nvSpPr>
        <p:spPr>
          <a:xfrm>
            <a:off x="13160783" y="13358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6"/>
          <p:cNvSpPr txBox="1"/>
          <p:nvPr/>
        </p:nvSpPr>
        <p:spPr>
          <a:xfrm>
            <a:off x="14725898" y="259193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6"/>
          <p:cNvSpPr txBox="1"/>
          <p:nvPr/>
        </p:nvSpPr>
        <p:spPr>
          <a:xfrm>
            <a:off x="7766298" y="24731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6"/>
          <p:cNvSpPr txBox="1"/>
          <p:nvPr/>
        </p:nvSpPr>
        <p:spPr>
          <a:xfrm>
            <a:off x="9767375" y="250084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6"/>
          <p:cNvSpPr txBox="1"/>
          <p:nvPr/>
        </p:nvSpPr>
        <p:spPr>
          <a:xfrm>
            <a:off x="13209575" y="250084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4" name="Google Shape;1234;p26"/>
          <p:cNvGrpSpPr/>
          <p:nvPr/>
        </p:nvGrpSpPr>
        <p:grpSpPr>
          <a:xfrm>
            <a:off x="-11699" y="3836731"/>
            <a:ext cx="23838079" cy="1620879"/>
            <a:chOff x="247182" y="2080087"/>
            <a:chExt cx="11918264" cy="810493"/>
          </a:xfrm>
        </p:grpSpPr>
        <p:grpSp>
          <p:nvGrpSpPr>
            <p:cNvPr id="1235" name="Google Shape;1235;p26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236" name="Google Shape;1236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8" name="Google Shape;1238;p26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1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9" name="Google Shape;1239;p26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240" name="Google Shape;1240;p26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1" name="Google Shape;1241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2" name="Google Shape;1242;p26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1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3" name="Google Shape;1243;p26"/>
          <p:cNvSpPr/>
          <p:nvPr/>
        </p:nvSpPr>
        <p:spPr>
          <a:xfrm>
            <a:off x="59971" y="416107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b="0" i="0" sz="4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44" name="Google Shape;1244;p26"/>
          <p:cNvGrpSpPr/>
          <p:nvPr/>
        </p:nvGrpSpPr>
        <p:grpSpPr>
          <a:xfrm>
            <a:off x="78995" y="5631633"/>
            <a:ext cx="24389327" cy="1620882"/>
            <a:chOff x="296172" y="2080087"/>
            <a:chExt cx="12193870" cy="810494"/>
          </a:xfrm>
        </p:grpSpPr>
        <p:grpSp>
          <p:nvGrpSpPr>
            <p:cNvPr id="1245" name="Google Shape;1245;p26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246" name="Google Shape;1246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7" name="Google Shape;1247;p26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8" name="Google Shape;1248;p26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1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9" name="Google Shape;1249;p26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250" name="Google Shape;1250;p26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1" name="Google Shape;1251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2" name="Google Shape;1252;p26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1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3" name="Google Shape;1253;p26"/>
          <p:cNvSpPr/>
          <p:nvPr/>
        </p:nvSpPr>
        <p:spPr>
          <a:xfrm>
            <a:off x="2791826" y="8949157"/>
            <a:ext cx="18799543" cy="144655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18982" l="-1326" r="-1294" t="-8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27"/>
          <p:cNvGrpSpPr/>
          <p:nvPr/>
        </p:nvGrpSpPr>
        <p:grpSpPr>
          <a:xfrm>
            <a:off x="640070" y="119818"/>
            <a:ext cx="23513954" cy="1821811"/>
            <a:chOff x="371519" y="1869705"/>
            <a:chExt cx="23584905" cy="3565545"/>
          </a:xfrm>
        </p:grpSpPr>
        <p:grpSp>
          <p:nvGrpSpPr>
            <p:cNvPr id="1259" name="Google Shape;1259;p27"/>
            <p:cNvGrpSpPr/>
            <p:nvPr/>
          </p:nvGrpSpPr>
          <p:grpSpPr>
            <a:xfrm>
              <a:off x="371519" y="1869705"/>
              <a:ext cx="23535167" cy="3565545"/>
              <a:chOff x="371519" y="1647866"/>
              <a:chExt cx="23535167" cy="3565545"/>
            </a:xfrm>
          </p:grpSpPr>
          <p:sp>
            <p:nvSpPr>
              <p:cNvPr id="1260" name="Google Shape;1260;p27"/>
              <p:cNvSpPr/>
              <p:nvPr/>
            </p:nvSpPr>
            <p:spPr>
              <a:xfrm>
                <a:off x="371519" y="1720893"/>
                <a:ext cx="23535167" cy="349251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261" name="Google Shape;1261;p27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262" name="Google Shape;1262;p27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63" name="Google Shape;1263;p27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264" name="Google Shape;1264;p27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265" name="Google Shape;1265;p27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66" name="Google Shape;1266;p27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67" name="Google Shape;1267;p27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68" name="Google Shape;1268;p27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69" name="Google Shape;1269;p27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0" name="Google Shape;1270;p27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1" name="Google Shape;1271;p27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272" name="Google Shape;1272;p27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73" name="Google Shape;1273;p27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rPr b="0" i="0" lang="en-US" sz="4800" u="none" cap="none" strike="noStrik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4" name="Google Shape;1274;p27"/>
            <p:cNvSpPr/>
            <p:nvPr/>
          </p:nvSpPr>
          <p:spPr>
            <a:xfrm>
              <a:off x="3664404" y="265857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4" l="-932" r="0" t="-11255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5" name="Google Shape;1275;p27"/>
          <p:cNvGrpSpPr/>
          <p:nvPr/>
        </p:nvGrpSpPr>
        <p:grpSpPr>
          <a:xfrm>
            <a:off x="826868" y="5713274"/>
            <a:ext cx="23270272" cy="6834154"/>
            <a:chOff x="184495" y="3682137"/>
            <a:chExt cx="11834900" cy="3360898"/>
          </a:xfrm>
        </p:grpSpPr>
        <p:sp>
          <p:nvSpPr>
            <p:cNvPr id="1276" name="Google Shape;1276;p27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77" name="Google Shape;1277;p27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278" name="Google Shape;1278;p27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9" name="Google Shape;1279;p27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0" i="0" lang="en-US" sz="4800" u="none" cap="none" strike="noStrike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0" i="0" sz="48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0" name="Google Shape;1280;p27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1" name="Google Shape;1281;p27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282" name="Google Shape;1282;p27"/>
          <p:cNvGrpSpPr/>
          <p:nvPr/>
        </p:nvGrpSpPr>
        <p:grpSpPr>
          <a:xfrm>
            <a:off x="266356" y="2141522"/>
            <a:ext cx="23838079" cy="1620879"/>
            <a:chOff x="247182" y="2080087"/>
            <a:chExt cx="11918264" cy="810493"/>
          </a:xfrm>
        </p:grpSpPr>
        <p:grpSp>
          <p:nvGrpSpPr>
            <p:cNvPr id="1283" name="Google Shape;1283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284" name="Google Shape;1284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6" name="Google Shape;1286;p27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7" name="Google Shape;1287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288" name="Google Shape;1288;p27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9" name="Google Shape;1289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0" name="Google Shape;1290;p27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1" name="Google Shape;1291;p27"/>
          <p:cNvGrpSpPr/>
          <p:nvPr/>
        </p:nvGrpSpPr>
        <p:grpSpPr>
          <a:xfrm>
            <a:off x="357050" y="3936424"/>
            <a:ext cx="24389327" cy="1620882"/>
            <a:chOff x="296172" y="2080087"/>
            <a:chExt cx="12193870" cy="810494"/>
          </a:xfrm>
        </p:grpSpPr>
        <p:grpSp>
          <p:nvGrpSpPr>
            <p:cNvPr id="1292" name="Google Shape;1292;p27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293" name="Google Shape;1293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5" name="Google Shape;1295;p27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6" name="Google Shape;1296;p27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297" name="Google Shape;1297;p27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8" name="Google Shape;1298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9" name="Google Shape;1299;p27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00" name="Google Shape;1300;p27"/>
          <p:cNvSpPr/>
          <p:nvPr/>
        </p:nvSpPr>
        <p:spPr>
          <a:xfrm>
            <a:off x="1199945" y="7125058"/>
            <a:ext cx="8714638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7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27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3" name="Google Shape;1303;p27"/>
          <p:cNvSpPr/>
          <p:nvPr/>
        </p:nvSpPr>
        <p:spPr>
          <a:xfrm>
            <a:off x="6731152" y="11423839"/>
            <a:ext cx="8097410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4" name="Google Shape;1304;p27"/>
          <p:cNvCxnSpPr/>
          <p:nvPr/>
        </p:nvCxnSpPr>
        <p:spPr>
          <a:xfrm>
            <a:off x="3551834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27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6" name="Google Shape;1306;p27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27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27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27"/>
          <p:cNvSpPr/>
          <p:nvPr/>
        </p:nvSpPr>
        <p:spPr>
          <a:xfrm>
            <a:off x="3479826" y="10068290"/>
            <a:ext cx="4874079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27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27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27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27"/>
          <p:cNvSpPr/>
          <p:nvPr/>
        </p:nvSpPr>
        <p:spPr>
          <a:xfrm>
            <a:off x="13421544" y="9001089"/>
            <a:ext cx="606255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27"/>
          <p:cNvSpPr/>
          <p:nvPr/>
        </p:nvSpPr>
        <p:spPr>
          <a:xfrm>
            <a:off x="346288" y="4225611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b="0" i="0" sz="4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" name="Google Shape;1319;p28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320" name="Google Shape;1320;p28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321" name="Google Shape;1321;p28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22" name="Google Shape;1322;p28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23" name="Google Shape;1323;p28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24" name="Google Shape;1324;p28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25" name="Google Shape;1325;p28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26" name="Google Shape;1326;p28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27" name="Google Shape;1327;p28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28" name="Google Shape;1328;p28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29" name="Google Shape;1329;p28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0" name="Google Shape;1330;p28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1" name="Google Shape;1331;p28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2" name="Google Shape;1332;p28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333" name="Google Shape;1333;p28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34" name="Google Shape;1334;p28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rPr b="0" i="0" lang="en-US" sz="4800" u="none" cap="none" strike="noStrik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35" name="Google Shape;1335;p28"/>
            <p:cNvSpPr/>
            <p:nvPr/>
          </p:nvSpPr>
          <p:spPr>
            <a:xfrm>
              <a:off x="3996032" y="2206629"/>
              <a:ext cx="20292020" cy="19837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296" l="-932" r="0" t="-180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28"/>
          <p:cNvGrpSpPr/>
          <p:nvPr/>
        </p:nvGrpSpPr>
        <p:grpSpPr>
          <a:xfrm>
            <a:off x="761733" y="5347613"/>
            <a:ext cx="23270272" cy="6834154"/>
            <a:chOff x="184495" y="3682137"/>
            <a:chExt cx="11834900" cy="3360898"/>
          </a:xfrm>
        </p:grpSpPr>
        <p:sp>
          <p:nvSpPr>
            <p:cNvPr id="1337" name="Google Shape;1337;p28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38" name="Google Shape;1338;p28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339" name="Google Shape;1339;p28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0" name="Google Shape;1340;p28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0" i="0" lang="en-US" sz="4800" u="none" cap="none" strike="noStrike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0" i="0" sz="48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1" name="Google Shape;1341;p28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2" name="Google Shape;1342;p28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43" name="Google Shape;1343;p28"/>
          <p:cNvGrpSpPr/>
          <p:nvPr/>
        </p:nvGrpSpPr>
        <p:grpSpPr>
          <a:xfrm>
            <a:off x="201220" y="1746780"/>
            <a:ext cx="23838079" cy="1620879"/>
            <a:chOff x="247182" y="2080087"/>
            <a:chExt cx="11918264" cy="810493"/>
          </a:xfrm>
        </p:grpSpPr>
        <p:grpSp>
          <p:nvGrpSpPr>
            <p:cNvPr id="1344" name="Google Shape;1344;p28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345" name="Google Shape;1345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6" name="Google Shape;1346;p28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7" name="Google Shape;1347;p28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8" name="Google Shape;1348;p28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349" name="Google Shape;1349;p28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0" name="Google Shape;1350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1" name="Google Shape;1351;p28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52" name="Google Shape;1352;p28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353" name="Google Shape;1353;p28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354" name="Google Shape;1354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6" name="Google Shape;1356;p28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7" name="Google Shape;1357;p28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358" name="Google Shape;1358;p28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0" name="Google Shape;1360;p28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1" name="Google Shape;1361;p28"/>
          <p:cNvSpPr/>
          <p:nvPr/>
        </p:nvSpPr>
        <p:spPr>
          <a:xfrm>
            <a:off x="1199945" y="7125058"/>
            <a:ext cx="8714638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8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8"/>
          <p:cNvSpPr/>
          <p:nvPr/>
        </p:nvSpPr>
        <p:spPr>
          <a:xfrm>
            <a:off x="1800920" y="1107154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4" name="Google Shape;1364;p28"/>
          <p:cNvSpPr/>
          <p:nvPr/>
        </p:nvSpPr>
        <p:spPr>
          <a:xfrm>
            <a:off x="6581701" y="10964304"/>
            <a:ext cx="11012630" cy="8615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8"/>
          <p:cNvSpPr/>
          <p:nvPr/>
        </p:nvSpPr>
        <p:spPr>
          <a:xfrm>
            <a:off x="346288" y="383445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b="0" i="0" sz="4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6" name="Google Shape;1366;p28"/>
          <p:cNvSpPr/>
          <p:nvPr/>
        </p:nvSpPr>
        <p:spPr>
          <a:xfrm>
            <a:off x="2159286" y="6431706"/>
            <a:ext cx="9462719" cy="852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852" l="-2573" r="-1671" t="-78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8"/>
          <p:cNvSpPr/>
          <p:nvPr/>
        </p:nvSpPr>
        <p:spPr>
          <a:xfrm>
            <a:off x="11622005" y="6514486"/>
            <a:ext cx="8714638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8" name="Google Shape;1368;p28"/>
          <p:cNvCxnSpPr/>
          <p:nvPr/>
        </p:nvCxnSpPr>
        <p:spPr>
          <a:xfrm>
            <a:off x="3871613" y="9763530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p28"/>
          <p:cNvCxnSpPr/>
          <p:nvPr/>
        </p:nvCxnSpPr>
        <p:spPr>
          <a:xfrm rot="10800000">
            <a:off x="7667139" y="915949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0" name="Google Shape;1370;p28"/>
          <p:cNvSpPr txBox="1"/>
          <p:nvPr/>
        </p:nvSpPr>
        <p:spPr>
          <a:xfrm>
            <a:off x="7682744" y="899408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8"/>
          <p:cNvSpPr txBox="1"/>
          <p:nvPr/>
        </p:nvSpPr>
        <p:spPr>
          <a:xfrm>
            <a:off x="18247425" y="8993878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8"/>
          <p:cNvSpPr txBox="1"/>
          <p:nvPr/>
        </p:nvSpPr>
        <p:spPr>
          <a:xfrm>
            <a:off x="5173431" y="9048927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8"/>
          <p:cNvSpPr/>
          <p:nvPr/>
        </p:nvSpPr>
        <p:spPr>
          <a:xfrm>
            <a:off x="3941735" y="9962785"/>
            <a:ext cx="3528869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8"/>
          <p:cNvSpPr txBox="1"/>
          <p:nvPr/>
        </p:nvSpPr>
        <p:spPr>
          <a:xfrm>
            <a:off x="12960246" y="995041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8"/>
          <p:cNvSpPr txBox="1"/>
          <p:nvPr/>
        </p:nvSpPr>
        <p:spPr>
          <a:xfrm>
            <a:off x="10974615" y="886064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8"/>
          <p:cNvSpPr txBox="1"/>
          <p:nvPr/>
        </p:nvSpPr>
        <p:spPr>
          <a:xfrm>
            <a:off x="16252111" y="9901833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8"/>
          <p:cNvSpPr txBox="1"/>
          <p:nvPr/>
        </p:nvSpPr>
        <p:spPr>
          <a:xfrm>
            <a:off x="9263464" y="995041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8"/>
          <p:cNvSpPr txBox="1"/>
          <p:nvPr/>
        </p:nvSpPr>
        <p:spPr>
          <a:xfrm>
            <a:off x="11264541" y="997811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8"/>
          <p:cNvSpPr txBox="1"/>
          <p:nvPr/>
        </p:nvSpPr>
        <p:spPr>
          <a:xfrm>
            <a:off x="14706741" y="9978111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8"/>
          <p:cNvSpPr txBox="1"/>
          <p:nvPr/>
        </p:nvSpPr>
        <p:spPr>
          <a:xfrm>
            <a:off x="14572545" y="889333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" name="Google Shape;1385;p29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386" name="Google Shape;1386;p29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387" name="Google Shape;1387;p29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88" name="Google Shape;1388;p29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89" name="Google Shape;1389;p29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90" name="Google Shape;1390;p29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91" name="Google Shape;1391;p29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92" name="Google Shape;1392;p29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3" name="Google Shape;1393;p29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4" name="Google Shape;1394;p29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5" name="Google Shape;1395;p29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6" name="Google Shape;1396;p29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7" name="Google Shape;1397;p29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8" name="Google Shape;1398;p29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399" name="Google Shape;1399;p29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00" name="Google Shape;1400;p29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rPr b="0" i="0" lang="en-US" sz="4800" u="none" cap="none" strike="noStrik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01" name="Google Shape;1401;p29"/>
            <p:cNvSpPr/>
            <p:nvPr/>
          </p:nvSpPr>
          <p:spPr>
            <a:xfrm>
              <a:off x="3996032" y="220662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4" l="-932" r="0" t="-11255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2" name="Google Shape;1402;p29"/>
          <p:cNvGrpSpPr/>
          <p:nvPr/>
        </p:nvGrpSpPr>
        <p:grpSpPr>
          <a:xfrm>
            <a:off x="726931" y="5347611"/>
            <a:ext cx="23270272" cy="8281861"/>
            <a:chOff x="184495" y="3682137"/>
            <a:chExt cx="11834900" cy="4072852"/>
          </a:xfrm>
        </p:grpSpPr>
        <p:sp>
          <p:nvSpPr>
            <p:cNvPr id="1403" name="Google Shape;1403;p29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04" name="Google Shape;1404;p29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05" name="Google Shape;1405;p29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6" name="Google Shape;1406;p29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0" i="0" lang="en-US" sz="4800" u="none" cap="none" strike="noStrike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0" i="0" sz="48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09" name="Google Shape;1409;p29"/>
          <p:cNvGrpSpPr/>
          <p:nvPr/>
        </p:nvGrpSpPr>
        <p:grpSpPr>
          <a:xfrm>
            <a:off x="201220" y="1746781"/>
            <a:ext cx="23838079" cy="1620879"/>
            <a:chOff x="247182" y="2080087"/>
            <a:chExt cx="11918264" cy="810493"/>
          </a:xfrm>
        </p:grpSpPr>
        <p:grpSp>
          <p:nvGrpSpPr>
            <p:cNvPr id="1410" name="Google Shape;1410;p29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11" name="Google Shape;1411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3" name="Google Shape;1413;p29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4" name="Google Shape;1414;p29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415" name="Google Shape;1415;p29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6" name="Google Shape;1416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7" name="Google Shape;1417;p29"/>
              <p:cNvSpPr txBox="1"/>
              <p:nvPr/>
            </p:nvSpPr>
            <p:spPr>
              <a:xfrm>
                <a:off x="5832155" y="1572430"/>
                <a:ext cx="4691353" cy="72161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18" name="Google Shape;1418;p29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419" name="Google Shape;1419;p29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420" name="Google Shape;1420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1" name="Google Shape;1421;p29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2" name="Google Shape;1422;p29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3" name="Google Shape;1423;p29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424" name="Google Shape;1424;p29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6" name="Google Shape;1426;p29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27" name="Google Shape;1427;p29"/>
          <p:cNvSpPr/>
          <p:nvPr/>
        </p:nvSpPr>
        <p:spPr>
          <a:xfrm>
            <a:off x="11874500" y="2039042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b="0" i="0" sz="4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8" name="Google Shape;1428;p29"/>
          <p:cNvSpPr/>
          <p:nvPr/>
        </p:nvSpPr>
        <p:spPr>
          <a:xfrm>
            <a:off x="1843621" y="6937689"/>
            <a:ext cx="786082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29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0" name="Google Shape;1430;p29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p29"/>
          <p:cNvCxnSpPr/>
          <p:nvPr/>
        </p:nvCxnSpPr>
        <p:spPr>
          <a:xfrm rot="10800000">
            <a:off x="9065575" y="8807064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2" name="Google Shape;1432;p29"/>
          <p:cNvSpPr txBox="1"/>
          <p:nvPr/>
        </p:nvSpPr>
        <p:spPr>
          <a:xfrm>
            <a:off x="9081180" y="86683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29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29"/>
          <p:cNvSpPr txBox="1"/>
          <p:nvPr/>
        </p:nvSpPr>
        <p:spPr>
          <a:xfrm>
            <a:off x="7530936" y="872753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29"/>
          <p:cNvSpPr/>
          <p:nvPr/>
        </p:nvSpPr>
        <p:spPr>
          <a:xfrm>
            <a:off x="5586158" y="9620854"/>
            <a:ext cx="3860519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29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29"/>
          <p:cNvSpPr txBox="1"/>
          <p:nvPr/>
        </p:nvSpPr>
        <p:spPr>
          <a:xfrm>
            <a:off x="11105824" y="858250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29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29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29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9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2" name="Google Shape;1442;p29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3" name="Google Shape;1443;p29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4" name="Google Shape;1444;p29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29"/>
          <p:cNvSpPr txBox="1"/>
          <p:nvPr/>
        </p:nvSpPr>
        <p:spPr>
          <a:xfrm>
            <a:off x="13879509" y="8128240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9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29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9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9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29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29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29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29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9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29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29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29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29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29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9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29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29"/>
          <p:cNvSpPr/>
          <p:nvPr/>
        </p:nvSpPr>
        <p:spPr>
          <a:xfrm>
            <a:off x="7281961" y="11463405"/>
            <a:ext cx="2063065" cy="78476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29"/>
          <p:cNvSpPr txBox="1"/>
          <p:nvPr/>
        </p:nvSpPr>
        <p:spPr>
          <a:xfrm>
            <a:off x="16479030" y="8631484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29"/>
          <p:cNvSpPr/>
          <p:nvPr/>
        </p:nvSpPr>
        <p:spPr>
          <a:xfrm>
            <a:off x="1786627" y="6375524"/>
            <a:ext cx="9885398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-38089" l="-2464" r="0" t="-158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29"/>
          <p:cNvSpPr/>
          <p:nvPr/>
        </p:nvSpPr>
        <p:spPr>
          <a:xfrm>
            <a:off x="8004748" y="6831769"/>
            <a:ext cx="8714638" cy="1599156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9"/>
          <p:cNvSpPr/>
          <p:nvPr/>
        </p:nvSpPr>
        <p:spPr>
          <a:xfrm>
            <a:off x="5379787" y="12534519"/>
            <a:ext cx="10551222" cy="1099596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-8837" l="0" r="-138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/>
          <p:nvPr/>
        </p:nvSpPr>
        <p:spPr>
          <a:xfrm>
            <a:off x="1012867" y="1727647"/>
            <a:ext cx="71686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3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15" name="Google Shape;215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6" name="Google Shape;216;p3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3"/>
          <p:cNvSpPr/>
          <p:nvPr/>
        </p:nvSpPr>
        <p:spPr>
          <a:xfrm>
            <a:off x="2809779" y="2596504"/>
            <a:ext cx="18920968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02" l="-1318" r="0" t="-174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3"/>
          <p:cNvCxnSpPr/>
          <p:nvPr/>
        </p:nvCxnSpPr>
        <p:spPr>
          <a:xfrm>
            <a:off x="1034356" y="5108077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" name="Google Shape;220;p3"/>
          <p:cNvCxnSpPr/>
          <p:nvPr/>
        </p:nvCxnSpPr>
        <p:spPr>
          <a:xfrm rot="10800000">
            <a:off x="2926637" y="445978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3"/>
          <p:cNvSpPr txBox="1"/>
          <p:nvPr/>
        </p:nvSpPr>
        <p:spPr>
          <a:xfrm>
            <a:off x="2914921" y="4363708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19475131" y="4211162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1253219" y="4249144"/>
            <a:ext cx="1565116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1517748" y="5227890"/>
            <a:ext cx="1808551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9952632" y="5232588"/>
            <a:ext cx="40203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Trái dấu với a</a:t>
            </a:r>
            <a:endParaRPr b="0" i="0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8387516" y="4194498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939379" y="5235552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b="0" i="0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Google Shape;228;p3"/>
          <p:cNvSpPr txBox="1"/>
          <p:nvPr/>
        </p:nvSpPr>
        <p:spPr>
          <a:xfrm>
            <a:off x="8588579" y="5255205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14250520" y="5252857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16272038" y="5163765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b="0" i="0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14227980" y="4266246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3"/>
          <p:cNvCxnSpPr/>
          <p:nvPr/>
        </p:nvCxnSpPr>
        <p:spPr>
          <a:xfrm>
            <a:off x="1101541" y="11862466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3"/>
          <p:cNvCxnSpPr/>
          <p:nvPr/>
        </p:nvCxnSpPr>
        <p:spPr>
          <a:xfrm rot="10800000">
            <a:off x="2993822" y="11214174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3"/>
          <p:cNvSpPr txBox="1"/>
          <p:nvPr/>
        </p:nvSpPr>
        <p:spPr>
          <a:xfrm>
            <a:off x="2982106" y="11118097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9542316" y="1096555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1320404" y="11003533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1584933" y="11982279"/>
            <a:ext cx="1808551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9371137" y="11918153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b="0" i="0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39" name="Google Shape;239;p3"/>
          <p:cNvCxnSpPr/>
          <p:nvPr/>
        </p:nvCxnSpPr>
        <p:spPr>
          <a:xfrm>
            <a:off x="1112167" y="8794622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3"/>
          <p:cNvCxnSpPr/>
          <p:nvPr/>
        </p:nvCxnSpPr>
        <p:spPr>
          <a:xfrm rot="10800000">
            <a:off x="3004448" y="814633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3"/>
          <p:cNvSpPr txBox="1"/>
          <p:nvPr/>
        </p:nvSpPr>
        <p:spPr>
          <a:xfrm>
            <a:off x="2992732" y="805025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19552942" y="789770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1331030" y="793568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1595559" y="8914435"/>
            <a:ext cx="1808551" cy="78476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11145668" y="7290842"/>
            <a:ext cx="1565116" cy="137819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6489675" y="880661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b="0" i="0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11185330" y="885031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14403611" y="876128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b="0" i="0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9" name="Google Shape;249;p3"/>
          <p:cNvSpPr/>
          <p:nvPr/>
        </p:nvSpPr>
        <p:spPr>
          <a:xfrm>
            <a:off x="1147346" y="3568001"/>
            <a:ext cx="18920968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35429" l="-1286" r="0" t="-165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1107022" y="6329254"/>
            <a:ext cx="18920968" cy="110979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8240" l="-1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"/>
          <p:cNvSpPr/>
          <p:nvPr/>
        </p:nvSpPr>
        <p:spPr>
          <a:xfrm>
            <a:off x="1107022" y="9880831"/>
            <a:ext cx="18920968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36502" l="-1318" r="0" t="-174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oogle Shape;1471;p30"/>
          <p:cNvGrpSpPr/>
          <p:nvPr/>
        </p:nvGrpSpPr>
        <p:grpSpPr>
          <a:xfrm>
            <a:off x="726931" y="5347611"/>
            <a:ext cx="23270272" cy="8281861"/>
            <a:chOff x="184495" y="3682137"/>
            <a:chExt cx="11834900" cy="4072852"/>
          </a:xfrm>
        </p:grpSpPr>
        <p:sp>
          <p:nvSpPr>
            <p:cNvPr id="1472" name="Google Shape;1472;p30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73" name="Google Shape;1473;p30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74" name="Google Shape;1474;p30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5" name="Google Shape;1475;p30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0" i="0" lang="en-US" sz="4800" u="none" cap="none" strike="noStrike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0" i="0" sz="48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6" name="Google Shape;1476;p30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7" name="Google Shape;1477;p30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78" name="Google Shape;1478;p30"/>
          <p:cNvGrpSpPr/>
          <p:nvPr/>
        </p:nvGrpSpPr>
        <p:grpSpPr>
          <a:xfrm>
            <a:off x="688834" y="88114"/>
            <a:ext cx="23464366" cy="1607143"/>
            <a:chOff x="371519" y="1647866"/>
            <a:chExt cx="23535167" cy="3145409"/>
          </a:xfrm>
        </p:grpSpPr>
        <p:sp>
          <p:nvSpPr>
            <p:cNvPr id="1479" name="Google Shape;1479;p30"/>
            <p:cNvSpPr/>
            <p:nvPr/>
          </p:nvSpPr>
          <p:spPr>
            <a:xfrm>
              <a:off x="371519" y="1720893"/>
              <a:ext cx="23535167" cy="3072382"/>
            </a:xfrm>
            <a:prstGeom prst="roundRect">
              <a:avLst>
                <a:gd fmla="val 5492" name="adj"/>
              </a:avLst>
            </a:prstGeom>
            <a:solidFill>
              <a:srgbClr val="D6E3B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80" name="Google Shape;1480;p30"/>
            <p:cNvGrpSpPr/>
            <p:nvPr/>
          </p:nvGrpSpPr>
          <p:grpSpPr>
            <a:xfrm>
              <a:off x="534989" y="1647866"/>
              <a:ext cx="3594861" cy="2397228"/>
              <a:chOff x="534989" y="1647866"/>
              <a:chExt cx="3594861" cy="2397228"/>
            </a:xfrm>
          </p:grpSpPr>
          <p:sp>
            <p:nvSpPr>
              <p:cNvPr id="1481" name="Google Shape;1481;p30"/>
              <p:cNvSpPr/>
              <p:nvPr/>
            </p:nvSpPr>
            <p:spPr>
              <a:xfrm flipH="1" rot="-5400000">
                <a:off x="534195" y="2602747"/>
                <a:ext cx="227012" cy="215900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82" name="Google Shape;1482;p30"/>
              <p:cNvSpPr/>
              <p:nvPr/>
            </p:nvSpPr>
            <p:spPr>
              <a:xfrm>
                <a:off x="534989" y="1647866"/>
                <a:ext cx="3001678" cy="2397228"/>
              </a:xfrm>
              <a:prstGeom prst="homePlate">
                <a:avLst>
                  <a:gd fmla="val 12444" name="adj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83" name="Google Shape;1483;p30"/>
              <p:cNvGrpSpPr/>
              <p:nvPr/>
            </p:nvGrpSpPr>
            <p:grpSpPr>
              <a:xfrm>
                <a:off x="683774" y="1836907"/>
                <a:ext cx="582199" cy="537956"/>
                <a:chOff x="7440266" y="3398551"/>
                <a:chExt cx="757238" cy="765175"/>
              </a:xfrm>
            </p:grpSpPr>
            <p:sp>
              <p:nvSpPr>
                <p:cNvPr id="1484" name="Google Shape;1484;p30"/>
                <p:cNvSpPr/>
                <p:nvPr/>
              </p:nvSpPr>
              <p:spPr>
                <a:xfrm>
                  <a:off x="7440266" y="3436652"/>
                  <a:ext cx="344488" cy="344489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5" name="Google Shape;1485;p30"/>
                <p:cNvSpPr/>
                <p:nvPr/>
              </p:nvSpPr>
              <p:spPr>
                <a:xfrm>
                  <a:off x="7440266" y="3814473"/>
                  <a:ext cx="344488" cy="349251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6" name="Google Shape;1486;p3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7" name="Google Shape;1487;p3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8" name="Google Shape;1488;p3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9" name="Google Shape;1489;p30"/>
                <p:cNvSpPr/>
                <p:nvPr/>
              </p:nvSpPr>
              <p:spPr>
                <a:xfrm>
                  <a:off x="7840316" y="3973225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0" name="Google Shape;1490;p30"/>
                <p:cNvSpPr/>
                <p:nvPr/>
              </p:nvSpPr>
              <p:spPr>
                <a:xfrm>
                  <a:off x="7840316" y="3590640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91" name="Google Shape;1491;p30"/>
              <p:cNvSpPr/>
              <p:nvPr/>
            </p:nvSpPr>
            <p:spPr>
              <a:xfrm>
                <a:off x="1330000" y="1771634"/>
                <a:ext cx="142625" cy="707897"/>
              </a:xfrm>
              <a:prstGeom prst="chevron">
                <a:avLst>
                  <a:gd fmla="val 6811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2" name="Google Shape;1492;p30"/>
              <p:cNvSpPr txBox="1"/>
              <p:nvPr/>
            </p:nvSpPr>
            <p:spPr>
              <a:xfrm>
                <a:off x="624651" y="1647866"/>
                <a:ext cx="3505199" cy="1626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0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93" name="Google Shape;1493;p30"/>
          <p:cNvGrpSpPr/>
          <p:nvPr/>
        </p:nvGrpSpPr>
        <p:grpSpPr>
          <a:xfrm>
            <a:off x="201220" y="1746781"/>
            <a:ext cx="23838079" cy="1620879"/>
            <a:chOff x="247182" y="2080087"/>
            <a:chExt cx="11918264" cy="810493"/>
          </a:xfrm>
        </p:grpSpPr>
        <p:grpSp>
          <p:nvGrpSpPr>
            <p:cNvPr id="1494" name="Google Shape;1494;p30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7" name="Google Shape;1497;p30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490" l="0" r="0" t="-17516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8" name="Google Shape;1498;p30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499" name="Google Shape;1499;p30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1" name="Google Shape;1501;p30"/>
              <p:cNvSpPr txBox="1"/>
              <p:nvPr/>
            </p:nvSpPr>
            <p:spPr>
              <a:xfrm>
                <a:off x="5838297" y="1740165"/>
                <a:ext cx="4691353" cy="45687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02" name="Google Shape;1502;p30"/>
          <p:cNvGrpSpPr/>
          <p:nvPr/>
        </p:nvGrpSpPr>
        <p:grpSpPr>
          <a:xfrm>
            <a:off x="291914" y="3292587"/>
            <a:ext cx="23847898" cy="1869974"/>
            <a:chOff x="296172" y="1955531"/>
            <a:chExt cx="11923173" cy="935048"/>
          </a:xfrm>
        </p:grpSpPr>
        <p:grpSp>
          <p:nvGrpSpPr>
            <p:cNvPr id="1503" name="Google Shape;1503;p30"/>
            <p:cNvGrpSpPr/>
            <p:nvPr/>
          </p:nvGrpSpPr>
          <p:grpSpPr>
            <a:xfrm>
              <a:off x="296172" y="2080087"/>
              <a:ext cx="6173758" cy="810492"/>
              <a:chOff x="5586028" y="1557992"/>
              <a:chExt cx="6152827" cy="753467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6" name="Google Shape;1506;p30"/>
              <p:cNvSpPr txBox="1"/>
              <p:nvPr/>
            </p:nvSpPr>
            <p:spPr>
              <a:xfrm>
                <a:off x="6160477" y="1604184"/>
                <a:ext cx="5578378" cy="693027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7" name="Google Shape;1507;p30"/>
            <p:cNvGrpSpPr/>
            <p:nvPr/>
          </p:nvGrpSpPr>
          <p:grpSpPr>
            <a:xfrm>
              <a:off x="6079021" y="1955531"/>
              <a:ext cx="6140324" cy="935048"/>
              <a:chOff x="5537206" y="1442201"/>
              <a:chExt cx="6119507" cy="869260"/>
            </a:xfrm>
          </p:grpSpPr>
          <p:sp>
            <p:nvSpPr>
              <p:cNvPr id="1508" name="Google Shape;1508;p30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9" name="Google Shape;1509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0" name="Google Shape;1510;p30"/>
              <p:cNvSpPr txBox="1"/>
              <p:nvPr/>
            </p:nvSpPr>
            <p:spPr>
              <a:xfrm>
                <a:off x="5881467" y="1442201"/>
                <a:ext cx="5775246" cy="790553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11" name="Google Shape;1511;p30"/>
          <p:cNvSpPr/>
          <p:nvPr/>
        </p:nvSpPr>
        <p:spPr>
          <a:xfrm>
            <a:off x="281756" y="3803686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b="0" i="0" sz="4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2" name="Google Shape;1512;p30"/>
          <p:cNvSpPr/>
          <p:nvPr/>
        </p:nvSpPr>
        <p:spPr>
          <a:xfrm>
            <a:off x="4563069" y="81160"/>
            <a:ext cx="17013197" cy="14465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484" l="-1468" r="-1321" t="-88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0"/>
          <p:cNvSpPr/>
          <p:nvPr/>
        </p:nvSpPr>
        <p:spPr>
          <a:xfrm>
            <a:off x="1270414" y="6444921"/>
            <a:ext cx="1911093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124" l="-1272" r="-316" t="-190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0"/>
          <p:cNvSpPr/>
          <p:nvPr/>
        </p:nvSpPr>
        <p:spPr>
          <a:xfrm>
            <a:off x="4426776" y="7662231"/>
            <a:ext cx="6398355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0"/>
          <p:cNvSpPr/>
          <p:nvPr/>
        </p:nvSpPr>
        <p:spPr>
          <a:xfrm>
            <a:off x="4426776" y="8709675"/>
            <a:ext cx="5114477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0"/>
          <p:cNvSpPr/>
          <p:nvPr/>
        </p:nvSpPr>
        <p:spPr>
          <a:xfrm>
            <a:off x="4426775" y="9757119"/>
            <a:ext cx="6455229" cy="10981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31"/>
          <p:cNvGrpSpPr/>
          <p:nvPr/>
        </p:nvGrpSpPr>
        <p:grpSpPr>
          <a:xfrm>
            <a:off x="688834" y="-519615"/>
            <a:ext cx="23464367" cy="2979855"/>
            <a:chOff x="371519" y="680292"/>
            <a:chExt cx="23535167" cy="5832003"/>
          </a:xfrm>
        </p:grpSpPr>
        <p:grpSp>
          <p:nvGrpSpPr>
            <p:cNvPr id="1522" name="Google Shape;1522;p31"/>
            <p:cNvGrpSpPr/>
            <p:nvPr/>
          </p:nvGrpSpPr>
          <p:grpSpPr>
            <a:xfrm>
              <a:off x="371519" y="1869705"/>
              <a:ext cx="23535167" cy="4552920"/>
              <a:chOff x="371519" y="1647866"/>
              <a:chExt cx="23535167" cy="4552920"/>
            </a:xfrm>
          </p:grpSpPr>
          <p:sp>
            <p:nvSpPr>
              <p:cNvPr id="1523" name="Google Shape;1523;p31"/>
              <p:cNvSpPr/>
              <p:nvPr/>
            </p:nvSpPr>
            <p:spPr>
              <a:xfrm>
                <a:off x="371519" y="1720893"/>
                <a:ext cx="23535167" cy="4479893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24" name="Google Shape;1524;p31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25" name="Google Shape;1525;p31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26" name="Google Shape;1526;p31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27" name="Google Shape;1527;p31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28" name="Google Shape;1528;p31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29" name="Google Shape;1529;p31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0" name="Google Shape;1530;p31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1" name="Google Shape;1531;p31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2" name="Google Shape;1532;p31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3" name="Google Shape;1533;p31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4" name="Google Shape;1534;p31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35" name="Google Shape;1535;p31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36" name="Google Shape;1536;p31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rPr b="0" i="0" lang="en-US" sz="4800" u="none" cap="none" strike="noStrik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37" name="Google Shape;1537;p31"/>
            <p:cNvSpPr/>
            <p:nvPr/>
          </p:nvSpPr>
          <p:spPr>
            <a:xfrm>
              <a:off x="3791210" y="680292"/>
              <a:ext cx="19860932" cy="58320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7767" l="-921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8" name="Google Shape;1538;p31"/>
          <p:cNvGrpSpPr/>
          <p:nvPr/>
        </p:nvGrpSpPr>
        <p:grpSpPr>
          <a:xfrm>
            <a:off x="688834" y="4796513"/>
            <a:ext cx="23270272" cy="8832963"/>
            <a:chOff x="184495" y="3682137"/>
            <a:chExt cx="11834900" cy="4343872"/>
          </a:xfrm>
        </p:grpSpPr>
        <p:sp>
          <p:nvSpPr>
            <p:cNvPr id="1539" name="Google Shape;1539;p31"/>
            <p:cNvSpPr/>
            <p:nvPr/>
          </p:nvSpPr>
          <p:spPr>
            <a:xfrm>
              <a:off x="184495" y="3865218"/>
              <a:ext cx="11834900" cy="416079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40" name="Google Shape;1540;p31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41" name="Google Shape;1541;p31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2" name="Google Shape;1542;p31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0" i="0" lang="en-US" sz="4800" u="none" cap="none" strike="noStrike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0" i="0" sz="48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3" name="Google Shape;1543;p31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4" name="Google Shape;1544;p31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545" name="Google Shape;1545;p31"/>
          <p:cNvGrpSpPr/>
          <p:nvPr/>
        </p:nvGrpSpPr>
        <p:grpSpPr>
          <a:xfrm>
            <a:off x="532685" y="2660795"/>
            <a:ext cx="23744878" cy="1975592"/>
            <a:chOff x="247182" y="2080090"/>
            <a:chExt cx="11871666" cy="987861"/>
          </a:xfrm>
        </p:grpSpPr>
        <p:grpSp>
          <p:nvGrpSpPr>
            <p:cNvPr id="1546" name="Google Shape;1546;p31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547" name="Google Shape;1547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8" name="Google Shape;1548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9" name="Google Shape;1549;p31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31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551" name="Google Shape;1551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2" name="Google Shape;1552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3" name="Google Shape;1553;p31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4" name="Google Shape;1554;p31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555" name="Google Shape;1555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6" name="Google Shape;1556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7" name="Google Shape;1557;p31"/>
              <p:cNvSpPr txBox="1"/>
              <p:nvPr/>
            </p:nvSpPr>
            <p:spPr>
              <a:xfrm>
                <a:off x="6093625" y="1889400"/>
                <a:ext cx="2564597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1"/>
            <p:cNvGrpSpPr/>
            <p:nvPr/>
          </p:nvGrpSpPr>
          <p:grpSpPr>
            <a:xfrm>
              <a:off x="8994942" y="2080091"/>
              <a:ext cx="3123906" cy="987860"/>
              <a:chOff x="5537206" y="1557993"/>
              <a:chExt cx="3113315" cy="918353"/>
            </a:xfrm>
          </p:grpSpPr>
          <p:sp>
            <p:nvSpPr>
              <p:cNvPr id="1559" name="Google Shape;1559;p31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1" name="Google Shape;1561;p31"/>
              <p:cNvSpPr txBox="1"/>
              <p:nvPr/>
            </p:nvSpPr>
            <p:spPr>
              <a:xfrm>
                <a:off x="6157034" y="1860357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2" name="Google Shape;1562;p31"/>
          <p:cNvSpPr/>
          <p:nvPr/>
        </p:nvSpPr>
        <p:spPr>
          <a:xfrm>
            <a:off x="12146312" y="3203100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b="0" i="0" sz="4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3" name="Google Shape;1563;p31"/>
          <p:cNvSpPr/>
          <p:nvPr/>
        </p:nvSpPr>
        <p:spPr>
          <a:xfrm>
            <a:off x="1400921" y="5923239"/>
            <a:ext cx="11843691" cy="120436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104" l="-21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1"/>
          <p:cNvSpPr/>
          <p:nvPr/>
        </p:nvSpPr>
        <p:spPr>
          <a:xfrm>
            <a:off x="2122555" y="7560023"/>
            <a:ext cx="8484694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1"/>
          <p:cNvSpPr/>
          <p:nvPr/>
        </p:nvSpPr>
        <p:spPr>
          <a:xfrm>
            <a:off x="2122555" y="8597792"/>
            <a:ext cx="2594428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1"/>
          <p:cNvSpPr/>
          <p:nvPr/>
        </p:nvSpPr>
        <p:spPr>
          <a:xfrm>
            <a:off x="2122555" y="9609099"/>
            <a:ext cx="462716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1"/>
          <p:cNvSpPr/>
          <p:nvPr/>
        </p:nvSpPr>
        <p:spPr>
          <a:xfrm>
            <a:off x="2086685" y="10620406"/>
            <a:ext cx="3653243" cy="161371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1"/>
          <p:cNvSpPr/>
          <p:nvPr/>
        </p:nvSpPr>
        <p:spPr>
          <a:xfrm>
            <a:off x="2086685" y="12090590"/>
            <a:ext cx="6212022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214" l="0" r="0" t="-157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" name="Google Shape;1573;p32"/>
          <p:cNvGrpSpPr/>
          <p:nvPr/>
        </p:nvGrpSpPr>
        <p:grpSpPr>
          <a:xfrm>
            <a:off x="688834" y="88114"/>
            <a:ext cx="23548211" cy="1511088"/>
            <a:chOff x="371519" y="1869705"/>
            <a:chExt cx="23619263" cy="2957416"/>
          </a:xfrm>
        </p:grpSpPr>
        <p:grpSp>
          <p:nvGrpSpPr>
            <p:cNvPr id="1574" name="Google Shape;1574;p32"/>
            <p:cNvGrpSpPr/>
            <p:nvPr/>
          </p:nvGrpSpPr>
          <p:grpSpPr>
            <a:xfrm>
              <a:off x="371519" y="1869705"/>
              <a:ext cx="23535167" cy="2957416"/>
              <a:chOff x="371519" y="1647866"/>
              <a:chExt cx="23535167" cy="2957416"/>
            </a:xfrm>
          </p:grpSpPr>
          <p:sp>
            <p:nvSpPr>
              <p:cNvPr id="1575" name="Google Shape;1575;p32"/>
              <p:cNvSpPr/>
              <p:nvPr/>
            </p:nvSpPr>
            <p:spPr>
              <a:xfrm>
                <a:off x="371519" y="1720893"/>
                <a:ext cx="23535167" cy="2884389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76" name="Google Shape;1576;p32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77" name="Google Shape;1577;p32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78" name="Google Shape;1578;p32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79" name="Google Shape;1579;p32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80" name="Google Shape;1580;p32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1" name="Google Shape;1581;p32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2" name="Google Shape;1582;p32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3" name="Google Shape;1583;p32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4" name="Google Shape;1584;p32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5" name="Google Shape;1585;p32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6" name="Google Shape;1586;p32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800"/>
                      <a:buFont typeface="Arial"/>
                      <a:buNone/>
                    </a:pPr>
                    <a:r>
                      <a:t/>
                    </a:r>
                    <a:endParaRPr b="0" i="0" sz="4800" u="none" cap="none" strike="noStrik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87" name="Google Shape;1587;p32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t/>
                  </a:r>
                  <a:endParaRPr b="0" i="0" sz="48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88" name="Google Shape;1588;p32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800"/>
                    <a:buFont typeface="Arial"/>
                    <a:buNone/>
                  </a:pPr>
                  <a:r>
                    <a:rPr b="0" i="0" lang="en-US" sz="4800" u="none" cap="none" strike="noStrike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89" name="Google Shape;1589;p32"/>
            <p:cNvSpPr/>
            <p:nvPr/>
          </p:nvSpPr>
          <p:spPr>
            <a:xfrm>
              <a:off x="4129850" y="2274712"/>
              <a:ext cx="19860932" cy="20284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289" l="-95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0" name="Google Shape;1590;p32"/>
          <p:cNvGrpSpPr/>
          <p:nvPr/>
        </p:nvGrpSpPr>
        <p:grpSpPr>
          <a:xfrm>
            <a:off x="688834" y="3910964"/>
            <a:ext cx="23270272" cy="9718512"/>
            <a:chOff x="184495" y="3682137"/>
            <a:chExt cx="11834900" cy="4779367"/>
          </a:xfrm>
        </p:grpSpPr>
        <p:sp>
          <p:nvSpPr>
            <p:cNvPr id="1591" name="Google Shape;1591;p32"/>
            <p:cNvSpPr/>
            <p:nvPr/>
          </p:nvSpPr>
          <p:spPr>
            <a:xfrm>
              <a:off x="184495" y="3865219"/>
              <a:ext cx="11834900" cy="4596285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92" name="Google Shape;1592;p32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93" name="Google Shape;1593;p32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4" name="Google Shape;1594;p32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0" i="0" lang="en-US" sz="4800" u="none" cap="none" strike="noStrike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0" i="0" sz="48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5" name="Google Shape;1595;p32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6" name="Google Shape;1596;p32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597" name="Google Shape;1597;p32"/>
          <p:cNvGrpSpPr/>
          <p:nvPr/>
        </p:nvGrpSpPr>
        <p:grpSpPr>
          <a:xfrm>
            <a:off x="242337" y="1745390"/>
            <a:ext cx="23716766" cy="1975592"/>
            <a:chOff x="247182" y="2080090"/>
            <a:chExt cx="11857611" cy="987861"/>
          </a:xfrm>
        </p:grpSpPr>
        <p:grpSp>
          <p:nvGrpSpPr>
            <p:cNvPr id="1598" name="Google Shape;1598;p32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599" name="Google Shape;1599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0" name="Google Shape;1600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1" name="Google Shape;1601;p32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32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603" name="Google Shape;1603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4" name="Google Shape;1604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5" name="Google Shape;1605;p32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6" name="Google Shape;1606;p32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607" name="Google Shape;1607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8" name="Google Shape;1608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9" name="Google Shape;1609;p32"/>
              <p:cNvSpPr txBox="1"/>
              <p:nvPr/>
            </p:nvSpPr>
            <p:spPr>
              <a:xfrm>
                <a:off x="6093625" y="1889400"/>
                <a:ext cx="2564597" cy="42819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-32444" l="0" r="0" t="-7282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0" name="Google Shape;1610;p32"/>
            <p:cNvGrpSpPr/>
            <p:nvPr/>
          </p:nvGrpSpPr>
          <p:grpSpPr>
            <a:xfrm>
              <a:off x="8994941" y="2080091"/>
              <a:ext cx="3109852" cy="987860"/>
              <a:chOff x="5537206" y="1557993"/>
              <a:chExt cx="3099309" cy="918353"/>
            </a:xfrm>
          </p:grpSpPr>
          <p:sp>
            <p:nvSpPr>
              <p:cNvPr id="1611" name="Google Shape;1611;p32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1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2" name="Google Shape;1612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b="1" i="0" lang="en-US" sz="48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b="0" i="0" sz="4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3" name="Google Shape;1613;p32"/>
              <p:cNvSpPr txBox="1"/>
              <p:nvPr/>
            </p:nvSpPr>
            <p:spPr>
              <a:xfrm>
                <a:off x="6143028" y="1889399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rPr b="0" i="0" lang="en-US" sz="43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14" name="Google Shape;1614;p32"/>
          <p:cNvSpPr/>
          <p:nvPr/>
        </p:nvSpPr>
        <p:spPr>
          <a:xfrm>
            <a:off x="6074555" y="2290083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b="0" i="0" sz="4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5" name="Google Shape;1615;p32"/>
          <p:cNvSpPr/>
          <p:nvPr/>
        </p:nvSpPr>
        <p:spPr>
          <a:xfrm>
            <a:off x="2379028" y="5248362"/>
            <a:ext cx="6384312" cy="9310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32"/>
          <p:cNvSpPr/>
          <p:nvPr/>
        </p:nvSpPr>
        <p:spPr>
          <a:xfrm>
            <a:off x="8588954" y="4314346"/>
            <a:ext cx="7207679" cy="308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32"/>
          <p:cNvSpPr/>
          <p:nvPr/>
        </p:nvSpPr>
        <p:spPr>
          <a:xfrm>
            <a:off x="8588954" y="7506391"/>
            <a:ext cx="6211893" cy="308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32"/>
          <p:cNvSpPr/>
          <p:nvPr/>
        </p:nvSpPr>
        <p:spPr>
          <a:xfrm>
            <a:off x="14678613" y="7666306"/>
            <a:ext cx="3936399" cy="276716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32"/>
          <p:cNvSpPr/>
          <p:nvPr/>
        </p:nvSpPr>
        <p:spPr>
          <a:xfrm>
            <a:off x="19208091" y="8318824"/>
            <a:ext cx="3364831" cy="14621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32"/>
          <p:cNvSpPr/>
          <p:nvPr/>
        </p:nvSpPr>
        <p:spPr>
          <a:xfrm>
            <a:off x="8525430" y="11074154"/>
            <a:ext cx="3273780" cy="70788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4"/>
          <p:cNvGrpSpPr/>
          <p:nvPr/>
        </p:nvGrpSpPr>
        <p:grpSpPr>
          <a:xfrm>
            <a:off x="661479" y="2961916"/>
            <a:ext cx="22686577" cy="3148767"/>
            <a:chOff x="1241808" y="2491133"/>
            <a:chExt cx="22686577" cy="3148767"/>
          </a:xfrm>
        </p:grpSpPr>
        <p:sp>
          <p:nvSpPr>
            <p:cNvPr id="257" name="Google Shape;257;p4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8" name="Google Shape;258;p4"/>
            <p:cNvGrpSpPr/>
            <p:nvPr/>
          </p:nvGrpSpPr>
          <p:grpSpPr>
            <a:xfrm>
              <a:off x="1300050" y="2491133"/>
              <a:ext cx="7633043" cy="898357"/>
              <a:chOff x="1177638" y="2491133"/>
              <a:chExt cx="7633043" cy="898357"/>
            </a:xfrm>
          </p:grpSpPr>
          <p:sp>
            <p:nvSpPr>
              <p:cNvPr id="259" name="Google Shape;259;p4"/>
              <p:cNvSpPr/>
              <p:nvPr/>
            </p:nvSpPr>
            <p:spPr>
              <a:xfrm flipH="1" rot="5400000">
                <a:off x="4791901" y="-580414"/>
                <a:ext cx="767196" cy="716854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4"/>
              <p:cNvSpPr txBox="1"/>
              <p:nvPr/>
            </p:nvSpPr>
            <p:spPr>
              <a:xfrm>
                <a:off x="2200057" y="2620049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b="0" i="1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2" name="Google Shape;262;p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263" name="Google Shape;263;p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0" name="Google Shape;270;p4"/>
          <p:cNvGrpSpPr/>
          <p:nvPr/>
        </p:nvGrpSpPr>
        <p:grpSpPr>
          <a:xfrm>
            <a:off x="719721" y="6207903"/>
            <a:ext cx="22669498" cy="6860592"/>
            <a:chOff x="1258887" y="6398208"/>
            <a:chExt cx="22669498" cy="6860592"/>
          </a:xfrm>
        </p:grpSpPr>
        <p:sp>
          <p:nvSpPr>
            <p:cNvPr id="271" name="Google Shape;271;p4"/>
            <p:cNvSpPr/>
            <p:nvPr/>
          </p:nvSpPr>
          <p:spPr>
            <a:xfrm>
              <a:off x="1274491" y="6668439"/>
              <a:ext cx="22653894" cy="659036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" name="Google Shape;272;p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73" name="Google Shape;273;p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" name="Google Shape;277;p4"/>
          <p:cNvSpPr/>
          <p:nvPr/>
        </p:nvSpPr>
        <p:spPr>
          <a:xfrm>
            <a:off x="1611831" y="4358615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1854267" y="7081548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69" l="0" r="0" t="-17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715443" y="3424587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4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81" name="Google Shape;281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4"/>
          <p:cNvSpPr/>
          <p:nvPr/>
        </p:nvSpPr>
        <p:spPr>
          <a:xfrm>
            <a:off x="2193902" y="7915833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69" l="0" r="0" t="-17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4"/>
          <p:cNvCxnSpPr/>
          <p:nvPr/>
        </p:nvCxnSpPr>
        <p:spPr>
          <a:xfrm>
            <a:off x="2642453" y="10352459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4"/>
          <p:cNvCxnSpPr/>
          <p:nvPr/>
        </p:nvCxnSpPr>
        <p:spPr>
          <a:xfrm rot="10800000">
            <a:off x="7162808" y="968901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4"/>
          <p:cNvSpPr txBox="1"/>
          <p:nvPr/>
        </p:nvSpPr>
        <p:spPr>
          <a:xfrm>
            <a:off x="7178413" y="9523609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 txBox="1"/>
          <p:nvPr/>
        </p:nvSpPr>
        <p:spPr>
          <a:xfrm>
            <a:off x="18044502" y="9503551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 txBox="1"/>
          <p:nvPr/>
        </p:nvSpPr>
        <p:spPr>
          <a:xfrm>
            <a:off x="3626439" y="949193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279308" y="10610531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 txBox="1"/>
          <p:nvPr/>
        </p:nvSpPr>
        <p:spPr>
          <a:xfrm>
            <a:off x="11807804" y="1043239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281585" y="8773186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2402100" y="11821134"/>
            <a:ext cx="9790694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4878" l="-2489" r="0" t="-1472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5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299" name="Google Shape;299;p5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300;p5"/>
            <p:cNvGrpSpPr/>
            <p:nvPr/>
          </p:nvGrpSpPr>
          <p:grpSpPr>
            <a:xfrm>
              <a:off x="1300050" y="2491133"/>
              <a:ext cx="7469616" cy="896324"/>
              <a:chOff x="1177638" y="2491133"/>
              <a:chExt cx="7469616" cy="896324"/>
            </a:xfrm>
          </p:grpSpPr>
          <p:sp>
            <p:nvSpPr>
              <p:cNvPr id="301" name="Google Shape;301;p5"/>
              <p:cNvSpPr/>
              <p:nvPr/>
            </p:nvSpPr>
            <p:spPr>
              <a:xfrm flipH="1" rot="5400000">
                <a:off x="4478648" y="-267162"/>
                <a:ext cx="767196" cy="6542041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 txBox="1"/>
              <p:nvPr/>
            </p:nvSpPr>
            <p:spPr>
              <a:xfrm>
                <a:off x="2064912" y="2588293"/>
                <a:ext cx="658234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b="0" i="1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4" name="Google Shape;304;p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05" name="Google Shape;305;p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300"/>
                    <a:buFont typeface="Arial"/>
                    <a:buNone/>
                  </a:pPr>
                  <a:r>
                    <a:t/>
                  </a:r>
                  <a:endParaRPr b="0" i="0" sz="43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2" name="Google Shape;312;p5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313" name="Google Shape;313;p5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" name="Google Shape;314;p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15" name="Google Shape;315;p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300"/>
                  <a:buFont typeface="Arial"/>
                  <a:buNone/>
                </a:pPr>
                <a:r>
                  <a:t/>
                </a:r>
                <a:endParaRPr b="0" i="0" sz="4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9" name="Google Shape;319;p5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69" l="0" r="0" t="-17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7800306" y="295169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5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323" name="Google Shape;323;p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5"/>
          <p:cNvSpPr/>
          <p:nvPr/>
        </p:nvSpPr>
        <p:spPr>
          <a:xfrm>
            <a:off x="9312474" y="602701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5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5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9" name="Google Shape;329;p5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"/>
          <p:cNvSpPr txBox="1"/>
          <p:nvPr/>
        </p:nvSpPr>
        <p:spPr>
          <a:xfrm>
            <a:off x="3600921" y="845816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"/>
          <p:cNvSpPr/>
          <p:nvPr/>
        </p:nvSpPr>
        <p:spPr>
          <a:xfrm>
            <a:off x="2234995" y="10520912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Google Shape;336;p5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"/>
          <p:cNvSpPr txBox="1"/>
          <p:nvPr/>
        </p:nvSpPr>
        <p:spPr>
          <a:xfrm>
            <a:off x="14650555" y="7884266"/>
            <a:ext cx="1565116" cy="140294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4417127" y="11182848"/>
            <a:ext cx="15597239" cy="16137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/>
          <p:nvPr/>
        </p:nvSpPr>
        <p:spPr>
          <a:xfrm>
            <a:off x="4485777" y="10089617"/>
            <a:ext cx="9903423" cy="161371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"/>
          <p:cNvSpPr/>
          <p:nvPr/>
        </p:nvSpPr>
        <p:spPr>
          <a:xfrm>
            <a:off x="4418048" y="12383584"/>
            <a:ext cx="8927795" cy="160268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6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50" name="Google Shape;350;p6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1" name="Google Shape;351;p6"/>
            <p:cNvGrpSpPr/>
            <p:nvPr/>
          </p:nvGrpSpPr>
          <p:grpSpPr>
            <a:xfrm>
              <a:off x="1300050" y="2491133"/>
              <a:ext cx="7368617" cy="956037"/>
              <a:chOff x="1177638" y="2491133"/>
              <a:chExt cx="7368617" cy="956037"/>
            </a:xfrm>
          </p:grpSpPr>
          <p:sp>
            <p:nvSpPr>
              <p:cNvPr id="352" name="Google Shape;352;p6"/>
              <p:cNvSpPr/>
              <p:nvPr/>
            </p:nvSpPr>
            <p:spPr>
              <a:xfrm flipH="1" rot="5400000">
                <a:off x="4685142" y="-473656"/>
                <a:ext cx="767196" cy="6955029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6"/>
              <p:cNvSpPr txBox="1"/>
              <p:nvPr/>
            </p:nvSpPr>
            <p:spPr>
              <a:xfrm>
                <a:off x="2264889" y="2677729"/>
                <a:ext cx="618877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b="0" i="1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5" name="Google Shape;355;p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56" name="Google Shape;356;p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63" name="Google Shape;363;p6"/>
          <p:cNvGrpSpPr/>
          <p:nvPr/>
        </p:nvGrpSpPr>
        <p:grpSpPr>
          <a:xfrm>
            <a:off x="661479" y="5810376"/>
            <a:ext cx="22669498" cy="6809058"/>
            <a:chOff x="1258887" y="6398208"/>
            <a:chExt cx="22669498" cy="6809058"/>
          </a:xfrm>
        </p:grpSpPr>
        <p:sp>
          <p:nvSpPr>
            <p:cNvPr id="364" name="Google Shape;364;p6"/>
            <p:cNvSpPr/>
            <p:nvPr/>
          </p:nvSpPr>
          <p:spPr>
            <a:xfrm>
              <a:off x="1274491" y="6668439"/>
              <a:ext cx="22653894" cy="6538827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5" name="Google Shape;365;p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66" name="Google Shape;366;p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0" name="Google Shape;370;p6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69" l="0" r="0" t="-17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"/>
          <p:cNvSpPr/>
          <p:nvPr/>
        </p:nvSpPr>
        <p:spPr>
          <a:xfrm>
            <a:off x="8319734" y="298381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6"/>
          <p:cNvGrpSpPr/>
          <p:nvPr/>
        </p:nvGrpSpPr>
        <p:grpSpPr>
          <a:xfrm>
            <a:off x="671514" y="1664464"/>
            <a:ext cx="9289032" cy="851204"/>
            <a:chOff x="43963" y="1802385"/>
            <a:chExt cx="9289032" cy="851202"/>
          </a:xfrm>
        </p:grpSpPr>
        <p:sp>
          <p:nvSpPr>
            <p:cNvPr id="374" name="Google Shape;374;p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6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 txBox="1"/>
            <p:nvPr/>
          </p:nvSpPr>
          <p:spPr>
            <a:xfrm>
              <a:off x="2618540" y="1802385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6"/>
          <p:cNvSpPr/>
          <p:nvPr/>
        </p:nvSpPr>
        <p:spPr>
          <a:xfrm>
            <a:off x="9422177" y="6675229"/>
            <a:ext cx="10646964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6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6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0" name="Google Shape;380;p6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"/>
          <p:cNvSpPr txBox="1"/>
          <p:nvPr/>
        </p:nvSpPr>
        <p:spPr>
          <a:xfrm>
            <a:off x="5934550" y="8458952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"/>
          <p:cNvSpPr txBox="1"/>
          <p:nvPr/>
        </p:nvSpPr>
        <p:spPr>
          <a:xfrm>
            <a:off x="10306965" y="935637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"/>
          <p:cNvSpPr/>
          <p:nvPr/>
        </p:nvSpPr>
        <p:spPr>
          <a:xfrm>
            <a:off x="2253790" y="10684453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7" name="Google Shape;387;p6"/>
          <p:cNvSpPr txBox="1"/>
          <p:nvPr/>
        </p:nvSpPr>
        <p:spPr>
          <a:xfrm>
            <a:off x="12822263" y="821297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"/>
          <p:cNvSpPr txBox="1"/>
          <p:nvPr/>
        </p:nvSpPr>
        <p:spPr>
          <a:xfrm>
            <a:off x="12938580" y="93592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"/>
          <p:cNvSpPr/>
          <p:nvPr/>
        </p:nvSpPr>
        <p:spPr>
          <a:xfrm>
            <a:off x="4596691" y="10443301"/>
            <a:ext cx="14550779" cy="161371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"/>
          <p:cNvSpPr/>
          <p:nvPr/>
        </p:nvSpPr>
        <p:spPr>
          <a:xfrm>
            <a:off x="4596691" y="11532397"/>
            <a:ext cx="14550779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"/>
          <p:cNvSpPr txBox="1"/>
          <p:nvPr/>
        </p:nvSpPr>
        <p:spPr>
          <a:xfrm>
            <a:off x="15495627" y="932545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7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97" name="Google Shape;397;p7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7"/>
            <p:cNvGrpSpPr/>
            <p:nvPr/>
          </p:nvGrpSpPr>
          <p:grpSpPr>
            <a:xfrm>
              <a:off x="1300050" y="2491133"/>
              <a:ext cx="7548888" cy="900583"/>
              <a:chOff x="1177638" y="2491133"/>
              <a:chExt cx="7548888" cy="900583"/>
            </a:xfrm>
          </p:grpSpPr>
          <p:sp>
            <p:nvSpPr>
              <p:cNvPr id="399" name="Google Shape;399;p7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7"/>
              <p:cNvSpPr txBox="1"/>
              <p:nvPr/>
            </p:nvSpPr>
            <p:spPr>
              <a:xfrm>
                <a:off x="2115902" y="2622275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b="0" i="1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2" name="Google Shape;402;p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03" name="Google Shape;403;p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10" name="Google Shape;410;p7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411" name="Google Shape;411;p7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" name="Google Shape;412;p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13" name="Google Shape;413;p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7"/>
              <p:cNvSpPr txBox="1"/>
              <p:nvPr/>
            </p:nvSpPr>
            <p:spPr>
              <a:xfrm>
                <a:off x="2091562" y="6305967"/>
                <a:ext cx="1983464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0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0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7" name="Google Shape;417;p7"/>
          <p:cNvSpPr/>
          <p:nvPr/>
        </p:nvSpPr>
        <p:spPr>
          <a:xfrm>
            <a:off x="1611831" y="3943927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7"/>
          <p:cNvSpPr/>
          <p:nvPr/>
        </p:nvSpPr>
        <p:spPr>
          <a:xfrm>
            <a:off x="1854267" y="6666860"/>
            <a:ext cx="8714638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2" l="0" r="0" t="-174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7"/>
          <p:cNvSpPr/>
          <p:nvPr/>
        </p:nvSpPr>
        <p:spPr>
          <a:xfrm>
            <a:off x="8086227" y="2951217"/>
            <a:ext cx="841536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7"/>
          <p:cNvGrpSpPr/>
          <p:nvPr/>
        </p:nvGrpSpPr>
        <p:grpSpPr>
          <a:xfrm>
            <a:off x="671514" y="1674218"/>
            <a:ext cx="9289032" cy="826062"/>
            <a:chOff x="43963" y="1812139"/>
            <a:chExt cx="9289032" cy="826060"/>
          </a:xfrm>
        </p:grpSpPr>
        <p:sp>
          <p:nvSpPr>
            <p:cNvPr id="421" name="Google Shape;421;p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 txBox="1"/>
            <p:nvPr/>
          </p:nvSpPr>
          <p:spPr>
            <a:xfrm>
              <a:off x="2618540" y="1861821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7"/>
          <p:cNvSpPr/>
          <p:nvPr/>
        </p:nvSpPr>
        <p:spPr>
          <a:xfrm>
            <a:off x="9960546" y="602595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2227255" y="10483108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b="0" i="1" sz="4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Google Shape;427;p7"/>
          <p:cNvSpPr/>
          <p:nvPr/>
        </p:nvSpPr>
        <p:spPr>
          <a:xfrm>
            <a:off x="4596691" y="10147538"/>
            <a:ext cx="14550779" cy="16137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"/>
          <p:cNvSpPr/>
          <p:nvPr/>
        </p:nvSpPr>
        <p:spPr>
          <a:xfrm>
            <a:off x="4521358" y="12429543"/>
            <a:ext cx="14550779" cy="13836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7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7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1" name="Google Shape;431;p7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"/>
          <p:cNvSpPr txBox="1"/>
          <p:nvPr/>
        </p:nvSpPr>
        <p:spPr>
          <a:xfrm>
            <a:off x="5872037" y="8578951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1755586" y="9459780"/>
            <a:ext cx="6820901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"/>
          <p:cNvSpPr txBox="1"/>
          <p:nvPr/>
        </p:nvSpPr>
        <p:spPr>
          <a:xfrm>
            <a:off x="14650555" y="7884266"/>
            <a:ext cx="1565116" cy="135998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"/>
          <p:cNvSpPr/>
          <p:nvPr/>
        </p:nvSpPr>
        <p:spPr>
          <a:xfrm>
            <a:off x="4536962" y="11183225"/>
            <a:ext cx="14550779" cy="161371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8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448" name="Google Shape;448;p8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8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450" name="Google Shape;450;p8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8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0" i="1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3" name="Google Shape;453;p8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54" name="Google Shape;454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61" name="Google Shape;461;p8"/>
          <p:cNvGrpSpPr/>
          <p:nvPr/>
        </p:nvGrpSpPr>
        <p:grpSpPr>
          <a:xfrm>
            <a:off x="619867" y="5996531"/>
            <a:ext cx="22669498" cy="7691636"/>
            <a:chOff x="1258887" y="6398208"/>
            <a:chExt cx="22669498" cy="7691636"/>
          </a:xfrm>
        </p:grpSpPr>
        <p:sp>
          <p:nvSpPr>
            <p:cNvPr id="462" name="Google Shape;462;p8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64" name="Google Shape;464;p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8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8" name="Google Shape;468;p8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8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471" name="Google Shape;471;p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8"/>
          <p:cNvSpPr/>
          <p:nvPr/>
        </p:nvSpPr>
        <p:spPr>
          <a:xfrm>
            <a:off x="1319586" y="6871808"/>
            <a:ext cx="10646964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"/>
          <p:cNvSpPr/>
          <p:nvPr/>
        </p:nvSpPr>
        <p:spPr>
          <a:xfrm>
            <a:off x="1319586" y="8633066"/>
            <a:ext cx="10646964" cy="1422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8"/>
          <p:cNvSpPr/>
          <p:nvPr/>
        </p:nvSpPr>
        <p:spPr>
          <a:xfrm>
            <a:off x="1319586" y="9853012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7" name="Google Shape;477;p8"/>
          <p:cNvCxnSpPr/>
          <p:nvPr/>
        </p:nvCxnSpPr>
        <p:spPr>
          <a:xfrm>
            <a:off x="5476968" y="10681862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8"/>
          <p:cNvCxnSpPr/>
          <p:nvPr/>
        </p:nvCxnSpPr>
        <p:spPr>
          <a:xfrm rot="10800000">
            <a:off x="9311816" y="9869923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9" name="Google Shape;479;p8"/>
          <p:cNvSpPr txBox="1"/>
          <p:nvPr/>
        </p:nvSpPr>
        <p:spPr>
          <a:xfrm>
            <a:off x="9356918" y="9853012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"/>
          <p:cNvSpPr txBox="1"/>
          <p:nvPr/>
        </p:nvSpPr>
        <p:spPr>
          <a:xfrm>
            <a:off x="19671055" y="983295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"/>
          <p:cNvSpPr txBox="1"/>
          <p:nvPr/>
        </p:nvSpPr>
        <p:spPr>
          <a:xfrm>
            <a:off x="7922739" y="9882568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8"/>
          <p:cNvSpPr txBox="1"/>
          <p:nvPr/>
        </p:nvSpPr>
        <p:spPr>
          <a:xfrm>
            <a:off x="11494683" y="9249216"/>
            <a:ext cx="1565116" cy="13644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8"/>
          <p:cNvSpPr txBox="1"/>
          <p:nvPr/>
        </p:nvSpPr>
        <p:spPr>
          <a:xfrm>
            <a:off x="16759520" y="983530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8"/>
          <p:cNvSpPr txBox="1"/>
          <p:nvPr/>
        </p:nvSpPr>
        <p:spPr>
          <a:xfrm>
            <a:off x="14127102" y="9247895"/>
            <a:ext cx="1565116" cy="13737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8"/>
          <p:cNvSpPr/>
          <p:nvPr/>
        </p:nvSpPr>
        <p:spPr>
          <a:xfrm rot="-235628">
            <a:off x="7382012" y="12564484"/>
            <a:ext cx="2063144" cy="78483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8"/>
          <p:cNvSpPr txBox="1"/>
          <p:nvPr/>
        </p:nvSpPr>
        <p:spPr>
          <a:xfrm>
            <a:off x="10272295" y="12642169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8"/>
          <p:cNvSpPr txBox="1"/>
          <p:nvPr/>
        </p:nvSpPr>
        <p:spPr>
          <a:xfrm>
            <a:off x="11588980" y="12664792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8"/>
          <p:cNvSpPr txBox="1"/>
          <p:nvPr/>
        </p:nvSpPr>
        <p:spPr>
          <a:xfrm>
            <a:off x="12905665" y="12664792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8"/>
          <p:cNvSpPr txBox="1"/>
          <p:nvPr/>
        </p:nvSpPr>
        <p:spPr>
          <a:xfrm>
            <a:off x="14126911" y="12642112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8"/>
          <p:cNvSpPr txBox="1"/>
          <p:nvPr/>
        </p:nvSpPr>
        <p:spPr>
          <a:xfrm>
            <a:off x="16840941" y="12670726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8"/>
          <p:cNvSpPr txBox="1"/>
          <p:nvPr/>
        </p:nvSpPr>
        <p:spPr>
          <a:xfrm>
            <a:off x="15443595" y="1260688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8"/>
          <p:cNvSpPr txBox="1"/>
          <p:nvPr/>
        </p:nvSpPr>
        <p:spPr>
          <a:xfrm>
            <a:off x="18121320" y="12638308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"/>
          <p:cNvSpPr/>
          <p:nvPr/>
        </p:nvSpPr>
        <p:spPr>
          <a:xfrm>
            <a:off x="4076581" y="6289083"/>
            <a:ext cx="8829084" cy="78476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9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499" name="Google Shape;499;p9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9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01" name="Google Shape;501;p9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9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b="0" i="1" lang="en-US" sz="4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4" name="Google Shape;504;p9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05" name="Google Shape;505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400"/>
                    <a:buFont typeface="Arial"/>
                    <a:buNone/>
                  </a:pPr>
                  <a:r>
                    <a:t/>
                  </a:r>
                  <a:endParaRPr b="0" i="0" sz="4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12" name="Google Shape;512;p9"/>
          <p:cNvGrpSpPr/>
          <p:nvPr/>
        </p:nvGrpSpPr>
        <p:grpSpPr>
          <a:xfrm>
            <a:off x="599506" y="5996531"/>
            <a:ext cx="22669498" cy="7691636"/>
            <a:chOff x="1258887" y="6398208"/>
            <a:chExt cx="22669498" cy="7691636"/>
          </a:xfrm>
        </p:grpSpPr>
        <p:sp>
          <p:nvSpPr>
            <p:cNvPr id="513" name="Google Shape;513;p9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4" name="Google Shape;514;p9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15" name="Google Shape;515;p9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9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en-US" sz="4400" u="none" cap="none" strike="noStrike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i="0" sz="4400" u="none" cap="none" strike="noStrike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t/>
                </a:r>
                <a:endParaRPr b="0" i="0" sz="4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9" name="Google Shape;519;p9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9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22" name="Google Shape;522;p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1" i="0" lang="en-US" sz="43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9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b="1" i="0" lang="en-US" sz="4400" u="none" cap="none" strike="noStrike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9"/>
          <p:cNvSpPr/>
          <p:nvPr/>
        </p:nvSpPr>
        <p:spPr>
          <a:xfrm>
            <a:off x="1843622" y="6937689"/>
            <a:ext cx="6448472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1399960" y="9353754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p9"/>
          <p:cNvCxnSpPr/>
          <p:nvPr/>
        </p:nvCxnSpPr>
        <p:spPr>
          <a:xfrm>
            <a:off x="5255648" y="10294864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9"/>
          <p:cNvCxnSpPr/>
          <p:nvPr/>
        </p:nvCxnSpPr>
        <p:spPr>
          <a:xfrm rot="10800000">
            <a:off x="8263664" y="9482924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9" name="Google Shape;529;p9"/>
          <p:cNvSpPr txBox="1"/>
          <p:nvPr/>
        </p:nvSpPr>
        <p:spPr>
          <a:xfrm>
            <a:off x="8646869" y="9472790"/>
            <a:ext cx="1197516" cy="762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9"/>
          <p:cNvSpPr txBox="1"/>
          <p:nvPr/>
        </p:nvSpPr>
        <p:spPr>
          <a:xfrm>
            <a:off x="20852814" y="9480473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9"/>
          <p:cNvSpPr txBox="1"/>
          <p:nvPr/>
        </p:nvSpPr>
        <p:spPr>
          <a:xfrm>
            <a:off x="6892792" y="9510096"/>
            <a:ext cx="1129308" cy="7847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9"/>
          <p:cNvSpPr txBox="1"/>
          <p:nvPr/>
        </p:nvSpPr>
        <p:spPr>
          <a:xfrm>
            <a:off x="10417034" y="8862218"/>
            <a:ext cx="1565116" cy="13644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9"/>
          <p:cNvSpPr txBox="1"/>
          <p:nvPr/>
        </p:nvSpPr>
        <p:spPr>
          <a:xfrm>
            <a:off x="13113859" y="944601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9"/>
          <p:cNvSpPr txBox="1"/>
          <p:nvPr/>
        </p:nvSpPr>
        <p:spPr>
          <a:xfrm>
            <a:off x="18463481" y="8763388"/>
            <a:ext cx="1565116" cy="13737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"/>
          <p:cNvSpPr/>
          <p:nvPr/>
        </p:nvSpPr>
        <p:spPr>
          <a:xfrm>
            <a:off x="6333844" y="12177593"/>
            <a:ext cx="2063065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9"/>
          <p:cNvSpPr txBox="1"/>
          <p:nvPr/>
        </p:nvSpPr>
        <p:spPr>
          <a:xfrm>
            <a:off x="9224143" y="1225517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9"/>
          <p:cNvSpPr txBox="1"/>
          <p:nvPr/>
        </p:nvSpPr>
        <p:spPr>
          <a:xfrm>
            <a:off x="10540828" y="1227779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9"/>
          <p:cNvSpPr txBox="1"/>
          <p:nvPr/>
        </p:nvSpPr>
        <p:spPr>
          <a:xfrm>
            <a:off x="11857513" y="1227779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9"/>
          <p:cNvSpPr txBox="1"/>
          <p:nvPr/>
        </p:nvSpPr>
        <p:spPr>
          <a:xfrm>
            <a:off x="13078759" y="1225511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9"/>
          <p:cNvSpPr txBox="1"/>
          <p:nvPr/>
        </p:nvSpPr>
        <p:spPr>
          <a:xfrm>
            <a:off x="15792788" y="1219523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9"/>
          <p:cNvSpPr txBox="1"/>
          <p:nvPr/>
        </p:nvSpPr>
        <p:spPr>
          <a:xfrm>
            <a:off x="14395444" y="12219888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9"/>
          <p:cNvSpPr txBox="1"/>
          <p:nvPr/>
        </p:nvSpPr>
        <p:spPr>
          <a:xfrm>
            <a:off x="17073169" y="12251310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/>
          <p:nvPr/>
        </p:nvSpPr>
        <p:spPr>
          <a:xfrm>
            <a:off x="4076581" y="6289083"/>
            <a:ext cx="8431026" cy="784767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9"/>
          <p:cNvSpPr/>
          <p:nvPr/>
        </p:nvSpPr>
        <p:spPr>
          <a:xfrm>
            <a:off x="10059778" y="6900191"/>
            <a:ext cx="9189799" cy="224439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9"/>
          <p:cNvSpPr txBox="1"/>
          <p:nvPr/>
        </p:nvSpPr>
        <p:spPr>
          <a:xfrm>
            <a:off x="15738720" y="947279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"/>
          <p:cNvSpPr txBox="1"/>
          <p:nvPr/>
        </p:nvSpPr>
        <p:spPr>
          <a:xfrm>
            <a:off x="18506817" y="12161847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9"/>
          <p:cNvSpPr txBox="1"/>
          <p:nvPr/>
        </p:nvSpPr>
        <p:spPr>
          <a:xfrm>
            <a:off x="19787197" y="12129429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2013-08-07T06:38:09Z</dcterms:created>
</cp:coreProperties>
</file>