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6" r:id="rId4"/>
    <p:sldId id="265" r:id="rId5"/>
    <p:sldId id="260" r:id="rId6"/>
    <p:sldId id="261" r:id="rId7"/>
    <p:sldId id="271" r:id="rId8"/>
    <p:sldId id="272" r:id="rId9"/>
    <p:sldId id="273" r:id="rId10"/>
    <p:sldId id="274" r:id="rId11"/>
    <p:sldId id="258" r:id="rId12"/>
    <p:sldId id="259" r:id="rId13"/>
    <p:sldId id="280" r:id="rId14"/>
    <p:sldId id="278" r:id="rId15"/>
    <p:sldId id="283" r:id="rId16"/>
    <p:sldId id="285" r:id="rId17"/>
    <p:sldId id="288" r:id="rId18"/>
    <p:sldId id="289" r:id="rId19"/>
    <p:sldId id="290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C714-70B0-54C7-420A-CC15B3EA9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EB2F4-5AE1-7CB1-7AD5-76DDB6143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D529D-60CA-7ADC-0827-40C86B57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763A6-4583-5722-BFF3-AAA2AC4D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8077-44C7-9BC9-E510-79338D13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7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05D3-27CB-DA2E-A2AB-5C7D04F9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585F8-41DA-3A25-912E-C0493DDD0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C3ECE-BA57-8959-D383-4B838AF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A634B-07E6-DDC0-777C-34DA4A5F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BAD7A-90B2-43C5-A3B7-1ADC3BE1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6D5A95-DF2C-DDF9-8425-C5AC3EC5C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5A7CA-4E3A-0CFC-5E6F-61D209FA1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6A3B3-4F35-98EC-35D6-A3BD56E6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79E9F-4342-73DC-EDA3-01D33F15F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5F6D-1D9E-17B3-45A4-F0C773DD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3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2AC6-FF74-0BEA-A3D5-30D67A91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CED49-4BB5-4404-EA07-A87C1B34E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2E96-D95F-8BF7-3863-640FDCB1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9F081-A35D-863D-AFE8-96677A34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A4B9-A2C6-70EA-721C-06404B47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178F-8442-8A45-F4B8-5358B276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3F19-967C-773B-6F18-9A1753FE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8126-0A4F-6E00-90FA-83CA8DED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85291-43E0-6EC2-BA59-2D182DEF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8091-D6A2-85BD-178B-07718A8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6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5474-D49E-AF04-254F-046266AC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2CFAB-BB71-DC81-D0EF-B9DFB1C46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BCF60-C89F-2BD3-D773-97FE2A6AE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1537A-4CA1-DD42-994E-7BC69111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8030C-55C3-82BE-601C-965E2DBC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55C7A-A6C0-BC16-5F2D-CACB1EEA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A502-31FB-4367-AA0F-5ECADD0E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10F6-96DB-0129-54CC-5EBBC61A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6A435-88FC-3A32-0AB1-4F2CBEB3D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B6D18-7539-76F7-B943-8DB8674AF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F40A2B-14EF-B1FD-0F68-406700934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E91AC-96C0-915D-64A3-5C61F300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C82ADF-7EDD-7CDF-7655-7F350549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15C12-8B82-B701-6EE3-C4F0D251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7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86E6-CC62-5113-272D-BE350FE0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DB2E1-9905-5D6E-AFD5-60DF4002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22A62-B627-7C7C-2EDF-2F2CE81E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C5FA3-B462-CAF9-84C6-7217D40C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F1752-C5F7-D89C-8434-A5182E14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9F1DB-061C-FBFE-6619-848BA8D1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47B52-927E-38C4-641D-26E110E5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9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0FE-76CE-DA23-5D98-18F6B0CF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942D1-C848-5BF3-400C-0228BFC6D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58C1-1F11-FA62-1DC8-CCD8283F9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D193E-EEED-25D5-0A54-7A46DA20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18F4D-E44A-81B1-F1FF-E0C7DF78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49998-E680-78F5-8030-20C5EF0C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80D44-A724-AAE6-6B3D-4F7040EB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B9697E-C481-ACFF-9851-922B614C0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924E3-CA43-C88C-61C0-7B8B127BD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E294A-6A63-60E7-315B-4F710D40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74B9B-C6E6-440B-B4D6-E367A48E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2F992-ED90-5D4A-E526-DCC321F1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036B2-B879-F683-A7BB-3CF13984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78F65-A956-4347-C45A-66E9991B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79A54-928D-D116-6C7E-7D850514E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23E6B-5291-4FF7-94F5-42A37A156899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D00E6-6CF6-A9E8-C039-054CFCC2D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53821-723E-D136-A0BA-67DDA1E0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C552-7D11-4E41-B131-B6B53C724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5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1.GIF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12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11" Type="http://schemas.openxmlformats.org/officeDocument/2006/relationships/image" Target="../media/image20.wmf"/><Relationship Id="rId5" Type="http://schemas.openxmlformats.org/officeDocument/2006/relationships/image" Target="../media/image7.jpeg"/><Relationship Id="rId15" Type="http://schemas.openxmlformats.org/officeDocument/2006/relationships/image" Target="../media/image23.PNG"/><Relationship Id="rId10" Type="http://schemas.openxmlformats.org/officeDocument/2006/relationships/image" Target="../media/image19.wmf"/><Relationship Id="rId4" Type="http://schemas.openxmlformats.org/officeDocument/2006/relationships/image" Target="../media/image6.GIF"/><Relationship Id="rId9" Type="http://schemas.openxmlformats.org/officeDocument/2006/relationships/image" Target="../media/image18.wmf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3820C56-9C7F-2392-E9FD-F97368A2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1" y="0"/>
            <a:ext cx="10198753" cy="171450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6A2D41D7-0A95-62BC-F2AC-D1C2AE64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1" y="2097378"/>
            <a:ext cx="6190131" cy="4441967"/>
          </a:xfrm>
          <a:prstGeom prst="rect">
            <a:avLst/>
          </a:prstGeom>
        </p:spPr>
      </p:pic>
      <p:pic>
        <p:nvPicPr>
          <p:cNvPr id="1026" name="Picture 2" descr="Ngày 11 /10 /2020: Công ty Thủy điện Sơn la cán mốc sản lượng phát điện 100  tỷ kWh">
            <a:extLst>
              <a:ext uri="{FF2B5EF4-FFF2-40B4-BE49-F238E27FC236}">
                <a16:creationId xmlns:a16="http://schemas.microsoft.com/office/drawing/2014/main" id="{BA6DCA33-B965-6CA7-2B4B-5B1770D3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2097378"/>
            <a:ext cx="5474423" cy="4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6A030C2-AE0E-D9F1-9420-D6C43AFEF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9" y="107230"/>
            <a:ext cx="10905066" cy="3516882"/>
          </a:xfrm>
          <a:prstGeom prst="rect">
            <a:avLst/>
          </a:prstGeom>
        </p:spPr>
      </p:pic>
      <p:pic>
        <p:nvPicPr>
          <p:cNvPr id="3074" name="Picture 2" descr="Những vũ khí kỳ lạ thời trung cổ (phần 2) - Tạp chí Doanh nghiệp Việt Nam">
            <a:extLst>
              <a:ext uri="{FF2B5EF4-FFF2-40B4-BE49-F238E27FC236}">
                <a16:creationId xmlns:a16="http://schemas.microsoft.com/office/drawing/2014/main" id="{21A516BC-E8DE-CA7F-686C-BA7AE289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65" y="2523970"/>
            <a:ext cx="7649035" cy="42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6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rc 3"/>
          <p:cNvSpPr/>
          <p:nvPr/>
        </p:nvSpPr>
        <p:spPr>
          <a:xfrm rot="10800000">
            <a:off x="8121650" y="1711325"/>
            <a:ext cx="609600" cy="43815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21600" h="42045" fill="none">
                <a:moveTo>
                  <a:pt x="5178" y="-1"/>
                </a:moveTo>
                <a:cubicBezTo>
                  <a:pt x="14823" y="2381"/>
                  <a:pt x="21600" y="11035"/>
                  <a:pt x="21600" y="20970"/>
                </a:cubicBezTo>
                <a:cubicBezTo>
                  <a:pt x="21600" y="31075"/>
                  <a:pt x="14593" y="39830"/>
                  <a:pt x="4733" y="42044"/>
                </a:cubicBezTo>
              </a:path>
              <a:path w="21600" h="42045" stroke="0">
                <a:moveTo>
                  <a:pt x="5178" y="-1"/>
                </a:moveTo>
                <a:cubicBezTo>
                  <a:pt x="14823" y="2381"/>
                  <a:pt x="21600" y="11035"/>
                  <a:pt x="21600" y="20970"/>
                </a:cubicBezTo>
                <a:cubicBezTo>
                  <a:pt x="21600" y="31075"/>
                  <a:pt x="14593" y="39830"/>
                  <a:pt x="4733" y="42044"/>
                </a:cubicBezTo>
                <a:lnTo>
                  <a:pt x="0" y="20970"/>
                </a:lnTo>
                <a:lnTo>
                  <a:pt x="5178" y="-1"/>
                </a:lnTo>
                <a:close/>
              </a:path>
            </a:pathLst>
          </a:custGeom>
          <a:noFill/>
          <a:ln w="38100" cap="flat" cmpd="sng">
            <a:solidFill>
              <a:srgbClr val="FC3F2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6" name="Line 4"/>
          <p:cNvSpPr/>
          <p:nvPr/>
        </p:nvSpPr>
        <p:spPr>
          <a:xfrm>
            <a:off x="9188450" y="1863725"/>
            <a:ext cx="1371600" cy="2057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</p:sp>
      <p:sp>
        <p:nvSpPr>
          <p:cNvPr id="3077" name="Line 5"/>
          <p:cNvSpPr/>
          <p:nvPr/>
        </p:nvSpPr>
        <p:spPr>
          <a:xfrm flipV="1">
            <a:off x="9188450" y="3921125"/>
            <a:ext cx="1371600" cy="2057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</p:sp>
      <p:sp>
        <p:nvSpPr>
          <p:cNvPr id="3078" name="Arc 6"/>
          <p:cNvSpPr/>
          <p:nvPr/>
        </p:nvSpPr>
        <p:spPr>
          <a:xfrm rot="10800000">
            <a:off x="8121650" y="1863725"/>
            <a:ext cx="1371600" cy="4148138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21600" h="42122" fill="none">
                <a:moveTo>
                  <a:pt x="4856" y="0"/>
                </a:moveTo>
                <a:cubicBezTo>
                  <a:pt x="14657" y="2261"/>
                  <a:pt x="21600" y="10988"/>
                  <a:pt x="21600" y="21047"/>
                </a:cubicBezTo>
                <a:cubicBezTo>
                  <a:pt x="21600" y="31152"/>
                  <a:pt x="14593" y="39907"/>
                  <a:pt x="4733" y="42121"/>
                </a:cubicBezTo>
              </a:path>
              <a:path w="21600" h="42122" stroke="0">
                <a:moveTo>
                  <a:pt x="4856" y="0"/>
                </a:moveTo>
                <a:cubicBezTo>
                  <a:pt x="14657" y="2261"/>
                  <a:pt x="21600" y="10988"/>
                  <a:pt x="21600" y="21047"/>
                </a:cubicBezTo>
                <a:cubicBezTo>
                  <a:pt x="21600" y="31152"/>
                  <a:pt x="14593" y="39907"/>
                  <a:pt x="4733" y="42121"/>
                </a:cubicBezTo>
                <a:lnTo>
                  <a:pt x="0" y="21047"/>
                </a:lnTo>
                <a:lnTo>
                  <a:pt x="4856" y="0"/>
                </a:lnTo>
                <a:close/>
              </a:path>
            </a:pathLst>
          </a:custGeom>
          <a:noFill/>
          <a:ln w="38100" cap="flat" cmpd="sng">
            <a:solidFill>
              <a:srgbClr val="FC3F2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079" name="Group 7"/>
          <p:cNvGrpSpPr/>
          <p:nvPr/>
        </p:nvGrpSpPr>
        <p:grpSpPr>
          <a:xfrm>
            <a:off x="6369050" y="3768725"/>
            <a:ext cx="4191000" cy="304800"/>
            <a:chOff x="576" y="3840"/>
            <a:chExt cx="2064" cy="192"/>
          </a:xfrm>
        </p:grpSpPr>
        <p:sp>
          <p:nvSpPr>
            <p:cNvPr id="4108" name="AutoShape 8"/>
            <p:cNvSpPr/>
            <p:nvPr/>
          </p:nvSpPr>
          <p:spPr>
            <a:xfrm rot="5400000" flipH="1">
              <a:off x="2232" y="3720"/>
              <a:ext cx="192" cy="432"/>
            </a:xfrm>
            <a:custGeom>
              <a:avLst/>
              <a:gdLst>
                <a:gd name="txL" fmla="*/ 4500 w 21600"/>
                <a:gd name="txT" fmla="*/ 4500 h 21600"/>
                <a:gd name="txR" fmla="*/ 17100 w 21600"/>
                <a:gd name="txB" fmla="*/ 171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 cap="flat" cmpd="sng">
              <a:solidFill>
                <a:schemeClr val="tx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Line 9"/>
            <p:cNvSpPr/>
            <p:nvPr/>
          </p:nvSpPr>
          <p:spPr>
            <a:xfrm>
              <a:off x="576" y="3936"/>
              <a:ext cx="206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stealth" w="med" len="med"/>
              <a:tailEnd type="diamond" w="med" len="med"/>
            </a:ln>
          </p:spPr>
        </p:sp>
      </p:grpSp>
      <p:sp>
        <p:nvSpPr>
          <p:cNvPr id="3082" name="Line 10"/>
          <p:cNvSpPr/>
          <p:nvPr/>
        </p:nvSpPr>
        <p:spPr>
          <a:xfrm>
            <a:off x="8578850" y="1711325"/>
            <a:ext cx="0" cy="4343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oval" w="med" len="med"/>
            <a:tailEnd type="oval" w="med" len="med"/>
          </a:ln>
        </p:spPr>
      </p:sp>
      <p:sp>
        <p:nvSpPr>
          <p:cNvPr id="4105" name="Rectangle 11" descr="Medium wood"/>
          <p:cNvSpPr/>
          <p:nvPr/>
        </p:nvSpPr>
        <p:spPr>
          <a:xfrm>
            <a:off x="1524000" y="1711326"/>
            <a:ext cx="611188" cy="5146675"/>
          </a:xfrm>
          <a:prstGeom prst="rect">
            <a:avLst/>
          </a:prstGeom>
          <a:blipFill rotWithShape="1">
            <a:blip r:embed="rId4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3084" name="Picture 12" descr="bắn c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64" y="1720851"/>
            <a:ext cx="3024187" cy="480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7" name="Rectangle 13" descr="Purple mesh"/>
          <p:cNvSpPr/>
          <p:nvPr/>
        </p:nvSpPr>
        <p:spPr>
          <a:xfrm>
            <a:off x="2135188" y="6524626"/>
            <a:ext cx="8424862" cy="333375"/>
          </a:xfrm>
          <a:prstGeom prst="rect">
            <a:avLst/>
          </a:prstGeom>
          <a:blipFill rotWithShape="1">
            <a:blip r:embed="rId6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5CF268A-CFE2-3327-2244-129465EBC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8457" cy="1236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42276E-7 L -0.72361 -3.42276E-7 " pathEditMode="relative" rAng="0" ptsTypes="AA">
                                      <p:cBhvr>
                                        <p:cTn id="30" dur="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descr="Oak"/>
          <p:cNvSpPr/>
          <p:nvPr/>
        </p:nvSpPr>
        <p:spPr>
          <a:xfrm>
            <a:off x="7315200" y="5013325"/>
            <a:ext cx="2590800" cy="1447800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099" name="AutoShape 3" descr="Sand"/>
          <p:cNvSpPr/>
          <p:nvPr/>
        </p:nvSpPr>
        <p:spPr>
          <a:xfrm flipH="1" flipV="1">
            <a:off x="8534400" y="3332163"/>
            <a:ext cx="152400" cy="1752600"/>
          </a:xfrm>
          <a:prstGeom prst="flowChartExtract">
            <a:avLst/>
          </a:prstGeom>
          <a:blipFill rotWithShape="1">
            <a:blip r:embed="rId4">
              <a:alphaModFix amt="30000"/>
            </a:blip>
          </a:blip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8229600" y="303213"/>
            <a:ext cx="762000" cy="762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Line 5"/>
          <p:cNvSpPr/>
          <p:nvPr/>
        </p:nvSpPr>
        <p:spPr>
          <a:xfrm>
            <a:off x="7696200" y="1065213"/>
            <a:ext cx="0" cy="39481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4102" name="Text Box 6"/>
          <p:cNvSpPr txBox="1"/>
          <p:nvPr/>
        </p:nvSpPr>
        <p:spPr>
          <a:xfrm>
            <a:off x="7696200" y="3048001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dirty="0">
                <a:latin typeface="Tahoma" panose="020B0604030504040204" pitchFamily="34" charset="0"/>
              </a:rPr>
              <a:t>h</a:t>
            </a:r>
          </a:p>
        </p:txBody>
      </p:sp>
      <p:sp>
        <p:nvSpPr>
          <p:cNvPr id="5127" name="Rectangle 7"/>
          <p:cNvSpPr>
            <a:spLocks noGrp="1"/>
          </p:cNvSpPr>
          <p:nvPr>
            <p:ph type="title"/>
          </p:nvPr>
        </p:nvSpPr>
        <p:spPr>
          <a:xfrm>
            <a:off x="1919289" y="274638"/>
            <a:ext cx="5184775" cy="1143000"/>
          </a:xfrm>
          <a:ln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eaLnBrk="1" hangingPunct="1"/>
            <a:r>
              <a:rPr lang="en-US" altLang="x-none" b="1" dirty="0"/>
              <a:t>Nêu vấn đề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3325 C 0.03976 0.31313 0.07969 0.29324 0.12066 0.36933 C 0.16146 0.44542 0.20295 0.61748 0.24479 0.79 " pathEditMode="relative" rAng="0" ptsTypes="aaA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6827E-7 L 0 0.0749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099" grpId="1" animBg="1"/>
      <p:bldP spid="4100" grpId="0" animBg="1"/>
      <p:bldP spid="4100" grpId="1" animBg="1"/>
      <p:bldP spid="410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Oak"/>
          <p:cNvSpPr/>
          <p:nvPr/>
        </p:nvSpPr>
        <p:spPr>
          <a:xfrm>
            <a:off x="7315200" y="5365750"/>
            <a:ext cx="2590800" cy="1447800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1267" name="AutoShape 3" descr="Sand"/>
          <p:cNvSpPr/>
          <p:nvPr/>
        </p:nvSpPr>
        <p:spPr>
          <a:xfrm flipH="1" flipV="1">
            <a:off x="8534400" y="3684588"/>
            <a:ext cx="152400" cy="1752600"/>
          </a:xfrm>
          <a:prstGeom prst="flowChartExtract">
            <a:avLst/>
          </a:prstGeom>
          <a:blipFill rotWithShape="1">
            <a:blip r:embed="rId4">
              <a:alphaModFix amt="83000"/>
            </a:blip>
          </a:blip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8229600" y="866775"/>
            <a:ext cx="762000" cy="762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Line 5"/>
          <p:cNvSpPr/>
          <p:nvPr/>
        </p:nvSpPr>
        <p:spPr>
          <a:xfrm>
            <a:off x="7696200" y="1628776"/>
            <a:ext cx="0" cy="373697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11270" name="Text Box 6"/>
          <p:cNvSpPr txBox="1"/>
          <p:nvPr/>
        </p:nvSpPr>
        <p:spPr>
          <a:xfrm>
            <a:off x="7696200" y="3400426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dirty="0">
                <a:latin typeface="Tahoma" panose="020B0604030504040204" pitchFamily="34" charset="0"/>
              </a:rPr>
              <a:t>h</a:t>
            </a:r>
            <a:r>
              <a:rPr lang="en-US" altLang="x-none" baseline="-25000" dirty="0">
                <a:latin typeface="Tahoma" panose="020B0604030504040204" pitchFamily="34" charset="0"/>
              </a:rPr>
              <a:t>1</a:t>
            </a:r>
            <a:endParaRPr lang="en-US" altLang="x-none" dirty="0">
              <a:latin typeface="Tahoma" panose="020B0604030504040204" pitchFamily="34" charset="0"/>
            </a:endParaRPr>
          </a:p>
        </p:txBody>
      </p:sp>
      <p:sp>
        <p:nvSpPr>
          <p:cNvPr id="11271" name="Rectangle 7" descr="Oak"/>
          <p:cNvSpPr/>
          <p:nvPr/>
        </p:nvSpPr>
        <p:spPr>
          <a:xfrm>
            <a:off x="1633538" y="5365750"/>
            <a:ext cx="2590800" cy="1447800"/>
          </a:xfrm>
          <a:prstGeom prst="rect">
            <a:avLst/>
          </a:prstGeom>
          <a:blipFill rotWithShape="1">
            <a:blip r:embed="rId3"/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1272" name="AutoShape 8" descr="Sand"/>
          <p:cNvSpPr/>
          <p:nvPr/>
        </p:nvSpPr>
        <p:spPr>
          <a:xfrm flipH="1" flipV="1">
            <a:off x="2852738" y="3684588"/>
            <a:ext cx="152400" cy="1752600"/>
          </a:xfrm>
          <a:prstGeom prst="flowChartExtract">
            <a:avLst/>
          </a:prstGeom>
          <a:blipFill rotWithShape="1">
            <a:blip r:embed="rId4"/>
          </a:blip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2547938" y="4445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4" name="Line 10"/>
          <p:cNvSpPr/>
          <p:nvPr/>
        </p:nvSpPr>
        <p:spPr>
          <a:xfrm>
            <a:off x="2014538" y="806450"/>
            <a:ext cx="0" cy="45593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11275" name="Text Box 11"/>
          <p:cNvSpPr txBox="1"/>
          <p:nvPr/>
        </p:nvSpPr>
        <p:spPr>
          <a:xfrm>
            <a:off x="2014538" y="3400426"/>
            <a:ext cx="60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dirty="0">
                <a:latin typeface="Tahoma" panose="020B0604030504040204" pitchFamily="34" charset="0"/>
              </a:rPr>
              <a:t>h</a:t>
            </a:r>
            <a:r>
              <a:rPr lang="en-US" altLang="x-none" baseline="-25000" dirty="0">
                <a:latin typeface="Tahoma" panose="020B0604030504040204" pitchFamily="34" charset="0"/>
              </a:rPr>
              <a:t>2</a:t>
            </a:r>
            <a:endParaRPr lang="en-US" altLang="x-none" dirty="0">
              <a:latin typeface="Tahom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B020B-A573-468F-C540-2001EE87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1DCB1F-B7EC-8511-2DCC-885498C1C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26" y="-29657"/>
            <a:ext cx="7870803" cy="803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3 L 0 0.3015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3326 C 0.04358 0.31244 0.08733 0.29186 0.13229 0.37049 C 0.17691 0.44981 0.2224 0.62835 0.2684 0.80758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216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6827E-7 L 0 0.07493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41952 C 0.04722 0.39732 0.09461 0.37558 0.1434 0.4586 C 0.19201 0.54186 0.24132 0.73034 0.29114 0.91906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228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08233E-6 L 4.16667E-6 0.170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7" grpId="1" animBg="1"/>
      <p:bldP spid="11268" grpId="0" animBg="1"/>
      <p:bldP spid="11268" grpId="1" animBg="1"/>
      <p:bldP spid="11268" grpId="2" animBg="1"/>
      <p:bldP spid="11271" grpId="0" animBg="1"/>
      <p:bldP spid="11272" grpId="0" animBg="1"/>
      <p:bldP spid="11272" grpId="1" animBg="1"/>
      <p:bldP spid="11273" grpId="0" animBg="1"/>
      <p:bldP spid="11273" grpId="1" animBg="1"/>
      <p:bldP spid="1127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DC227-D8B1-B957-A98E-8D7C1916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720436"/>
            <a:ext cx="11316427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1598321"/>
            <a:ext cx="4790941" cy="4790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9" y="1761207"/>
            <a:ext cx="7280489" cy="4465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1D4B6-E423-67FD-DC4A-8168C1CB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69" y="0"/>
            <a:ext cx="6997287" cy="1583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3295653" y="5653766"/>
            <a:ext cx="591829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B</a:t>
            </a:r>
            <a:endParaRPr lang="vi-VN" sz="4800" b="1" dirty="0">
              <a:solidFill>
                <a:srgbClr val="0070C0"/>
              </a:solidFill>
            </a:endParaRPr>
          </a:p>
        </p:txBody>
      </p:sp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777" y="986515"/>
            <a:ext cx="666751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>
            <a:stCxn id="2" idx="2"/>
          </p:cNvCxnSpPr>
          <p:nvPr/>
        </p:nvCxnSpPr>
        <p:spPr>
          <a:xfrm flipH="1">
            <a:off x="609608" y="6484763"/>
            <a:ext cx="2981960" cy="3048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35816" y="889002"/>
            <a:ext cx="663964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A</a:t>
            </a:r>
            <a:endParaRPr lang="vi-VN" sz="4800" b="1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17600" y="1319890"/>
            <a:ext cx="0" cy="50979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1239" y="3479035"/>
            <a:ext cx="109837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265" b="1" dirty="0">
                <a:solidFill>
                  <a:prstClr val="black"/>
                </a:solidFill>
              </a:rPr>
              <a:t>z</a:t>
            </a:r>
            <a:r>
              <a:rPr lang="vi-VN" sz="4265" b="1" baseline="-25000" dirty="0">
                <a:solidFill>
                  <a:prstClr val="black"/>
                </a:solidFill>
              </a:rPr>
              <a:t>max</a:t>
            </a:r>
            <a:endParaRPr lang="en-US" sz="4265" b="1" dirty="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016000" y="1193801"/>
            <a:ext cx="203200" cy="17871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Flowchart: Merge 8"/>
          <p:cNvSpPr/>
          <p:nvPr/>
        </p:nvSpPr>
        <p:spPr>
          <a:xfrm>
            <a:off x="1047235" y="6375400"/>
            <a:ext cx="171965" cy="98997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5600" y="990601"/>
            <a:ext cx="479009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CC3300"/>
                </a:solidFill>
              </a:rPr>
              <a:t>W</a:t>
            </a:r>
            <a:r>
              <a:rPr lang="en-US" sz="3200" b="1" baseline="-25000" dirty="0">
                <a:solidFill>
                  <a:srgbClr val="CC3300"/>
                </a:solidFill>
              </a:rPr>
              <a:t>t</a:t>
            </a:r>
            <a:r>
              <a:rPr lang="vi-VN" sz="3200" b="1" dirty="0">
                <a:solidFill>
                  <a:prstClr val="black"/>
                </a:solidFill>
              </a:rPr>
              <a:t> lớn nhất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vi-VN" sz="3200" b="1" dirty="0">
                <a:solidFill>
                  <a:srgbClr val="CC3300"/>
                </a:solidFill>
              </a:rPr>
              <a:t>W</a:t>
            </a:r>
            <a:r>
              <a:rPr lang="vi-VN" sz="3200" b="1" baseline="-25000" dirty="0">
                <a:solidFill>
                  <a:srgbClr val="CC3300"/>
                </a:solidFill>
              </a:rPr>
              <a:t>đ</a:t>
            </a:r>
            <a:r>
              <a:rPr lang="vi-VN" sz="3200" b="1" dirty="0">
                <a:solidFill>
                  <a:prstClr val="black"/>
                </a:solidFill>
              </a:rPr>
              <a:t> nhỏ nhất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65600" y="5833411"/>
            <a:ext cx="479009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CC3300"/>
                </a:solidFill>
              </a:rPr>
              <a:t>W</a:t>
            </a:r>
            <a:r>
              <a:rPr lang="en-US" sz="3200" b="1" baseline="-25000" dirty="0">
                <a:solidFill>
                  <a:srgbClr val="CC3300"/>
                </a:solidFill>
              </a:rPr>
              <a:t>t</a:t>
            </a:r>
            <a:r>
              <a:rPr lang="vi-VN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3200" b="1" dirty="0">
                <a:solidFill>
                  <a:prstClr val="black"/>
                </a:solidFill>
              </a:rPr>
              <a:t> nhất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vi-VN" sz="3200" b="1" dirty="0">
                <a:solidFill>
                  <a:srgbClr val="CC3300"/>
                </a:solidFill>
              </a:rPr>
              <a:t>W</a:t>
            </a:r>
            <a:r>
              <a:rPr lang="vi-VN" sz="3200" b="1" baseline="-25000" dirty="0">
                <a:solidFill>
                  <a:srgbClr val="CC3300"/>
                </a:solidFill>
              </a:rPr>
              <a:t>đ</a:t>
            </a:r>
            <a:r>
              <a:rPr lang="vi-VN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prstClr val="black"/>
                </a:solidFill>
              </a:rPr>
              <a:t> nhất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B9F3454B-3466-14F3-0ED7-9FF56649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52" y="2293469"/>
            <a:ext cx="10369800" cy="2821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7258E-6 L -0.00034 0.706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5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CDF9FD-CC9B-A283-D8AC-98B78147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52400"/>
            <a:ext cx="1202574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9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1F5A77-FA9E-EDB5-A0F0-64A4709C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4" y="0"/>
            <a:ext cx="6977959" cy="1250529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024E362-B79B-F484-E7F4-A7583EA68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083920"/>
            <a:ext cx="11736987" cy="284710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40981E5-3920-1639-B11E-07AA7F590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3931028"/>
            <a:ext cx="11859491" cy="2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A2A847B-71D4-2FD4-A234-2EF287EB1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" y="-472678"/>
            <a:ext cx="11473331" cy="5472381"/>
          </a:xfrm>
          <a:prstGeom prst="rect">
            <a:avLst/>
          </a:prstGeom>
        </p:spPr>
      </p:pic>
      <p:pic>
        <p:nvPicPr>
          <p:cNvPr id="4098" name="Picture 2" descr="Cách tiêu diệt Bọ chét và trứng Bọ chét trong nhà - Pest3S">
            <a:extLst>
              <a:ext uri="{FF2B5EF4-FFF2-40B4-BE49-F238E27FC236}">
                <a16:creationId xmlns:a16="http://schemas.microsoft.com/office/drawing/2014/main" id="{D429A30F-5AC6-55C8-1E99-2D83159C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2816941"/>
            <a:ext cx="5828562" cy="381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4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52600" y="609601"/>
            <a:ext cx="179882" cy="3417757"/>
          </a:xfrm>
          <a:custGeom>
            <a:avLst/>
            <a:gdLst>
              <a:gd name="connsiteX0" fmla="*/ 82445 w 252334"/>
              <a:gd name="connsiteY0" fmla="*/ 0 h 3417757"/>
              <a:gd name="connsiteX1" fmla="*/ 202367 w 252334"/>
              <a:gd name="connsiteY1" fmla="*/ 374754 h 3417757"/>
              <a:gd name="connsiteX2" fmla="*/ 7495 w 252334"/>
              <a:gd name="connsiteY2" fmla="*/ 734518 h 3417757"/>
              <a:gd name="connsiteX3" fmla="*/ 202367 w 252334"/>
              <a:gd name="connsiteY3" fmla="*/ 1199213 h 3417757"/>
              <a:gd name="connsiteX4" fmla="*/ 7495 w 252334"/>
              <a:gd name="connsiteY4" fmla="*/ 1948721 h 3417757"/>
              <a:gd name="connsiteX5" fmla="*/ 247337 w 252334"/>
              <a:gd name="connsiteY5" fmla="*/ 2758190 h 3417757"/>
              <a:gd name="connsiteX6" fmla="*/ 37475 w 252334"/>
              <a:gd name="connsiteY6" fmla="*/ 3417757 h 3417757"/>
              <a:gd name="connsiteX7" fmla="*/ 37475 w 252334"/>
              <a:gd name="connsiteY7" fmla="*/ 3417757 h 341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334" h="3417757">
                <a:moveTo>
                  <a:pt x="82445" y="0"/>
                </a:moveTo>
                <a:cubicBezTo>
                  <a:pt x="148652" y="126167"/>
                  <a:pt x="214859" y="252334"/>
                  <a:pt x="202367" y="374754"/>
                </a:cubicBezTo>
                <a:cubicBezTo>
                  <a:pt x="189875" y="497174"/>
                  <a:pt x="7495" y="597108"/>
                  <a:pt x="7495" y="734518"/>
                </a:cubicBezTo>
                <a:cubicBezTo>
                  <a:pt x="7495" y="871928"/>
                  <a:pt x="202367" y="996846"/>
                  <a:pt x="202367" y="1199213"/>
                </a:cubicBezTo>
                <a:cubicBezTo>
                  <a:pt x="202367" y="1401580"/>
                  <a:pt x="0" y="1688892"/>
                  <a:pt x="7495" y="1948721"/>
                </a:cubicBezTo>
                <a:cubicBezTo>
                  <a:pt x="14990" y="2208550"/>
                  <a:pt x="242340" y="2513351"/>
                  <a:pt x="247337" y="2758190"/>
                </a:cubicBezTo>
                <a:cubicBezTo>
                  <a:pt x="252334" y="3003029"/>
                  <a:pt x="37475" y="3417757"/>
                  <a:pt x="37475" y="3417757"/>
                </a:cubicBezTo>
                <a:lnTo>
                  <a:pt x="37475" y="341775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752600" y="685801"/>
            <a:ext cx="152400" cy="3028013"/>
          </a:xfrm>
          <a:custGeom>
            <a:avLst/>
            <a:gdLst>
              <a:gd name="connsiteX0" fmla="*/ 149901 w 254832"/>
              <a:gd name="connsiteY0" fmla="*/ 0 h 3028013"/>
              <a:gd name="connsiteX1" fmla="*/ 29980 w 254832"/>
              <a:gd name="connsiteY1" fmla="*/ 209862 h 3028013"/>
              <a:gd name="connsiteX2" fmla="*/ 29980 w 254832"/>
              <a:gd name="connsiteY2" fmla="*/ 209862 h 3028013"/>
              <a:gd name="connsiteX3" fmla="*/ 224852 w 254832"/>
              <a:gd name="connsiteY3" fmla="*/ 809468 h 3028013"/>
              <a:gd name="connsiteX4" fmla="*/ 0 w 254832"/>
              <a:gd name="connsiteY4" fmla="*/ 1379095 h 3028013"/>
              <a:gd name="connsiteX5" fmla="*/ 224852 w 254832"/>
              <a:gd name="connsiteY5" fmla="*/ 1918741 h 3028013"/>
              <a:gd name="connsiteX6" fmla="*/ 29980 w 254832"/>
              <a:gd name="connsiteY6" fmla="*/ 2503357 h 3028013"/>
              <a:gd name="connsiteX7" fmla="*/ 254832 w 254832"/>
              <a:gd name="connsiteY7" fmla="*/ 3028013 h 3028013"/>
              <a:gd name="connsiteX8" fmla="*/ 254832 w 254832"/>
              <a:gd name="connsiteY8" fmla="*/ 3028013 h 302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32" h="3028013">
                <a:moveTo>
                  <a:pt x="149901" y="0"/>
                </a:moveTo>
                <a:lnTo>
                  <a:pt x="29980" y="209862"/>
                </a:lnTo>
                <a:lnTo>
                  <a:pt x="29980" y="209862"/>
                </a:lnTo>
                <a:cubicBezTo>
                  <a:pt x="62459" y="309796"/>
                  <a:pt x="229849" y="614596"/>
                  <a:pt x="224852" y="809468"/>
                </a:cubicBezTo>
                <a:cubicBezTo>
                  <a:pt x="219855" y="1004340"/>
                  <a:pt x="0" y="1194216"/>
                  <a:pt x="0" y="1379095"/>
                </a:cubicBezTo>
                <a:cubicBezTo>
                  <a:pt x="0" y="1563974"/>
                  <a:pt x="219855" y="1731364"/>
                  <a:pt x="224852" y="1918741"/>
                </a:cubicBezTo>
                <a:cubicBezTo>
                  <a:pt x="229849" y="2106118"/>
                  <a:pt x="24983" y="2318478"/>
                  <a:pt x="29980" y="2503357"/>
                </a:cubicBezTo>
                <a:cubicBezTo>
                  <a:pt x="34977" y="2688236"/>
                  <a:pt x="254832" y="3028013"/>
                  <a:pt x="254832" y="3028013"/>
                </a:cubicBezTo>
                <a:lnTo>
                  <a:pt x="254832" y="3028013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ttp://files.myopera.com/Lintyna/blog/008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" cy="878889"/>
          </a:xfrm>
          <a:prstGeom prst="rect">
            <a:avLst/>
          </a:prstGeom>
          <a:noFill/>
        </p:spPr>
      </p:pic>
      <p:sp>
        <p:nvSpPr>
          <p:cNvPr id="17" name="Freeform 16"/>
          <p:cNvSpPr/>
          <p:nvPr/>
        </p:nvSpPr>
        <p:spPr>
          <a:xfrm>
            <a:off x="2133601" y="228600"/>
            <a:ext cx="2503357" cy="169888"/>
          </a:xfrm>
          <a:custGeom>
            <a:avLst/>
            <a:gdLst>
              <a:gd name="connsiteX0" fmla="*/ 0 w 2503357"/>
              <a:gd name="connsiteY0" fmla="*/ 32478 h 169888"/>
              <a:gd name="connsiteX1" fmla="*/ 329783 w 2503357"/>
              <a:gd name="connsiteY1" fmla="*/ 152400 h 169888"/>
              <a:gd name="connsiteX2" fmla="*/ 764498 w 2503357"/>
              <a:gd name="connsiteY2" fmla="*/ 2498 h 169888"/>
              <a:gd name="connsiteX3" fmla="*/ 1304144 w 2503357"/>
              <a:gd name="connsiteY3" fmla="*/ 167390 h 169888"/>
              <a:gd name="connsiteX4" fmla="*/ 1828800 w 2503357"/>
              <a:gd name="connsiteY4" fmla="*/ 17488 h 169888"/>
              <a:gd name="connsiteX5" fmla="*/ 2503357 w 2503357"/>
              <a:gd name="connsiteY5" fmla="*/ 152400 h 169888"/>
              <a:gd name="connsiteX6" fmla="*/ 2503357 w 2503357"/>
              <a:gd name="connsiteY6" fmla="*/ 152400 h 169888"/>
              <a:gd name="connsiteX7" fmla="*/ 2503357 w 2503357"/>
              <a:gd name="connsiteY7" fmla="*/ 152400 h 16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3357" h="169888">
                <a:moveTo>
                  <a:pt x="0" y="32478"/>
                </a:moveTo>
                <a:cubicBezTo>
                  <a:pt x="101183" y="94937"/>
                  <a:pt x="202367" y="157397"/>
                  <a:pt x="329783" y="152400"/>
                </a:cubicBezTo>
                <a:cubicBezTo>
                  <a:pt x="457199" y="147403"/>
                  <a:pt x="602105" y="0"/>
                  <a:pt x="764498" y="2498"/>
                </a:cubicBezTo>
                <a:cubicBezTo>
                  <a:pt x="926891" y="4996"/>
                  <a:pt x="1126760" y="164892"/>
                  <a:pt x="1304144" y="167390"/>
                </a:cubicBezTo>
                <a:cubicBezTo>
                  <a:pt x="1481528" y="169888"/>
                  <a:pt x="1628931" y="19986"/>
                  <a:pt x="1828800" y="17488"/>
                </a:cubicBezTo>
                <a:cubicBezTo>
                  <a:pt x="2028669" y="14990"/>
                  <a:pt x="2503357" y="152400"/>
                  <a:pt x="2503357" y="152400"/>
                </a:cubicBezTo>
                <a:lnTo>
                  <a:pt x="2503357" y="152400"/>
                </a:lnTo>
                <a:lnTo>
                  <a:pt x="2503357" y="152400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286001" y="228600"/>
            <a:ext cx="2071141" cy="228600"/>
          </a:xfrm>
          <a:custGeom>
            <a:avLst/>
            <a:gdLst>
              <a:gd name="connsiteX0" fmla="*/ 0 w 2071141"/>
              <a:gd name="connsiteY0" fmla="*/ 0 h 224852"/>
              <a:gd name="connsiteX1" fmla="*/ 659567 w 2071141"/>
              <a:gd name="connsiteY1" fmla="*/ 164892 h 224852"/>
              <a:gd name="connsiteX2" fmla="*/ 1379095 w 2071141"/>
              <a:gd name="connsiteY2" fmla="*/ 29980 h 224852"/>
              <a:gd name="connsiteX3" fmla="*/ 1963711 w 2071141"/>
              <a:gd name="connsiteY3" fmla="*/ 194872 h 224852"/>
              <a:gd name="connsiteX4" fmla="*/ 2023672 w 2071141"/>
              <a:gd name="connsiteY4" fmla="*/ 209862 h 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141" h="224852">
                <a:moveTo>
                  <a:pt x="0" y="0"/>
                </a:moveTo>
                <a:cubicBezTo>
                  <a:pt x="214859" y="79947"/>
                  <a:pt x="429718" y="159895"/>
                  <a:pt x="659567" y="164892"/>
                </a:cubicBezTo>
                <a:cubicBezTo>
                  <a:pt x="889416" y="169889"/>
                  <a:pt x="1161738" y="24983"/>
                  <a:pt x="1379095" y="29980"/>
                </a:cubicBezTo>
                <a:cubicBezTo>
                  <a:pt x="1596452" y="34977"/>
                  <a:pt x="1856282" y="164892"/>
                  <a:pt x="1963711" y="194872"/>
                </a:cubicBezTo>
                <a:cubicBezTo>
                  <a:pt x="2071141" y="224852"/>
                  <a:pt x="2047406" y="217357"/>
                  <a:pt x="2023672" y="209862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BL003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9677400" y="5867400"/>
            <a:ext cx="990600" cy="990600"/>
          </a:xfrm>
          <a:prstGeom prst="rect">
            <a:avLst/>
          </a:prstGeom>
          <a:noFill/>
        </p:spPr>
      </p:pic>
      <p:pic>
        <p:nvPicPr>
          <p:cNvPr id="24" name="Picture 30" descr="BDRTC09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1" y="6515100"/>
            <a:ext cx="1978025" cy="3429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8800" y="4648200"/>
            <a:ext cx="4038600" cy="114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ube 30"/>
          <p:cNvSpPr/>
          <p:nvPr/>
        </p:nvSpPr>
        <p:spPr>
          <a:xfrm rot="16200000">
            <a:off x="8305800" y="3505200"/>
            <a:ext cx="2362200" cy="1905000"/>
          </a:xfrm>
          <a:prstGeom prst="cube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rot="10800000" flipH="1">
            <a:off x="5867400" y="4419600"/>
            <a:ext cx="3925326" cy="5203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868661">
            <a:off x="6016590" y="4760217"/>
            <a:ext cx="84673" cy="37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61D80B-878C-A577-D6CC-E48D5DA76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90519"/>
            <a:ext cx="5009395" cy="139797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2775E-6 C 0.00105 -0.00069 0.00209 -0.00162 0.00348 -0.00185 C 0.00539 -0.00254 0.00938 -0.00347 0.00938 -0.00323 L 0.29584 -0.05456 " pathEditMode="relative" rAng="0" ptsTypes="ff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48555E-6 L 0.06233 0.00023 " pathEditMode="relative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0525-6ADF-61B8-0BAF-43D7DEFA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03B2F-BF1D-37D9-E6E9-4804EB86E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52600" y="609601"/>
            <a:ext cx="179882" cy="3417757"/>
          </a:xfrm>
          <a:custGeom>
            <a:avLst/>
            <a:gdLst>
              <a:gd name="connsiteX0" fmla="*/ 82445 w 252334"/>
              <a:gd name="connsiteY0" fmla="*/ 0 h 3417757"/>
              <a:gd name="connsiteX1" fmla="*/ 202367 w 252334"/>
              <a:gd name="connsiteY1" fmla="*/ 374754 h 3417757"/>
              <a:gd name="connsiteX2" fmla="*/ 7495 w 252334"/>
              <a:gd name="connsiteY2" fmla="*/ 734518 h 3417757"/>
              <a:gd name="connsiteX3" fmla="*/ 202367 w 252334"/>
              <a:gd name="connsiteY3" fmla="*/ 1199213 h 3417757"/>
              <a:gd name="connsiteX4" fmla="*/ 7495 w 252334"/>
              <a:gd name="connsiteY4" fmla="*/ 1948721 h 3417757"/>
              <a:gd name="connsiteX5" fmla="*/ 247337 w 252334"/>
              <a:gd name="connsiteY5" fmla="*/ 2758190 h 3417757"/>
              <a:gd name="connsiteX6" fmla="*/ 37475 w 252334"/>
              <a:gd name="connsiteY6" fmla="*/ 3417757 h 3417757"/>
              <a:gd name="connsiteX7" fmla="*/ 37475 w 252334"/>
              <a:gd name="connsiteY7" fmla="*/ 3417757 h 341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334" h="3417757">
                <a:moveTo>
                  <a:pt x="82445" y="0"/>
                </a:moveTo>
                <a:cubicBezTo>
                  <a:pt x="148652" y="126167"/>
                  <a:pt x="214859" y="252334"/>
                  <a:pt x="202367" y="374754"/>
                </a:cubicBezTo>
                <a:cubicBezTo>
                  <a:pt x="189875" y="497174"/>
                  <a:pt x="7495" y="597108"/>
                  <a:pt x="7495" y="734518"/>
                </a:cubicBezTo>
                <a:cubicBezTo>
                  <a:pt x="7495" y="871928"/>
                  <a:pt x="202367" y="996846"/>
                  <a:pt x="202367" y="1199213"/>
                </a:cubicBezTo>
                <a:cubicBezTo>
                  <a:pt x="202367" y="1401580"/>
                  <a:pt x="0" y="1688892"/>
                  <a:pt x="7495" y="1948721"/>
                </a:cubicBezTo>
                <a:cubicBezTo>
                  <a:pt x="14990" y="2208550"/>
                  <a:pt x="242340" y="2513351"/>
                  <a:pt x="247337" y="2758190"/>
                </a:cubicBezTo>
                <a:cubicBezTo>
                  <a:pt x="252334" y="3003029"/>
                  <a:pt x="37475" y="3417757"/>
                  <a:pt x="37475" y="3417757"/>
                </a:cubicBezTo>
                <a:lnTo>
                  <a:pt x="37475" y="341775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752600" y="685801"/>
            <a:ext cx="152400" cy="3028013"/>
          </a:xfrm>
          <a:custGeom>
            <a:avLst/>
            <a:gdLst>
              <a:gd name="connsiteX0" fmla="*/ 149901 w 254832"/>
              <a:gd name="connsiteY0" fmla="*/ 0 h 3028013"/>
              <a:gd name="connsiteX1" fmla="*/ 29980 w 254832"/>
              <a:gd name="connsiteY1" fmla="*/ 209862 h 3028013"/>
              <a:gd name="connsiteX2" fmla="*/ 29980 w 254832"/>
              <a:gd name="connsiteY2" fmla="*/ 209862 h 3028013"/>
              <a:gd name="connsiteX3" fmla="*/ 224852 w 254832"/>
              <a:gd name="connsiteY3" fmla="*/ 809468 h 3028013"/>
              <a:gd name="connsiteX4" fmla="*/ 0 w 254832"/>
              <a:gd name="connsiteY4" fmla="*/ 1379095 h 3028013"/>
              <a:gd name="connsiteX5" fmla="*/ 224852 w 254832"/>
              <a:gd name="connsiteY5" fmla="*/ 1918741 h 3028013"/>
              <a:gd name="connsiteX6" fmla="*/ 29980 w 254832"/>
              <a:gd name="connsiteY6" fmla="*/ 2503357 h 3028013"/>
              <a:gd name="connsiteX7" fmla="*/ 254832 w 254832"/>
              <a:gd name="connsiteY7" fmla="*/ 3028013 h 3028013"/>
              <a:gd name="connsiteX8" fmla="*/ 254832 w 254832"/>
              <a:gd name="connsiteY8" fmla="*/ 3028013 h 302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32" h="3028013">
                <a:moveTo>
                  <a:pt x="149901" y="0"/>
                </a:moveTo>
                <a:lnTo>
                  <a:pt x="29980" y="209862"/>
                </a:lnTo>
                <a:lnTo>
                  <a:pt x="29980" y="209862"/>
                </a:lnTo>
                <a:cubicBezTo>
                  <a:pt x="62459" y="309796"/>
                  <a:pt x="229849" y="614596"/>
                  <a:pt x="224852" y="809468"/>
                </a:cubicBezTo>
                <a:cubicBezTo>
                  <a:pt x="219855" y="1004340"/>
                  <a:pt x="0" y="1194216"/>
                  <a:pt x="0" y="1379095"/>
                </a:cubicBezTo>
                <a:cubicBezTo>
                  <a:pt x="0" y="1563974"/>
                  <a:pt x="219855" y="1731364"/>
                  <a:pt x="224852" y="1918741"/>
                </a:cubicBezTo>
                <a:cubicBezTo>
                  <a:pt x="229849" y="2106118"/>
                  <a:pt x="24983" y="2318478"/>
                  <a:pt x="29980" y="2503357"/>
                </a:cubicBezTo>
                <a:cubicBezTo>
                  <a:pt x="34977" y="2688236"/>
                  <a:pt x="254832" y="3028013"/>
                  <a:pt x="254832" y="3028013"/>
                </a:cubicBezTo>
                <a:lnTo>
                  <a:pt x="254832" y="3028013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ttp://files.myopera.com/Lintyna/blog/008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" cy="878889"/>
          </a:xfrm>
          <a:prstGeom prst="rect">
            <a:avLst/>
          </a:prstGeom>
          <a:noFill/>
        </p:spPr>
      </p:pic>
      <p:sp>
        <p:nvSpPr>
          <p:cNvPr id="17" name="Freeform 16"/>
          <p:cNvSpPr/>
          <p:nvPr/>
        </p:nvSpPr>
        <p:spPr>
          <a:xfrm>
            <a:off x="2133601" y="228600"/>
            <a:ext cx="2503357" cy="169888"/>
          </a:xfrm>
          <a:custGeom>
            <a:avLst/>
            <a:gdLst>
              <a:gd name="connsiteX0" fmla="*/ 0 w 2503357"/>
              <a:gd name="connsiteY0" fmla="*/ 32478 h 169888"/>
              <a:gd name="connsiteX1" fmla="*/ 329783 w 2503357"/>
              <a:gd name="connsiteY1" fmla="*/ 152400 h 169888"/>
              <a:gd name="connsiteX2" fmla="*/ 764498 w 2503357"/>
              <a:gd name="connsiteY2" fmla="*/ 2498 h 169888"/>
              <a:gd name="connsiteX3" fmla="*/ 1304144 w 2503357"/>
              <a:gd name="connsiteY3" fmla="*/ 167390 h 169888"/>
              <a:gd name="connsiteX4" fmla="*/ 1828800 w 2503357"/>
              <a:gd name="connsiteY4" fmla="*/ 17488 h 169888"/>
              <a:gd name="connsiteX5" fmla="*/ 2503357 w 2503357"/>
              <a:gd name="connsiteY5" fmla="*/ 152400 h 169888"/>
              <a:gd name="connsiteX6" fmla="*/ 2503357 w 2503357"/>
              <a:gd name="connsiteY6" fmla="*/ 152400 h 169888"/>
              <a:gd name="connsiteX7" fmla="*/ 2503357 w 2503357"/>
              <a:gd name="connsiteY7" fmla="*/ 152400 h 16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3357" h="169888">
                <a:moveTo>
                  <a:pt x="0" y="32478"/>
                </a:moveTo>
                <a:cubicBezTo>
                  <a:pt x="101183" y="94937"/>
                  <a:pt x="202367" y="157397"/>
                  <a:pt x="329783" y="152400"/>
                </a:cubicBezTo>
                <a:cubicBezTo>
                  <a:pt x="457199" y="147403"/>
                  <a:pt x="602105" y="0"/>
                  <a:pt x="764498" y="2498"/>
                </a:cubicBezTo>
                <a:cubicBezTo>
                  <a:pt x="926891" y="4996"/>
                  <a:pt x="1126760" y="164892"/>
                  <a:pt x="1304144" y="167390"/>
                </a:cubicBezTo>
                <a:cubicBezTo>
                  <a:pt x="1481528" y="169888"/>
                  <a:pt x="1628931" y="19986"/>
                  <a:pt x="1828800" y="17488"/>
                </a:cubicBezTo>
                <a:cubicBezTo>
                  <a:pt x="2028669" y="14990"/>
                  <a:pt x="2503357" y="152400"/>
                  <a:pt x="2503357" y="152400"/>
                </a:cubicBezTo>
                <a:lnTo>
                  <a:pt x="2503357" y="152400"/>
                </a:lnTo>
                <a:lnTo>
                  <a:pt x="2503357" y="152400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286001" y="228600"/>
            <a:ext cx="2071141" cy="228600"/>
          </a:xfrm>
          <a:custGeom>
            <a:avLst/>
            <a:gdLst>
              <a:gd name="connsiteX0" fmla="*/ 0 w 2071141"/>
              <a:gd name="connsiteY0" fmla="*/ 0 h 224852"/>
              <a:gd name="connsiteX1" fmla="*/ 659567 w 2071141"/>
              <a:gd name="connsiteY1" fmla="*/ 164892 h 224852"/>
              <a:gd name="connsiteX2" fmla="*/ 1379095 w 2071141"/>
              <a:gd name="connsiteY2" fmla="*/ 29980 h 224852"/>
              <a:gd name="connsiteX3" fmla="*/ 1963711 w 2071141"/>
              <a:gd name="connsiteY3" fmla="*/ 194872 h 224852"/>
              <a:gd name="connsiteX4" fmla="*/ 2023672 w 2071141"/>
              <a:gd name="connsiteY4" fmla="*/ 209862 h 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141" h="224852">
                <a:moveTo>
                  <a:pt x="0" y="0"/>
                </a:moveTo>
                <a:cubicBezTo>
                  <a:pt x="214859" y="79947"/>
                  <a:pt x="429718" y="159895"/>
                  <a:pt x="659567" y="164892"/>
                </a:cubicBezTo>
                <a:cubicBezTo>
                  <a:pt x="889416" y="169889"/>
                  <a:pt x="1161738" y="24983"/>
                  <a:pt x="1379095" y="29980"/>
                </a:cubicBezTo>
                <a:cubicBezTo>
                  <a:pt x="1596452" y="34977"/>
                  <a:pt x="1856282" y="164892"/>
                  <a:pt x="1963711" y="194872"/>
                </a:cubicBezTo>
                <a:cubicBezTo>
                  <a:pt x="2071141" y="224852"/>
                  <a:pt x="2047406" y="217357"/>
                  <a:pt x="2023672" y="209862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BL003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9677400" y="5867400"/>
            <a:ext cx="990600" cy="990600"/>
          </a:xfrm>
          <a:prstGeom prst="rect">
            <a:avLst/>
          </a:prstGeom>
          <a:noFill/>
        </p:spPr>
      </p:pic>
      <p:pic>
        <p:nvPicPr>
          <p:cNvPr id="24" name="Picture 30" descr="BDRTC09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1" y="6515100"/>
            <a:ext cx="1978025" cy="342900"/>
          </a:xfrm>
          <a:prstGeom prst="rect">
            <a:avLst/>
          </a:prstGeo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11265" name="Group 1"/>
          <p:cNvGrpSpPr>
            <a:grpSpLocks noChangeAspect="1"/>
          </p:cNvGrpSpPr>
          <p:nvPr/>
        </p:nvGrpSpPr>
        <p:grpSpPr bwMode="auto">
          <a:xfrm rot="3811827">
            <a:off x="6477000" y="3200401"/>
            <a:ext cx="3810000" cy="834865"/>
            <a:chOff x="2445" y="154"/>
            <a:chExt cx="6416" cy="1406"/>
          </a:xfrm>
        </p:grpSpPr>
        <p:sp>
          <p:nvSpPr>
            <p:cNvPr id="112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45" y="154"/>
              <a:ext cx="6416" cy="140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45" y="154"/>
              <a:ext cx="3242" cy="1406"/>
            </a:xfrm>
            <a:prstGeom prst="rect">
              <a:avLst/>
            </a:prstGeom>
            <a:noFill/>
          </p:spPr>
        </p:pic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1" y="3810001"/>
            <a:ext cx="428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Cube 32"/>
          <p:cNvSpPr/>
          <p:nvPr/>
        </p:nvSpPr>
        <p:spPr>
          <a:xfrm>
            <a:off x="4800600" y="4267200"/>
            <a:ext cx="4648200" cy="838200"/>
          </a:xfrm>
          <a:prstGeom prst="cube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6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65896E-6 L 0.00017 0.03491 " pathEditMode="relative" ptsTypes="AA">
                                      <p:cBhvr>
                                        <p:cTn id="9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">
                                      <p:cBhvr>
                                        <p:cTn id="11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52600" y="609601"/>
            <a:ext cx="179882" cy="3417757"/>
          </a:xfrm>
          <a:custGeom>
            <a:avLst/>
            <a:gdLst>
              <a:gd name="connsiteX0" fmla="*/ 82445 w 252334"/>
              <a:gd name="connsiteY0" fmla="*/ 0 h 3417757"/>
              <a:gd name="connsiteX1" fmla="*/ 202367 w 252334"/>
              <a:gd name="connsiteY1" fmla="*/ 374754 h 3417757"/>
              <a:gd name="connsiteX2" fmla="*/ 7495 w 252334"/>
              <a:gd name="connsiteY2" fmla="*/ 734518 h 3417757"/>
              <a:gd name="connsiteX3" fmla="*/ 202367 w 252334"/>
              <a:gd name="connsiteY3" fmla="*/ 1199213 h 3417757"/>
              <a:gd name="connsiteX4" fmla="*/ 7495 w 252334"/>
              <a:gd name="connsiteY4" fmla="*/ 1948721 h 3417757"/>
              <a:gd name="connsiteX5" fmla="*/ 247337 w 252334"/>
              <a:gd name="connsiteY5" fmla="*/ 2758190 h 3417757"/>
              <a:gd name="connsiteX6" fmla="*/ 37475 w 252334"/>
              <a:gd name="connsiteY6" fmla="*/ 3417757 h 3417757"/>
              <a:gd name="connsiteX7" fmla="*/ 37475 w 252334"/>
              <a:gd name="connsiteY7" fmla="*/ 3417757 h 341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334" h="3417757">
                <a:moveTo>
                  <a:pt x="82445" y="0"/>
                </a:moveTo>
                <a:cubicBezTo>
                  <a:pt x="148652" y="126167"/>
                  <a:pt x="214859" y="252334"/>
                  <a:pt x="202367" y="374754"/>
                </a:cubicBezTo>
                <a:cubicBezTo>
                  <a:pt x="189875" y="497174"/>
                  <a:pt x="7495" y="597108"/>
                  <a:pt x="7495" y="734518"/>
                </a:cubicBezTo>
                <a:cubicBezTo>
                  <a:pt x="7495" y="871928"/>
                  <a:pt x="202367" y="996846"/>
                  <a:pt x="202367" y="1199213"/>
                </a:cubicBezTo>
                <a:cubicBezTo>
                  <a:pt x="202367" y="1401580"/>
                  <a:pt x="0" y="1688892"/>
                  <a:pt x="7495" y="1948721"/>
                </a:cubicBezTo>
                <a:cubicBezTo>
                  <a:pt x="14990" y="2208550"/>
                  <a:pt x="242340" y="2513351"/>
                  <a:pt x="247337" y="2758190"/>
                </a:cubicBezTo>
                <a:cubicBezTo>
                  <a:pt x="252334" y="3003029"/>
                  <a:pt x="37475" y="3417757"/>
                  <a:pt x="37475" y="3417757"/>
                </a:cubicBezTo>
                <a:lnTo>
                  <a:pt x="37475" y="3417757"/>
                </a:lnTo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752600" y="685801"/>
            <a:ext cx="152400" cy="3028013"/>
          </a:xfrm>
          <a:custGeom>
            <a:avLst/>
            <a:gdLst>
              <a:gd name="connsiteX0" fmla="*/ 149901 w 254832"/>
              <a:gd name="connsiteY0" fmla="*/ 0 h 3028013"/>
              <a:gd name="connsiteX1" fmla="*/ 29980 w 254832"/>
              <a:gd name="connsiteY1" fmla="*/ 209862 h 3028013"/>
              <a:gd name="connsiteX2" fmla="*/ 29980 w 254832"/>
              <a:gd name="connsiteY2" fmla="*/ 209862 h 3028013"/>
              <a:gd name="connsiteX3" fmla="*/ 224852 w 254832"/>
              <a:gd name="connsiteY3" fmla="*/ 809468 h 3028013"/>
              <a:gd name="connsiteX4" fmla="*/ 0 w 254832"/>
              <a:gd name="connsiteY4" fmla="*/ 1379095 h 3028013"/>
              <a:gd name="connsiteX5" fmla="*/ 224852 w 254832"/>
              <a:gd name="connsiteY5" fmla="*/ 1918741 h 3028013"/>
              <a:gd name="connsiteX6" fmla="*/ 29980 w 254832"/>
              <a:gd name="connsiteY6" fmla="*/ 2503357 h 3028013"/>
              <a:gd name="connsiteX7" fmla="*/ 254832 w 254832"/>
              <a:gd name="connsiteY7" fmla="*/ 3028013 h 3028013"/>
              <a:gd name="connsiteX8" fmla="*/ 254832 w 254832"/>
              <a:gd name="connsiteY8" fmla="*/ 3028013 h 302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32" h="3028013">
                <a:moveTo>
                  <a:pt x="149901" y="0"/>
                </a:moveTo>
                <a:lnTo>
                  <a:pt x="29980" y="209862"/>
                </a:lnTo>
                <a:lnTo>
                  <a:pt x="29980" y="209862"/>
                </a:lnTo>
                <a:cubicBezTo>
                  <a:pt x="62459" y="309796"/>
                  <a:pt x="229849" y="614596"/>
                  <a:pt x="224852" y="809468"/>
                </a:cubicBezTo>
                <a:cubicBezTo>
                  <a:pt x="219855" y="1004340"/>
                  <a:pt x="0" y="1194216"/>
                  <a:pt x="0" y="1379095"/>
                </a:cubicBezTo>
                <a:cubicBezTo>
                  <a:pt x="0" y="1563974"/>
                  <a:pt x="219855" y="1731364"/>
                  <a:pt x="224852" y="1918741"/>
                </a:cubicBezTo>
                <a:cubicBezTo>
                  <a:pt x="229849" y="2106118"/>
                  <a:pt x="24983" y="2318478"/>
                  <a:pt x="29980" y="2503357"/>
                </a:cubicBezTo>
                <a:cubicBezTo>
                  <a:pt x="34977" y="2688236"/>
                  <a:pt x="254832" y="3028013"/>
                  <a:pt x="254832" y="3028013"/>
                </a:cubicBezTo>
                <a:lnTo>
                  <a:pt x="254832" y="3028013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ttp://files.myopera.com/Lintyna/blog/008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" cy="878889"/>
          </a:xfrm>
          <a:prstGeom prst="rect">
            <a:avLst/>
          </a:prstGeom>
          <a:noFill/>
        </p:spPr>
      </p:pic>
      <p:sp>
        <p:nvSpPr>
          <p:cNvPr id="17" name="Freeform 16"/>
          <p:cNvSpPr/>
          <p:nvPr/>
        </p:nvSpPr>
        <p:spPr>
          <a:xfrm>
            <a:off x="2133601" y="228600"/>
            <a:ext cx="2503357" cy="169888"/>
          </a:xfrm>
          <a:custGeom>
            <a:avLst/>
            <a:gdLst>
              <a:gd name="connsiteX0" fmla="*/ 0 w 2503357"/>
              <a:gd name="connsiteY0" fmla="*/ 32478 h 169888"/>
              <a:gd name="connsiteX1" fmla="*/ 329783 w 2503357"/>
              <a:gd name="connsiteY1" fmla="*/ 152400 h 169888"/>
              <a:gd name="connsiteX2" fmla="*/ 764498 w 2503357"/>
              <a:gd name="connsiteY2" fmla="*/ 2498 h 169888"/>
              <a:gd name="connsiteX3" fmla="*/ 1304144 w 2503357"/>
              <a:gd name="connsiteY3" fmla="*/ 167390 h 169888"/>
              <a:gd name="connsiteX4" fmla="*/ 1828800 w 2503357"/>
              <a:gd name="connsiteY4" fmla="*/ 17488 h 169888"/>
              <a:gd name="connsiteX5" fmla="*/ 2503357 w 2503357"/>
              <a:gd name="connsiteY5" fmla="*/ 152400 h 169888"/>
              <a:gd name="connsiteX6" fmla="*/ 2503357 w 2503357"/>
              <a:gd name="connsiteY6" fmla="*/ 152400 h 169888"/>
              <a:gd name="connsiteX7" fmla="*/ 2503357 w 2503357"/>
              <a:gd name="connsiteY7" fmla="*/ 152400 h 16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3357" h="169888">
                <a:moveTo>
                  <a:pt x="0" y="32478"/>
                </a:moveTo>
                <a:cubicBezTo>
                  <a:pt x="101183" y="94937"/>
                  <a:pt x="202367" y="157397"/>
                  <a:pt x="329783" y="152400"/>
                </a:cubicBezTo>
                <a:cubicBezTo>
                  <a:pt x="457199" y="147403"/>
                  <a:pt x="602105" y="0"/>
                  <a:pt x="764498" y="2498"/>
                </a:cubicBezTo>
                <a:cubicBezTo>
                  <a:pt x="926891" y="4996"/>
                  <a:pt x="1126760" y="164892"/>
                  <a:pt x="1304144" y="167390"/>
                </a:cubicBezTo>
                <a:cubicBezTo>
                  <a:pt x="1481528" y="169888"/>
                  <a:pt x="1628931" y="19986"/>
                  <a:pt x="1828800" y="17488"/>
                </a:cubicBezTo>
                <a:cubicBezTo>
                  <a:pt x="2028669" y="14990"/>
                  <a:pt x="2503357" y="152400"/>
                  <a:pt x="2503357" y="152400"/>
                </a:cubicBezTo>
                <a:lnTo>
                  <a:pt x="2503357" y="152400"/>
                </a:lnTo>
                <a:lnTo>
                  <a:pt x="2503357" y="152400"/>
                </a:lnTo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286001" y="228600"/>
            <a:ext cx="2071141" cy="228600"/>
          </a:xfrm>
          <a:custGeom>
            <a:avLst/>
            <a:gdLst>
              <a:gd name="connsiteX0" fmla="*/ 0 w 2071141"/>
              <a:gd name="connsiteY0" fmla="*/ 0 h 224852"/>
              <a:gd name="connsiteX1" fmla="*/ 659567 w 2071141"/>
              <a:gd name="connsiteY1" fmla="*/ 164892 h 224852"/>
              <a:gd name="connsiteX2" fmla="*/ 1379095 w 2071141"/>
              <a:gd name="connsiteY2" fmla="*/ 29980 h 224852"/>
              <a:gd name="connsiteX3" fmla="*/ 1963711 w 2071141"/>
              <a:gd name="connsiteY3" fmla="*/ 194872 h 224852"/>
              <a:gd name="connsiteX4" fmla="*/ 2023672 w 2071141"/>
              <a:gd name="connsiteY4" fmla="*/ 209862 h 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141" h="224852">
                <a:moveTo>
                  <a:pt x="0" y="0"/>
                </a:moveTo>
                <a:cubicBezTo>
                  <a:pt x="214859" y="79947"/>
                  <a:pt x="429718" y="159895"/>
                  <a:pt x="659567" y="164892"/>
                </a:cubicBezTo>
                <a:cubicBezTo>
                  <a:pt x="889416" y="169889"/>
                  <a:pt x="1161738" y="24983"/>
                  <a:pt x="1379095" y="29980"/>
                </a:cubicBezTo>
                <a:cubicBezTo>
                  <a:pt x="1596452" y="34977"/>
                  <a:pt x="1856282" y="164892"/>
                  <a:pt x="1963711" y="194872"/>
                </a:cubicBezTo>
                <a:cubicBezTo>
                  <a:pt x="2071141" y="224852"/>
                  <a:pt x="2047406" y="217357"/>
                  <a:pt x="2023672" y="209862"/>
                </a:cubicBezTo>
              </a:path>
            </a:pathLst>
          </a:custGeom>
          <a:blipFill>
            <a:blip r:embed="rId5"/>
            <a:tile tx="0" ty="0" sx="100000" sy="100000" flip="none" algn="tl"/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BL003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9677400" y="5867400"/>
            <a:ext cx="990600" cy="990600"/>
          </a:xfrm>
          <a:prstGeom prst="rect">
            <a:avLst/>
          </a:prstGeom>
          <a:noFill/>
        </p:spPr>
      </p:pic>
      <p:grpSp>
        <p:nvGrpSpPr>
          <p:cNvPr id="2" name="Group 17"/>
          <p:cNvGrpSpPr/>
          <p:nvPr/>
        </p:nvGrpSpPr>
        <p:grpSpPr bwMode="auto">
          <a:xfrm>
            <a:off x="9448800" y="0"/>
            <a:ext cx="1219200" cy="762000"/>
            <a:chOff x="5225" y="9335"/>
            <a:chExt cx="2520" cy="1750"/>
          </a:xfrm>
        </p:grpSpPr>
        <p:sp>
          <p:nvSpPr>
            <p:cNvPr id="12" name="AutoShape 18" descr="2"/>
            <p:cNvSpPr>
              <a:spLocks noChangeArrowheads="1"/>
            </p:cNvSpPr>
            <p:nvPr/>
          </p:nvSpPr>
          <p:spPr bwMode="auto">
            <a:xfrm>
              <a:off x="5225" y="10185"/>
              <a:ext cx="2520" cy="900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pic>
          <p:nvPicPr>
            <p:cNvPr id="13" name="Picture 19" descr="cosmo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</p:spPr>
        </p:pic>
        <p:pic>
          <p:nvPicPr>
            <p:cNvPr id="14" name="Picture 20" descr="BOOK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</p:spPr>
        </p:pic>
        <p:pic>
          <p:nvPicPr>
            <p:cNvPr id="16" name="Picture 21" descr="BOOK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</p:spPr>
        </p:pic>
        <p:pic>
          <p:nvPicPr>
            <p:cNvPr id="19" name="Picture 22" descr="QUILLPE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</p:spPr>
        </p:pic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r" fontAlgn="base">
                <a:spcBef>
                  <a:spcPts val="100"/>
                </a:spcBef>
                <a:spcAft>
                  <a:spcPts val="600"/>
                </a:spcAft>
              </a:pPr>
              <a:r>
                <a:rPr lang="en-US" sz="800" b="1">
                  <a:latin typeface="VNbangkok" charset="0"/>
                  <a:cs typeface="Arial" panose="020B0604020202020204" pitchFamily="34" charset="0"/>
                </a:rPr>
                <a:t> 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WordArt 25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rtl="0"/>
              <a:r>
                <a:rPr lang="en-US" sz="3600" b="1" kern="10" dirty="0">
                  <a:ln w="9525">
                    <a:noFill/>
                    <a:rou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0" descr="BDRTC09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1" y="6515100"/>
            <a:ext cx="1978025" cy="342900"/>
          </a:xfrm>
          <a:prstGeom prst="rect">
            <a:avLst/>
          </a:prstGeom>
          <a:noFill/>
        </p:spPr>
      </p:pic>
      <p:pic>
        <p:nvPicPr>
          <p:cNvPr id="27" name="Picture 17" descr="ẢnhSỐ.net ~ Bạn hãy click vào đây để thay đổi kích cỡ ảnh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67600" y="2667000"/>
            <a:ext cx="2438400" cy="3048000"/>
          </a:xfrm>
          <a:prstGeom prst="rect">
            <a:avLst/>
          </a:prstGeom>
          <a:noFill/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29601" y="3429001"/>
            <a:ext cx="397107" cy="24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E9E5F280-86E0-5991-F60A-94A8017826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7" y="51491"/>
            <a:ext cx="5320993" cy="337750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7.57225E-6 C 0.00452 0.00879 0.00296 0.01157 0.0099 0.01735 C 0.01095 0.02174 0.01199 0.02613 0.01303 0.03053 C 0.01355 0.03261 0.01476 0.037 0.01476 0.037 C 0.01147 0.03862 0.00747 0.04001 0.00487 0.04371 C 0.00226 0.04764 -0.00173 0.05665 -0.00173 0.05665 C -0.00225 0.05966 -0.00242 0.06267 -0.00329 0.06544 C -0.004 0.06798 -0.00642 0.0696 -0.00659 0.07215 C -0.00763 0.08417 -0.00173 0.08671 0.00487 0.08949 C 0.0106 0.09457 0.01667 0.10035 0.01147 0.11122 C 0.0106 0.11307 0.00817 0.11261 0.00661 0.11353 C 0.00487 0.11469 0.00331 0.11654 0.00157 0.11793 C -0.00051 0.12694 -0.00155 0.157 0.00661 0.16371 C 0.01164 0.16787 0.02032 0.16972 0.02622 0.17249 C 0.029 0.18428 0.02796 0.19515 0.02292 0.20532 C 0.02397 0.20741 0.02466 0.21018 0.02622 0.2118 C 0.03195 0.21781 0.03612 0.21041 0.03612 0.22475 " pathEditMode="relative" ptsTypes="ffffffffffffffff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3BC14-A6BF-CFD3-FDD1-EB9759C9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0"/>
            <a:ext cx="8295300" cy="1030523"/>
          </a:xfrm>
          <a:prstGeom prst="rect">
            <a:avLst/>
          </a:prstGeom>
        </p:spPr>
      </p:pic>
      <p:pic>
        <p:nvPicPr>
          <p:cNvPr id="5" name="Picture 4" descr="Schematic&#10;&#10;Description automatically generated with low confidence">
            <a:extLst>
              <a:ext uri="{FF2B5EF4-FFF2-40B4-BE49-F238E27FC236}">
                <a16:creationId xmlns:a16="http://schemas.microsoft.com/office/drawing/2014/main" id="{28550978-DE1F-93C1-6C5D-83CA6ABFD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05" y="1030523"/>
            <a:ext cx="4400943" cy="138637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0A48A96-F6A2-900E-64CB-02B8097E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2" y="2750836"/>
            <a:ext cx="7550305" cy="30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D691F50-9BBD-08DE-3940-5233F3FE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200025"/>
            <a:ext cx="11372850" cy="59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4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6158E-813D-D2A6-6A02-480FC3F9BEAC}"/>
              </a:ext>
            </a:extLst>
          </p:cNvPr>
          <p:cNvSpPr txBox="1"/>
          <p:nvPr/>
        </p:nvSpPr>
        <p:spPr>
          <a:xfrm>
            <a:off x="1427018" y="637309"/>
            <a:ext cx="55695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highlight>
                  <a:srgbClr val="FFFF00"/>
                </a:highlight>
                <a:latin typeface="+mj-lt"/>
              </a:rPr>
              <a:t>- Định lí biến thiên động năng</a:t>
            </a:r>
            <a:r>
              <a:rPr lang="vi-VN" dirty="0">
                <a:highlight>
                  <a:srgbClr val="FFFF00"/>
                </a:highlight>
              </a:rPr>
              <a:t>: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 descr="Text, chat or text message&#10;&#10;Description automatically generated">
            <a:extLst>
              <a:ext uri="{FF2B5EF4-FFF2-40B4-BE49-F238E27FC236}">
                <a16:creationId xmlns:a16="http://schemas.microsoft.com/office/drawing/2014/main" id="{6CBA006D-B956-E133-D20E-4F2ED3858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62" y="1828205"/>
            <a:ext cx="5788215" cy="41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7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F787EC09-A500-3578-9C68-293DC1172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6" y="427717"/>
            <a:ext cx="11443428" cy="5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B5C535B8-0BB0-A96B-07EE-F871659CC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81"/>
            <a:ext cx="9984658" cy="4881716"/>
          </a:xfrm>
          <a:prstGeom prst="rect">
            <a:avLst/>
          </a:prstGeom>
        </p:spPr>
      </p:pic>
      <p:pic>
        <p:nvPicPr>
          <p:cNvPr id="2050" name="Picture 2" descr="4 mẫu xe ô tô điện cho chị em, chiếc cuối cùng bán tại Việt Nam với tiền  cọc chỉ 10 triệu đồng">
            <a:extLst>
              <a:ext uri="{FF2B5EF4-FFF2-40B4-BE49-F238E27FC236}">
                <a16:creationId xmlns:a16="http://schemas.microsoft.com/office/drawing/2014/main" id="{E8D9A956-1593-EAF7-DEB0-3F8A83B2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6" y="3429000"/>
            <a:ext cx="5481484" cy="34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7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37</Words>
  <PresentationFormat>Widescreen</PresentationFormat>
  <Paragraphs>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vấn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2022-06-22T08:22:41Z</dcterms:created>
  <dcterms:modified xsi:type="dcterms:W3CDTF">2022-06-22T09:12:02Z</dcterms:modified>
</cp:coreProperties>
</file>