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71" r:id="rId2"/>
    <p:sldId id="274" r:id="rId3"/>
    <p:sldId id="324" r:id="rId4"/>
    <p:sldId id="273" r:id="rId5"/>
    <p:sldId id="349" r:id="rId6"/>
    <p:sldId id="332" r:id="rId7"/>
    <p:sldId id="333" r:id="rId8"/>
    <p:sldId id="334" r:id="rId9"/>
    <p:sldId id="350" r:id="rId10"/>
    <p:sldId id="347" r:id="rId11"/>
    <p:sldId id="345" r:id="rId12"/>
    <p:sldId id="338" r:id="rId13"/>
    <p:sldId id="339" r:id="rId14"/>
    <p:sldId id="340" r:id="rId15"/>
    <p:sldId id="341" r:id="rId16"/>
    <p:sldId id="342" r:id="rId17"/>
    <p:sldId id="348" r:id="rId18"/>
    <p:sldId id="343" r:id="rId19"/>
    <p:sldId id="351" r:id="rId20"/>
    <p:sldId id="358" r:id="rId21"/>
    <p:sldId id="359" r:id="rId22"/>
    <p:sldId id="337" r:id="rId23"/>
    <p:sldId id="353" r:id="rId24"/>
    <p:sldId id="361" r:id="rId25"/>
    <p:sldId id="362" r:id="rId26"/>
    <p:sldId id="335" r:id="rId27"/>
    <p:sldId id="355" r:id="rId28"/>
    <p:sldId id="356" r:id="rId29"/>
    <p:sldId id="357" r:id="rId30"/>
    <p:sldId id="325" r:id="rId31"/>
    <p:sldId id="363" r:id="rId32"/>
    <p:sldId id="272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0FB7BD"/>
    <a:srgbClr val="A493C6"/>
    <a:srgbClr val="C6BBDB"/>
    <a:srgbClr val="D0DEEC"/>
    <a:srgbClr val="6593C3"/>
    <a:srgbClr val="F7DADE"/>
    <a:srgbClr val="FF9801"/>
    <a:srgbClr val="048DA4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F1EB53-EBF9-45DC-B6D7-48B723C58B2A}" v="466" dt="2023-11-08T13:14:46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9443" autoAdjust="0"/>
  </p:normalViewPr>
  <p:slideViewPr>
    <p:cSldViewPr snapToGrid="0" showGuides="1">
      <p:cViewPr>
        <p:scale>
          <a:sx n="130" d="100"/>
          <a:sy n="130" d="100"/>
        </p:scale>
        <p:origin x="450" y="22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AAF1EB53-EBF9-45DC-B6D7-48B723C58B2A}"/>
    <pc:docChg chg="undo custSel addSld delSld modSld sldOrd">
      <pc:chgData name="Duyên Lương" userId="3a9e482f-ceb4-484a-8eab-f708ff3e9a36" providerId="ADAL" clId="{AAF1EB53-EBF9-45DC-B6D7-48B723C58B2A}" dt="2023-11-12T07:38:57.147" v="6202" actId="20577"/>
      <pc:docMkLst>
        <pc:docMk/>
      </pc:docMkLst>
      <pc:sldChg chg="addSp delSp modSp mod">
        <pc:chgData name="Duyên Lương" userId="3a9e482f-ceb4-484a-8eab-f708ff3e9a36" providerId="ADAL" clId="{AAF1EB53-EBF9-45DC-B6D7-48B723C58B2A}" dt="2023-11-08T11:16:56.271" v="4313" actId="255"/>
        <pc:sldMkLst>
          <pc:docMk/>
          <pc:sldMk cId="3680985349" sldId="273"/>
        </pc:sldMkLst>
        <pc:spChg chg="add del mod">
          <ac:chgData name="Duyên Lương" userId="3a9e482f-ceb4-484a-8eab-f708ff3e9a36" providerId="ADAL" clId="{AAF1EB53-EBF9-45DC-B6D7-48B723C58B2A}" dt="2023-11-08T07:37:34.076" v="763" actId="21"/>
          <ac:spMkLst>
            <pc:docMk/>
            <pc:sldMk cId="3680985349" sldId="273"/>
            <ac:spMk id="3" creationId="{DD891F4A-2DF7-AEB2-F42D-59D6C986A542}"/>
          </ac:spMkLst>
        </pc:spChg>
        <pc:spChg chg="add mod">
          <ac:chgData name="Duyên Lương" userId="3a9e482f-ceb4-484a-8eab-f708ff3e9a36" providerId="ADAL" clId="{AAF1EB53-EBF9-45DC-B6D7-48B723C58B2A}" dt="2023-11-08T07:36:42.448" v="753" actId="404"/>
          <ac:spMkLst>
            <pc:docMk/>
            <pc:sldMk cId="3680985349" sldId="273"/>
            <ac:spMk id="4" creationId="{71002859-8F14-BD21-171B-DC03C71E70E2}"/>
          </ac:spMkLst>
        </pc:spChg>
        <pc:spChg chg="add mod ord">
          <ac:chgData name="Duyên Lương" userId="3a9e482f-ceb4-484a-8eab-f708ff3e9a36" providerId="ADAL" clId="{AAF1EB53-EBF9-45DC-B6D7-48B723C58B2A}" dt="2023-11-08T07:36:29.132" v="750" actId="164"/>
          <ac:spMkLst>
            <pc:docMk/>
            <pc:sldMk cId="3680985349" sldId="273"/>
            <ac:spMk id="7" creationId="{08900888-4C0E-CE67-56A7-0B50F9C7138C}"/>
          </ac:spMkLst>
        </pc:spChg>
        <pc:spChg chg="add mod">
          <ac:chgData name="Duyên Lương" userId="3a9e482f-ceb4-484a-8eab-f708ff3e9a36" providerId="ADAL" clId="{AAF1EB53-EBF9-45DC-B6D7-48B723C58B2A}" dt="2023-11-08T08:56:01.621" v="3924" actId="20577"/>
          <ac:spMkLst>
            <pc:docMk/>
            <pc:sldMk cId="3680985349" sldId="273"/>
            <ac:spMk id="9" creationId="{2CC5CC42-F69C-95BB-8701-BA3561DABB3B}"/>
          </ac:spMkLst>
        </pc:spChg>
        <pc:spChg chg="add mod">
          <ac:chgData name="Duyên Lương" userId="3a9e482f-ceb4-484a-8eab-f708ff3e9a36" providerId="ADAL" clId="{AAF1EB53-EBF9-45DC-B6D7-48B723C58B2A}" dt="2023-11-08T11:16:56.271" v="4313" actId="255"/>
          <ac:spMkLst>
            <pc:docMk/>
            <pc:sldMk cId="3680985349" sldId="273"/>
            <ac:spMk id="10" creationId="{70164EAF-F243-FDAC-CAB4-1C674BA592CA}"/>
          </ac:spMkLst>
        </pc:spChg>
        <pc:grpChg chg="add del mod">
          <ac:chgData name="Duyên Lương" userId="3a9e482f-ceb4-484a-8eab-f708ff3e9a36" providerId="ADAL" clId="{AAF1EB53-EBF9-45DC-B6D7-48B723C58B2A}" dt="2023-11-08T07:37:34.076" v="763" actId="21"/>
          <ac:grpSpMkLst>
            <pc:docMk/>
            <pc:sldMk cId="3680985349" sldId="273"/>
            <ac:grpSpMk id="8" creationId="{050096CB-49F8-85B6-B47E-1D12C40A3B5E}"/>
          </ac:grpSpMkLst>
        </pc:grpChg>
      </pc:sldChg>
      <pc:sldChg chg="delSp modSp mod">
        <pc:chgData name="Duyên Lương" userId="3a9e482f-ceb4-484a-8eab-f708ff3e9a36" providerId="ADAL" clId="{AAF1EB53-EBF9-45DC-B6D7-48B723C58B2A}" dt="2023-11-08T07:28:26.421" v="153" actId="20577"/>
        <pc:sldMkLst>
          <pc:docMk/>
          <pc:sldMk cId="1671446297" sldId="274"/>
        </pc:sldMkLst>
        <pc:spChg chg="mod">
          <ac:chgData name="Duyên Lương" userId="3a9e482f-ceb4-484a-8eab-f708ff3e9a36" providerId="ADAL" clId="{AAF1EB53-EBF9-45DC-B6D7-48B723C58B2A}" dt="2023-11-04T12:09:39.620" v="0" actId="20577"/>
          <ac:spMkLst>
            <pc:docMk/>
            <pc:sldMk cId="1671446297" sldId="274"/>
            <ac:spMk id="4" creationId="{07123313-572D-B82E-F111-A1B1966A8D75}"/>
          </ac:spMkLst>
        </pc:spChg>
        <pc:spChg chg="mod">
          <ac:chgData name="Duyên Lương" userId="3a9e482f-ceb4-484a-8eab-f708ff3e9a36" providerId="ADAL" clId="{AAF1EB53-EBF9-45DC-B6D7-48B723C58B2A}" dt="2023-11-04T12:09:51.210" v="36" actId="14100"/>
          <ac:spMkLst>
            <pc:docMk/>
            <pc:sldMk cId="1671446297" sldId="274"/>
            <ac:spMk id="9" creationId="{3D56C823-4DD3-2744-17E1-A46C7290D96B}"/>
          </ac:spMkLst>
        </pc:spChg>
        <pc:spChg chg="mod">
          <ac:chgData name="Duyên Lương" userId="3a9e482f-ceb4-484a-8eab-f708ff3e9a36" providerId="ADAL" clId="{AAF1EB53-EBF9-45DC-B6D7-48B723C58B2A}" dt="2023-11-04T12:09:58.919" v="53" actId="20577"/>
          <ac:spMkLst>
            <pc:docMk/>
            <pc:sldMk cId="1671446297" sldId="274"/>
            <ac:spMk id="10" creationId="{F92A0F45-146A-8BFF-6553-20D992E76B42}"/>
          </ac:spMkLst>
        </pc:spChg>
        <pc:spChg chg="mod">
          <ac:chgData name="Duyên Lương" userId="3a9e482f-ceb4-484a-8eab-f708ff3e9a36" providerId="ADAL" clId="{AAF1EB53-EBF9-45DC-B6D7-48B723C58B2A}" dt="2023-11-08T07:28:26.421" v="153" actId="20577"/>
          <ac:spMkLst>
            <pc:docMk/>
            <pc:sldMk cId="1671446297" sldId="274"/>
            <ac:spMk id="11" creationId="{2CE5C951-EDAC-510B-E774-D91A675B9038}"/>
          </ac:spMkLst>
        </pc:spChg>
        <pc:spChg chg="del">
          <ac:chgData name="Duyên Lương" userId="3a9e482f-ceb4-484a-8eab-f708ff3e9a36" providerId="ADAL" clId="{AAF1EB53-EBF9-45DC-B6D7-48B723C58B2A}" dt="2023-11-04T12:10:01.329" v="54" actId="478"/>
          <ac:spMkLst>
            <pc:docMk/>
            <pc:sldMk cId="1671446297" sldId="274"/>
            <ac:spMk id="14" creationId="{409399F7-44CB-F8D5-78C2-4555DA974D89}"/>
          </ac:spMkLst>
        </pc:spChg>
      </pc:sldChg>
      <pc:sldChg chg="modSp mod">
        <pc:chgData name="Duyên Lương" userId="3a9e482f-ceb4-484a-8eab-f708ff3e9a36" providerId="ADAL" clId="{AAF1EB53-EBF9-45DC-B6D7-48B723C58B2A}" dt="2023-11-08T08:54:16.993" v="3808" actId="1076"/>
        <pc:sldMkLst>
          <pc:docMk/>
          <pc:sldMk cId="1250657594" sldId="317"/>
        </pc:sldMkLst>
        <pc:spChg chg="mod">
          <ac:chgData name="Duyên Lương" userId="3a9e482f-ceb4-484a-8eab-f708ff3e9a36" providerId="ADAL" clId="{AAF1EB53-EBF9-45DC-B6D7-48B723C58B2A}" dt="2023-11-08T08:54:16.993" v="3808" actId="1076"/>
          <ac:spMkLst>
            <pc:docMk/>
            <pc:sldMk cId="1250657594" sldId="317"/>
            <ac:spMk id="3" creationId="{0BAC5994-6BF9-AE41-AC48-5A10285266A3}"/>
          </ac:spMkLst>
        </pc:spChg>
      </pc:sldChg>
      <pc:sldChg chg="modSp mod">
        <pc:chgData name="Duyên Lương" userId="3a9e482f-ceb4-484a-8eab-f708ff3e9a36" providerId="ADAL" clId="{AAF1EB53-EBF9-45DC-B6D7-48B723C58B2A}" dt="2023-11-12T07:38:57.147" v="6202" actId="20577"/>
        <pc:sldMkLst>
          <pc:docMk/>
          <pc:sldMk cId="3608329759" sldId="324"/>
        </pc:sldMkLst>
        <pc:spChg chg="mod">
          <ac:chgData name="Duyên Lương" userId="3a9e482f-ceb4-484a-8eab-f708ff3e9a36" providerId="ADAL" clId="{AAF1EB53-EBF9-45DC-B6D7-48B723C58B2A}" dt="2023-11-04T12:10:37.256" v="102" actId="14100"/>
          <ac:spMkLst>
            <pc:docMk/>
            <pc:sldMk cId="3608329759" sldId="324"/>
            <ac:spMk id="23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4T12:10:27.562" v="90" actId="20577"/>
          <ac:spMkLst>
            <pc:docMk/>
            <pc:sldMk cId="3608329759" sldId="324"/>
            <ac:spMk id="24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9T04:13:08.129" v="6196" actId="20577"/>
          <ac:spMkLst>
            <pc:docMk/>
            <pc:sldMk cId="3608329759" sldId="324"/>
            <ac:spMk id="25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8T07:33:52.076" v="717" actId="20577"/>
          <ac:spMkLst>
            <pc:docMk/>
            <pc:sldMk cId="3608329759" sldId="324"/>
            <ac:spMk id="26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8T07:33:56.321" v="721"/>
          <ac:spMkLst>
            <pc:docMk/>
            <pc:sldMk cId="3608329759" sldId="324"/>
            <ac:spMk id="27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4T12:10:33.797" v="101" actId="20577"/>
          <ac:spMkLst>
            <pc:docMk/>
            <pc:sldMk cId="3608329759" sldId="324"/>
            <ac:spMk id="31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8T07:34:02.986" v="725"/>
          <ac:spMkLst>
            <pc:docMk/>
            <pc:sldMk cId="3608329759" sldId="324"/>
            <ac:spMk id="32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12T07:38:57.147" v="6202" actId="20577"/>
          <ac:spMkLst>
            <pc:docMk/>
            <pc:sldMk cId="3608329759" sldId="324"/>
            <ac:spMk id="37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4T12:10:13.119" v="63" actId="20577"/>
          <ac:spMkLst>
            <pc:docMk/>
            <pc:sldMk cId="3608329759" sldId="324"/>
            <ac:spMk id="44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9T09:15:44.705" v="6198" actId="20577"/>
          <ac:spMkLst>
            <pc:docMk/>
            <pc:sldMk cId="3608329759" sldId="324"/>
            <ac:spMk id="46" creationId="{00000000-0000-0000-0000-000000000000}"/>
          </ac:spMkLst>
        </pc:spChg>
        <pc:cxnChg chg="mod">
          <ac:chgData name="Duyên Lương" userId="3a9e482f-ceb4-484a-8eab-f708ff3e9a36" providerId="ADAL" clId="{AAF1EB53-EBF9-45DC-B6D7-48B723C58B2A}" dt="2023-11-04T12:10:37.256" v="102" actId="14100"/>
          <ac:cxnSpMkLst>
            <pc:docMk/>
            <pc:sldMk cId="3608329759" sldId="324"/>
            <ac:cxnSpMk id="28" creationId="{00000000-0000-0000-0000-000000000000}"/>
          </ac:cxnSpMkLst>
        </pc:cxnChg>
        <pc:cxnChg chg="mod">
          <ac:chgData name="Duyên Lương" userId="3a9e482f-ceb4-484a-8eab-f708ff3e9a36" providerId="ADAL" clId="{AAF1EB53-EBF9-45DC-B6D7-48B723C58B2A}" dt="2023-11-04T12:10:37.256" v="102" actId="14100"/>
          <ac:cxnSpMkLst>
            <pc:docMk/>
            <pc:sldMk cId="3608329759" sldId="324"/>
            <ac:cxnSpMk id="29" creationId="{00000000-0000-0000-0000-000000000000}"/>
          </ac:cxnSpMkLst>
        </pc:cxnChg>
      </pc:sldChg>
      <pc:sldChg chg="modSp mod">
        <pc:chgData name="Duyên Lương" userId="3a9e482f-ceb4-484a-8eab-f708ff3e9a36" providerId="ADAL" clId="{AAF1EB53-EBF9-45DC-B6D7-48B723C58B2A}" dt="2023-11-08T12:28:50.466" v="6086" actId="114"/>
        <pc:sldMkLst>
          <pc:docMk/>
          <pc:sldMk cId="2934437934" sldId="325"/>
        </pc:sldMkLst>
        <pc:spChg chg="mod">
          <ac:chgData name="Duyên Lương" userId="3a9e482f-ceb4-484a-8eab-f708ff3e9a36" providerId="ADAL" clId="{AAF1EB53-EBF9-45DC-B6D7-48B723C58B2A}" dt="2023-11-08T12:28:50.466" v="6086" actId="114"/>
          <ac:spMkLst>
            <pc:docMk/>
            <pc:sldMk cId="2934437934" sldId="325"/>
            <ac:spMk id="3" creationId="{89FB7A97-2050-4E17-AB89-5199898D9829}"/>
          </ac:spMkLst>
        </pc:spChg>
      </pc:sldChg>
      <pc:sldChg chg="addSp delSp modSp mod delAnim modAnim">
        <pc:chgData name="Duyên Lương" userId="3a9e482f-ceb4-484a-8eab-f708ff3e9a36" providerId="ADAL" clId="{AAF1EB53-EBF9-45DC-B6D7-48B723C58B2A}" dt="2023-11-08T11:31:34.765" v="4402"/>
        <pc:sldMkLst>
          <pc:docMk/>
          <pc:sldMk cId="2096969684" sldId="332"/>
        </pc:sldMkLst>
        <pc:spChg chg="del">
          <ac:chgData name="Duyên Lương" userId="3a9e482f-ceb4-484a-8eab-f708ff3e9a36" providerId="ADAL" clId="{AAF1EB53-EBF9-45DC-B6D7-48B723C58B2A}" dt="2023-11-08T07:35:23.261" v="728" actId="478"/>
          <ac:spMkLst>
            <pc:docMk/>
            <pc:sldMk cId="2096969684" sldId="332"/>
            <ac:spMk id="2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4T12:10:59.131" v="115" actId="20577"/>
          <ac:spMkLst>
            <pc:docMk/>
            <pc:sldMk cId="2096969684" sldId="332"/>
            <ac:spMk id="5" creationId="{20EB7AED-E3AA-74AD-FB36-652E860E19A6}"/>
          </ac:spMkLst>
        </pc:spChg>
        <pc:spChg chg="add mod">
          <ac:chgData name="Duyên Lương" userId="3a9e482f-ceb4-484a-8eab-f708ff3e9a36" providerId="ADAL" clId="{AAF1EB53-EBF9-45DC-B6D7-48B723C58B2A}" dt="2023-11-08T07:41:38.842" v="828" actId="403"/>
          <ac:spMkLst>
            <pc:docMk/>
            <pc:sldMk cId="2096969684" sldId="332"/>
            <ac:spMk id="6" creationId="{690EB75B-5102-D45F-CCDC-84D94E2576AA}"/>
          </ac:spMkLst>
        </pc:spChg>
        <pc:spChg chg="del mod">
          <ac:chgData name="Duyên Lương" userId="3a9e482f-ceb4-484a-8eab-f708ff3e9a36" providerId="ADAL" clId="{AAF1EB53-EBF9-45DC-B6D7-48B723C58B2A}" dt="2023-11-08T07:35:27.167" v="732" actId="478"/>
          <ac:spMkLst>
            <pc:docMk/>
            <pc:sldMk cId="2096969684" sldId="332"/>
            <ac:spMk id="7" creationId="{00000000-0000-0000-0000-000000000000}"/>
          </ac:spMkLst>
        </pc:spChg>
        <pc:spChg chg="mod">
          <ac:chgData name="Duyên Lương" userId="3a9e482f-ceb4-484a-8eab-f708ff3e9a36" providerId="ADAL" clId="{AAF1EB53-EBF9-45DC-B6D7-48B723C58B2A}" dt="2023-11-08T07:37:36.053" v="764"/>
          <ac:spMkLst>
            <pc:docMk/>
            <pc:sldMk cId="2096969684" sldId="332"/>
            <ac:spMk id="9" creationId="{2E440AC2-3417-40DC-B54C-F8604D39A4E9}"/>
          </ac:spMkLst>
        </pc:spChg>
        <pc:spChg chg="mod">
          <ac:chgData name="Duyên Lương" userId="3a9e482f-ceb4-484a-8eab-f708ff3e9a36" providerId="ADAL" clId="{AAF1EB53-EBF9-45DC-B6D7-48B723C58B2A}" dt="2023-11-08T07:37:36.053" v="764"/>
          <ac:spMkLst>
            <pc:docMk/>
            <pc:sldMk cId="2096969684" sldId="332"/>
            <ac:spMk id="10" creationId="{51401E49-DE78-970D-5FA3-72CD24A22974}"/>
          </ac:spMkLst>
        </pc:spChg>
        <pc:spChg chg="del">
          <ac:chgData name="Duyên Lương" userId="3a9e482f-ceb4-484a-8eab-f708ff3e9a36" providerId="ADAL" clId="{AAF1EB53-EBF9-45DC-B6D7-48B723C58B2A}" dt="2023-11-08T07:35:25.574" v="730" actId="478"/>
          <ac:spMkLst>
            <pc:docMk/>
            <pc:sldMk cId="2096969684" sldId="332"/>
            <ac:spMk id="12" creationId="{00000000-0000-0000-0000-000000000000}"/>
          </ac:spMkLst>
        </pc:spChg>
        <pc:spChg chg="add mod">
          <ac:chgData name="Duyên Lương" userId="3a9e482f-ceb4-484a-8eab-f708ff3e9a36" providerId="ADAL" clId="{AAF1EB53-EBF9-45DC-B6D7-48B723C58B2A}" dt="2023-11-08T07:42:22.771" v="835" actId="207"/>
          <ac:spMkLst>
            <pc:docMk/>
            <pc:sldMk cId="2096969684" sldId="332"/>
            <ac:spMk id="13" creationId="{57645D6F-79E3-7E35-3305-7E4B4DFFEDA9}"/>
          </ac:spMkLst>
        </pc:spChg>
        <pc:grpChg chg="add mod">
          <ac:chgData name="Duyên Lương" userId="3a9e482f-ceb4-484a-8eab-f708ff3e9a36" providerId="ADAL" clId="{AAF1EB53-EBF9-45DC-B6D7-48B723C58B2A}" dt="2023-11-08T07:37:36.053" v="764"/>
          <ac:grpSpMkLst>
            <pc:docMk/>
            <pc:sldMk cId="2096969684" sldId="332"/>
            <ac:grpSpMk id="8" creationId="{04CA10E6-4438-6F8D-F11A-C2BB962CE3C8}"/>
          </ac:grpSpMkLst>
        </pc:grpChg>
        <pc:picChg chg="del">
          <ac:chgData name="Duyên Lương" userId="3a9e482f-ceb4-484a-8eab-f708ff3e9a36" providerId="ADAL" clId="{AAF1EB53-EBF9-45DC-B6D7-48B723C58B2A}" dt="2023-11-08T07:35:23.261" v="728" actId="478"/>
          <ac:picMkLst>
            <pc:docMk/>
            <pc:sldMk cId="2096969684" sldId="332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AAF1EB53-EBF9-45DC-B6D7-48B723C58B2A}" dt="2023-11-08T07:42:44.525" v="837" actId="1076"/>
          <ac:picMkLst>
            <pc:docMk/>
            <pc:sldMk cId="2096969684" sldId="332"/>
            <ac:picMk id="14" creationId="{49BE982F-A6BC-ED0E-35F5-FF250FEF0F64}"/>
          </ac:picMkLst>
        </pc:picChg>
        <pc:picChg chg="del mod">
          <ac:chgData name="Duyên Lương" userId="3a9e482f-ceb4-484a-8eab-f708ff3e9a36" providerId="ADAL" clId="{AAF1EB53-EBF9-45DC-B6D7-48B723C58B2A}" dt="2023-11-08T07:35:28.179" v="734" actId="478"/>
          <ac:picMkLst>
            <pc:docMk/>
            <pc:sldMk cId="2096969684" sldId="332"/>
            <ac:picMk id="2052" creationId="{00000000-0000-0000-0000-000000000000}"/>
          </ac:picMkLst>
        </pc:picChg>
      </pc:sldChg>
      <pc:sldChg chg="addSp delSp modSp mod modAnim">
        <pc:chgData name="Duyên Lương" userId="3a9e482f-ceb4-484a-8eab-f708ff3e9a36" providerId="ADAL" clId="{AAF1EB53-EBF9-45DC-B6D7-48B723C58B2A}" dt="2023-11-08T11:29:55.317" v="4401"/>
        <pc:sldMkLst>
          <pc:docMk/>
          <pc:sldMk cId="1928964287" sldId="333"/>
        </pc:sldMkLst>
        <pc:spChg chg="add mod">
          <ac:chgData name="Duyên Lương" userId="3a9e482f-ceb4-484a-8eab-f708ff3e9a36" providerId="ADAL" clId="{AAF1EB53-EBF9-45DC-B6D7-48B723C58B2A}" dt="2023-11-08T07:38:39.642" v="777" actId="14100"/>
          <ac:spMkLst>
            <pc:docMk/>
            <pc:sldMk cId="1928964287" sldId="333"/>
            <ac:spMk id="3" creationId="{4A5CA657-FCEA-EB05-1EE2-E011479C30B1}"/>
          </ac:spMkLst>
        </pc:spChg>
        <pc:spChg chg="mod">
          <ac:chgData name="Duyên Lương" userId="3a9e482f-ceb4-484a-8eab-f708ff3e9a36" providerId="ADAL" clId="{AAF1EB53-EBF9-45DC-B6D7-48B723C58B2A}" dt="2023-11-04T12:12:02.190" v="151" actId="20577"/>
          <ac:spMkLst>
            <pc:docMk/>
            <pc:sldMk cId="1928964287" sldId="333"/>
            <ac:spMk id="5" creationId="{20EB7AED-E3AA-74AD-FB36-652E860E19A6}"/>
          </ac:spMkLst>
        </pc:spChg>
        <pc:spChg chg="add mod">
          <ac:chgData name="Duyên Lương" userId="3a9e482f-ceb4-484a-8eab-f708ff3e9a36" providerId="ADAL" clId="{AAF1EB53-EBF9-45DC-B6D7-48B723C58B2A}" dt="2023-11-08T07:38:32.632" v="775" actId="164"/>
          <ac:spMkLst>
            <pc:docMk/>
            <pc:sldMk cId="1928964287" sldId="333"/>
            <ac:spMk id="7" creationId="{638B0ACD-B114-67EB-EEE5-E6E4D39BC720}"/>
          </ac:spMkLst>
        </pc:spChg>
        <pc:spChg chg="add mod">
          <ac:chgData name="Duyên Lương" userId="3a9e482f-ceb4-484a-8eab-f708ff3e9a36" providerId="ADAL" clId="{AAF1EB53-EBF9-45DC-B6D7-48B723C58B2A}" dt="2023-11-08T07:38:32.632" v="775" actId="164"/>
          <ac:spMkLst>
            <pc:docMk/>
            <pc:sldMk cId="1928964287" sldId="333"/>
            <ac:spMk id="8" creationId="{A4FE9218-8BF0-8F24-6021-DC369CB17E6E}"/>
          </ac:spMkLst>
        </pc:spChg>
        <pc:spChg chg="add mod">
          <ac:chgData name="Duyên Lương" userId="3a9e482f-ceb4-484a-8eab-f708ff3e9a36" providerId="ADAL" clId="{AAF1EB53-EBF9-45DC-B6D7-48B723C58B2A}" dt="2023-11-08T07:43:57.665" v="884" actId="115"/>
          <ac:spMkLst>
            <pc:docMk/>
            <pc:sldMk cId="1928964287" sldId="333"/>
            <ac:spMk id="11" creationId="{4D5F2E9D-BA3F-6402-AACA-F7AC840846F8}"/>
          </ac:spMkLst>
        </pc:spChg>
        <pc:grpChg chg="add mod">
          <ac:chgData name="Duyên Lương" userId="3a9e482f-ceb4-484a-8eab-f708ff3e9a36" providerId="ADAL" clId="{AAF1EB53-EBF9-45DC-B6D7-48B723C58B2A}" dt="2023-11-08T07:38:32.632" v="775" actId="164"/>
          <ac:grpSpMkLst>
            <pc:docMk/>
            <pc:sldMk cId="1928964287" sldId="333"/>
            <ac:grpSpMk id="9" creationId="{7466710F-1885-6E9F-89FA-4AD1C0ABF696}"/>
          </ac:grpSpMkLst>
        </pc:grpChg>
        <pc:graphicFrameChg chg="del">
          <ac:chgData name="Duyên Lương" userId="3a9e482f-ceb4-484a-8eab-f708ff3e9a36" providerId="ADAL" clId="{AAF1EB53-EBF9-45DC-B6D7-48B723C58B2A}" dt="2023-11-08T07:35:19.999" v="727" actId="478"/>
          <ac:graphicFrameMkLst>
            <pc:docMk/>
            <pc:sldMk cId="1928964287" sldId="333"/>
            <ac:graphicFrameMk id="6" creationId="{65C3BE11-7245-A261-E500-85D5C0DFCC7D}"/>
          </ac:graphicFrameMkLst>
        </pc:graphicFrameChg>
        <pc:picChg chg="add mod">
          <ac:chgData name="Duyên Lương" userId="3a9e482f-ceb4-484a-8eab-f708ff3e9a36" providerId="ADAL" clId="{AAF1EB53-EBF9-45DC-B6D7-48B723C58B2A}" dt="2023-11-08T07:44:21.803" v="886" actId="1076"/>
          <ac:picMkLst>
            <pc:docMk/>
            <pc:sldMk cId="1928964287" sldId="333"/>
            <ac:picMk id="12" creationId="{268FCAF3-CE21-642D-82E7-B25FAF9AB16F}"/>
          </ac:picMkLst>
        </pc:picChg>
        <pc:cxnChg chg="add mod">
          <ac:chgData name="Duyên Lương" userId="3a9e482f-ceb4-484a-8eab-f708ff3e9a36" providerId="ADAL" clId="{AAF1EB53-EBF9-45DC-B6D7-48B723C58B2A}" dt="2023-11-08T11:28:25.471" v="4384" actId="1076"/>
          <ac:cxnSpMkLst>
            <pc:docMk/>
            <pc:sldMk cId="1928964287" sldId="333"/>
            <ac:cxnSpMk id="14" creationId="{3789F074-BF93-C1CE-54FD-EB3F9CD34804}"/>
          </ac:cxnSpMkLst>
        </pc:cxnChg>
        <pc:cxnChg chg="add mod">
          <ac:chgData name="Duyên Lương" userId="3a9e482f-ceb4-484a-8eab-f708ff3e9a36" providerId="ADAL" clId="{AAF1EB53-EBF9-45DC-B6D7-48B723C58B2A}" dt="2023-11-08T11:29:13.236" v="4387" actId="14100"/>
          <ac:cxnSpMkLst>
            <pc:docMk/>
            <pc:sldMk cId="1928964287" sldId="333"/>
            <ac:cxnSpMk id="16" creationId="{72B246A5-F07A-F4EB-AE0A-B1847C510B85}"/>
          </ac:cxnSpMkLst>
        </pc:cxnChg>
        <pc:cxnChg chg="add mod">
          <ac:chgData name="Duyên Lương" userId="3a9e482f-ceb4-484a-8eab-f708ff3e9a36" providerId="ADAL" clId="{AAF1EB53-EBF9-45DC-B6D7-48B723C58B2A}" dt="2023-11-08T11:29:18.236" v="4390" actId="14100"/>
          <ac:cxnSpMkLst>
            <pc:docMk/>
            <pc:sldMk cId="1928964287" sldId="333"/>
            <ac:cxnSpMk id="18" creationId="{A5956D07-7895-08C9-0DAA-5ABC82EF521E}"/>
          </ac:cxnSpMkLst>
        </pc:cxnChg>
        <pc:cxnChg chg="add mod">
          <ac:chgData name="Duyên Lương" userId="3a9e482f-ceb4-484a-8eab-f708ff3e9a36" providerId="ADAL" clId="{AAF1EB53-EBF9-45DC-B6D7-48B723C58B2A}" dt="2023-11-08T11:29:22.492" v="4393" actId="14100"/>
          <ac:cxnSpMkLst>
            <pc:docMk/>
            <pc:sldMk cId="1928964287" sldId="333"/>
            <ac:cxnSpMk id="20" creationId="{8A79D983-9494-DE02-9A4E-2B6B94DC6CD0}"/>
          </ac:cxnSpMkLst>
        </pc:cxnChg>
        <pc:cxnChg chg="add mod">
          <ac:chgData name="Duyên Lương" userId="3a9e482f-ceb4-484a-8eab-f708ff3e9a36" providerId="ADAL" clId="{AAF1EB53-EBF9-45DC-B6D7-48B723C58B2A}" dt="2023-11-08T11:29:41.389" v="4397" actId="14100"/>
          <ac:cxnSpMkLst>
            <pc:docMk/>
            <pc:sldMk cId="1928964287" sldId="333"/>
            <ac:cxnSpMk id="22" creationId="{169EBBA1-64BA-1918-2B34-DD14428B89AA}"/>
          </ac:cxnSpMkLst>
        </pc:cxnChg>
        <pc:cxnChg chg="add mod">
          <ac:chgData name="Duyên Lương" userId="3a9e482f-ceb4-484a-8eab-f708ff3e9a36" providerId="ADAL" clId="{AAF1EB53-EBF9-45DC-B6D7-48B723C58B2A}" dt="2023-11-08T11:29:47.211" v="4400" actId="14100"/>
          <ac:cxnSpMkLst>
            <pc:docMk/>
            <pc:sldMk cId="1928964287" sldId="333"/>
            <ac:cxnSpMk id="24" creationId="{EEACFAA0-6297-20B2-3625-4E6FAFE24D1B}"/>
          </ac:cxnSpMkLst>
        </pc:cxnChg>
      </pc:sldChg>
      <pc:sldChg chg="addSp modSp mod modAnim">
        <pc:chgData name="Duyên Lương" userId="3a9e482f-ceb4-484a-8eab-f708ff3e9a36" providerId="ADAL" clId="{AAF1EB53-EBF9-45DC-B6D7-48B723C58B2A}" dt="2023-11-08T11:35:04.944" v="4432"/>
        <pc:sldMkLst>
          <pc:docMk/>
          <pc:sldMk cId="4289893766" sldId="334"/>
        </pc:sldMkLst>
        <pc:spChg chg="mod">
          <ac:chgData name="Duyên Lương" userId="3a9e482f-ceb4-484a-8eab-f708ff3e9a36" providerId="ADAL" clId="{AAF1EB53-EBF9-45DC-B6D7-48B723C58B2A}" dt="2023-11-08T07:49:28.767" v="1158" actId="1076"/>
          <ac:spMkLst>
            <pc:docMk/>
            <pc:sldMk cId="4289893766" sldId="334"/>
            <ac:spMk id="2" creationId="{917F6471-5CB6-11D2-4585-7632FA9F3B87}"/>
          </ac:spMkLst>
        </pc:spChg>
        <pc:spChg chg="mod">
          <ac:chgData name="Duyên Lương" userId="3a9e482f-ceb4-484a-8eab-f708ff3e9a36" providerId="ADAL" clId="{AAF1EB53-EBF9-45DC-B6D7-48B723C58B2A}" dt="2023-11-08T07:49:28.767" v="1158" actId="1076"/>
          <ac:spMkLst>
            <pc:docMk/>
            <pc:sldMk cId="4289893766" sldId="334"/>
            <ac:spMk id="3" creationId="{535E2CFB-B713-EF39-A01D-8A5AC43DF1BD}"/>
          </ac:spMkLst>
        </pc:spChg>
        <pc:spChg chg="mod">
          <ac:chgData name="Duyên Lương" userId="3a9e482f-ceb4-484a-8eab-f708ff3e9a36" providerId="ADAL" clId="{AAF1EB53-EBF9-45DC-B6D7-48B723C58B2A}" dt="2023-11-08T07:49:28.767" v="1158" actId="1076"/>
          <ac:spMkLst>
            <pc:docMk/>
            <pc:sldMk cId="4289893766" sldId="334"/>
            <ac:spMk id="4" creationId="{4A7BFE80-4B77-698E-BE4F-34EAF1232090}"/>
          </ac:spMkLst>
        </pc:spChg>
        <pc:spChg chg="mod">
          <ac:chgData name="Duyên Lương" userId="3a9e482f-ceb4-484a-8eab-f708ff3e9a36" providerId="ADAL" clId="{AAF1EB53-EBF9-45DC-B6D7-48B723C58B2A}" dt="2023-11-04T12:11:23.584" v="127" actId="20577"/>
          <ac:spMkLst>
            <pc:docMk/>
            <pc:sldMk cId="4289893766" sldId="334"/>
            <ac:spMk id="6" creationId="{568C4E3F-0596-A8E5-A5EA-CACE507F817F}"/>
          </ac:spMkLst>
        </pc:spChg>
        <pc:spChg chg="add mod">
          <ac:chgData name="Duyên Lương" userId="3a9e482f-ceb4-484a-8eab-f708ff3e9a36" providerId="ADAL" clId="{AAF1EB53-EBF9-45DC-B6D7-48B723C58B2A}" dt="2023-11-08T07:52:44.605" v="1459" actId="14100"/>
          <ac:spMkLst>
            <pc:docMk/>
            <pc:sldMk cId="4289893766" sldId="334"/>
            <ac:spMk id="7" creationId="{24D66AA4-BB08-F044-E138-6456B75AB1CF}"/>
          </ac:spMkLst>
        </pc:spChg>
        <pc:spChg chg="add mod">
          <ac:chgData name="Duyên Lương" userId="3a9e482f-ceb4-484a-8eab-f708ff3e9a36" providerId="ADAL" clId="{AAF1EB53-EBF9-45DC-B6D7-48B723C58B2A}" dt="2023-11-08T07:52:35.568" v="1457" actId="1076"/>
          <ac:spMkLst>
            <pc:docMk/>
            <pc:sldMk cId="4289893766" sldId="334"/>
            <ac:spMk id="8" creationId="{420F623C-3A3C-CD34-55A5-47DC4A405A04}"/>
          </ac:spMkLst>
        </pc:spChg>
        <pc:spChg chg="add mod">
          <ac:chgData name="Duyên Lương" userId="3a9e482f-ceb4-484a-8eab-f708ff3e9a36" providerId="ADAL" clId="{AAF1EB53-EBF9-45DC-B6D7-48B723C58B2A}" dt="2023-11-08T07:52:47.805" v="1461" actId="14100"/>
          <ac:spMkLst>
            <pc:docMk/>
            <pc:sldMk cId="4289893766" sldId="334"/>
            <ac:spMk id="9" creationId="{4F1CC751-7E91-A0E8-FF4D-305AFA3D87AB}"/>
          </ac:spMkLst>
        </pc:spChg>
        <pc:spChg chg="add mod">
          <ac:chgData name="Duyên Lương" userId="3a9e482f-ceb4-484a-8eab-f708ff3e9a36" providerId="ADAL" clId="{AAF1EB53-EBF9-45DC-B6D7-48B723C58B2A}" dt="2023-11-08T07:52:35.568" v="1457" actId="1076"/>
          <ac:spMkLst>
            <pc:docMk/>
            <pc:sldMk cId="4289893766" sldId="334"/>
            <ac:spMk id="10" creationId="{E096EA54-2C56-C5F8-7DF7-2400840A7234}"/>
          </ac:spMkLst>
        </pc:spChg>
        <pc:spChg chg="add mod">
          <ac:chgData name="Duyên Lương" userId="3a9e482f-ceb4-484a-8eab-f708ff3e9a36" providerId="ADAL" clId="{AAF1EB53-EBF9-45DC-B6D7-48B723C58B2A}" dt="2023-11-08T07:52:50.388" v="1462" actId="14100"/>
          <ac:spMkLst>
            <pc:docMk/>
            <pc:sldMk cId="4289893766" sldId="334"/>
            <ac:spMk id="11" creationId="{322712B1-E530-F7D7-7B01-89D1BEB70E02}"/>
          </ac:spMkLst>
        </pc:spChg>
        <pc:spChg chg="add mod">
          <ac:chgData name="Duyên Lương" userId="3a9e482f-ceb4-484a-8eab-f708ff3e9a36" providerId="ADAL" clId="{AAF1EB53-EBF9-45DC-B6D7-48B723C58B2A}" dt="2023-11-08T07:52:35.568" v="1457" actId="1076"/>
          <ac:spMkLst>
            <pc:docMk/>
            <pc:sldMk cId="4289893766" sldId="334"/>
            <ac:spMk id="12" creationId="{40CF2F44-F1D9-9CAD-8860-5947772812C0}"/>
          </ac:spMkLst>
        </pc:spChg>
        <pc:spChg chg="add mod">
          <ac:chgData name="Duyên Lương" userId="3a9e482f-ceb4-484a-8eab-f708ff3e9a36" providerId="ADAL" clId="{AAF1EB53-EBF9-45DC-B6D7-48B723C58B2A}" dt="2023-11-08T07:52:52.651" v="1463" actId="14100"/>
          <ac:spMkLst>
            <pc:docMk/>
            <pc:sldMk cId="4289893766" sldId="334"/>
            <ac:spMk id="13" creationId="{AFE57A19-D5C9-7CB9-BF9B-24A91B9232C0}"/>
          </ac:spMkLst>
        </pc:spChg>
        <pc:spChg chg="add mod">
          <ac:chgData name="Duyên Lương" userId="3a9e482f-ceb4-484a-8eab-f708ff3e9a36" providerId="ADAL" clId="{AAF1EB53-EBF9-45DC-B6D7-48B723C58B2A}" dt="2023-11-08T07:52:35.568" v="1457" actId="1076"/>
          <ac:spMkLst>
            <pc:docMk/>
            <pc:sldMk cId="4289893766" sldId="334"/>
            <ac:spMk id="14" creationId="{B715083B-DF91-C9C3-B9B7-31D4076BB9D1}"/>
          </ac:spMkLst>
        </pc:spChg>
        <pc:spChg chg="add mod">
          <ac:chgData name="Duyên Lương" userId="3a9e482f-ceb4-484a-8eab-f708ff3e9a36" providerId="ADAL" clId="{AAF1EB53-EBF9-45DC-B6D7-48B723C58B2A}" dt="2023-11-08T07:52:55.446" v="1464" actId="14100"/>
          <ac:spMkLst>
            <pc:docMk/>
            <pc:sldMk cId="4289893766" sldId="334"/>
            <ac:spMk id="15" creationId="{B3EE091D-A44F-5975-EA92-59BCAF9F9481}"/>
          </ac:spMkLst>
        </pc:spChg>
        <pc:spChg chg="add mod">
          <ac:chgData name="Duyên Lương" userId="3a9e482f-ceb4-484a-8eab-f708ff3e9a36" providerId="ADAL" clId="{AAF1EB53-EBF9-45DC-B6D7-48B723C58B2A}" dt="2023-11-08T07:52:35.568" v="1457" actId="1076"/>
          <ac:spMkLst>
            <pc:docMk/>
            <pc:sldMk cId="4289893766" sldId="334"/>
            <ac:spMk id="16" creationId="{063A228E-36B8-3BB0-0E1A-62E9DEF030A5}"/>
          </ac:spMkLst>
        </pc:spChg>
        <pc:spChg chg="add mod">
          <ac:chgData name="Duyên Lương" userId="3a9e482f-ceb4-484a-8eab-f708ff3e9a36" providerId="ADAL" clId="{AAF1EB53-EBF9-45DC-B6D7-48B723C58B2A}" dt="2023-11-08T07:53:31.529" v="1518" actId="404"/>
          <ac:spMkLst>
            <pc:docMk/>
            <pc:sldMk cId="4289893766" sldId="334"/>
            <ac:spMk id="17" creationId="{8826C91F-5A3A-1CA2-3CFC-474EC121B148}"/>
          </ac:spMkLst>
        </pc:spChg>
        <pc:spChg chg="add mod">
          <ac:chgData name="Duyên Lương" userId="3a9e482f-ceb4-484a-8eab-f708ff3e9a36" providerId="ADAL" clId="{AAF1EB53-EBF9-45DC-B6D7-48B723C58B2A}" dt="2023-11-08T07:53:12.384" v="1515" actId="1038"/>
          <ac:spMkLst>
            <pc:docMk/>
            <pc:sldMk cId="4289893766" sldId="334"/>
            <ac:spMk id="18" creationId="{D9165177-F685-AB4A-8436-7EDD5E8DC12C}"/>
          </ac:spMkLst>
        </pc:spChg>
        <pc:spChg chg="add mod">
          <ac:chgData name="Duyên Lương" userId="3a9e482f-ceb4-484a-8eab-f708ff3e9a36" providerId="ADAL" clId="{AAF1EB53-EBF9-45DC-B6D7-48B723C58B2A}" dt="2023-11-08T07:53:31.529" v="1518" actId="404"/>
          <ac:spMkLst>
            <pc:docMk/>
            <pc:sldMk cId="4289893766" sldId="334"/>
            <ac:spMk id="19" creationId="{D368FE6B-907E-4819-1AFB-B8716CE917CB}"/>
          </ac:spMkLst>
        </pc:spChg>
        <pc:spChg chg="add mod">
          <ac:chgData name="Duyên Lương" userId="3a9e482f-ceb4-484a-8eab-f708ff3e9a36" providerId="ADAL" clId="{AAF1EB53-EBF9-45DC-B6D7-48B723C58B2A}" dt="2023-11-08T07:53:12.384" v="1515" actId="1038"/>
          <ac:spMkLst>
            <pc:docMk/>
            <pc:sldMk cId="4289893766" sldId="334"/>
            <ac:spMk id="20" creationId="{CE9E6AAB-7FEE-425E-A86D-DDE79CF1A581}"/>
          </ac:spMkLst>
        </pc:spChg>
        <pc:spChg chg="add mod">
          <ac:chgData name="Duyên Lương" userId="3a9e482f-ceb4-484a-8eab-f708ff3e9a36" providerId="ADAL" clId="{AAF1EB53-EBF9-45DC-B6D7-48B723C58B2A}" dt="2023-11-08T07:53:31.529" v="1518" actId="404"/>
          <ac:spMkLst>
            <pc:docMk/>
            <pc:sldMk cId="4289893766" sldId="334"/>
            <ac:spMk id="21" creationId="{EA148FD4-F208-1253-2032-E2A3E884C51E}"/>
          </ac:spMkLst>
        </pc:spChg>
        <pc:spChg chg="add mod">
          <ac:chgData name="Duyên Lương" userId="3a9e482f-ceb4-484a-8eab-f708ff3e9a36" providerId="ADAL" clId="{AAF1EB53-EBF9-45DC-B6D7-48B723C58B2A}" dt="2023-11-08T07:53:12.384" v="1515" actId="1038"/>
          <ac:spMkLst>
            <pc:docMk/>
            <pc:sldMk cId="4289893766" sldId="334"/>
            <ac:spMk id="22" creationId="{CC983F31-707A-D4B9-4C46-037582D73927}"/>
          </ac:spMkLst>
        </pc:spChg>
        <pc:spChg chg="add mod">
          <ac:chgData name="Duyên Lương" userId="3a9e482f-ceb4-484a-8eab-f708ff3e9a36" providerId="ADAL" clId="{AAF1EB53-EBF9-45DC-B6D7-48B723C58B2A}" dt="2023-11-08T07:53:34.881" v="1519" actId="20577"/>
          <ac:spMkLst>
            <pc:docMk/>
            <pc:sldMk cId="4289893766" sldId="334"/>
            <ac:spMk id="23" creationId="{243AA45B-E416-9F2A-72A3-B6681C35B100}"/>
          </ac:spMkLst>
        </pc:spChg>
        <pc:spChg chg="add mod">
          <ac:chgData name="Duyên Lương" userId="3a9e482f-ceb4-484a-8eab-f708ff3e9a36" providerId="ADAL" clId="{AAF1EB53-EBF9-45DC-B6D7-48B723C58B2A}" dt="2023-11-08T07:53:12.384" v="1515" actId="1038"/>
          <ac:spMkLst>
            <pc:docMk/>
            <pc:sldMk cId="4289893766" sldId="334"/>
            <ac:spMk id="24" creationId="{F97A0C98-1707-90C1-B998-84D077627DBA}"/>
          </ac:spMkLst>
        </pc:spChg>
        <pc:spChg chg="add mod">
          <ac:chgData name="Duyên Lương" userId="3a9e482f-ceb4-484a-8eab-f708ff3e9a36" providerId="ADAL" clId="{AAF1EB53-EBF9-45DC-B6D7-48B723C58B2A}" dt="2023-11-08T07:53:36.316" v="1520" actId="20577"/>
          <ac:spMkLst>
            <pc:docMk/>
            <pc:sldMk cId="4289893766" sldId="334"/>
            <ac:spMk id="25" creationId="{27F10016-4747-DC45-A6BC-370CC27FA736}"/>
          </ac:spMkLst>
        </pc:spChg>
        <pc:spChg chg="add mod">
          <ac:chgData name="Duyên Lương" userId="3a9e482f-ceb4-484a-8eab-f708ff3e9a36" providerId="ADAL" clId="{AAF1EB53-EBF9-45DC-B6D7-48B723C58B2A}" dt="2023-11-08T07:53:12.384" v="1515" actId="1038"/>
          <ac:spMkLst>
            <pc:docMk/>
            <pc:sldMk cId="4289893766" sldId="334"/>
            <ac:spMk id="26" creationId="{015D4A68-91B6-5F14-C4A0-846005F000C0}"/>
          </ac:spMkLst>
        </pc:spChg>
        <pc:cxnChg chg="add mod">
          <ac:chgData name="Duyên Lương" userId="3a9e482f-ceb4-484a-8eab-f708ff3e9a36" providerId="ADAL" clId="{AAF1EB53-EBF9-45DC-B6D7-48B723C58B2A}" dt="2023-11-08T11:33:02.435" v="4406" actId="14100"/>
          <ac:cxnSpMkLst>
            <pc:docMk/>
            <pc:sldMk cId="4289893766" sldId="334"/>
            <ac:cxnSpMk id="27" creationId="{E7B79448-5ECC-5109-77F1-7DF974AEA4FC}"/>
          </ac:cxnSpMkLst>
        </pc:cxnChg>
        <pc:cxnChg chg="add mod">
          <ac:chgData name="Duyên Lương" userId="3a9e482f-ceb4-484a-8eab-f708ff3e9a36" providerId="ADAL" clId="{AAF1EB53-EBF9-45DC-B6D7-48B723C58B2A}" dt="2023-11-08T11:33:09.674" v="4409" actId="14100"/>
          <ac:cxnSpMkLst>
            <pc:docMk/>
            <pc:sldMk cId="4289893766" sldId="334"/>
            <ac:cxnSpMk id="30" creationId="{F10031F4-E865-44D0-B670-36223C0157F6}"/>
          </ac:cxnSpMkLst>
        </pc:cxnChg>
        <pc:cxnChg chg="add mod">
          <ac:chgData name="Duyên Lương" userId="3a9e482f-ceb4-484a-8eab-f708ff3e9a36" providerId="ADAL" clId="{AAF1EB53-EBF9-45DC-B6D7-48B723C58B2A}" dt="2023-11-08T11:33:21.625" v="4412" actId="14100"/>
          <ac:cxnSpMkLst>
            <pc:docMk/>
            <pc:sldMk cId="4289893766" sldId="334"/>
            <ac:cxnSpMk id="32" creationId="{B1C445A5-1D77-40CE-BA33-CC5128D0F69F}"/>
          </ac:cxnSpMkLst>
        </pc:cxnChg>
        <pc:cxnChg chg="add mod">
          <ac:chgData name="Duyên Lương" userId="3a9e482f-ceb4-484a-8eab-f708ff3e9a36" providerId="ADAL" clId="{AAF1EB53-EBF9-45DC-B6D7-48B723C58B2A}" dt="2023-11-08T11:33:29.435" v="4415" actId="14100"/>
          <ac:cxnSpMkLst>
            <pc:docMk/>
            <pc:sldMk cId="4289893766" sldId="334"/>
            <ac:cxnSpMk id="34" creationId="{298DAA34-DA50-9215-CE86-315835F8FED2}"/>
          </ac:cxnSpMkLst>
        </pc:cxnChg>
        <pc:cxnChg chg="add mod">
          <ac:chgData name="Duyên Lương" userId="3a9e482f-ceb4-484a-8eab-f708ff3e9a36" providerId="ADAL" clId="{AAF1EB53-EBF9-45DC-B6D7-48B723C58B2A}" dt="2023-11-08T11:33:35.210" v="4418" actId="14100"/>
          <ac:cxnSpMkLst>
            <pc:docMk/>
            <pc:sldMk cId="4289893766" sldId="334"/>
            <ac:cxnSpMk id="36" creationId="{4991B312-7BFF-5D67-583B-33CFCC07B95F}"/>
          </ac:cxnSpMkLst>
        </pc:cxnChg>
      </pc:sldChg>
      <pc:sldChg chg="addSp modSp mod">
        <pc:chgData name="Duyên Lương" userId="3a9e482f-ceb4-484a-8eab-f708ff3e9a36" providerId="ADAL" clId="{AAF1EB53-EBF9-45DC-B6D7-48B723C58B2A}" dt="2023-11-08T12:23:38.362" v="6032" actId="1076"/>
        <pc:sldMkLst>
          <pc:docMk/>
          <pc:sldMk cId="3578766765" sldId="335"/>
        </pc:sldMkLst>
        <pc:spChg chg="mod">
          <ac:chgData name="Duyên Lương" userId="3a9e482f-ceb4-484a-8eab-f708ff3e9a36" providerId="ADAL" clId="{AAF1EB53-EBF9-45DC-B6D7-48B723C58B2A}" dt="2023-11-08T12:23:22.276" v="6026" actId="1076"/>
          <ac:spMkLst>
            <pc:docMk/>
            <pc:sldMk cId="3578766765" sldId="335"/>
            <ac:spMk id="2" creationId="{4E846887-2C9F-8978-A57E-E4026728BE40}"/>
          </ac:spMkLst>
        </pc:spChg>
        <pc:spChg chg="mod">
          <ac:chgData name="Duyên Lương" userId="3a9e482f-ceb4-484a-8eab-f708ff3e9a36" providerId="ADAL" clId="{AAF1EB53-EBF9-45DC-B6D7-48B723C58B2A}" dt="2023-11-08T12:23:17.682" v="6025" actId="14100"/>
          <ac:spMkLst>
            <pc:docMk/>
            <pc:sldMk cId="3578766765" sldId="335"/>
            <ac:spMk id="3" creationId="{C538F46E-0E8D-5489-1E7C-AA1F0D5ABC3F}"/>
          </ac:spMkLst>
        </pc:spChg>
        <pc:spChg chg="mod">
          <ac:chgData name="Duyên Lương" userId="3a9e482f-ceb4-484a-8eab-f708ff3e9a36" providerId="ADAL" clId="{AAF1EB53-EBF9-45DC-B6D7-48B723C58B2A}" dt="2023-11-08T12:23:14.267" v="6023" actId="1076"/>
          <ac:spMkLst>
            <pc:docMk/>
            <pc:sldMk cId="3578766765" sldId="335"/>
            <ac:spMk id="4" creationId="{0445790A-8B20-F4D6-9B13-E7D1F75CCC01}"/>
          </ac:spMkLst>
        </pc:spChg>
        <pc:spChg chg="mod">
          <ac:chgData name="Duyên Lương" userId="3a9e482f-ceb4-484a-8eab-f708ff3e9a36" providerId="ADAL" clId="{AAF1EB53-EBF9-45DC-B6D7-48B723C58B2A}" dt="2023-11-04T12:11:35.549" v="138" actId="20577"/>
          <ac:spMkLst>
            <pc:docMk/>
            <pc:sldMk cId="3578766765" sldId="335"/>
            <ac:spMk id="6" creationId="{568C4E3F-0596-A8E5-A5EA-CACE507F817F}"/>
          </ac:spMkLst>
        </pc:spChg>
        <pc:spChg chg="add mod">
          <ac:chgData name="Duyên Lương" userId="3a9e482f-ceb4-484a-8eab-f708ff3e9a36" providerId="ADAL" clId="{AAF1EB53-EBF9-45DC-B6D7-48B723C58B2A}" dt="2023-11-08T12:23:26.110" v="6027" actId="1076"/>
          <ac:spMkLst>
            <pc:docMk/>
            <pc:sldMk cId="3578766765" sldId="335"/>
            <ac:spMk id="7" creationId="{F528E889-E5B7-7913-AC2E-5D2EFB0BC91B}"/>
          </ac:spMkLst>
        </pc:spChg>
        <pc:spChg chg="add mod">
          <ac:chgData name="Duyên Lương" userId="3a9e482f-ceb4-484a-8eab-f708ff3e9a36" providerId="ADAL" clId="{AAF1EB53-EBF9-45DC-B6D7-48B723C58B2A}" dt="2023-11-08T12:23:38.362" v="6032" actId="1076"/>
          <ac:spMkLst>
            <pc:docMk/>
            <pc:sldMk cId="3578766765" sldId="335"/>
            <ac:spMk id="8" creationId="{9E30B256-B62E-C02F-435B-5907DA28CE7A}"/>
          </ac:spMkLst>
        </pc:spChg>
      </pc:sldChg>
      <pc:sldChg chg="addSp modSp add mod">
        <pc:chgData name="Duyên Lương" userId="3a9e482f-ceb4-484a-8eab-f708ff3e9a36" providerId="ADAL" clId="{AAF1EB53-EBF9-45DC-B6D7-48B723C58B2A}" dt="2023-11-08T07:59:48.071" v="2081" actId="164"/>
        <pc:sldMkLst>
          <pc:docMk/>
          <pc:sldMk cId="2310006206" sldId="336"/>
        </pc:sldMkLst>
        <pc:spChg chg="mod">
          <ac:chgData name="Duyên Lương" userId="3a9e482f-ceb4-484a-8eab-f708ff3e9a36" providerId="ADAL" clId="{AAF1EB53-EBF9-45DC-B6D7-48B723C58B2A}" dt="2023-11-08T07:59:48.071" v="2081" actId="164"/>
          <ac:spMkLst>
            <pc:docMk/>
            <pc:sldMk cId="2310006206" sldId="336"/>
            <ac:spMk id="2" creationId="{4E846887-2C9F-8978-A57E-E4026728BE40}"/>
          </ac:spMkLst>
        </pc:spChg>
        <pc:spChg chg="mod">
          <ac:chgData name="Duyên Lương" userId="3a9e482f-ceb4-484a-8eab-f708ff3e9a36" providerId="ADAL" clId="{AAF1EB53-EBF9-45DC-B6D7-48B723C58B2A}" dt="2023-11-08T07:59:48.071" v="2081" actId="164"/>
          <ac:spMkLst>
            <pc:docMk/>
            <pc:sldMk cId="2310006206" sldId="336"/>
            <ac:spMk id="3" creationId="{C538F46E-0E8D-5489-1E7C-AA1F0D5ABC3F}"/>
          </ac:spMkLst>
        </pc:spChg>
        <pc:spChg chg="mod">
          <ac:chgData name="Duyên Lương" userId="3a9e482f-ceb4-484a-8eab-f708ff3e9a36" providerId="ADAL" clId="{AAF1EB53-EBF9-45DC-B6D7-48B723C58B2A}" dt="2023-11-08T07:58:56.311" v="2065" actId="1076"/>
          <ac:spMkLst>
            <pc:docMk/>
            <pc:sldMk cId="2310006206" sldId="336"/>
            <ac:spMk id="4" creationId="{0445790A-8B20-F4D6-9B13-E7D1F75CCC01}"/>
          </ac:spMkLst>
        </pc:spChg>
        <pc:spChg chg="mod">
          <ac:chgData name="Duyên Lương" userId="3a9e482f-ceb4-484a-8eab-f708ff3e9a36" providerId="ADAL" clId="{AAF1EB53-EBF9-45DC-B6D7-48B723C58B2A}" dt="2023-11-08T07:54:27.098" v="1534" actId="20577"/>
          <ac:spMkLst>
            <pc:docMk/>
            <pc:sldMk cId="2310006206" sldId="336"/>
            <ac:spMk id="6" creationId="{568C4E3F-0596-A8E5-A5EA-CACE507F817F}"/>
          </ac:spMkLst>
        </pc:spChg>
        <pc:spChg chg="add mod">
          <ac:chgData name="Duyên Lương" userId="3a9e482f-ceb4-484a-8eab-f708ff3e9a36" providerId="ADAL" clId="{AAF1EB53-EBF9-45DC-B6D7-48B723C58B2A}" dt="2023-11-08T07:58:52.860" v="2064" actId="1076"/>
          <ac:spMkLst>
            <pc:docMk/>
            <pc:sldMk cId="2310006206" sldId="336"/>
            <ac:spMk id="7" creationId="{E2DD0322-822E-065B-2254-05F53DE5DBD7}"/>
          </ac:spMkLst>
        </pc:spChg>
        <pc:grpChg chg="add mod">
          <ac:chgData name="Duyên Lương" userId="3a9e482f-ceb4-484a-8eab-f708ff3e9a36" providerId="ADAL" clId="{AAF1EB53-EBF9-45DC-B6D7-48B723C58B2A}" dt="2023-11-08T07:59:48.071" v="2081" actId="164"/>
          <ac:grpSpMkLst>
            <pc:docMk/>
            <pc:sldMk cId="2310006206" sldId="336"/>
            <ac:grpSpMk id="8" creationId="{61DD213C-4310-F1FD-6608-1A4E3D10E377}"/>
          </ac:grpSpMkLst>
        </pc:grpChg>
      </pc:sldChg>
      <pc:sldChg chg="addSp modSp add mod">
        <pc:chgData name="Duyên Lương" userId="3a9e482f-ceb4-484a-8eab-f708ff3e9a36" providerId="ADAL" clId="{AAF1EB53-EBF9-45DC-B6D7-48B723C58B2A}" dt="2023-11-08T12:22:50.347" v="6022" actId="14100"/>
        <pc:sldMkLst>
          <pc:docMk/>
          <pc:sldMk cId="663362997" sldId="337"/>
        </pc:sldMkLst>
        <pc:spChg chg="mod">
          <ac:chgData name="Duyên Lương" userId="3a9e482f-ceb4-484a-8eab-f708ff3e9a36" providerId="ADAL" clId="{AAF1EB53-EBF9-45DC-B6D7-48B723C58B2A}" dt="2023-11-08T12:22:23.652" v="6016" actId="1076"/>
          <ac:spMkLst>
            <pc:docMk/>
            <pc:sldMk cId="663362997" sldId="337"/>
            <ac:spMk id="2" creationId="{4E846887-2C9F-8978-A57E-E4026728BE40}"/>
          </ac:spMkLst>
        </pc:spChg>
        <pc:spChg chg="mod">
          <ac:chgData name="Duyên Lương" userId="3a9e482f-ceb4-484a-8eab-f708ff3e9a36" providerId="ADAL" clId="{AAF1EB53-EBF9-45DC-B6D7-48B723C58B2A}" dt="2023-11-08T12:22:20.841" v="6015" actId="1076"/>
          <ac:spMkLst>
            <pc:docMk/>
            <pc:sldMk cId="663362997" sldId="337"/>
            <ac:spMk id="3" creationId="{C538F46E-0E8D-5489-1E7C-AA1F0D5ABC3F}"/>
          </ac:spMkLst>
        </pc:spChg>
        <pc:spChg chg="mod">
          <ac:chgData name="Duyên Lương" userId="3a9e482f-ceb4-484a-8eab-f708ff3e9a36" providerId="ADAL" clId="{AAF1EB53-EBF9-45DC-B6D7-48B723C58B2A}" dt="2023-11-08T12:22:35.309" v="6019" actId="1076"/>
          <ac:spMkLst>
            <pc:docMk/>
            <pc:sldMk cId="663362997" sldId="337"/>
            <ac:spMk id="4" creationId="{0445790A-8B20-F4D6-9B13-E7D1F75CCC01}"/>
          </ac:spMkLst>
        </pc:spChg>
        <pc:spChg chg="add mod">
          <ac:chgData name="Duyên Lương" userId="3a9e482f-ceb4-484a-8eab-f708ff3e9a36" providerId="ADAL" clId="{AAF1EB53-EBF9-45DC-B6D7-48B723C58B2A}" dt="2023-11-08T12:22:50.347" v="6022" actId="14100"/>
          <ac:spMkLst>
            <pc:docMk/>
            <pc:sldMk cId="663362997" sldId="337"/>
            <ac:spMk id="7" creationId="{B0ADE523-2E16-6545-D52E-32A47164A2F0}"/>
          </ac:spMkLst>
        </pc:spChg>
      </pc:sldChg>
      <pc:sldChg chg="addSp delSp modSp add mod modAnim">
        <pc:chgData name="Duyên Lương" userId="3a9e482f-ceb4-484a-8eab-f708ff3e9a36" providerId="ADAL" clId="{AAF1EB53-EBF9-45DC-B6D7-48B723C58B2A}" dt="2023-11-08T08:25:00.181" v="2321"/>
        <pc:sldMkLst>
          <pc:docMk/>
          <pc:sldMk cId="451502247" sldId="338"/>
        </pc:sldMkLst>
        <pc:spChg chg="del">
          <ac:chgData name="Duyên Lương" userId="3a9e482f-ceb4-484a-8eab-f708ff3e9a36" providerId="ADAL" clId="{AAF1EB53-EBF9-45DC-B6D7-48B723C58B2A}" dt="2023-11-08T07:59:52.211" v="2083" actId="478"/>
          <ac:spMkLst>
            <pc:docMk/>
            <pc:sldMk cId="451502247" sldId="338"/>
            <ac:spMk id="2" creationId="{4E846887-2C9F-8978-A57E-E4026728BE40}"/>
          </ac:spMkLst>
        </pc:spChg>
        <pc:spChg chg="del">
          <ac:chgData name="Duyên Lương" userId="3a9e482f-ceb4-484a-8eab-f708ff3e9a36" providerId="ADAL" clId="{AAF1EB53-EBF9-45DC-B6D7-48B723C58B2A}" dt="2023-11-08T07:59:50.906" v="2082" actId="478"/>
          <ac:spMkLst>
            <pc:docMk/>
            <pc:sldMk cId="451502247" sldId="338"/>
            <ac:spMk id="3" creationId="{C538F46E-0E8D-5489-1E7C-AA1F0D5ABC3F}"/>
          </ac:spMkLst>
        </pc:spChg>
        <pc:spChg chg="del">
          <ac:chgData name="Duyên Lương" userId="3a9e482f-ceb4-484a-8eab-f708ff3e9a36" providerId="ADAL" clId="{AAF1EB53-EBF9-45DC-B6D7-48B723C58B2A}" dt="2023-11-08T07:59:35.250" v="2079" actId="478"/>
          <ac:spMkLst>
            <pc:docMk/>
            <pc:sldMk cId="451502247" sldId="338"/>
            <ac:spMk id="4" creationId="{0445790A-8B20-F4D6-9B13-E7D1F75CCC01}"/>
          </ac:spMkLst>
        </pc:spChg>
        <pc:spChg chg="mod">
          <ac:chgData name="Duyên Lương" userId="3a9e482f-ceb4-484a-8eab-f708ff3e9a36" providerId="ADAL" clId="{AAF1EB53-EBF9-45DC-B6D7-48B723C58B2A}" dt="2023-11-08T07:59:26.113" v="2076" actId="20577"/>
          <ac:spMkLst>
            <pc:docMk/>
            <pc:sldMk cId="451502247" sldId="338"/>
            <ac:spMk id="6" creationId="{568C4E3F-0596-A8E5-A5EA-CACE507F817F}"/>
          </ac:spMkLst>
        </pc:spChg>
        <pc:spChg chg="add del mod">
          <ac:chgData name="Duyên Lương" userId="3a9e482f-ceb4-484a-8eab-f708ff3e9a36" providerId="ADAL" clId="{AAF1EB53-EBF9-45DC-B6D7-48B723C58B2A}" dt="2023-11-08T07:59:33.078" v="2078" actId="478"/>
          <ac:spMkLst>
            <pc:docMk/>
            <pc:sldMk cId="451502247" sldId="338"/>
            <ac:spMk id="7" creationId="{8E9D8DB6-99B8-565C-7E93-DE59E36DBC79}"/>
          </ac:spMkLst>
        </pc:spChg>
        <pc:spChg chg="add mod">
          <ac:chgData name="Duyên Lương" userId="3a9e482f-ceb4-484a-8eab-f708ff3e9a36" providerId="ADAL" clId="{AAF1EB53-EBF9-45DC-B6D7-48B723C58B2A}" dt="2023-11-08T07:59:54.928" v="2085" actId="1076"/>
          <ac:spMkLst>
            <pc:docMk/>
            <pc:sldMk cId="451502247" sldId="338"/>
            <ac:spMk id="8" creationId="{0DA65319-39E9-C2B1-796B-9B8FD862B5DB}"/>
          </ac:spMkLst>
        </pc:spChg>
        <pc:spChg chg="mod">
          <ac:chgData name="Duyên Lương" userId="3a9e482f-ceb4-484a-8eab-f708ff3e9a36" providerId="ADAL" clId="{AAF1EB53-EBF9-45DC-B6D7-48B723C58B2A}" dt="2023-11-08T07:59:52.608" v="2084"/>
          <ac:spMkLst>
            <pc:docMk/>
            <pc:sldMk cId="451502247" sldId="338"/>
            <ac:spMk id="10" creationId="{8E300393-CE2D-FC01-9063-E44FFFB75237}"/>
          </ac:spMkLst>
        </pc:spChg>
        <pc:spChg chg="mod">
          <ac:chgData name="Duyên Lương" userId="3a9e482f-ceb4-484a-8eab-f708ff3e9a36" providerId="ADAL" clId="{AAF1EB53-EBF9-45DC-B6D7-48B723C58B2A}" dt="2023-11-08T07:59:52.608" v="2084"/>
          <ac:spMkLst>
            <pc:docMk/>
            <pc:sldMk cId="451502247" sldId="338"/>
            <ac:spMk id="11" creationId="{1D45917B-934E-BB52-D3A6-390AE8E1ABF1}"/>
          </ac:spMkLst>
        </pc:spChg>
        <pc:spChg chg="add mod">
          <ac:chgData name="Duyên Lương" userId="3a9e482f-ceb4-484a-8eab-f708ff3e9a36" providerId="ADAL" clId="{AAF1EB53-EBF9-45DC-B6D7-48B723C58B2A}" dt="2023-11-08T08:00:56.406" v="2103" actId="122"/>
          <ac:spMkLst>
            <pc:docMk/>
            <pc:sldMk cId="451502247" sldId="338"/>
            <ac:spMk id="12" creationId="{26E87F08-69EC-A520-E0A7-DD544EDEEE90}"/>
          </ac:spMkLst>
        </pc:spChg>
        <pc:spChg chg="add mod">
          <ac:chgData name="Duyên Lương" userId="3a9e482f-ceb4-484a-8eab-f708ff3e9a36" providerId="ADAL" clId="{AAF1EB53-EBF9-45DC-B6D7-48B723C58B2A}" dt="2023-11-08T08:01:11.265" v="2107" actId="1076"/>
          <ac:spMkLst>
            <pc:docMk/>
            <pc:sldMk cId="451502247" sldId="338"/>
            <ac:spMk id="13" creationId="{6E8BB2A3-6B51-8AC8-31B2-D6D1EF688377}"/>
          </ac:spMkLst>
        </pc:spChg>
        <pc:spChg chg="add mod">
          <ac:chgData name="Duyên Lương" userId="3a9e482f-ceb4-484a-8eab-f708ff3e9a36" providerId="ADAL" clId="{AAF1EB53-EBF9-45DC-B6D7-48B723C58B2A}" dt="2023-11-08T08:01:07.261" v="2106" actId="1076"/>
          <ac:spMkLst>
            <pc:docMk/>
            <pc:sldMk cId="451502247" sldId="338"/>
            <ac:spMk id="14" creationId="{67A8CF07-51F4-E326-1DC1-2647DF243089}"/>
          </ac:spMkLst>
        </pc:spChg>
        <pc:spChg chg="add mod">
          <ac:chgData name="Duyên Lương" userId="3a9e482f-ceb4-484a-8eab-f708ff3e9a36" providerId="ADAL" clId="{AAF1EB53-EBF9-45DC-B6D7-48B723C58B2A}" dt="2023-11-08T08:01:16.222" v="2108" actId="1076"/>
          <ac:spMkLst>
            <pc:docMk/>
            <pc:sldMk cId="451502247" sldId="338"/>
            <ac:spMk id="15" creationId="{922ACB0C-97E6-F95E-FB26-783F35704D72}"/>
          </ac:spMkLst>
        </pc:spChg>
        <pc:spChg chg="add mod">
          <ac:chgData name="Duyên Lương" userId="3a9e482f-ceb4-484a-8eab-f708ff3e9a36" providerId="ADAL" clId="{AAF1EB53-EBF9-45DC-B6D7-48B723C58B2A}" dt="2023-11-08T08:01:21.114" v="2109" actId="1076"/>
          <ac:spMkLst>
            <pc:docMk/>
            <pc:sldMk cId="451502247" sldId="338"/>
            <ac:spMk id="16" creationId="{FE082BCE-D40E-D918-710A-EE34B9D236F2}"/>
          </ac:spMkLst>
        </pc:spChg>
        <pc:spChg chg="add mod">
          <ac:chgData name="Duyên Lương" userId="3a9e482f-ceb4-484a-8eab-f708ff3e9a36" providerId="ADAL" clId="{AAF1EB53-EBF9-45DC-B6D7-48B723C58B2A}" dt="2023-11-08T08:03:36.034" v="2169" actId="20577"/>
          <ac:spMkLst>
            <pc:docMk/>
            <pc:sldMk cId="451502247" sldId="338"/>
            <ac:spMk id="18" creationId="{2D02BBDD-6A0B-2A67-D334-7741E1A629AF}"/>
          </ac:spMkLst>
        </pc:spChg>
        <pc:grpChg chg="add mod">
          <ac:chgData name="Duyên Lương" userId="3a9e482f-ceb4-484a-8eab-f708ff3e9a36" providerId="ADAL" clId="{AAF1EB53-EBF9-45DC-B6D7-48B723C58B2A}" dt="2023-11-08T07:59:54.928" v="2085" actId="1076"/>
          <ac:grpSpMkLst>
            <pc:docMk/>
            <pc:sldMk cId="451502247" sldId="338"/>
            <ac:grpSpMk id="9" creationId="{751F342C-287A-367F-6522-D3568FCDED77}"/>
          </ac:grpSpMkLst>
        </pc:grpChg>
        <pc:picChg chg="add mod">
          <ac:chgData name="Duyên Lương" userId="3a9e482f-ceb4-484a-8eab-f708ff3e9a36" providerId="ADAL" clId="{AAF1EB53-EBF9-45DC-B6D7-48B723C58B2A}" dt="2023-11-08T08:25:00.181" v="2321"/>
          <ac:picMkLst>
            <pc:docMk/>
            <pc:sldMk cId="451502247" sldId="338"/>
            <ac:picMk id="19" creationId="{7701C050-9483-C49C-16A9-AE0D94E92C5C}"/>
          </ac:picMkLst>
        </pc:picChg>
        <pc:picChg chg="add mod">
          <ac:chgData name="Duyên Lương" userId="3a9e482f-ceb4-484a-8eab-f708ff3e9a36" providerId="ADAL" clId="{AAF1EB53-EBF9-45DC-B6D7-48B723C58B2A}" dt="2023-11-08T08:16:20.656" v="2275" actId="1076"/>
          <ac:picMkLst>
            <pc:docMk/>
            <pc:sldMk cId="451502247" sldId="338"/>
            <ac:picMk id="1026" creationId="{0A84B418-99BE-D082-0F65-B6339FE880F1}"/>
          </ac:picMkLst>
        </pc:picChg>
      </pc:sldChg>
      <pc:sldChg chg="addSp modSp add mod modAnim">
        <pc:chgData name="Duyên Lương" userId="3a9e482f-ceb4-484a-8eab-f708ff3e9a36" providerId="ADAL" clId="{AAF1EB53-EBF9-45DC-B6D7-48B723C58B2A}" dt="2023-11-08T08:25:05.563" v="2323" actId="1076"/>
        <pc:sldMkLst>
          <pc:docMk/>
          <pc:sldMk cId="3290946403" sldId="339"/>
        </pc:sldMkLst>
        <pc:spChg chg="add mod">
          <ac:chgData name="Duyên Lương" userId="3a9e482f-ceb4-484a-8eab-f708ff3e9a36" providerId="ADAL" clId="{AAF1EB53-EBF9-45DC-B6D7-48B723C58B2A}" dt="2023-11-08T08:03:40.230" v="2173" actId="20577"/>
          <ac:spMkLst>
            <pc:docMk/>
            <pc:sldMk cId="3290946403" sldId="339"/>
            <ac:spMk id="3" creationId="{22AF5C37-450A-2B27-1B91-0A9145594ABF}"/>
          </ac:spMkLst>
        </pc:spChg>
        <pc:picChg chg="add mod">
          <ac:chgData name="Duyên Lương" userId="3a9e482f-ceb4-484a-8eab-f708ff3e9a36" providerId="ADAL" clId="{AAF1EB53-EBF9-45DC-B6D7-48B723C58B2A}" dt="2023-11-08T08:25:03.253" v="2322"/>
          <ac:picMkLst>
            <pc:docMk/>
            <pc:sldMk cId="3290946403" sldId="339"/>
            <ac:picMk id="4" creationId="{84BB12CC-C012-C8F0-9C25-6F68C2C5DA92}"/>
          </ac:picMkLst>
        </pc:picChg>
        <pc:picChg chg="add mod">
          <ac:chgData name="Duyên Lương" userId="3a9e482f-ceb4-484a-8eab-f708ff3e9a36" providerId="ADAL" clId="{AAF1EB53-EBF9-45DC-B6D7-48B723C58B2A}" dt="2023-11-08T08:25:05.563" v="2323" actId="1076"/>
          <ac:picMkLst>
            <pc:docMk/>
            <pc:sldMk cId="3290946403" sldId="339"/>
            <ac:picMk id="2050" creationId="{95C1C629-94FB-A353-47A6-366723A4BF6F}"/>
          </ac:picMkLst>
        </pc:picChg>
      </pc:sldChg>
      <pc:sldChg chg="addSp modSp add mod modAnim">
        <pc:chgData name="Duyên Lương" userId="3a9e482f-ceb4-484a-8eab-f708ff3e9a36" providerId="ADAL" clId="{AAF1EB53-EBF9-45DC-B6D7-48B723C58B2A}" dt="2023-11-08T08:25:09.536" v="2325" actId="1076"/>
        <pc:sldMkLst>
          <pc:docMk/>
          <pc:sldMk cId="639444218" sldId="340"/>
        </pc:sldMkLst>
        <pc:spChg chg="add mod">
          <ac:chgData name="Duyên Lương" userId="3a9e482f-ceb4-484a-8eab-f708ff3e9a36" providerId="ADAL" clId="{AAF1EB53-EBF9-45DC-B6D7-48B723C58B2A}" dt="2023-11-08T08:03:17.808" v="2159" actId="20577"/>
          <ac:spMkLst>
            <pc:docMk/>
            <pc:sldMk cId="639444218" sldId="340"/>
            <ac:spMk id="3" creationId="{4D3651C0-077A-68E3-AA53-6B0629886B30}"/>
          </ac:spMkLst>
        </pc:spChg>
        <pc:picChg chg="add mod">
          <ac:chgData name="Duyên Lương" userId="3a9e482f-ceb4-484a-8eab-f708ff3e9a36" providerId="ADAL" clId="{AAF1EB53-EBF9-45DC-B6D7-48B723C58B2A}" dt="2023-11-08T08:25:06.809" v="2324"/>
          <ac:picMkLst>
            <pc:docMk/>
            <pc:sldMk cId="639444218" sldId="340"/>
            <ac:picMk id="4" creationId="{1B2DB129-456D-7BFB-788A-7D15D29C8566}"/>
          </ac:picMkLst>
        </pc:picChg>
        <pc:picChg chg="add mod">
          <ac:chgData name="Duyên Lương" userId="3a9e482f-ceb4-484a-8eab-f708ff3e9a36" providerId="ADAL" clId="{AAF1EB53-EBF9-45DC-B6D7-48B723C58B2A}" dt="2023-11-08T08:25:09.536" v="2325" actId="1076"/>
          <ac:picMkLst>
            <pc:docMk/>
            <pc:sldMk cId="639444218" sldId="340"/>
            <ac:picMk id="3074" creationId="{B072FD6C-BDE9-8629-37EE-240624A45FDA}"/>
          </ac:picMkLst>
        </pc:picChg>
      </pc:sldChg>
      <pc:sldChg chg="addSp modSp add mod modAnim">
        <pc:chgData name="Duyên Lương" userId="3a9e482f-ceb4-484a-8eab-f708ff3e9a36" providerId="ADAL" clId="{AAF1EB53-EBF9-45DC-B6D7-48B723C58B2A}" dt="2023-11-08T08:25:14.079" v="2327" actId="1076"/>
        <pc:sldMkLst>
          <pc:docMk/>
          <pc:sldMk cId="1449110230" sldId="341"/>
        </pc:sldMkLst>
        <pc:spChg chg="add mod">
          <ac:chgData name="Duyên Lương" userId="3a9e482f-ceb4-484a-8eab-f708ff3e9a36" providerId="ADAL" clId="{AAF1EB53-EBF9-45DC-B6D7-48B723C58B2A}" dt="2023-11-08T08:02:58.265" v="2148" actId="20577"/>
          <ac:spMkLst>
            <pc:docMk/>
            <pc:sldMk cId="1449110230" sldId="341"/>
            <ac:spMk id="3" creationId="{121CE06C-E376-8871-D5A6-0B009BA984C8}"/>
          </ac:spMkLst>
        </pc:spChg>
        <pc:picChg chg="add mod">
          <ac:chgData name="Duyên Lương" userId="3a9e482f-ceb4-484a-8eab-f708ff3e9a36" providerId="ADAL" clId="{AAF1EB53-EBF9-45DC-B6D7-48B723C58B2A}" dt="2023-11-08T08:25:11.856" v="2326"/>
          <ac:picMkLst>
            <pc:docMk/>
            <pc:sldMk cId="1449110230" sldId="341"/>
            <ac:picMk id="4" creationId="{060CDEBB-D886-9F9F-11DD-4FB0E928AA4B}"/>
          </ac:picMkLst>
        </pc:picChg>
        <pc:picChg chg="add mod">
          <ac:chgData name="Duyên Lương" userId="3a9e482f-ceb4-484a-8eab-f708ff3e9a36" providerId="ADAL" clId="{AAF1EB53-EBF9-45DC-B6D7-48B723C58B2A}" dt="2023-11-08T08:25:14.079" v="2327" actId="1076"/>
          <ac:picMkLst>
            <pc:docMk/>
            <pc:sldMk cId="1449110230" sldId="341"/>
            <ac:picMk id="4098" creationId="{4FEACA5F-B274-E363-C3A4-FBBB53427328}"/>
          </ac:picMkLst>
        </pc:picChg>
      </pc:sldChg>
      <pc:sldChg chg="addSp modSp add mod ord modAnim">
        <pc:chgData name="Duyên Lương" userId="3a9e482f-ceb4-484a-8eab-f708ff3e9a36" providerId="ADAL" clId="{AAF1EB53-EBF9-45DC-B6D7-48B723C58B2A}" dt="2023-11-08T08:28:22.576" v="2350"/>
        <pc:sldMkLst>
          <pc:docMk/>
          <pc:sldMk cId="2361231480" sldId="342"/>
        </pc:sldMkLst>
        <pc:spChg chg="add mod">
          <ac:chgData name="Duyên Lương" userId="3a9e482f-ceb4-484a-8eab-f708ff3e9a36" providerId="ADAL" clId="{AAF1EB53-EBF9-45DC-B6D7-48B723C58B2A}" dt="2023-11-08T08:03:08.091" v="2150" actId="1076"/>
          <ac:spMkLst>
            <pc:docMk/>
            <pc:sldMk cId="2361231480" sldId="342"/>
            <ac:spMk id="3" creationId="{80745A32-D9BF-62DB-424E-3C462B3963E9}"/>
          </ac:spMkLst>
        </pc:spChg>
        <pc:picChg chg="add mod">
          <ac:chgData name="Duyên Lương" userId="3a9e482f-ceb4-484a-8eab-f708ff3e9a36" providerId="ADAL" clId="{AAF1EB53-EBF9-45DC-B6D7-48B723C58B2A}" dt="2023-11-08T08:25:16.314" v="2328"/>
          <ac:picMkLst>
            <pc:docMk/>
            <pc:sldMk cId="2361231480" sldId="342"/>
            <ac:picMk id="4" creationId="{244AB27A-2C38-C517-245E-A894969968D6}"/>
          </ac:picMkLst>
        </pc:picChg>
        <pc:picChg chg="add mod">
          <ac:chgData name="Duyên Lương" userId="3a9e482f-ceb4-484a-8eab-f708ff3e9a36" providerId="ADAL" clId="{AAF1EB53-EBF9-45DC-B6D7-48B723C58B2A}" dt="2023-11-08T08:25:18.694" v="2329" actId="1076"/>
          <ac:picMkLst>
            <pc:docMk/>
            <pc:sldMk cId="2361231480" sldId="342"/>
            <ac:picMk id="5122" creationId="{DD855DF6-CABD-E793-7F0D-5B7F345AB2CB}"/>
          </ac:picMkLst>
        </pc:picChg>
      </pc:sldChg>
      <pc:sldChg chg="modSp mod">
        <pc:chgData name="Duyên Lương" userId="3a9e482f-ceb4-484a-8eab-f708ff3e9a36" providerId="ADAL" clId="{AAF1EB53-EBF9-45DC-B6D7-48B723C58B2A}" dt="2023-11-08T08:14:15.853" v="2270" actId="207"/>
        <pc:sldMkLst>
          <pc:docMk/>
          <pc:sldMk cId="2352762686" sldId="343"/>
        </pc:sldMkLst>
        <pc:spChg chg="mod">
          <ac:chgData name="Duyên Lương" userId="3a9e482f-ceb4-484a-8eab-f708ff3e9a36" providerId="ADAL" clId="{AAF1EB53-EBF9-45DC-B6D7-48B723C58B2A}" dt="2023-11-08T08:14:15.853" v="2270" actId="207"/>
          <ac:spMkLst>
            <pc:docMk/>
            <pc:sldMk cId="2352762686" sldId="343"/>
            <ac:spMk id="7" creationId="{E2DD0322-822E-065B-2254-05F53DE5DBD7}"/>
          </ac:spMkLst>
        </pc:spChg>
      </pc:sldChg>
      <pc:sldChg chg="addSp delSp modSp add mod">
        <pc:chgData name="Duyên Lương" userId="3a9e482f-ceb4-484a-8eab-f708ff3e9a36" providerId="ADAL" clId="{AAF1EB53-EBF9-45DC-B6D7-48B723C58B2A}" dt="2023-11-08T08:29:03.663" v="2356" actId="207"/>
        <pc:sldMkLst>
          <pc:docMk/>
          <pc:sldMk cId="4118718704" sldId="345"/>
        </pc:sldMkLst>
        <pc:spChg chg="add del mod ord">
          <ac:chgData name="Duyên Lương" userId="3a9e482f-ceb4-484a-8eab-f708ff3e9a36" providerId="ADAL" clId="{AAF1EB53-EBF9-45DC-B6D7-48B723C58B2A}" dt="2023-11-08T08:24:19.639" v="2310" actId="478"/>
          <ac:spMkLst>
            <pc:docMk/>
            <pc:sldMk cId="4118718704" sldId="345"/>
            <ac:spMk id="2" creationId="{A74F8C5A-9DB9-2395-9B77-4F1EB81F7DA1}"/>
          </ac:spMkLst>
        </pc:spChg>
        <pc:spChg chg="mod">
          <ac:chgData name="Duyên Lương" userId="3a9e482f-ceb4-484a-8eab-f708ff3e9a36" providerId="ADAL" clId="{AAF1EB53-EBF9-45DC-B6D7-48B723C58B2A}" dt="2023-11-08T08:25:41.784" v="2331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Duyên Lương" userId="3a9e482f-ceb4-484a-8eab-f708ff3e9a36" providerId="ADAL" clId="{AAF1EB53-EBF9-45DC-B6D7-48B723C58B2A}" dt="2023-11-08T08:25:50.974" v="2332"/>
          <ac:spMkLst>
            <pc:docMk/>
            <pc:sldMk cId="4118718704" sldId="345"/>
            <ac:spMk id="23" creationId="{D79639CB-7225-6A3E-0DAB-FB004216EC1B}"/>
          </ac:spMkLst>
        </pc:spChg>
        <pc:spChg chg="mod">
          <ac:chgData name="Duyên Lương" userId="3a9e482f-ceb4-484a-8eab-f708ff3e9a36" providerId="ADAL" clId="{AAF1EB53-EBF9-45DC-B6D7-48B723C58B2A}" dt="2023-11-08T08:26:04.326" v="2334"/>
          <ac:spMkLst>
            <pc:docMk/>
            <pc:sldMk cId="4118718704" sldId="345"/>
            <ac:spMk id="24" creationId="{CF8F91C2-DF2A-4CD5-3F54-11AE81622983}"/>
          </ac:spMkLst>
        </pc:spChg>
        <pc:spChg chg="mod">
          <ac:chgData name="Duyên Lương" userId="3a9e482f-ceb4-484a-8eab-f708ff3e9a36" providerId="ADAL" clId="{AAF1EB53-EBF9-45DC-B6D7-48B723C58B2A}" dt="2023-11-08T08:28:32.048" v="2351"/>
          <ac:spMkLst>
            <pc:docMk/>
            <pc:sldMk cId="4118718704" sldId="345"/>
            <ac:spMk id="25" creationId="{71711195-0575-71E5-302C-06A46002420D}"/>
          </ac:spMkLst>
        </pc:spChg>
        <pc:spChg chg="mod">
          <ac:chgData name="Duyên Lương" userId="3a9e482f-ceb4-484a-8eab-f708ff3e9a36" providerId="ADAL" clId="{AAF1EB53-EBF9-45DC-B6D7-48B723C58B2A}" dt="2023-11-08T08:25:57.491" v="2333"/>
          <ac:spMkLst>
            <pc:docMk/>
            <pc:sldMk cId="4118718704" sldId="345"/>
            <ac:spMk id="26" creationId="{CB3C33CE-8439-60A5-C518-0703A674BD86}"/>
          </ac:spMkLst>
        </pc:spChg>
        <pc:spChg chg="mod">
          <ac:chgData name="Duyên Lương" userId="3a9e482f-ceb4-484a-8eab-f708ff3e9a36" providerId="ADAL" clId="{AAF1EB53-EBF9-45DC-B6D7-48B723C58B2A}" dt="2023-11-08T08:26:11.511" v="2335"/>
          <ac:spMkLst>
            <pc:docMk/>
            <pc:sldMk cId="4118718704" sldId="345"/>
            <ac:spMk id="27" creationId="{07916397-9C2B-DAF9-BBFE-CCCBD47F9D1F}"/>
          </ac:spMkLst>
        </pc:spChg>
        <pc:spChg chg="mod">
          <ac:chgData name="Duyên Lương" userId="3a9e482f-ceb4-484a-8eab-f708ff3e9a36" providerId="ADAL" clId="{AAF1EB53-EBF9-45DC-B6D7-48B723C58B2A}" dt="2023-11-08T08:29:03.663" v="2356" actId="207"/>
          <ac:spMkLst>
            <pc:docMk/>
            <pc:sldMk cId="4118718704" sldId="345"/>
            <ac:spMk id="28" creationId="{33FDC0A8-6B2B-33AB-B272-7FB8FE5E413B}"/>
          </ac:spMkLst>
        </pc:spChg>
        <pc:picChg chg="mod">
          <ac:chgData name="Duyên Lương" userId="3a9e482f-ceb4-484a-8eab-f708ff3e9a36" providerId="ADAL" clId="{AAF1EB53-EBF9-45DC-B6D7-48B723C58B2A}" dt="2023-11-08T08:28:44.460" v="2352"/>
          <ac:picMkLst>
            <pc:docMk/>
            <pc:sldMk cId="4118718704" sldId="345"/>
            <ac:picMk id="30" creationId="{F5B1A984-6AFA-A2F9-75D8-6F284D9541B9}"/>
          </ac:picMkLst>
        </pc:picChg>
      </pc:sldChg>
      <pc:sldChg chg="addSp modSp add mod">
        <pc:chgData name="Duyên Lương" userId="3a9e482f-ceb4-484a-8eab-f708ff3e9a36" providerId="ADAL" clId="{AAF1EB53-EBF9-45DC-B6D7-48B723C58B2A}" dt="2023-11-08T11:49:48.812" v="4815" actId="1076"/>
        <pc:sldMkLst>
          <pc:docMk/>
          <pc:sldMk cId="4241864242" sldId="347"/>
        </pc:sldMkLst>
        <pc:spChg chg="add mod ord">
          <ac:chgData name="Duyên Lương" userId="3a9e482f-ceb4-484a-8eab-f708ff3e9a36" providerId="ADAL" clId="{AAF1EB53-EBF9-45DC-B6D7-48B723C58B2A}" dt="2023-11-08T08:23:29.566" v="2299" actId="207"/>
          <ac:spMkLst>
            <pc:docMk/>
            <pc:sldMk cId="4241864242" sldId="347"/>
            <ac:spMk id="2" creationId="{BA4FB661-1E9A-2C72-942D-8EFA9E35A17C}"/>
          </ac:spMkLst>
        </pc:spChg>
        <pc:spChg chg="mod">
          <ac:chgData name="Duyên Lương" userId="3a9e482f-ceb4-484a-8eab-f708ff3e9a36" providerId="ADAL" clId="{AAF1EB53-EBF9-45DC-B6D7-48B723C58B2A}" dt="2023-11-08T08:23:51.024" v="2301" actId="1076"/>
          <ac:spMkLst>
            <pc:docMk/>
            <pc:sldMk cId="4241864242" sldId="347"/>
            <ac:spMk id="8" creationId="{680AAB4E-60A6-0D01-76BE-85A2AAAA10E6}"/>
          </ac:spMkLst>
        </pc:spChg>
        <pc:spChg chg="mod">
          <ac:chgData name="Duyên Lương" userId="3a9e482f-ceb4-484a-8eab-f708ff3e9a36" providerId="ADAL" clId="{AAF1EB53-EBF9-45DC-B6D7-48B723C58B2A}" dt="2023-11-08T08:23:51.024" v="2301" actId="1076"/>
          <ac:spMkLst>
            <pc:docMk/>
            <pc:sldMk cId="4241864242" sldId="347"/>
            <ac:spMk id="9" creationId="{FA5747C9-1CA3-DBBB-8CE9-92EF81A8507E}"/>
          </ac:spMkLst>
        </pc:spChg>
        <pc:spChg chg="mod">
          <ac:chgData name="Duyên Lương" userId="3a9e482f-ceb4-484a-8eab-f708ff3e9a36" providerId="ADAL" clId="{AAF1EB53-EBF9-45DC-B6D7-48B723C58B2A}" dt="2023-11-08T11:49:43.384" v="4813" actId="207"/>
          <ac:spMkLst>
            <pc:docMk/>
            <pc:sldMk cId="4241864242" sldId="347"/>
            <ac:spMk id="10" creationId="{4BF1753B-8E0B-E7A4-50B6-9384E8BD28D7}"/>
          </ac:spMkLst>
        </pc:spChg>
        <pc:spChg chg="mod">
          <ac:chgData name="Duyên Lương" userId="3a9e482f-ceb4-484a-8eab-f708ff3e9a36" providerId="ADAL" clId="{AAF1EB53-EBF9-45DC-B6D7-48B723C58B2A}" dt="2023-11-08T11:49:45.699" v="4814" actId="207"/>
          <ac:spMkLst>
            <pc:docMk/>
            <pc:sldMk cId="4241864242" sldId="347"/>
            <ac:spMk id="11" creationId="{402EC698-6DE3-727F-F2AC-199EC7AEBBA2}"/>
          </ac:spMkLst>
        </pc:spChg>
        <pc:picChg chg="mod">
          <ac:chgData name="Duyên Lương" userId="3a9e482f-ceb4-484a-8eab-f708ff3e9a36" providerId="ADAL" clId="{AAF1EB53-EBF9-45DC-B6D7-48B723C58B2A}" dt="2023-11-08T11:49:48.812" v="4815" actId="1076"/>
          <ac:picMkLst>
            <pc:docMk/>
            <pc:sldMk cId="4241864242" sldId="347"/>
            <ac:picMk id="14" creationId="{A7697604-ACFB-DCDC-850E-DB4B37B380AF}"/>
          </ac:picMkLst>
        </pc:picChg>
        <pc:picChg chg="mod">
          <ac:chgData name="Duyên Lương" userId="3a9e482f-ceb4-484a-8eab-f708ff3e9a36" providerId="ADAL" clId="{AAF1EB53-EBF9-45DC-B6D7-48B723C58B2A}" dt="2023-11-08T08:23:42.992" v="2300" actId="207"/>
          <ac:picMkLst>
            <pc:docMk/>
            <pc:sldMk cId="4241864242" sldId="347"/>
            <ac:picMk id="18" creationId="{EA131D87-5AF1-4B37-EF60-053984CC99D6}"/>
          </ac:picMkLst>
        </pc:picChg>
      </pc:sldChg>
      <pc:sldChg chg="addSp delSp modSp add mod modTransition modAnim">
        <pc:chgData name="Duyên Lương" userId="3a9e482f-ceb4-484a-8eab-f708ff3e9a36" providerId="ADAL" clId="{AAF1EB53-EBF9-45DC-B6D7-48B723C58B2A}" dt="2023-11-08T08:28:16.732" v="2348"/>
        <pc:sldMkLst>
          <pc:docMk/>
          <pc:sldMk cId="2072499782" sldId="348"/>
        </pc:sldMkLst>
        <pc:spChg chg="del">
          <ac:chgData name="Duyên Lương" userId="3a9e482f-ceb4-484a-8eab-f708ff3e9a36" providerId="ADAL" clId="{AAF1EB53-EBF9-45DC-B6D7-48B723C58B2A}" dt="2023-11-08T08:26:32.322" v="2340" actId="478"/>
          <ac:spMkLst>
            <pc:docMk/>
            <pc:sldMk cId="2072499782" sldId="348"/>
            <ac:spMk id="2" creationId="{4E846887-2C9F-8978-A57E-E4026728BE40}"/>
          </ac:spMkLst>
        </pc:spChg>
        <pc:spChg chg="del">
          <ac:chgData name="Duyên Lương" userId="3a9e482f-ceb4-484a-8eab-f708ff3e9a36" providerId="ADAL" clId="{AAF1EB53-EBF9-45DC-B6D7-48B723C58B2A}" dt="2023-11-08T08:26:30.787" v="2338" actId="478"/>
          <ac:spMkLst>
            <pc:docMk/>
            <pc:sldMk cId="2072499782" sldId="348"/>
            <ac:spMk id="3" creationId="{C538F46E-0E8D-5489-1E7C-AA1F0D5ABC3F}"/>
          </ac:spMkLst>
        </pc:spChg>
        <pc:spChg chg="del">
          <ac:chgData name="Duyên Lương" userId="3a9e482f-ceb4-484a-8eab-f708ff3e9a36" providerId="ADAL" clId="{AAF1EB53-EBF9-45DC-B6D7-48B723C58B2A}" dt="2023-11-08T08:26:29.740" v="2337" actId="478"/>
          <ac:spMkLst>
            <pc:docMk/>
            <pc:sldMk cId="2072499782" sldId="348"/>
            <ac:spMk id="4" creationId="{0445790A-8B20-F4D6-9B13-E7D1F75CCC01}"/>
          </ac:spMkLst>
        </pc:spChg>
        <pc:spChg chg="del">
          <ac:chgData name="Duyên Lương" userId="3a9e482f-ceb4-484a-8eab-f708ff3e9a36" providerId="ADAL" clId="{AAF1EB53-EBF9-45DC-B6D7-48B723C58B2A}" dt="2023-11-08T08:26:31.816" v="2339" actId="478"/>
          <ac:spMkLst>
            <pc:docMk/>
            <pc:sldMk cId="2072499782" sldId="348"/>
            <ac:spMk id="6" creationId="{568C4E3F-0596-A8E5-A5EA-CACE507F817F}"/>
          </ac:spMkLst>
        </pc:spChg>
        <pc:picChg chg="add mod">
          <ac:chgData name="Duyên Lương" userId="3a9e482f-ceb4-484a-8eab-f708ff3e9a36" providerId="ADAL" clId="{AAF1EB53-EBF9-45DC-B6D7-48B723C58B2A}" dt="2023-11-08T08:27:55.752" v="2345"/>
          <ac:picMkLst>
            <pc:docMk/>
            <pc:sldMk cId="2072499782" sldId="348"/>
            <ac:picMk id="7" creationId="{936F8DEA-84A1-4F65-7FD5-84D744F7CC81}"/>
          </ac:picMkLst>
        </pc:picChg>
        <pc:picChg chg="add mod">
          <ac:chgData name="Duyên Lương" userId="3a9e482f-ceb4-484a-8eab-f708ff3e9a36" providerId="ADAL" clId="{AAF1EB53-EBF9-45DC-B6D7-48B723C58B2A}" dt="2023-11-08T08:27:48.371" v="2344" actId="1076"/>
          <ac:picMkLst>
            <pc:docMk/>
            <pc:sldMk cId="2072499782" sldId="348"/>
            <ac:picMk id="6146" creationId="{CE3982E4-0876-4F3B-CE48-7FC23609560B}"/>
          </ac:picMkLst>
        </pc:picChg>
      </pc:sldChg>
      <pc:sldChg chg="addSp modSp mod modAnim">
        <pc:chgData name="Duyên Lương" userId="3a9e482f-ceb4-484a-8eab-f708ff3e9a36" providerId="ADAL" clId="{AAF1EB53-EBF9-45DC-B6D7-48B723C58B2A}" dt="2023-11-08T11:40:41.386" v="4570"/>
        <pc:sldMkLst>
          <pc:docMk/>
          <pc:sldMk cId="2852467033" sldId="349"/>
        </pc:sldMkLst>
        <pc:spChg chg="mod">
          <ac:chgData name="Duyên Lương" userId="3a9e482f-ceb4-484a-8eab-f708ff3e9a36" providerId="ADAL" clId="{AAF1EB53-EBF9-45DC-B6D7-48B723C58B2A}" dt="2023-11-08T11:17:42.934" v="4376" actId="20577"/>
          <ac:spMkLst>
            <pc:docMk/>
            <pc:sldMk cId="2852467033" sldId="349"/>
            <ac:spMk id="9" creationId="{2CC5CC42-F69C-95BB-8701-BA3561DABB3B}"/>
          </ac:spMkLst>
        </pc:spChg>
        <pc:spChg chg="mod ord">
          <ac:chgData name="Duyên Lương" userId="3a9e482f-ceb4-484a-8eab-f708ff3e9a36" providerId="ADAL" clId="{AAF1EB53-EBF9-45DC-B6D7-48B723C58B2A}" dt="2023-11-08T11:37:26.352" v="4500" actId="166"/>
          <ac:spMkLst>
            <pc:docMk/>
            <pc:sldMk cId="2852467033" sldId="349"/>
            <ac:spMk id="10" creationId="{70164EAF-F243-FDAC-CAB4-1C674BA592CA}"/>
          </ac:spMkLst>
        </pc:spChg>
        <pc:spChg chg="add mod">
          <ac:chgData name="Duyên Lương" userId="3a9e482f-ceb4-484a-8eab-f708ff3e9a36" providerId="ADAL" clId="{AAF1EB53-EBF9-45DC-B6D7-48B723C58B2A}" dt="2023-11-08T11:37:03.193" v="4491" actId="14100"/>
          <ac:spMkLst>
            <pc:docMk/>
            <pc:sldMk cId="2852467033" sldId="349"/>
            <ac:spMk id="36" creationId="{7757C6B3-9835-55BF-E03D-989D37C7CF3E}"/>
          </ac:spMkLst>
        </pc:spChg>
        <pc:spChg chg="add mod">
          <ac:chgData name="Duyên Lương" userId="3a9e482f-ceb4-484a-8eab-f708ff3e9a36" providerId="ADAL" clId="{AAF1EB53-EBF9-45DC-B6D7-48B723C58B2A}" dt="2023-11-08T11:37:13.690" v="4495" actId="14100"/>
          <ac:spMkLst>
            <pc:docMk/>
            <pc:sldMk cId="2852467033" sldId="349"/>
            <ac:spMk id="37" creationId="{19E23D5B-AC9B-5E5B-7408-16D760EA3AF8}"/>
          </ac:spMkLst>
        </pc:spChg>
        <pc:spChg chg="add mod">
          <ac:chgData name="Duyên Lương" userId="3a9e482f-ceb4-484a-8eab-f708ff3e9a36" providerId="ADAL" clId="{AAF1EB53-EBF9-45DC-B6D7-48B723C58B2A}" dt="2023-11-08T11:37:22.797" v="4499" actId="207"/>
          <ac:spMkLst>
            <pc:docMk/>
            <pc:sldMk cId="2852467033" sldId="349"/>
            <ac:spMk id="38" creationId="{E185BC6B-9742-C4A5-7F31-4F90F3235DE9}"/>
          </ac:spMkLst>
        </pc:spChg>
        <pc:spChg chg="add mod">
          <ac:chgData name="Duyên Lương" userId="3a9e482f-ceb4-484a-8eab-f708ff3e9a36" providerId="ADAL" clId="{AAF1EB53-EBF9-45DC-B6D7-48B723C58B2A}" dt="2023-11-08T11:39:01.821" v="4536" actId="14100"/>
          <ac:spMkLst>
            <pc:docMk/>
            <pc:sldMk cId="2852467033" sldId="349"/>
            <ac:spMk id="39" creationId="{7D6AB765-30D6-102A-C92D-E45B7A80FA52}"/>
          </ac:spMkLst>
        </pc:spChg>
        <pc:spChg chg="add mod">
          <ac:chgData name="Duyên Lương" userId="3a9e482f-ceb4-484a-8eab-f708ff3e9a36" providerId="ADAL" clId="{AAF1EB53-EBF9-45DC-B6D7-48B723C58B2A}" dt="2023-11-08T11:39:25.779" v="4552" actId="14100"/>
          <ac:spMkLst>
            <pc:docMk/>
            <pc:sldMk cId="2852467033" sldId="349"/>
            <ac:spMk id="40" creationId="{BB20EFE4-94CB-974E-3918-254A0EA282A2}"/>
          </ac:spMkLst>
        </pc:spChg>
        <pc:spChg chg="add mod">
          <ac:chgData name="Duyên Lương" userId="3a9e482f-ceb4-484a-8eab-f708ff3e9a36" providerId="ADAL" clId="{AAF1EB53-EBF9-45DC-B6D7-48B723C58B2A}" dt="2023-11-08T11:39:35.567" v="4562" actId="14100"/>
          <ac:spMkLst>
            <pc:docMk/>
            <pc:sldMk cId="2852467033" sldId="349"/>
            <ac:spMk id="41" creationId="{AD5499CE-ACC4-F772-833C-D3FB39C79475}"/>
          </ac:spMkLst>
        </pc:spChg>
        <pc:cxnChg chg="add mod">
          <ac:chgData name="Duyên Lương" userId="3a9e482f-ceb4-484a-8eab-f708ff3e9a36" providerId="ADAL" clId="{AAF1EB53-EBF9-45DC-B6D7-48B723C58B2A}" dt="2023-11-08T11:35:25.094" v="4435" actId="14100"/>
          <ac:cxnSpMkLst>
            <pc:docMk/>
            <pc:sldMk cId="2852467033" sldId="349"/>
            <ac:cxnSpMk id="2" creationId="{163B2314-DBDF-6980-A78B-CD25E555DA2E}"/>
          </ac:cxnSpMkLst>
        </pc:cxnChg>
        <pc:cxnChg chg="add mod">
          <ac:chgData name="Duyên Lương" userId="3a9e482f-ceb4-484a-8eab-f708ff3e9a36" providerId="ADAL" clId="{AAF1EB53-EBF9-45DC-B6D7-48B723C58B2A}" dt="2023-11-08T11:35:30.472" v="4438" actId="14100"/>
          <ac:cxnSpMkLst>
            <pc:docMk/>
            <pc:sldMk cId="2852467033" sldId="349"/>
            <ac:cxnSpMk id="4" creationId="{14EA4716-E0B0-0AB5-4BC0-701224718047}"/>
          </ac:cxnSpMkLst>
        </pc:cxnChg>
        <pc:cxnChg chg="add mod">
          <ac:chgData name="Duyên Lương" userId="3a9e482f-ceb4-484a-8eab-f708ff3e9a36" providerId="ADAL" clId="{AAF1EB53-EBF9-45DC-B6D7-48B723C58B2A}" dt="2023-11-08T11:35:37.636" v="4441" actId="14100"/>
          <ac:cxnSpMkLst>
            <pc:docMk/>
            <pc:sldMk cId="2852467033" sldId="349"/>
            <ac:cxnSpMk id="8" creationId="{37B8E47F-5BB2-8657-170A-A46BA9BD35E2}"/>
          </ac:cxnSpMkLst>
        </pc:cxnChg>
        <pc:cxnChg chg="add mod">
          <ac:chgData name="Duyên Lương" userId="3a9e482f-ceb4-484a-8eab-f708ff3e9a36" providerId="ADAL" clId="{AAF1EB53-EBF9-45DC-B6D7-48B723C58B2A}" dt="2023-11-08T11:35:42.071" v="4444" actId="14100"/>
          <ac:cxnSpMkLst>
            <pc:docMk/>
            <pc:sldMk cId="2852467033" sldId="349"/>
            <ac:cxnSpMk id="12" creationId="{524B8123-4D4F-7925-21B9-D4E80E2B16FE}"/>
          </ac:cxnSpMkLst>
        </pc:cxnChg>
        <pc:cxnChg chg="add mod">
          <ac:chgData name="Duyên Lương" userId="3a9e482f-ceb4-484a-8eab-f708ff3e9a36" providerId="ADAL" clId="{AAF1EB53-EBF9-45DC-B6D7-48B723C58B2A}" dt="2023-11-08T11:35:47.086" v="4447" actId="14100"/>
          <ac:cxnSpMkLst>
            <pc:docMk/>
            <pc:sldMk cId="2852467033" sldId="349"/>
            <ac:cxnSpMk id="14" creationId="{44339585-1A8B-B82E-871C-4CA73372D49D}"/>
          </ac:cxnSpMkLst>
        </pc:cxnChg>
        <pc:cxnChg chg="add mod">
          <ac:chgData name="Duyên Lương" userId="3a9e482f-ceb4-484a-8eab-f708ff3e9a36" providerId="ADAL" clId="{AAF1EB53-EBF9-45DC-B6D7-48B723C58B2A}" dt="2023-11-08T11:35:52.999" v="4450" actId="14100"/>
          <ac:cxnSpMkLst>
            <pc:docMk/>
            <pc:sldMk cId="2852467033" sldId="349"/>
            <ac:cxnSpMk id="16" creationId="{16093BA2-E318-3090-8C7D-25FFF31AD16E}"/>
          </ac:cxnSpMkLst>
        </pc:cxnChg>
        <pc:cxnChg chg="add mod">
          <ac:chgData name="Duyên Lương" userId="3a9e482f-ceb4-484a-8eab-f708ff3e9a36" providerId="ADAL" clId="{AAF1EB53-EBF9-45DC-B6D7-48B723C58B2A}" dt="2023-11-08T11:36:00.627" v="4454" actId="14100"/>
          <ac:cxnSpMkLst>
            <pc:docMk/>
            <pc:sldMk cId="2852467033" sldId="349"/>
            <ac:cxnSpMk id="18" creationId="{F946E702-785B-3483-C6D9-44693B322D48}"/>
          </ac:cxnSpMkLst>
        </pc:cxnChg>
        <pc:cxnChg chg="add mod">
          <ac:chgData name="Duyên Lương" userId="3a9e482f-ceb4-484a-8eab-f708ff3e9a36" providerId="ADAL" clId="{AAF1EB53-EBF9-45DC-B6D7-48B723C58B2A}" dt="2023-11-08T11:36:04.688" v="4456" actId="1076"/>
          <ac:cxnSpMkLst>
            <pc:docMk/>
            <pc:sldMk cId="2852467033" sldId="349"/>
            <ac:cxnSpMk id="22" creationId="{6F6E863E-6726-8269-B967-9B4FABEA891C}"/>
          </ac:cxnSpMkLst>
        </pc:cxnChg>
        <pc:cxnChg chg="add mod">
          <ac:chgData name="Duyên Lương" userId="3a9e482f-ceb4-484a-8eab-f708ff3e9a36" providerId="ADAL" clId="{AAF1EB53-EBF9-45DC-B6D7-48B723C58B2A}" dt="2023-11-08T11:36:09.416" v="4459" actId="14100"/>
          <ac:cxnSpMkLst>
            <pc:docMk/>
            <pc:sldMk cId="2852467033" sldId="349"/>
            <ac:cxnSpMk id="23" creationId="{FDCE2125-F8FD-09C6-AFB9-E976B878AD83}"/>
          </ac:cxnSpMkLst>
        </pc:cxnChg>
        <pc:cxnChg chg="add mod">
          <ac:chgData name="Duyên Lương" userId="3a9e482f-ceb4-484a-8eab-f708ff3e9a36" providerId="ADAL" clId="{AAF1EB53-EBF9-45DC-B6D7-48B723C58B2A}" dt="2023-11-08T11:36:14.616" v="4462" actId="14100"/>
          <ac:cxnSpMkLst>
            <pc:docMk/>
            <pc:sldMk cId="2852467033" sldId="349"/>
            <ac:cxnSpMk id="25" creationId="{4B671C5E-FC01-DF7C-B43B-A2DB6B60DE77}"/>
          </ac:cxnSpMkLst>
        </pc:cxnChg>
        <pc:cxnChg chg="add mod">
          <ac:chgData name="Duyên Lương" userId="3a9e482f-ceb4-484a-8eab-f708ff3e9a36" providerId="ADAL" clId="{AAF1EB53-EBF9-45DC-B6D7-48B723C58B2A}" dt="2023-11-08T11:36:21.789" v="4469" actId="1035"/>
          <ac:cxnSpMkLst>
            <pc:docMk/>
            <pc:sldMk cId="2852467033" sldId="349"/>
            <ac:cxnSpMk id="27" creationId="{6DE61F70-36C3-E164-7E60-6D347A8F1A5A}"/>
          </ac:cxnSpMkLst>
        </pc:cxnChg>
        <pc:cxnChg chg="add mod">
          <ac:chgData name="Duyên Lương" userId="3a9e482f-ceb4-484a-8eab-f708ff3e9a36" providerId="ADAL" clId="{AAF1EB53-EBF9-45DC-B6D7-48B723C58B2A}" dt="2023-11-08T11:36:26.751" v="4472" actId="14100"/>
          <ac:cxnSpMkLst>
            <pc:docMk/>
            <pc:sldMk cId="2852467033" sldId="349"/>
            <ac:cxnSpMk id="29" creationId="{E3AE866C-91C1-1E08-6D9C-8A9CC3AD01F6}"/>
          </ac:cxnSpMkLst>
        </pc:cxnChg>
        <pc:cxnChg chg="add mod">
          <ac:chgData name="Duyên Lương" userId="3a9e482f-ceb4-484a-8eab-f708ff3e9a36" providerId="ADAL" clId="{AAF1EB53-EBF9-45DC-B6D7-48B723C58B2A}" dt="2023-11-08T11:36:31.437" v="4475" actId="14100"/>
          <ac:cxnSpMkLst>
            <pc:docMk/>
            <pc:sldMk cId="2852467033" sldId="349"/>
            <ac:cxnSpMk id="31" creationId="{31FD10B9-416E-AB93-F6DA-44E8D23D3174}"/>
          </ac:cxnSpMkLst>
        </pc:cxnChg>
        <pc:cxnChg chg="add mod">
          <ac:chgData name="Duyên Lương" userId="3a9e482f-ceb4-484a-8eab-f708ff3e9a36" providerId="ADAL" clId="{AAF1EB53-EBF9-45DC-B6D7-48B723C58B2A}" dt="2023-11-08T11:36:42.283" v="4485" actId="14100"/>
          <ac:cxnSpMkLst>
            <pc:docMk/>
            <pc:sldMk cId="2852467033" sldId="349"/>
            <ac:cxnSpMk id="33" creationId="{38E96998-4108-041A-2F86-0B21B8CBEEA7}"/>
          </ac:cxnSpMkLst>
        </pc:cxnChg>
      </pc:sldChg>
      <pc:sldChg chg="add del">
        <pc:chgData name="Duyên Lương" userId="3a9e482f-ceb4-484a-8eab-f708ff3e9a36" providerId="ADAL" clId="{AAF1EB53-EBF9-45DC-B6D7-48B723C58B2A}" dt="2023-11-08T11:42:07.218" v="4572" actId="47"/>
        <pc:sldMkLst>
          <pc:docMk/>
          <pc:sldMk cId="2473590366" sldId="350"/>
        </pc:sldMkLst>
      </pc:sldChg>
      <pc:sldChg chg="modSp add mod">
        <pc:chgData name="Duyên Lương" userId="3a9e482f-ceb4-484a-8eab-f708ff3e9a36" providerId="ADAL" clId="{AAF1EB53-EBF9-45DC-B6D7-48B723C58B2A}" dt="2023-11-08T11:49:09.544" v="4811" actId="404"/>
        <pc:sldMkLst>
          <pc:docMk/>
          <pc:sldMk cId="2491304493" sldId="350"/>
        </pc:sldMkLst>
        <pc:spChg chg="mod">
          <ac:chgData name="Duyên Lương" userId="3a9e482f-ceb4-484a-8eab-f708ff3e9a36" providerId="ADAL" clId="{AAF1EB53-EBF9-45DC-B6D7-48B723C58B2A}" dt="2023-11-08T11:42:32.616" v="4589" actId="20577"/>
          <ac:spMkLst>
            <pc:docMk/>
            <pc:sldMk cId="2491304493" sldId="350"/>
            <ac:spMk id="5" creationId="{20EB7AED-E3AA-74AD-FB36-652E860E19A6}"/>
          </ac:spMkLst>
        </pc:spChg>
        <pc:graphicFrameChg chg="mod modGraphic">
          <ac:chgData name="Duyên Lương" userId="3a9e482f-ceb4-484a-8eab-f708ff3e9a36" providerId="ADAL" clId="{AAF1EB53-EBF9-45DC-B6D7-48B723C58B2A}" dt="2023-11-08T11:49:09.544" v="4811" actId="404"/>
          <ac:graphicFrameMkLst>
            <pc:docMk/>
            <pc:sldMk cId="2491304493" sldId="350"/>
            <ac:graphicFrameMk id="6" creationId="{65C3BE11-7245-A261-E500-85D5C0DFCC7D}"/>
          </ac:graphicFrameMkLst>
        </pc:graphicFrameChg>
      </pc:sldChg>
      <pc:sldChg chg="addSp delSp modSp add mod">
        <pc:chgData name="Duyên Lương" userId="3a9e482f-ceb4-484a-8eab-f708ff3e9a36" providerId="ADAL" clId="{AAF1EB53-EBF9-45DC-B6D7-48B723C58B2A}" dt="2023-11-08T12:20:38.268" v="6006" actId="207"/>
        <pc:sldMkLst>
          <pc:docMk/>
          <pc:sldMk cId="818585226" sldId="351"/>
        </pc:sldMkLst>
        <pc:spChg chg="del">
          <ac:chgData name="Duyên Lương" userId="3a9e482f-ceb4-484a-8eab-f708ff3e9a36" providerId="ADAL" clId="{AAF1EB53-EBF9-45DC-B6D7-48B723C58B2A}" dt="2023-11-08T11:51:02.474" v="4819" actId="478"/>
          <ac:spMkLst>
            <pc:docMk/>
            <pc:sldMk cId="818585226" sldId="351"/>
            <ac:spMk id="2" creationId="{4E846887-2C9F-8978-A57E-E4026728BE40}"/>
          </ac:spMkLst>
        </pc:spChg>
        <pc:spChg chg="del">
          <ac:chgData name="Duyên Lương" userId="3a9e482f-ceb4-484a-8eab-f708ff3e9a36" providerId="ADAL" clId="{AAF1EB53-EBF9-45DC-B6D7-48B723C58B2A}" dt="2023-11-08T11:51:01.238" v="4818" actId="478"/>
          <ac:spMkLst>
            <pc:docMk/>
            <pc:sldMk cId="818585226" sldId="351"/>
            <ac:spMk id="3" creationId="{C538F46E-0E8D-5489-1E7C-AA1F0D5ABC3F}"/>
          </ac:spMkLst>
        </pc:spChg>
        <pc:spChg chg="del">
          <ac:chgData name="Duyên Lương" userId="3a9e482f-ceb4-484a-8eab-f708ff3e9a36" providerId="ADAL" clId="{AAF1EB53-EBF9-45DC-B6D7-48B723C58B2A}" dt="2023-11-08T11:50:59.530" v="4817" actId="478"/>
          <ac:spMkLst>
            <pc:docMk/>
            <pc:sldMk cId="818585226" sldId="351"/>
            <ac:spMk id="4" creationId="{0445790A-8B20-F4D6-9B13-E7D1F75CCC01}"/>
          </ac:spMkLst>
        </pc:spChg>
        <pc:spChg chg="del">
          <ac:chgData name="Duyên Lương" userId="3a9e482f-ceb4-484a-8eab-f708ff3e9a36" providerId="ADAL" clId="{AAF1EB53-EBF9-45DC-B6D7-48B723C58B2A}" dt="2023-11-08T11:50:59.530" v="4817" actId="478"/>
          <ac:spMkLst>
            <pc:docMk/>
            <pc:sldMk cId="818585226" sldId="351"/>
            <ac:spMk id="7" creationId="{B0ADE523-2E16-6545-D52E-32A47164A2F0}"/>
          </ac:spMkLst>
        </pc:spChg>
        <pc:spChg chg="add mod">
          <ac:chgData name="Duyên Lương" userId="3a9e482f-ceb4-484a-8eab-f708ff3e9a36" providerId="ADAL" clId="{AAF1EB53-EBF9-45DC-B6D7-48B723C58B2A}" dt="2023-11-08T12:19:52.649" v="5996" actId="207"/>
          <ac:spMkLst>
            <pc:docMk/>
            <pc:sldMk cId="818585226" sldId="351"/>
            <ac:spMk id="8" creationId="{71913101-4DEC-2827-6F24-39836C6ACDD4}"/>
          </ac:spMkLst>
        </pc:spChg>
        <pc:spChg chg="add mod">
          <ac:chgData name="Duyên Lương" userId="3a9e482f-ceb4-484a-8eab-f708ff3e9a36" providerId="ADAL" clId="{AAF1EB53-EBF9-45DC-B6D7-48B723C58B2A}" dt="2023-11-08T12:20:38.268" v="6006" actId="207"/>
          <ac:spMkLst>
            <pc:docMk/>
            <pc:sldMk cId="818585226" sldId="351"/>
            <ac:spMk id="9" creationId="{EA97DD3E-A8E0-87F4-7E7F-8F809CE6CB7F}"/>
          </ac:spMkLst>
        </pc:spChg>
      </pc:sldChg>
      <pc:sldChg chg="modSp mod">
        <pc:chgData name="Duyên Lương" userId="3a9e482f-ceb4-484a-8eab-f708ff3e9a36" providerId="ADAL" clId="{AAF1EB53-EBF9-45DC-B6D7-48B723C58B2A}" dt="2023-11-08T12:21:38.491" v="6013" actId="207"/>
        <pc:sldMkLst>
          <pc:docMk/>
          <pc:sldMk cId="831282420" sldId="352"/>
        </pc:sldMkLst>
        <pc:spChg chg="mod">
          <ac:chgData name="Duyên Lương" userId="3a9e482f-ceb4-484a-8eab-f708ff3e9a36" providerId="ADAL" clId="{AAF1EB53-EBF9-45DC-B6D7-48B723C58B2A}" dt="2023-11-08T12:19:55.396" v="5997" actId="207"/>
          <ac:spMkLst>
            <pc:docMk/>
            <pc:sldMk cId="831282420" sldId="352"/>
            <ac:spMk id="8" creationId="{71913101-4DEC-2827-6F24-39836C6ACDD4}"/>
          </ac:spMkLst>
        </pc:spChg>
        <pc:spChg chg="mod">
          <ac:chgData name="Duyên Lương" userId="3a9e482f-ceb4-484a-8eab-f708ff3e9a36" providerId="ADAL" clId="{AAF1EB53-EBF9-45DC-B6D7-48B723C58B2A}" dt="2023-11-08T12:21:38.491" v="6013" actId="207"/>
          <ac:spMkLst>
            <pc:docMk/>
            <pc:sldMk cId="831282420" sldId="352"/>
            <ac:spMk id="9" creationId="{EA97DD3E-A8E0-87F4-7E7F-8F809CE6CB7F}"/>
          </ac:spMkLst>
        </pc:spChg>
      </pc:sldChg>
      <pc:sldChg chg="modSp add mod modAnim">
        <pc:chgData name="Duyên Lương" userId="3a9e482f-ceb4-484a-8eab-f708ff3e9a36" providerId="ADAL" clId="{AAF1EB53-EBF9-45DC-B6D7-48B723C58B2A}" dt="2023-11-08T12:30:40.845" v="6088"/>
        <pc:sldMkLst>
          <pc:docMk/>
          <pc:sldMk cId="3073156039" sldId="353"/>
        </pc:sldMkLst>
        <pc:spChg chg="mod">
          <ac:chgData name="Duyên Lương" userId="3a9e482f-ceb4-484a-8eab-f708ff3e9a36" providerId="ADAL" clId="{AAF1EB53-EBF9-45DC-B6D7-48B723C58B2A}" dt="2023-11-08T12:26:32.353" v="6073" actId="207"/>
          <ac:spMkLst>
            <pc:docMk/>
            <pc:sldMk cId="3073156039" sldId="353"/>
            <ac:spMk id="7" creationId="{B0ADE523-2E16-6545-D52E-32A47164A2F0}"/>
          </ac:spMkLst>
        </pc:spChg>
      </pc:sldChg>
      <pc:sldChg chg="modSp add mod modAnim">
        <pc:chgData name="Duyên Lương" userId="3a9e482f-ceb4-484a-8eab-f708ff3e9a36" providerId="ADAL" clId="{AAF1EB53-EBF9-45DC-B6D7-48B723C58B2A}" dt="2023-11-08T12:31:09.261" v="6092" actId="207"/>
        <pc:sldMkLst>
          <pc:docMk/>
          <pc:sldMk cId="1058050599" sldId="354"/>
        </pc:sldMkLst>
        <pc:spChg chg="mod">
          <ac:chgData name="Duyên Lương" userId="3a9e482f-ceb4-484a-8eab-f708ff3e9a36" providerId="ADAL" clId="{AAF1EB53-EBF9-45DC-B6D7-48B723C58B2A}" dt="2023-11-08T12:31:09.261" v="6092" actId="207"/>
          <ac:spMkLst>
            <pc:docMk/>
            <pc:sldMk cId="1058050599" sldId="354"/>
            <ac:spMk id="7" creationId="{B0ADE523-2E16-6545-D52E-32A47164A2F0}"/>
          </ac:spMkLst>
        </pc:spChg>
      </pc:sldChg>
      <pc:sldChg chg="addSp delSp modSp add mod modAnim">
        <pc:chgData name="Duyên Lương" userId="3a9e482f-ceb4-484a-8eab-f708ff3e9a36" providerId="ADAL" clId="{AAF1EB53-EBF9-45DC-B6D7-48B723C58B2A}" dt="2023-11-08T13:10:04.146" v="6124"/>
        <pc:sldMkLst>
          <pc:docMk/>
          <pc:sldMk cId="908314815" sldId="355"/>
        </pc:sldMkLst>
        <pc:spChg chg="mod">
          <ac:chgData name="Duyên Lương" userId="3a9e482f-ceb4-484a-8eab-f708ff3e9a36" providerId="ADAL" clId="{AAF1EB53-EBF9-45DC-B6D7-48B723C58B2A}" dt="2023-11-08T12:57:01.275" v="6099" actId="20577"/>
          <ac:spMkLst>
            <pc:docMk/>
            <pc:sldMk cId="908314815" sldId="355"/>
            <ac:spMk id="7" creationId="{F528E889-E5B7-7913-AC2E-5D2EFB0BC91B}"/>
          </ac:spMkLst>
        </pc:spChg>
        <pc:spChg chg="del">
          <ac:chgData name="Duyên Lương" userId="3a9e482f-ceb4-484a-8eab-f708ff3e9a36" providerId="ADAL" clId="{AAF1EB53-EBF9-45DC-B6D7-48B723C58B2A}" dt="2023-11-08T12:56:48.335" v="6096" actId="478"/>
          <ac:spMkLst>
            <pc:docMk/>
            <pc:sldMk cId="908314815" sldId="355"/>
            <ac:spMk id="8" creationId="{9E30B256-B62E-C02F-435B-5907DA28CE7A}"/>
          </ac:spMkLst>
        </pc:spChg>
        <pc:spChg chg="add mod">
          <ac:chgData name="Duyên Lương" userId="3a9e482f-ceb4-484a-8eab-f708ff3e9a36" providerId="ADAL" clId="{AAF1EB53-EBF9-45DC-B6D7-48B723C58B2A}" dt="2023-11-08T13:10:01.732" v="6123" actId="114"/>
          <ac:spMkLst>
            <pc:docMk/>
            <pc:sldMk cId="908314815" sldId="355"/>
            <ac:spMk id="10" creationId="{8D2D5D53-FAE6-3043-6862-B91F47B6D7C1}"/>
          </ac:spMkLst>
        </pc:spChg>
        <pc:picChg chg="add mod">
          <ac:chgData name="Duyên Lương" userId="3a9e482f-ceb4-484a-8eab-f708ff3e9a36" providerId="ADAL" clId="{AAF1EB53-EBF9-45DC-B6D7-48B723C58B2A}" dt="2023-11-08T13:08:23.776" v="6108" actId="1076"/>
          <ac:picMkLst>
            <pc:docMk/>
            <pc:sldMk cId="908314815" sldId="355"/>
            <ac:picMk id="7170" creationId="{FC25192E-8CBC-B197-7D9E-900B5BF8225C}"/>
          </ac:picMkLst>
        </pc:picChg>
      </pc:sldChg>
      <pc:sldChg chg="addSp delSp modSp add mod modAnim">
        <pc:chgData name="Duyên Lương" userId="3a9e482f-ceb4-484a-8eab-f708ff3e9a36" providerId="ADAL" clId="{AAF1EB53-EBF9-45DC-B6D7-48B723C58B2A}" dt="2023-11-08T13:14:43.017" v="6164"/>
        <pc:sldMkLst>
          <pc:docMk/>
          <pc:sldMk cId="2046421284" sldId="356"/>
        </pc:sldMkLst>
        <pc:spChg chg="mod">
          <ac:chgData name="Duyên Lương" userId="3a9e482f-ceb4-484a-8eab-f708ff3e9a36" providerId="ADAL" clId="{AAF1EB53-EBF9-45DC-B6D7-48B723C58B2A}" dt="2023-11-08T12:57:07.939" v="6101" actId="20577"/>
          <ac:spMkLst>
            <pc:docMk/>
            <pc:sldMk cId="2046421284" sldId="356"/>
            <ac:spMk id="7" creationId="{F528E889-E5B7-7913-AC2E-5D2EFB0BC91B}"/>
          </ac:spMkLst>
        </pc:spChg>
        <pc:spChg chg="del">
          <ac:chgData name="Duyên Lương" userId="3a9e482f-ceb4-484a-8eab-f708ff3e9a36" providerId="ADAL" clId="{AAF1EB53-EBF9-45DC-B6D7-48B723C58B2A}" dt="2023-11-08T12:57:09.596" v="6102" actId="478"/>
          <ac:spMkLst>
            <pc:docMk/>
            <pc:sldMk cId="2046421284" sldId="356"/>
            <ac:spMk id="8" creationId="{9E30B256-B62E-C02F-435B-5907DA28CE7A}"/>
          </ac:spMkLst>
        </pc:spChg>
        <pc:spChg chg="add mod">
          <ac:chgData name="Duyên Lương" userId="3a9e482f-ceb4-484a-8eab-f708ff3e9a36" providerId="ADAL" clId="{AAF1EB53-EBF9-45DC-B6D7-48B723C58B2A}" dt="2023-11-08T13:12:22.806" v="6142" actId="1076"/>
          <ac:spMkLst>
            <pc:docMk/>
            <pc:sldMk cId="2046421284" sldId="356"/>
            <ac:spMk id="10" creationId="{85F3CA81-6568-DDD1-00E8-D2FFEADCBEEA}"/>
          </ac:spMkLst>
        </pc:spChg>
        <pc:picChg chg="add mod">
          <ac:chgData name="Duyên Lương" userId="3a9e482f-ceb4-484a-8eab-f708ff3e9a36" providerId="ADAL" clId="{AAF1EB53-EBF9-45DC-B6D7-48B723C58B2A}" dt="2023-11-08T13:12:12.985" v="6141" actId="14100"/>
          <ac:picMkLst>
            <pc:docMk/>
            <pc:sldMk cId="2046421284" sldId="356"/>
            <ac:picMk id="8194" creationId="{97628974-749E-D778-0DCF-9A1504FAE08B}"/>
          </ac:picMkLst>
        </pc:picChg>
      </pc:sldChg>
      <pc:sldChg chg="addSp delSp modSp add mod modAnim">
        <pc:chgData name="Duyên Lương" userId="3a9e482f-ceb4-484a-8eab-f708ff3e9a36" providerId="ADAL" clId="{AAF1EB53-EBF9-45DC-B6D7-48B723C58B2A}" dt="2023-11-08T13:14:46.480" v="6165"/>
        <pc:sldMkLst>
          <pc:docMk/>
          <pc:sldMk cId="562697466" sldId="357"/>
        </pc:sldMkLst>
        <pc:spChg chg="mod">
          <ac:chgData name="Duyên Lương" userId="3a9e482f-ceb4-484a-8eab-f708ff3e9a36" providerId="ADAL" clId="{AAF1EB53-EBF9-45DC-B6D7-48B723C58B2A}" dt="2023-11-08T12:57:14.975" v="6103" actId="20577"/>
          <ac:spMkLst>
            <pc:docMk/>
            <pc:sldMk cId="562697466" sldId="357"/>
            <ac:spMk id="7" creationId="{F528E889-E5B7-7913-AC2E-5D2EFB0BC91B}"/>
          </ac:spMkLst>
        </pc:spChg>
        <pc:spChg chg="del">
          <ac:chgData name="Duyên Lương" userId="3a9e482f-ceb4-484a-8eab-f708ff3e9a36" providerId="ADAL" clId="{AAF1EB53-EBF9-45DC-B6D7-48B723C58B2A}" dt="2023-11-08T12:57:16.875" v="6104" actId="478"/>
          <ac:spMkLst>
            <pc:docMk/>
            <pc:sldMk cId="562697466" sldId="357"/>
            <ac:spMk id="8" creationId="{9E30B256-B62E-C02F-435B-5907DA28CE7A}"/>
          </ac:spMkLst>
        </pc:spChg>
        <pc:spChg chg="add mod">
          <ac:chgData name="Duyên Lương" userId="3a9e482f-ceb4-484a-8eab-f708ff3e9a36" providerId="ADAL" clId="{AAF1EB53-EBF9-45DC-B6D7-48B723C58B2A}" dt="2023-11-08T13:14:29.992" v="6163" actId="1076"/>
          <ac:spMkLst>
            <pc:docMk/>
            <pc:sldMk cId="562697466" sldId="357"/>
            <ac:spMk id="10" creationId="{4044F60E-681D-5146-8B53-D3CAC7B411F9}"/>
          </ac:spMkLst>
        </pc:spChg>
        <pc:picChg chg="add mod">
          <ac:chgData name="Duyên Lương" userId="3a9e482f-ceb4-484a-8eab-f708ff3e9a36" providerId="ADAL" clId="{AAF1EB53-EBF9-45DC-B6D7-48B723C58B2A}" dt="2023-11-08T13:14:11.678" v="6158" actId="1076"/>
          <ac:picMkLst>
            <pc:docMk/>
            <pc:sldMk cId="562697466" sldId="357"/>
            <ac:picMk id="9218" creationId="{78EED5DD-56AF-AE69-FA94-A8A26E1C309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480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6.tiff"/><Relationship Id="rId7" Type="http://schemas.openxmlformats.org/officeDocument/2006/relationships/slide" Target="slide17.xml"/><Relationship Id="rId12" Type="http://schemas.microsoft.com/office/2007/relationships/hdphoto" Target="../media/hdphoto2.wdp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11" Type="http://schemas.openxmlformats.org/officeDocument/2006/relationships/image" Target="../media/image8.png"/><Relationship Id="rId5" Type="http://schemas.openxmlformats.org/officeDocument/2006/relationships/slide" Target="slide16.xml"/><Relationship Id="rId10" Type="http://schemas.openxmlformats.org/officeDocument/2006/relationships/slide" Target="slide18.xml"/><Relationship Id="rId4" Type="http://schemas.openxmlformats.org/officeDocument/2006/relationships/slide" Target="slide15.xml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4FB661-1E9A-2C72-942D-8EFA9E35A17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6B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3" y="1014324"/>
            <a:ext cx="3639852" cy="2183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2919854" cy="1687027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090499" y="3014058"/>
            <a:ext cx="1404464" cy="1404464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vi-VN" sz="45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045842" y="4540786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just" defTabSz="685800">
              <a:buClr>
                <a:srgbClr val="000000"/>
              </a:buClr>
              <a:defRPr/>
            </a:pPr>
            <a:r>
              <a:rPr lang="en-US" sz="2250" b="1" kern="0" spc="-3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3846498" y="3016759"/>
            <a:ext cx="1404464" cy="1404464"/>
          </a:xfrm>
          <a:prstGeom prst="snip2Diag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135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6816652" y="2974934"/>
            <a:ext cx="1404464" cy="1404464"/>
          </a:xfrm>
          <a:prstGeom prst="snip2Diag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1350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6770116" y="4526437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 defTabSz="685800">
              <a:buClr>
                <a:srgbClr val="000000"/>
              </a:buClr>
              <a:defRPr/>
            </a:pPr>
            <a:r>
              <a:rPr lang="en-US" sz="2250" b="1" kern="0" spc="-3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3271554" y="4543487"/>
            <a:ext cx="291985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 defTabSz="685800">
              <a:buClr>
                <a:srgbClr val="000000"/>
              </a:buClr>
              <a:defRPr/>
            </a:pPr>
            <a:r>
              <a:rPr lang="en-US" sz="2250" b="1" kern="0" spc="-3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660" y="3100460"/>
            <a:ext cx="1072139" cy="1241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7005703" y="3104464"/>
            <a:ext cx="1035375" cy="1210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3631070" y="216892"/>
            <a:ext cx="5072061" cy="2183912"/>
            <a:chOff x="3631069" y="216891"/>
            <a:chExt cx="5072061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631069" y="224127"/>
              <a:ext cx="4893861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VN" sz="20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</a:p>
            <a:p>
              <a:pPr marL="342900" indent="-342900" algn="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VN" sz="20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</a:p>
            <a:p>
              <a:pPr marL="342900" indent="-342900" algn="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VN" sz="20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</a:p>
            <a:p>
              <a:pPr marL="342900" indent="-342900" algn="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en-VN" sz="20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402500" y="1941868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3770527" y="1941868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vi-VN" sz="54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6049069" y="1975900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402500" y="3446406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vi-VN" sz="54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3770527" y="3446406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vi-VN" sz="54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6049069" y="3480438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r>
              <a:rPr lang="vi-VN" sz="54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DC6BD-7509-D92A-582E-DC06DD4A7861}"/>
              </a:ext>
            </a:extLst>
          </p:cNvPr>
          <p:cNvSpPr/>
          <p:nvPr/>
        </p:nvSpPr>
        <p:spPr>
          <a:xfrm>
            <a:off x="1996605" y="1363408"/>
            <a:ext cx="61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just" defTabSz="685800">
              <a:buClr>
                <a:srgbClr val="000000"/>
              </a:buClr>
              <a:defRPr/>
            </a:pPr>
            <a:r>
              <a:rPr lang="en-US" sz="3600" b="1" kern="0" spc="-3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B937-C922-D2DD-35A9-FC371A64D091}"/>
              </a:ext>
            </a:extLst>
          </p:cNvPr>
          <p:cNvSpPr/>
          <p:nvPr/>
        </p:nvSpPr>
        <p:spPr>
          <a:xfrm>
            <a:off x="4306043" y="1382750"/>
            <a:ext cx="61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just" defTabSz="685800">
              <a:buClr>
                <a:srgbClr val="000000"/>
              </a:buClr>
              <a:defRPr/>
            </a:pPr>
            <a:r>
              <a:rPr lang="en-US" sz="3600" b="1" kern="0" spc="-3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B8E56-09F1-9D1D-305F-1B6D0BAB0EF1}"/>
              </a:ext>
            </a:extLst>
          </p:cNvPr>
          <p:cNvSpPr/>
          <p:nvPr/>
        </p:nvSpPr>
        <p:spPr>
          <a:xfrm>
            <a:off x="6566199" y="1400086"/>
            <a:ext cx="61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just" defTabSz="685800">
              <a:buClr>
                <a:srgbClr val="000000"/>
              </a:buClr>
              <a:defRPr/>
            </a:pPr>
            <a:r>
              <a:rPr lang="en-US" sz="3600" b="1" kern="0" spc="-3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62" y="2058455"/>
            <a:ext cx="723581" cy="837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0"/>
          <a:stretch/>
        </p:blipFill>
        <p:spPr>
          <a:xfrm>
            <a:off x="6502257" y="2022075"/>
            <a:ext cx="771293" cy="901590"/>
          </a:xfrm>
          <a:prstGeom prst="rect">
            <a:avLst/>
          </a:prstGeom>
        </p:spPr>
      </p:pic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371600" y="1941671"/>
            <a:ext cx="1597074" cy="1026114"/>
          </a:xfrm>
          <a:prstGeom prst="rect">
            <a:avLst/>
          </a:prstGeom>
          <a:solidFill>
            <a:srgbClr val="A493C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3770527" y="1941868"/>
            <a:ext cx="1566174" cy="1042783"/>
          </a:xfrm>
          <a:prstGeom prst="rect">
            <a:avLst/>
          </a:prstGeom>
          <a:solidFill>
            <a:srgbClr val="A493C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6049069" y="1970135"/>
            <a:ext cx="1566174" cy="1026114"/>
          </a:xfrm>
          <a:prstGeom prst="rect">
            <a:avLst/>
          </a:prstGeom>
          <a:solidFill>
            <a:srgbClr val="A493C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402500" y="3424387"/>
            <a:ext cx="1566174" cy="1048133"/>
          </a:xfrm>
          <a:prstGeom prst="rect">
            <a:avLst/>
          </a:prstGeom>
          <a:solidFill>
            <a:srgbClr val="A493C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3770527" y="3446406"/>
            <a:ext cx="1566174" cy="1026114"/>
          </a:xfrm>
          <a:prstGeom prst="rect">
            <a:avLst/>
          </a:prstGeom>
          <a:solidFill>
            <a:srgbClr val="A493C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6049069" y="3480438"/>
            <a:ext cx="1566174" cy="1026114"/>
          </a:xfrm>
          <a:prstGeom prst="rect">
            <a:avLst/>
          </a:prstGeom>
          <a:solidFill>
            <a:srgbClr val="A493C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vi-VN" sz="54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4620" y="389840"/>
            <a:ext cx="5957864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7200" dirty="0">
                <a:solidFill>
                  <a:srgbClr val="0FB7B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PICK A BOX</a:t>
            </a:r>
            <a:endParaRPr sz="7200" dirty="0">
              <a:solidFill>
                <a:srgbClr val="0FB7BD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0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392" y="457269"/>
            <a:ext cx="1489375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5B4219A-F3ED-F8B7-8B01-F6E4D0DFDDA9}"/>
              </a:ext>
            </a:extLst>
          </p:cNvPr>
          <p:cNvSpPr/>
          <p:nvPr/>
        </p:nvSpPr>
        <p:spPr>
          <a:xfrm>
            <a:off x="1996605" y="2899716"/>
            <a:ext cx="61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just" defTabSz="685800">
              <a:buClr>
                <a:srgbClr val="000000"/>
              </a:buClr>
              <a:defRPr/>
            </a:pPr>
            <a:r>
              <a:rPr lang="en-US" sz="3600" b="1" kern="0" spc="-3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63C39E-B8B0-EFA2-0A5F-FEEA99968828}"/>
              </a:ext>
            </a:extLst>
          </p:cNvPr>
          <p:cNvSpPr/>
          <p:nvPr/>
        </p:nvSpPr>
        <p:spPr>
          <a:xfrm>
            <a:off x="4356870" y="2904230"/>
            <a:ext cx="61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just" defTabSz="685800">
              <a:buClr>
                <a:srgbClr val="000000"/>
              </a:buClr>
              <a:defRPr/>
            </a:pPr>
            <a:r>
              <a:rPr lang="en-US" sz="3600" b="1" kern="0" spc="-3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4F3E42-2CAB-C31D-23C0-AEAC14F84882}"/>
              </a:ext>
            </a:extLst>
          </p:cNvPr>
          <p:cNvSpPr/>
          <p:nvPr/>
        </p:nvSpPr>
        <p:spPr>
          <a:xfrm>
            <a:off x="6617026" y="2921566"/>
            <a:ext cx="615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just" defTabSz="685800">
              <a:buClr>
                <a:srgbClr val="000000"/>
              </a:buClr>
              <a:defRPr/>
            </a:pPr>
            <a:r>
              <a:rPr lang="en-US" sz="3600" b="1" kern="0" spc="-30" dirty="0">
                <a:solidFill>
                  <a:srgbClr val="39447A"/>
                </a:solidFill>
                <a:latin typeface="Pangolin" pitchFamily="2" charset="77"/>
                <a:cs typeface="Arial" pitchFamily="34" charset="0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26E87F08-69EC-A520-E0A7-DD544EDEEE90}"/>
              </a:ext>
            </a:extLst>
          </p:cNvPr>
          <p:cNvSpPr/>
          <p:nvPr/>
        </p:nvSpPr>
        <p:spPr>
          <a:xfrm>
            <a:off x="219590" y="1219714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challenging 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6E8BB2A3-6B51-8AC8-31B2-D6D1EF688377}"/>
              </a:ext>
            </a:extLst>
          </p:cNvPr>
          <p:cNvSpPr/>
          <p:nvPr/>
        </p:nvSpPr>
        <p:spPr>
          <a:xfrm>
            <a:off x="1952925" y="1235559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relevant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67A8CF07-51F4-E326-1DC1-2647DF243089}"/>
              </a:ext>
            </a:extLst>
          </p:cNvPr>
          <p:cNvSpPr/>
          <p:nvPr/>
        </p:nvSpPr>
        <p:spPr>
          <a:xfrm>
            <a:off x="3651796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922ACB0C-97E6-F95E-FB26-783F35704D72}"/>
              </a:ext>
            </a:extLst>
          </p:cNvPr>
          <p:cNvSpPr/>
          <p:nvPr/>
        </p:nvSpPr>
        <p:spPr>
          <a:xfrm>
            <a:off x="5350668" y="1227636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employ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FE082BCE-D40E-D918-710A-EE34B9D236F2}"/>
              </a:ext>
            </a:extLst>
          </p:cNvPr>
          <p:cNvSpPr/>
          <p:nvPr/>
        </p:nvSpPr>
        <p:spPr>
          <a:xfrm>
            <a:off x="7049540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rewarding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02BBDD-6A0B-2A67-D334-7741E1A629AF}"/>
              </a:ext>
            </a:extLst>
          </p:cNvPr>
          <p:cNvSpPr txBox="1"/>
          <p:nvPr/>
        </p:nvSpPr>
        <p:spPr>
          <a:xfrm>
            <a:off x="219590" y="1785516"/>
            <a:ext cx="4572000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8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company has to _____________ more workers to meet the production targets. </a:t>
            </a:r>
          </a:p>
        </p:txBody>
      </p:sp>
      <p:pic>
        <p:nvPicPr>
          <p:cNvPr id="1026" name="Picture 2" descr="6 Stages of the Employee Life Cycle: Excelling in Each">
            <a:extLst>
              <a:ext uri="{FF2B5EF4-FFF2-40B4-BE49-F238E27FC236}">
                <a16:creationId xmlns:a16="http://schemas.microsoft.com/office/drawing/2014/main" id="{0A84B418-99BE-D082-0F65-B6339FE8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78" y="2051458"/>
            <a:ext cx="3779724" cy="212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2018 Moovel Group Gmbh - Move Forward Png Transparent PNG - 500x298 - Free  Download on NicePNG">
            <a:hlinkClick r:id="rId3" action="ppaction://hlinksldjump"/>
            <a:extLst>
              <a:ext uri="{FF2B5EF4-FFF2-40B4-BE49-F238E27FC236}">
                <a16:creationId xmlns:a16="http://schemas.microsoft.com/office/drawing/2014/main" id="{7701C050-9483-C49C-16A9-AE0D94E9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9743" y="4396518"/>
            <a:ext cx="1327833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DD213C-4310-F1FD-6608-1A4E3D10E377}"/>
              </a:ext>
            </a:extLst>
          </p:cNvPr>
          <p:cNvGrpSpPr/>
          <p:nvPr/>
        </p:nvGrpSpPr>
        <p:grpSpPr>
          <a:xfrm>
            <a:off x="380138" y="675912"/>
            <a:ext cx="429134" cy="546344"/>
            <a:chOff x="306872" y="675912"/>
            <a:chExt cx="502400" cy="553998"/>
          </a:xfrm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4E846887-2C9F-8978-A57E-E4026728BE40}"/>
                </a:ext>
              </a:extLst>
            </p:cNvPr>
            <p:cNvSpPr/>
            <p:nvPr/>
          </p:nvSpPr>
          <p:spPr>
            <a:xfrm>
              <a:off x="306872" y="719876"/>
              <a:ext cx="502400" cy="466070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38F46E-0E8D-5489-1E7C-AA1F0D5ABC3F}"/>
                </a:ext>
              </a:extLst>
            </p:cNvPr>
            <p:cNvSpPr txBox="1"/>
            <p:nvPr/>
          </p:nvSpPr>
          <p:spPr>
            <a:xfrm>
              <a:off x="405705" y="67591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1904" y="734444"/>
            <a:ext cx="7911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Complete the sentences with the words in </a:t>
            </a:r>
            <a:r>
              <a:rPr lang="en-US" sz="2000" b="1" dirty="0">
                <a:solidFill>
                  <a:srgbClr val="E45983"/>
                </a:solidFill>
                <a:cs typeface="Arial" panose="020B0604020202020204" pitchFamily="34" charset="0"/>
              </a:rPr>
              <a:t>1</a:t>
            </a:r>
            <a:r>
              <a:rPr lang="en-US" sz="2000" b="1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15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88889E-6 -3.7037E-6 L -0.53888 0.2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110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26E87F08-69EC-A520-E0A7-DD544EDEEE90}"/>
              </a:ext>
            </a:extLst>
          </p:cNvPr>
          <p:cNvSpPr/>
          <p:nvPr/>
        </p:nvSpPr>
        <p:spPr>
          <a:xfrm>
            <a:off x="219590" y="1219714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challenging 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6E8BB2A3-6B51-8AC8-31B2-D6D1EF688377}"/>
              </a:ext>
            </a:extLst>
          </p:cNvPr>
          <p:cNvSpPr/>
          <p:nvPr/>
        </p:nvSpPr>
        <p:spPr>
          <a:xfrm>
            <a:off x="1952925" y="1235559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relevant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67A8CF07-51F4-E326-1DC1-2647DF243089}"/>
              </a:ext>
            </a:extLst>
          </p:cNvPr>
          <p:cNvSpPr/>
          <p:nvPr/>
        </p:nvSpPr>
        <p:spPr>
          <a:xfrm>
            <a:off x="3651796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922ACB0C-97E6-F95E-FB26-783F35704D72}"/>
              </a:ext>
            </a:extLst>
          </p:cNvPr>
          <p:cNvSpPr/>
          <p:nvPr/>
        </p:nvSpPr>
        <p:spPr>
          <a:xfrm>
            <a:off x="5350668" y="1227636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employ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FE082BCE-D40E-D918-710A-EE34B9D236F2}"/>
              </a:ext>
            </a:extLst>
          </p:cNvPr>
          <p:cNvSpPr/>
          <p:nvPr/>
        </p:nvSpPr>
        <p:spPr>
          <a:xfrm>
            <a:off x="7049540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rewarding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F5C37-450A-2B27-1B91-0A9145594ABF}"/>
              </a:ext>
            </a:extLst>
          </p:cNvPr>
          <p:cNvSpPr txBox="1"/>
          <p:nvPr/>
        </p:nvSpPr>
        <p:spPr>
          <a:xfrm>
            <a:off x="219590" y="1925672"/>
            <a:ext cx="45720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8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Peter wants to become a pilot although he knows it is a ____________ job. </a:t>
            </a:r>
          </a:p>
        </p:txBody>
      </p:sp>
      <p:pic>
        <p:nvPicPr>
          <p:cNvPr id="2050" name="Picture 2" descr="Commercial Pilot Courses- Navigating a Career in Aviation - Leverage Edu">
            <a:extLst>
              <a:ext uri="{FF2B5EF4-FFF2-40B4-BE49-F238E27FC236}">
                <a16:creationId xmlns:a16="http://schemas.microsoft.com/office/drawing/2014/main" id="{95C1C629-94FB-A353-47A6-366723A4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12" y="1925672"/>
            <a:ext cx="3714750" cy="23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18 Moovel Group Gmbh - Move Forward Png Transparent PNG - 500x298 - Free  Download on NicePNG">
            <a:hlinkClick r:id="rId3" action="ppaction://hlinksldjump"/>
            <a:extLst>
              <a:ext uri="{FF2B5EF4-FFF2-40B4-BE49-F238E27FC236}">
                <a16:creationId xmlns:a16="http://schemas.microsoft.com/office/drawing/2014/main" id="{84BB12CC-C012-C8F0-9C25-6F68C2C5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9743" y="4396518"/>
            <a:ext cx="1327833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DD213C-4310-F1FD-6608-1A4E3D10E377}"/>
              </a:ext>
            </a:extLst>
          </p:cNvPr>
          <p:cNvGrpSpPr/>
          <p:nvPr/>
        </p:nvGrpSpPr>
        <p:grpSpPr>
          <a:xfrm>
            <a:off x="380138" y="675912"/>
            <a:ext cx="429134" cy="546344"/>
            <a:chOff x="306872" y="675912"/>
            <a:chExt cx="502400" cy="553998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4E846887-2C9F-8978-A57E-E4026728BE40}"/>
                </a:ext>
              </a:extLst>
            </p:cNvPr>
            <p:cNvSpPr/>
            <p:nvPr/>
          </p:nvSpPr>
          <p:spPr>
            <a:xfrm>
              <a:off x="306872" y="719876"/>
              <a:ext cx="502400" cy="466070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38F46E-0E8D-5489-1E7C-AA1F0D5ABC3F}"/>
                </a:ext>
              </a:extLst>
            </p:cNvPr>
            <p:cNvSpPr txBox="1"/>
            <p:nvPr/>
          </p:nvSpPr>
          <p:spPr>
            <a:xfrm>
              <a:off x="405705" y="67591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1904" y="734444"/>
            <a:ext cx="7911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Complete the sentences with the words in </a:t>
            </a:r>
            <a:r>
              <a:rPr lang="en-US" sz="2000" b="1" dirty="0">
                <a:solidFill>
                  <a:srgbClr val="E45983"/>
                </a:solidFill>
                <a:cs typeface="Arial" panose="020B0604020202020204" pitchFamily="34" charset="0"/>
              </a:rPr>
              <a:t>1</a:t>
            </a:r>
            <a:r>
              <a:rPr lang="en-US" sz="2000" b="1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09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93827E-7 L 0.02448 0.346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1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26E87F08-69EC-A520-E0A7-DD544EDEEE90}"/>
              </a:ext>
            </a:extLst>
          </p:cNvPr>
          <p:cNvSpPr/>
          <p:nvPr/>
        </p:nvSpPr>
        <p:spPr>
          <a:xfrm>
            <a:off x="219590" y="1219714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challenging 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6E8BB2A3-6B51-8AC8-31B2-D6D1EF688377}"/>
              </a:ext>
            </a:extLst>
          </p:cNvPr>
          <p:cNvSpPr/>
          <p:nvPr/>
        </p:nvSpPr>
        <p:spPr>
          <a:xfrm>
            <a:off x="1952925" y="1235559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relevant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67A8CF07-51F4-E326-1DC1-2647DF243089}"/>
              </a:ext>
            </a:extLst>
          </p:cNvPr>
          <p:cNvSpPr/>
          <p:nvPr/>
        </p:nvSpPr>
        <p:spPr>
          <a:xfrm>
            <a:off x="3651796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922ACB0C-97E6-F95E-FB26-783F35704D72}"/>
              </a:ext>
            </a:extLst>
          </p:cNvPr>
          <p:cNvSpPr/>
          <p:nvPr/>
        </p:nvSpPr>
        <p:spPr>
          <a:xfrm>
            <a:off x="5350668" y="1227636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employ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FE082BCE-D40E-D918-710A-EE34B9D236F2}"/>
              </a:ext>
            </a:extLst>
          </p:cNvPr>
          <p:cNvSpPr/>
          <p:nvPr/>
        </p:nvSpPr>
        <p:spPr>
          <a:xfrm>
            <a:off x="7049540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rewarding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651C0-077A-68E3-AA53-6B0629886B30}"/>
              </a:ext>
            </a:extLst>
          </p:cNvPr>
          <p:cNvSpPr txBox="1"/>
          <p:nvPr/>
        </p:nvSpPr>
        <p:spPr>
          <a:xfrm>
            <a:off x="157163" y="1918528"/>
            <a:ext cx="4112495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8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Workers will receive a generous _____________ if they achieve their performance goals. </a:t>
            </a:r>
          </a:p>
        </p:txBody>
      </p:sp>
      <p:pic>
        <p:nvPicPr>
          <p:cNvPr id="3074" name="Picture 2" descr="Retention Bonuses: A Beginner's Guide">
            <a:extLst>
              <a:ext uri="{FF2B5EF4-FFF2-40B4-BE49-F238E27FC236}">
                <a16:creationId xmlns:a16="http://schemas.microsoft.com/office/drawing/2014/main" id="{B072FD6C-BDE9-8629-37EE-240624A4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030" y="1918528"/>
            <a:ext cx="3960407" cy="26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18 Moovel Group Gmbh - Move Forward Png Transparent PNG - 500x298 - Free  Download on NicePNG">
            <a:hlinkClick r:id="rId3" action="ppaction://hlinksldjump"/>
            <a:extLst>
              <a:ext uri="{FF2B5EF4-FFF2-40B4-BE49-F238E27FC236}">
                <a16:creationId xmlns:a16="http://schemas.microsoft.com/office/drawing/2014/main" id="{1B2DB129-456D-7BFB-788A-7D15D29C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9743" y="4396518"/>
            <a:ext cx="1327833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DD213C-4310-F1FD-6608-1A4E3D10E377}"/>
              </a:ext>
            </a:extLst>
          </p:cNvPr>
          <p:cNvGrpSpPr/>
          <p:nvPr/>
        </p:nvGrpSpPr>
        <p:grpSpPr>
          <a:xfrm>
            <a:off x="380138" y="675912"/>
            <a:ext cx="429134" cy="546344"/>
            <a:chOff x="306872" y="675912"/>
            <a:chExt cx="502400" cy="553998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4E846887-2C9F-8978-A57E-E4026728BE40}"/>
                </a:ext>
              </a:extLst>
            </p:cNvPr>
            <p:cNvSpPr/>
            <p:nvPr/>
          </p:nvSpPr>
          <p:spPr>
            <a:xfrm>
              <a:off x="306872" y="719876"/>
              <a:ext cx="502400" cy="466070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38F46E-0E8D-5489-1E7C-AA1F0D5ABC3F}"/>
                </a:ext>
              </a:extLst>
            </p:cNvPr>
            <p:cNvSpPr txBox="1"/>
            <p:nvPr/>
          </p:nvSpPr>
          <p:spPr>
            <a:xfrm>
              <a:off x="405705" y="67591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1904" y="734444"/>
            <a:ext cx="7911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Complete the sentences with the words in </a:t>
            </a:r>
            <a:r>
              <a:rPr lang="en-US" sz="2000" b="1" dirty="0">
                <a:solidFill>
                  <a:srgbClr val="E45983"/>
                </a:solidFill>
                <a:cs typeface="Arial" panose="020B0604020202020204" pitchFamily="34" charset="0"/>
              </a:rPr>
              <a:t>1</a:t>
            </a:r>
            <a:r>
              <a:rPr lang="en-US" sz="2000" b="1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394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3827E-7 L -0.18212 0.2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121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26E87F08-69EC-A520-E0A7-DD544EDEEE90}"/>
              </a:ext>
            </a:extLst>
          </p:cNvPr>
          <p:cNvSpPr/>
          <p:nvPr/>
        </p:nvSpPr>
        <p:spPr>
          <a:xfrm>
            <a:off x="219590" y="1219714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challenging 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6E8BB2A3-6B51-8AC8-31B2-D6D1EF688377}"/>
              </a:ext>
            </a:extLst>
          </p:cNvPr>
          <p:cNvSpPr/>
          <p:nvPr/>
        </p:nvSpPr>
        <p:spPr>
          <a:xfrm>
            <a:off x="1952925" y="1235559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relevant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67A8CF07-51F4-E326-1DC1-2647DF243089}"/>
              </a:ext>
            </a:extLst>
          </p:cNvPr>
          <p:cNvSpPr/>
          <p:nvPr/>
        </p:nvSpPr>
        <p:spPr>
          <a:xfrm>
            <a:off x="3651796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922ACB0C-97E6-F95E-FB26-783F35704D72}"/>
              </a:ext>
            </a:extLst>
          </p:cNvPr>
          <p:cNvSpPr/>
          <p:nvPr/>
        </p:nvSpPr>
        <p:spPr>
          <a:xfrm>
            <a:off x="5350668" y="1227636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employ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FE082BCE-D40E-D918-710A-EE34B9D236F2}"/>
              </a:ext>
            </a:extLst>
          </p:cNvPr>
          <p:cNvSpPr/>
          <p:nvPr/>
        </p:nvSpPr>
        <p:spPr>
          <a:xfrm>
            <a:off x="7049540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rewarding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CE06C-E376-8871-D5A6-0B009BA984C8}"/>
              </a:ext>
            </a:extLst>
          </p:cNvPr>
          <p:cNvSpPr txBox="1"/>
          <p:nvPr/>
        </p:nvSpPr>
        <p:spPr>
          <a:xfrm>
            <a:off x="219589" y="1845197"/>
            <a:ext cx="4787487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Consider completing your course before you apply for this job because it will require </a:t>
            </a:r>
            <a:r>
              <a:rPr lang="en-US" sz="2800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_____________ </a:t>
            </a:r>
            <a:r>
              <a:rPr lang="en-US" sz="2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qualifications. </a:t>
            </a:r>
          </a:p>
        </p:txBody>
      </p:sp>
      <p:pic>
        <p:nvPicPr>
          <p:cNvPr id="4098" name="Picture 2" descr="How to Offer Certificates of Completion in Your Online Course">
            <a:extLst>
              <a:ext uri="{FF2B5EF4-FFF2-40B4-BE49-F238E27FC236}">
                <a16:creationId xmlns:a16="http://schemas.microsoft.com/office/drawing/2014/main" id="{4FEACA5F-B274-E363-C3A4-FBBB5342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56" y="1845197"/>
            <a:ext cx="4107658" cy="264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18 Moovel Group Gmbh - Move Forward Png Transparent PNG - 500x298 - Free  Download on NicePNG">
            <a:hlinkClick r:id="rId3" action="ppaction://hlinksldjump"/>
            <a:extLst>
              <a:ext uri="{FF2B5EF4-FFF2-40B4-BE49-F238E27FC236}">
                <a16:creationId xmlns:a16="http://schemas.microsoft.com/office/drawing/2014/main" id="{060CDEBB-D886-9F9F-11DD-4FB0E928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9743" y="4396518"/>
            <a:ext cx="1327833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DD213C-4310-F1FD-6608-1A4E3D10E377}"/>
              </a:ext>
            </a:extLst>
          </p:cNvPr>
          <p:cNvGrpSpPr/>
          <p:nvPr/>
        </p:nvGrpSpPr>
        <p:grpSpPr>
          <a:xfrm>
            <a:off x="380138" y="675912"/>
            <a:ext cx="429134" cy="546344"/>
            <a:chOff x="306872" y="675912"/>
            <a:chExt cx="502400" cy="553998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4E846887-2C9F-8978-A57E-E4026728BE40}"/>
                </a:ext>
              </a:extLst>
            </p:cNvPr>
            <p:cNvSpPr/>
            <p:nvPr/>
          </p:nvSpPr>
          <p:spPr>
            <a:xfrm>
              <a:off x="306872" y="719876"/>
              <a:ext cx="502400" cy="466070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38F46E-0E8D-5489-1E7C-AA1F0D5ABC3F}"/>
                </a:ext>
              </a:extLst>
            </p:cNvPr>
            <p:cNvSpPr txBox="1"/>
            <p:nvPr/>
          </p:nvSpPr>
          <p:spPr>
            <a:xfrm>
              <a:off x="405705" y="67591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1904" y="734444"/>
            <a:ext cx="7911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Complete the sentences with the words in </a:t>
            </a:r>
            <a:r>
              <a:rPr lang="en-US" sz="2000" b="1" dirty="0">
                <a:solidFill>
                  <a:srgbClr val="E45983"/>
                </a:solidFill>
                <a:cs typeface="Arial" panose="020B0604020202020204" pitchFamily="34" charset="0"/>
              </a:rPr>
              <a:t>1</a:t>
            </a:r>
            <a:r>
              <a:rPr lang="en-US" sz="2000" b="1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491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08642E-6 L -0.15643 0.4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213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26E87F08-69EC-A520-E0A7-DD544EDEEE90}"/>
              </a:ext>
            </a:extLst>
          </p:cNvPr>
          <p:cNvSpPr/>
          <p:nvPr/>
        </p:nvSpPr>
        <p:spPr>
          <a:xfrm>
            <a:off x="219590" y="1219714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challenging 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6E8BB2A3-6B51-8AC8-31B2-D6D1EF688377}"/>
              </a:ext>
            </a:extLst>
          </p:cNvPr>
          <p:cNvSpPr/>
          <p:nvPr/>
        </p:nvSpPr>
        <p:spPr>
          <a:xfrm>
            <a:off x="1952925" y="1235559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relevant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67A8CF07-51F4-E326-1DC1-2647DF243089}"/>
              </a:ext>
            </a:extLst>
          </p:cNvPr>
          <p:cNvSpPr/>
          <p:nvPr/>
        </p:nvSpPr>
        <p:spPr>
          <a:xfrm>
            <a:off x="3651796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922ACB0C-97E6-F95E-FB26-783F35704D72}"/>
              </a:ext>
            </a:extLst>
          </p:cNvPr>
          <p:cNvSpPr/>
          <p:nvPr/>
        </p:nvSpPr>
        <p:spPr>
          <a:xfrm>
            <a:off x="5350668" y="1227636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employ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FE082BCE-D40E-D918-710A-EE34B9D236F2}"/>
              </a:ext>
            </a:extLst>
          </p:cNvPr>
          <p:cNvSpPr/>
          <p:nvPr/>
        </p:nvSpPr>
        <p:spPr>
          <a:xfrm>
            <a:off x="7049540" y="1219713"/>
            <a:ext cx="1840407" cy="413683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rewarding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45A32-D9BF-62DB-424E-3C462B3963E9}"/>
              </a:ext>
            </a:extLst>
          </p:cNvPr>
          <p:cNvSpPr txBox="1"/>
          <p:nvPr/>
        </p:nvSpPr>
        <p:spPr>
          <a:xfrm>
            <a:off x="219590" y="1797691"/>
            <a:ext cx="4207669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Working as a babysitter could be a _____________ experience if you enjoy working with children. </a:t>
            </a:r>
            <a:endParaRPr lang="en-US" sz="2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Babysitter or Nanny Services to Care for Provide for Baby Needs and Play  with Children on Flat Cartoon Hand Drawn Template Illustration 13271634  Vector Art at Vecteezy">
            <a:extLst>
              <a:ext uri="{FF2B5EF4-FFF2-40B4-BE49-F238E27FC236}">
                <a16:creationId xmlns:a16="http://schemas.microsoft.com/office/drawing/2014/main" id="{DD855DF6-CABD-E793-7F0D-5B7F345A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10" y="1666194"/>
            <a:ext cx="4174537" cy="29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18 Moovel Group Gmbh - Move Forward Png Transparent PNG - 500x298 - Free  Download on NicePNG">
            <a:hlinkClick r:id="rId3" action="ppaction://hlinksldjump"/>
            <a:extLst>
              <a:ext uri="{FF2B5EF4-FFF2-40B4-BE49-F238E27FC236}">
                <a16:creationId xmlns:a16="http://schemas.microsoft.com/office/drawing/2014/main" id="{244AB27A-2C38-C517-245E-A8949699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9743" y="4396518"/>
            <a:ext cx="1327833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1DD213C-4310-F1FD-6608-1A4E3D10E377}"/>
              </a:ext>
            </a:extLst>
          </p:cNvPr>
          <p:cNvGrpSpPr/>
          <p:nvPr/>
        </p:nvGrpSpPr>
        <p:grpSpPr>
          <a:xfrm>
            <a:off x="380138" y="675912"/>
            <a:ext cx="429134" cy="546344"/>
            <a:chOff x="306872" y="675912"/>
            <a:chExt cx="502400" cy="553998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4E846887-2C9F-8978-A57E-E4026728BE40}"/>
                </a:ext>
              </a:extLst>
            </p:cNvPr>
            <p:cNvSpPr/>
            <p:nvPr/>
          </p:nvSpPr>
          <p:spPr>
            <a:xfrm>
              <a:off x="306872" y="719876"/>
              <a:ext cx="502400" cy="466070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38F46E-0E8D-5489-1E7C-AA1F0D5ABC3F}"/>
                </a:ext>
              </a:extLst>
            </p:cNvPr>
            <p:cNvSpPr txBox="1"/>
            <p:nvPr/>
          </p:nvSpPr>
          <p:spPr>
            <a:xfrm>
              <a:off x="405705" y="67591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1904" y="734444"/>
            <a:ext cx="7911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Complete the sentences with the words in </a:t>
            </a:r>
            <a:r>
              <a:rPr lang="en-US" sz="2000" b="1" dirty="0">
                <a:solidFill>
                  <a:srgbClr val="E45983"/>
                </a:solidFill>
                <a:cs typeface="Arial" panose="020B0604020202020204" pitchFamily="34" charset="0"/>
              </a:rPr>
              <a:t>1</a:t>
            </a:r>
            <a:r>
              <a:rPr lang="en-US" sz="2000" b="1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12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22222E-6 -4.93827E-7 L -0.53177 0.22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111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E3982E4-0876-4F3B-CE48-7FC23609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29" y="557213"/>
            <a:ext cx="6306334" cy="450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018 Moovel Group Gmbh - Move Forward Png Transparent PNG - 500x298 - Free  Download on NicePNG">
            <a:hlinkClick r:id="rId4" action="ppaction://hlinksldjump"/>
            <a:extLst>
              <a:ext uri="{FF2B5EF4-FFF2-40B4-BE49-F238E27FC236}">
                <a16:creationId xmlns:a16="http://schemas.microsoft.com/office/drawing/2014/main" id="{936F8DEA-84A1-4F65-7FD5-84D744F7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9743" y="4396518"/>
            <a:ext cx="1327833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4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D0322-822E-065B-2254-05F53DE5DBD7}"/>
              </a:ext>
            </a:extLst>
          </p:cNvPr>
          <p:cNvSpPr txBox="1"/>
          <p:nvPr/>
        </p:nvSpPr>
        <p:spPr>
          <a:xfrm>
            <a:off x="132657" y="1270010"/>
            <a:ext cx="9011343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00" cap="none" spc="0" normalizeH="0" baseline="0" noProof="0" dirty="0" smtClean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3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company has to 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employ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more workers to meet the production targets. </a:t>
            </a:r>
            <a:endParaRPr kumimoji="0" lang="en-US" sz="23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Peter wants to become a pilot although he knows it is a 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challenging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job</a:t>
            </a:r>
            <a:r>
              <a:rPr kumimoji="0" lang="en-US" sz="23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Workers will receive a generous 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bonus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if they achieve their performance goals. </a:t>
            </a:r>
            <a:endParaRPr kumimoji="0" lang="en-US" sz="23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00" cap="none" spc="0" normalizeH="0" baseline="0" noProof="0" dirty="0" smtClean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Consider completing your course before you apply for this job because it will require 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relevant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qualifications. </a:t>
            </a:r>
            <a:endParaRPr kumimoji="0" lang="en-US" sz="23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00" cap="none" spc="0" normalizeH="0" baseline="0" noProof="0" dirty="0" smtClean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Working as a babysitter could be a </a:t>
            </a:r>
            <a:r>
              <a:rPr kumimoji="0" lang="en-US" sz="23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rewarding</a:t>
            </a:r>
            <a:r>
              <a:rPr kumimoji="0" lang="en-US" sz="23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experience if you enjoy working with children.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DD213C-4310-F1FD-6608-1A4E3D10E377}"/>
              </a:ext>
            </a:extLst>
          </p:cNvPr>
          <p:cNvGrpSpPr/>
          <p:nvPr/>
        </p:nvGrpSpPr>
        <p:grpSpPr>
          <a:xfrm>
            <a:off x="380138" y="675912"/>
            <a:ext cx="429134" cy="546344"/>
            <a:chOff x="306872" y="675912"/>
            <a:chExt cx="502400" cy="553998"/>
          </a:xfrm>
        </p:grpSpPr>
        <p:sp>
          <p:nvSpPr>
            <p:cNvPr id="10" name="Rounded Rectangle 7">
              <a:extLst>
                <a:ext uri="{FF2B5EF4-FFF2-40B4-BE49-F238E27FC236}">
                  <a16:creationId xmlns:a16="http://schemas.microsoft.com/office/drawing/2014/main" id="{4E846887-2C9F-8978-A57E-E4026728BE40}"/>
                </a:ext>
              </a:extLst>
            </p:cNvPr>
            <p:cNvSpPr/>
            <p:nvPr/>
          </p:nvSpPr>
          <p:spPr>
            <a:xfrm>
              <a:off x="306872" y="719876"/>
              <a:ext cx="502400" cy="466070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38F46E-0E8D-5489-1E7C-AA1F0D5ABC3F}"/>
                </a:ext>
              </a:extLst>
            </p:cNvPr>
            <p:cNvSpPr txBox="1"/>
            <p:nvPr/>
          </p:nvSpPr>
          <p:spPr>
            <a:xfrm>
              <a:off x="405705" y="67591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41904" y="734444"/>
            <a:ext cx="7911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Complete the sentences with the words in </a:t>
            </a:r>
            <a:r>
              <a:rPr lang="en-US" sz="2000" b="1" dirty="0">
                <a:solidFill>
                  <a:srgbClr val="E45983"/>
                </a:solidFill>
                <a:cs typeface="Arial" panose="020B0604020202020204" pitchFamily="34" charset="0"/>
              </a:rPr>
              <a:t>1</a:t>
            </a:r>
            <a:r>
              <a:rPr lang="en-US" sz="2000" b="1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527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13101-4DEC-2827-6F24-39836C6ACDD4}"/>
              </a:ext>
            </a:extLst>
          </p:cNvPr>
          <p:cNvSpPr/>
          <p:nvPr/>
        </p:nvSpPr>
        <p:spPr>
          <a:xfrm>
            <a:off x="1070434" y="862722"/>
            <a:ext cx="6775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Simple, compound, and complex sentences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7DD3E-A8E0-87F4-7E7F-8F809CE6CB7F}"/>
              </a:ext>
            </a:extLst>
          </p:cNvPr>
          <p:cNvSpPr txBox="1"/>
          <p:nvPr/>
        </p:nvSpPr>
        <p:spPr>
          <a:xfrm>
            <a:off x="380138" y="1786683"/>
            <a:ext cx="761561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 simple sentence includes ONE independent clause.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i="1" kern="100" dirty="0">
                <a:solidFill>
                  <a:srgbClr val="E4598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Example: </a:t>
            </a:r>
            <a:r>
              <a:rPr lang="en-US" sz="2400" kern="1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brother didn’t apply for the job. </a:t>
            </a:r>
          </a:p>
        </p:txBody>
      </p:sp>
    </p:spTree>
    <p:extLst>
      <p:ext uri="{BB962C8B-B14F-4D97-AF65-F5344CB8AC3E}">
        <p14:creationId xmlns:p14="http://schemas.microsoft.com/office/powerpoint/2010/main" val="8185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95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UTMFacebookK&amp;TBold"/>
              </a:rPr>
              <a:t>THE WORLD OF WORK</a:t>
            </a:r>
            <a:endParaRPr lang="en-US" sz="40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LANGUAGE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II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7DD3E-A8E0-87F4-7E7F-8F809CE6CB7F}"/>
              </a:ext>
            </a:extLst>
          </p:cNvPr>
          <p:cNvSpPr txBox="1"/>
          <p:nvPr/>
        </p:nvSpPr>
        <p:spPr>
          <a:xfrm>
            <a:off x="189594" y="1601921"/>
            <a:ext cx="8740553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compound sentence includes TWO or MORE independent clauses joined by </a:t>
            </a:r>
            <a:r>
              <a:rPr kumimoji="0" lang="en-US" sz="2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 coordinating conjunctive </a:t>
            </a:r>
            <a:r>
              <a:rPr kumimoji="0" lang="en-US" sz="2200" b="0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(e.g</a:t>
            </a:r>
            <a:r>
              <a:rPr lang="en-US" sz="2200" i="1" kern="1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and, but, or, nor, yet, so</a:t>
            </a:r>
            <a:r>
              <a:rPr lang="en-US" sz="2200" i="1" kern="100" dirty="0" smtClean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2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 correlative conjunction</a:t>
            </a:r>
            <a:r>
              <a:rPr lang="en-US" sz="2200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kern="1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(e.g. not </a:t>
            </a:r>
            <a:r>
              <a:rPr lang="en-US" sz="2200" i="1" kern="100" dirty="0" smtClean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only…but </a:t>
            </a:r>
            <a:r>
              <a:rPr lang="en-US" sz="2200" i="1" kern="1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also),</a:t>
            </a:r>
            <a:r>
              <a:rPr lang="en-US" sz="2200" i="1" kern="100" dirty="0">
                <a:solidFill>
                  <a:srgbClr val="E4598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sz="22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 conjunctive adverb</a:t>
            </a:r>
            <a:r>
              <a:rPr lang="en-US" sz="2200" b="1" i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kern="1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(e.g. as a result, moreover, in fact, on the other hand)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1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Example: 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brother didn’t apply for the job, </a:t>
            </a:r>
            <a:r>
              <a:rPr lang="en-US" sz="2200" b="1" kern="100" dirty="0">
                <a:solidFill>
                  <a:srgbClr val="E4598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en-US" sz="22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he was offered an apprenticeship. </a:t>
            </a:r>
          </a:p>
          <a:p>
            <a:pPr marR="0" lvl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u="none" strike="noStrike" kern="1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Being a nurse</a:t>
            </a:r>
            <a:r>
              <a:rPr lang="en-US" sz="22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is a very tiring job; </a:t>
            </a:r>
            <a:r>
              <a:rPr lang="en-US" sz="2200" b="1" kern="100" dirty="0">
                <a:solidFill>
                  <a:srgbClr val="E4598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moreover</a:t>
            </a:r>
            <a:r>
              <a:rPr lang="en-US" sz="22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you don’t earn a high salary. </a:t>
            </a:r>
            <a:endParaRPr kumimoji="0" lang="en-US" sz="2200" b="0" u="none" strike="noStrike" kern="1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13101-4DEC-2827-6F24-39836C6ACDD4}"/>
              </a:ext>
            </a:extLst>
          </p:cNvPr>
          <p:cNvSpPr/>
          <p:nvPr/>
        </p:nvSpPr>
        <p:spPr>
          <a:xfrm>
            <a:off x="1070434" y="862722"/>
            <a:ext cx="6775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Simple, compound, and complex sentences</a:t>
            </a:r>
          </a:p>
        </p:txBody>
      </p:sp>
    </p:spTree>
    <p:extLst>
      <p:ext uri="{BB962C8B-B14F-4D97-AF65-F5344CB8AC3E}">
        <p14:creationId xmlns:p14="http://schemas.microsoft.com/office/powerpoint/2010/main" val="12475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7DD3E-A8E0-87F4-7E7F-8F809CE6CB7F}"/>
              </a:ext>
            </a:extLst>
          </p:cNvPr>
          <p:cNvSpPr txBox="1"/>
          <p:nvPr/>
        </p:nvSpPr>
        <p:spPr>
          <a:xfrm>
            <a:off x="189594" y="1601921"/>
            <a:ext cx="8740553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200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complex sentence includes ONE (or MORE) independent clause(s) and at least one dependent clause joined by </a:t>
            </a:r>
            <a:r>
              <a:rPr lang="en-US" sz="2200" b="1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subordinating conjunction</a:t>
            </a:r>
            <a:r>
              <a:rPr lang="en-US" sz="2200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(e.g. when, while, because, although, if, so that)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en-US" sz="2200" i="1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en-US" sz="2200" b="1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n-US" sz="2200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was younger, I wanted to become a driver.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en-US" sz="2200" b="1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en-US" sz="2200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my brother is often late for work, he is never promoted.  </a:t>
            </a:r>
            <a:endParaRPr lang="en-US" sz="2200" kern="100" dirty="0">
              <a:solidFill>
                <a:prstClr val="black">
                  <a:lumMod val="95000"/>
                  <a:lumOff val="5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13101-4DEC-2827-6F24-39836C6ACDD4}"/>
              </a:ext>
            </a:extLst>
          </p:cNvPr>
          <p:cNvSpPr/>
          <p:nvPr/>
        </p:nvSpPr>
        <p:spPr>
          <a:xfrm>
            <a:off x="1070434" y="862722"/>
            <a:ext cx="6775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Simple, compound, and complex sentences</a:t>
            </a:r>
          </a:p>
        </p:txBody>
      </p:sp>
    </p:spTree>
    <p:extLst>
      <p:ext uri="{BB962C8B-B14F-4D97-AF65-F5344CB8AC3E}">
        <p14:creationId xmlns:p14="http://schemas.microsoft.com/office/powerpoint/2010/main" val="12231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9110" y="7184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0516" y="617722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6065" y="708710"/>
            <a:ext cx="8315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Combine the following simple sentences, using the words in brackets.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DE523-2E16-6545-D52E-32A47164A2F0}"/>
              </a:ext>
            </a:extLst>
          </p:cNvPr>
          <p:cNvSpPr txBox="1"/>
          <p:nvPr/>
        </p:nvSpPr>
        <p:spPr>
          <a:xfrm>
            <a:off x="142037" y="1433971"/>
            <a:ext cx="8909093" cy="3315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He left school with no academic qualifications. He found a well-paid job. </a:t>
            </a:r>
            <a:r>
              <a:rPr kumimoji="0" lang="en-US" sz="220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(although)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People learn English well. They will have a better chance of getting a job. </a:t>
            </a:r>
            <a:r>
              <a:rPr kumimoji="0" lang="en-US" sz="220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(if)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This job requires good language skills. It also requires communication skills. </a:t>
            </a:r>
            <a:r>
              <a:rPr kumimoji="0" lang="en-US" sz="220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(not </a:t>
            </a:r>
            <a:r>
              <a:rPr kumimoji="0" lang="en-US" sz="2200" i="0" u="none" strike="noStrike" kern="100" cap="none" spc="0" normalizeH="0" baseline="0" noProof="0" dirty="0" smtClean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only … but </a:t>
            </a:r>
            <a:r>
              <a:rPr kumimoji="0" lang="en-US" sz="220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also)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dad attended a colling course. He can open his own restaurant. </a:t>
            </a:r>
            <a:r>
              <a:rPr kumimoji="0" lang="en-US" sz="220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(so that)</a:t>
            </a:r>
          </a:p>
        </p:txBody>
      </p:sp>
    </p:spTree>
    <p:extLst>
      <p:ext uri="{BB962C8B-B14F-4D97-AF65-F5344CB8AC3E}">
        <p14:creationId xmlns:p14="http://schemas.microsoft.com/office/powerpoint/2010/main" val="6633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DE523-2E16-6545-D52E-32A47164A2F0}"/>
              </a:ext>
            </a:extLst>
          </p:cNvPr>
          <p:cNvSpPr txBox="1"/>
          <p:nvPr/>
        </p:nvSpPr>
        <p:spPr>
          <a:xfrm>
            <a:off x="117453" y="1433971"/>
            <a:ext cx="890909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He left school with no academic qualifications. He found a well-paid job. </a:t>
            </a:r>
            <a:r>
              <a:rPr kumimoji="0" lang="en-US" sz="240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(although)</a:t>
            </a:r>
          </a:p>
          <a:p>
            <a:pPr>
              <a:lnSpc>
                <a:spcPct val="120000"/>
              </a:lnSpc>
            </a:pP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 </a:t>
            </a: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Although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he left school with no academic qualifications, he found a well-paid job</a:t>
            </a: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 He found a well-paid job although he left school with no academic qualifications.</a:t>
            </a:r>
            <a:endParaRPr kumimoji="0" lang="en-US" sz="24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9110" y="7184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0516" y="617722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6065" y="708710"/>
            <a:ext cx="7679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Combine the following simple sentences, using the words in brackets. </a:t>
            </a:r>
          </a:p>
        </p:txBody>
      </p:sp>
    </p:spTree>
    <p:extLst>
      <p:ext uri="{BB962C8B-B14F-4D97-AF65-F5344CB8AC3E}">
        <p14:creationId xmlns:p14="http://schemas.microsoft.com/office/powerpoint/2010/main" val="307315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DE523-2E16-6545-D52E-32A47164A2F0}"/>
              </a:ext>
            </a:extLst>
          </p:cNvPr>
          <p:cNvSpPr txBox="1"/>
          <p:nvPr/>
        </p:nvSpPr>
        <p:spPr>
          <a:xfrm>
            <a:off x="117453" y="1433971"/>
            <a:ext cx="890909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People learn English well. They will have a better chance of getting a job. </a:t>
            </a:r>
            <a:r>
              <a:rPr lang="en-US" sz="2400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(if)</a:t>
            </a:r>
            <a:endParaRPr kumimoji="0" lang="en-US" sz="2400" i="0" u="none" strike="noStrike" kern="100" cap="none" spc="0" normalizeH="0" baseline="0" noProof="0" dirty="0">
              <a:ln>
                <a:noFill/>
              </a:ln>
              <a:solidFill>
                <a:srgbClr val="E45983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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If people learn English well, they will have a better chance of getting a job.</a:t>
            </a:r>
            <a:endParaRPr lang="en-US" sz="2400" kern="1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 People will have a better chance of getting a job if they learn English well.</a:t>
            </a:r>
            <a:endParaRPr kumimoji="0" lang="en-US" sz="24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9110" y="7184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0516" y="617722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6065" y="708710"/>
            <a:ext cx="7679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Combine the following simple sentences, using the words in brackets. </a:t>
            </a:r>
          </a:p>
        </p:txBody>
      </p:sp>
    </p:spTree>
    <p:extLst>
      <p:ext uri="{BB962C8B-B14F-4D97-AF65-F5344CB8AC3E}">
        <p14:creationId xmlns:p14="http://schemas.microsoft.com/office/powerpoint/2010/main" val="16063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DE523-2E16-6545-D52E-32A47164A2F0}"/>
              </a:ext>
            </a:extLst>
          </p:cNvPr>
          <p:cNvSpPr txBox="1"/>
          <p:nvPr/>
        </p:nvSpPr>
        <p:spPr>
          <a:xfrm>
            <a:off x="75674" y="1315983"/>
            <a:ext cx="9100289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sz="2400" b="1" i="0" u="none" strike="noStrike" kern="100" cap="none" spc="0" normalizeH="0" baseline="0" noProof="0" dirty="0" smtClean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kumimoji="0" lang="en-US" sz="2400" b="1" i="0" u="none" strike="noStrike" kern="100" cap="none" spc="0" normalizeH="0" noProof="0" dirty="0" smtClean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2400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job requires good language skills. It also requires communication skills. </a:t>
            </a:r>
            <a:r>
              <a:rPr lang="en-US" sz="2400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(not only … but also</a:t>
            </a:r>
            <a:r>
              <a:rPr lang="en-US" sz="2400" kern="100" dirty="0" smtClean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i="0" u="none" strike="noStrike" kern="100" cap="none" spc="0" normalizeH="0" baseline="0" noProof="0" dirty="0">
              <a:ln>
                <a:noFill/>
              </a:ln>
              <a:solidFill>
                <a:srgbClr val="E45983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 </a:t>
            </a: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job requires not only good language skills but also communication skills</a:t>
            </a: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400" b="1" kern="100" dirty="0" smtClean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kern="1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My dad attended a colling course. He can open his own restaurant. </a:t>
            </a:r>
            <a:r>
              <a:rPr lang="en-US" sz="2400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(so that)</a:t>
            </a:r>
          </a:p>
          <a:p>
            <a:pPr>
              <a:lnSpc>
                <a:spcPct val="120000"/>
              </a:lnSpc>
            </a:pP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 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My dad attended a cooking course so that he can open his own </a:t>
            </a:r>
            <a:r>
              <a:rPr lang="en-US" sz="24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restaurant.1</a:t>
            </a:r>
            <a:endParaRPr lang="en-US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9110" y="71846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0516" y="617722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6065" y="708710"/>
            <a:ext cx="7679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Combine the following simple sentences, using the words in brackets. </a:t>
            </a:r>
          </a:p>
        </p:txBody>
      </p:sp>
    </p:spTree>
    <p:extLst>
      <p:ext uri="{BB962C8B-B14F-4D97-AF65-F5344CB8AC3E}">
        <p14:creationId xmlns:p14="http://schemas.microsoft.com/office/powerpoint/2010/main" val="199204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0" y="78614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3535" y="681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0490" y="722458"/>
            <a:ext cx="8315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Work in pairs. Add more clauses to the following sentences to make compound or complex sentences.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8E889-E5B7-7913-AC2E-5D2EFB0BC91B}"/>
              </a:ext>
            </a:extLst>
          </p:cNvPr>
          <p:cNvSpPr txBox="1"/>
          <p:nvPr/>
        </p:nvSpPr>
        <p:spPr>
          <a:xfrm>
            <a:off x="142038" y="1632559"/>
            <a:ext cx="8859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I want to become a doctor.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I admire teachers. 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There are jobs that no longer exist. 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Some jobs will be done by robots in the future. 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0B256-B62E-C02F-435B-5907DA28CE7A}"/>
              </a:ext>
            </a:extLst>
          </p:cNvPr>
          <p:cNvSpPr txBox="1"/>
          <p:nvPr/>
        </p:nvSpPr>
        <p:spPr>
          <a:xfrm>
            <a:off x="142038" y="3380959"/>
            <a:ext cx="8859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00" dirty="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 want to become a doctor</a:t>
            </a:r>
            <a:r>
              <a:rPr lang="en-US" sz="2400" kern="1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because I want to help sick people.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Although my grades are not very good,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 want to become a doctor</a:t>
            </a:r>
            <a:r>
              <a:rPr lang="en-US" sz="2400" kern="1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8E889-E5B7-7913-AC2E-5D2EFB0BC91B}"/>
              </a:ext>
            </a:extLst>
          </p:cNvPr>
          <p:cNvSpPr txBox="1"/>
          <p:nvPr/>
        </p:nvSpPr>
        <p:spPr>
          <a:xfrm>
            <a:off x="134664" y="1448260"/>
            <a:ext cx="3161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I admire teachers. 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E45983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he person I admire most | Sunday Observer">
            <a:extLst>
              <a:ext uri="{FF2B5EF4-FFF2-40B4-BE49-F238E27FC236}">
                <a16:creationId xmlns:a16="http://schemas.microsoft.com/office/drawing/2014/main" id="{FC25192E-8CBC-B197-7D9E-900B5BF8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30" y="1688189"/>
            <a:ext cx="3713432" cy="27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2D5D53-FAE6-3043-6862-B91F47B6D7C1}"/>
              </a:ext>
            </a:extLst>
          </p:cNvPr>
          <p:cNvSpPr txBox="1"/>
          <p:nvPr/>
        </p:nvSpPr>
        <p:spPr>
          <a:xfrm>
            <a:off x="134664" y="1898353"/>
            <a:ext cx="4975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I admire teachers because they work hard to educate students, and their impact on society is invaluable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I admire teachers who devote their time and energy to shaping young minds, as their passion for education can inspire a lifelong love of learning in students.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0" y="78614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3535" y="681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0490" y="722458"/>
            <a:ext cx="8315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Work in pairs. Add more clauses to the following sentences to make compound or complex sentences.  </a:t>
            </a:r>
          </a:p>
        </p:txBody>
      </p:sp>
    </p:spTree>
    <p:extLst>
      <p:ext uri="{BB962C8B-B14F-4D97-AF65-F5344CB8AC3E}">
        <p14:creationId xmlns:p14="http://schemas.microsoft.com/office/powerpoint/2010/main" val="9083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11" y="1297857"/>
            <a:ext cx="3830640" cy="36472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8E889-E5B7-7913-AC2E-5D2EFB0BC91B}"/>
              </a:ext>
            </a:extLst>
          </p:cNvPr>
          <p:cNvSpPr txBox="1"/>
          <p:nvPr/>
        </p:nvSpPr>
        <p:spPr>
          <a:xfrm>
            <a:off x="139202" y="1426871"/>
            <a:ext cx="4818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There are jobs that no longer exist. 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E45983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3CA81-6568-DDD1-00E8-D2FFEADCBEEA}"/>
              </a:ext>
            </a:extLst>
          </p:cNvPr>
          <p:cNvSpPr txBox="1"/>
          <p:nvPr/>
        </p:nvSpPr>
        <p:spPr>
          <a:xfrm>
            <a:off x="0" y="2015630"/>
            <a:ext cx="56543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/>
              <a:t>There are jobs that no longer exist, but new opportunities have emerged in the ever-changing workforce.</a:t>
            </a:r>
          </a:p>
          <a:p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/>
              <a:t>There are jobs that no longer exist because advancements in technology have rendered them obsolete, leading workers to adapt and acquire new skills for the evolving job market.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0" y="78614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3535" y="681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0490" y="722458"/>
            <a:ext cx="8315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Work in pairs. Add more clauses to the following sentences to make compound or complex sentences.  </a:t>
            </a:r>
          </a:p>
        </p:txBody>
      </p:sp>
    </p:spTree>
    <p:extLst>
      <p:ext uri="{BB962C8B-B14F-4D97-AF65-F5344CB8AC3E}">
        <p14:creationId xmlns:p14="http://schemas.microsoft.com/office/powerpoint/2010/main" val="204642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rvice Robots Set to Revolutionize Various Industries | IDTechEx Research  Article">
            <a:extLst>
              <a:ext uri="{FF2B5EF4-FFF2-40B4-BE49-F238E27FC236}">
                <a16:creationId xmlns:a16="http://schemas.microsoft.com/office/drawing/2014/main" id="{78EED5DD-56AF-AE69-FA94-A8A26E1C3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8750"/>
          <a:stretch/>
        </p:blipFill>
        <p:spPr bwMode="auto">
          <a:xfrm>
            <a:off x="5845767" y="2232756"/>
            <a:ext cx="3269726" cy="20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8E889-E5B7-7913-AC2E-5D2EFB0BC91B}"/>
              </a:ext>
            </a:extLst>
          </p:cNvPr>
          <p:cNvSpPr txBox="1"/>
          <p:nvPr/>
        </p:nvSpPr>
        <p:spPr>
          <a:xfrm>
            <a:off x="165556" y="1467096"/>
            <a:ext cx="8859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- Some jobs will be done by robots in the future. </a:t>
            </a:r>
            <a:endParaRPr kumimoji="0" lang="en-US" sz="2400" b="1" i="0" u="none" strike="noStrike" kern="100" cap="none" spc="0" normalizeH="0" baseline="0" noProof="0" dirty="0">
              <a:ln>
                <a:noFill/>
              </a:ln>
              <a:solidFill>
                <a:srgbClr val="E45983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4F60E-681D-5146-8B53-D3CAC7B411F9}"/>
              </a:ext>
            </a:extLst>
          </p:cNvPr>
          <p:cNvSpPr txBox="1"/>
          <p:nvPr/>
        </p:nvSpPr>
        <p:spPr>
          <a:xfrm>
            <a:off x="0" y="1928761"/>
            <a:ext cx="599329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/>
              <a:t>Some jobs will be done by robots in the future, but humans will still be needed for tasks that require human interaction and decision-making</a:t>
            </a:r>
            <a:r>
              <a:rPr lang="en-US" sz="2200" dirty="0" smtClean="0"/>
              <a:t>.</a:t>
            </a:r>
          </a:p>
          <a:p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dirty="0"/>
              <a:t>Although robots will take over certain jobs in the future, humans will remain indispensable in occupations that demand creativity, emotional intelligence, and complex problem-solving abilities.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0" y="786146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3535" y="681504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0490" y="722458"/>
            <a:ext cx="8315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Work in pairs. Add more clauses to the following sentences to make compound or complex sentences.  </a:t>
            </a:r>
          </a:p>
        </p:txBody>
      </p:sp>
    </p:spTree>
    <p:extLst>
      <p:ext uri="{BB962C8B-B14F-4D97-AF65-F5344CB8AC3E}">
        <p14:creationId xmlns:p14="http://schemas.microsoft.com/office/powerpoint/2010/main" val="5626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34375" y="858859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6372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PRONUNCIATION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09262" y="2581212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VOCABULARY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4052441" cy="41072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US" sz="1350">
                <a:solidFill>
                  <a:schemeClr val="tx1"/>
                </a:solidFill>
                <a:sym typeface="Wingdings" panose="05000000000000000000" pitchFamily="2" charset="2"/>
              </a:rPr>
              <a:t>Sentence Scramble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0" y="1359507"/>
            <a:ext cx="4052442" cy="1147949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US" sz="1350" dirty="0">
                <a:solidFill>
                  <a:schemeClr val="tx1"/>
                </a:solidFill>
              </a:rPr>
              <a:t>Task 1. Listen and repeat. Pay attention to the stressed words. </a:t>
            </a:r>
          </a:p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US" sz="1350" dirty="0">
                <a:solidFill>
                  <a:schemeClr val="tx1"/>
                </a:solidFill>
              </a:rPr>
              <a:t>Task 2. Listen and underline the stressed auxiliary and modal verbs in the following sentences. Then </a:t>
            </a:r>
            <a:r>
              <a:rPr lang="en-US" sz="1350" dirty="0" err="1">
                <a:solidFill>
                  <a:schemeClr val="tx1"/>
                </a:solidFill>
              </a:rPr>
              <a:t>practise</a:t>
            </a:r>
            <a:r>
              <a:rPr lang="en-US" sz="1350" dirty="0">
                <a:solidFill>
                  <a:schemeClr val="tx1"/>
                </a:solidFill>
              </a:rPr>
              <a:t> saying the sentences in pairs. 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0" y="2581090"/>
            <a:ext cx="4052443" cy="532654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US" sz="1350" dirty="0">
                <a:solidFill>
                  <a:schemeClr val="tx1"/>
                </a:solidFill>
              </a:rPr>
              <a:t>Task 1. Match the words with their meanings. </a:t>
            </a:r>
          </a:p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US" sz="1350" dirty="0">
                <a:solidFill>
                  <a:schemeClr val="tx1"/>
                </a:solidFill>
              </a:rPr>
              <a:t>Task 2. Complete the sentences with the words in 1. 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047200" y="1104635"/>
            <a:ext cx="1071150" cy="569579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340787" y="1919990"/>
            <a:ext cx="958938" cy="66122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58718" y="3535134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GRAMMAR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4052442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340786" y="3784940"/>
            <a:ext cx="1017932" cy="545778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522161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072312" y="2847539"/>
            <a:ext cx="1105031" cy="68759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187379"/>
            <a:ext cx="4052442" cy="107858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GB" sz="1350" dirty="0">
                <a:solidFill>
                  <a:schemeClr val="tx1"/>
                </a:solidFill>
              </a:rPr>
              <a:t>Task 1. Combine the following simple sentences, using the words in brackets. </a:t>
            </a:r>
          </a:p>
          <a:p>
            <a:r>
              <a:rPr lang="en-US" sz="1350" dirty="0">
                <a:solidFill>
                  <a:schemeClr val="tx1"/>
                </a:solidFill>
                <a:sym typeface="Wingdings" panose="05000000000000000000" pitchFamily="2" charset="2"/>
              </a:rPr>
              <a:t> </a:t>
            </a:r>
            <a:r>
              <a:rPr lang="en-GB" sz="1350" dirty="0">
                <a:solidFill>
                  <a:schemeClr val="tx1"/>
                </a:solidFill>
              </a:rPr>
              <a:t>Task 2. Work in pairs. Add more clauses to the following sentences to make compound or complex sentences.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E45983"/>
                </a:solidFill>
                <a:latin typeface="Bookman Old Style" pitchFamily="18" charset="0"/>
              </a:rPr>
              <a:t>LESSON II</a:t>
            </a:r>
            <a:endParaRPr lang="en-US" sz="1350" b="1" dirty="0">
              <a:solidFill>
                <a:srgbClr val="E45983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78611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3326" y="856818"/>
            <a:ext cx="5960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592218" y="1404009"/>
            <a:ext cx="8286739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learned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Pronunciation: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Stressing auxiliary and modal verbs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Vocabulary: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Grammar: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Simple, compound, and complex sentences (review and extension)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668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78611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3326" y="856818"/>
            <a:ext cx="5960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cs typeface="Arial" panose="020B0604020202020204" pitchFamily="34" charset="0"/>
              </a:rPr>
              <a:t>Homework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428630" y="1391033"/>
            <a:ext cx="8286739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Learn by heart some vocabulary related to work.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Do more exercises about simple, compound, and complex sentences. </a:t>
            </a:r>
          </a:p>
          <a:p>
            <a:pPr marL="36195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cs typeface="Arial" panose="020B0604020202020204" pitchFamily="34" charset="0"/>
              </a:rPr>
              <a:t>Prepare for the next lesson. </a:t>
            </a:r>
            <a:endParaRPr lang="en-GB" sz="2800" dirty="0"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6682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915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5CC42-F69C-95BB-8701-BA3561DABB3B}"/>
              </a:ext>
            </a:extLst>
          </p:cNvPr>
          <p:cNvSpPr txBox="1"/>
          <p:nvPr/>
        </p:nvSpPr>
        <p:spPr>
          <a:xfrm>
            <a:off x="142038" y="708710"/>
            <a:ext cx="8649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Put the words/ phrases into the correct order to make a meaningful sentence.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64EAF-F243-FDAC-CAB4-1C674BA592CA}"/>
              </a:ext>
            </a:extLst>
          </p:cNvPr>
          <p:cNvSpPr txBox="1"/>
          <p:nvPr/>
        </p:nvSpPr>
        <p:spPr>
          <a:xfrm>
            <a:off x="142038" y="1023397"/>
            <a:ext cx="8859924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employees./ </a:t>
            </a:r>
            <a:r>
              <a:rPr lang="en-US" sz="27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/ a/ manages/ team</a:t>
            </a:r>
            <a:r>
              <a:rPr lang="en-US" sz="27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 of/ </a:t>
            </a:r>
          </a:p>
          <a:p>
            <a:pPr>
              <a:lnSpc>
                <a:spcPct val="150000"/>
              </a:lnSpc>
            </a:pPr>
            <a:r>
              <a:rPr lang="en-US" sz="2700" b="1" kern="100" dirty="0">
                <a:solidFill>
                  <a:srgbClr val="E4598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deadline/ is/ to complete it./ tomorrow</a:t>
            </a:r>
            <a:r>
              <a:rPr lang="en-US" sz="27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,/ The 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project/ </a:t>
            </a:r>
            <a:r>
              <a:rPr lang="en-US" sz="27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/ we/ must work/ extra </a:t>
            </a:r>
            <a:r>
              <a:rPr lang="en-US" sz="27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hours</a:t>
            </a:r>
            <a:endParaRPr lang="en-US" sz="27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7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7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/ works from home./ and</a:t>
            </a:r>
            <a:r>
              <a:rPr lang="en-US" sz="27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 she/ 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I/ in an office</a:t>
            </a:r>
            <a:r>
              <a:rPr lang="en-US" sz="2700" kern="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27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27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7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After/ </a:t>
            </a:r>
            <a:r>
              <a:rPr lang="en-US" sz="2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she/ the graphic design work./ can assist/  </a:t>
            </a:r>
            <a:r>
              <a:rPr lang="en-US" sz="27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finishes programming,/ she/ him/ </a:t>
            </a:r>
            <a:r>
              <a:rPr lang="en-US" sz="2700" kern="1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endParaRPr lang="en-US" sz="27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5CC42-F69C-95BB-8701-BA3561DABB3B}"/>
              </a:ext>
            </a:extLst>
          </p:cNvPr>
          <p:cNvSpPr txBox="1"/>
          <p:nvPr/>
        </p:nvSpPr>
        <p:spPr>
          <a:xfrm>
            <a:off x="380138" y="646743"/>
            <a:ext cx="835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your answers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3B2314-DBDF-6980-A78B-CD25E555DA2E}"/>
              </a:ext>
            </a:extLst>
          </p:cNvPr>
          <p:cNvCxnSpPr>
            <a:cxnSpLocks/>
          </p:cNvCxnSpPr>
          <p:nvPr/>
        </p:nvCxnSpPr>
        <p:spPr>
          <a:xfrm>
            <a:off x="592931" y="1678781"/>
            <a:ext cx="342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EA4716-E0B0-0AB5-4BC0-701224718047}"/>
              </a:ext>
            </a:extLst>
          </p:cNvPr>
          <p:cNvCxnSpPr>
            <a:cxnSpLocks/>
          </p:cNvCxnSpPr>
          <p:nvPr/>
        </p:nvCxnSpPr>
        <p:spPr>
          <a:xfrm>
            <a:off x="1064419" y="1678781"/>
            <a:ext cx="1250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B8E47F-5BB2-8657-170A-A46BA9BD35E2}"/>
              </a:ext>
            </a:extLst>
          </p:cNvPr>
          <p:cNvCxnSpPr>
            <a:cxnSpLocks/>
          </p:cNvCxnSpPr>
          <p:nvPr/>
        </p:nvCxnSpPr>
        <p:spPr>
          <a:xfrm>
            <a:off x="657225" y="2321719"/>
            <a:ext cx="28932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4B8123-4D4F-7925-21B9-D4E80E2B16FE}"/>
              </a:ext>
            </a:extLst>
          </p:cNvPr>
          <p:cNvCxnSpPr>
            <a:cxnSpLocks/>
          </p:cNvCxnSpPr>
          <p:nvPr/>
        </p:nvCxnSpPr>
        <p:spPr>
          <a:xfrm>
            <a:off x="3673407" y="2328863"/>
            <a:ext cx="205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339585-1A8B-B82E-871C-4CA73372D49D}"/>
              </a:ext>
            </a:extLst>
          </p:cNvPr>
          <p:cNvCxnSpPr>
            <a:cxnSpLocks/>
          </p:cNvCxnSpPr>
          <p:nvPr/>
        </p:nvCxnSpPr>
        <p:spPr>
          <a:xfrm>
            <a:off x="6065044" y="2328863"/>
            <a:ext cx="3500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093BA2-E318-3090-8C7D-25FFF31AD16E}"/>
              </a:ext>
            </a:extLst>
          </p:cNvPr>
          <p:cNvCxnSpPr>
            <a:cxnSpLocks/>
          </p:cNvCxnSpPr>
          <p:nvPr/>
        </p:nvCxnSpPr>
        <p:spPr>
          <a:xfrm>
            <a:off x="6536531" y="2321719"/>
            <a:ext cx="1550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46E702-785B-3483-C6D9-44693B322D48}"/>
              </a:ext>
            </a:extLst>
          </p:cNvPr>
          <p:cNvCxnSpPr>
            <a:cxnSpLocks/>
          </p:cNvCxnSpPr>
          <p:nvPr/>
        </p:nvCxnSpPr>
        <p:spPr>
          <a:xfrm>
            <a:off x="521494" y="3600450"/>
            <a:ext cx="135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6E863E-6726-8269-B967-9B4FABEA891C}"/>
              </a:ext>
            </a:extLst>
          </p:cNvPr>
          <p:cNvCxnSpPr>
            <a:cxnSpLocks/>
          </p:cNvCxnSpPr>
          <p:nvPr/>
        </p:nvCxnSpPr>
        <p:spPr>
          <a:xfrm>
            <a:off x="785813" y="3600450"/>
            <a:ext cx="678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CE2125-F8FD-09C6-AFB9-E976B878AD83}"/>
              </a:ext>
            </a:extLst>
          </p:cNvPr>
          <p:cNvCxnSpPr>
            <a:cxnSpLocks/>
          </p:cNvCxnSpPr>
          <p:nvPr/>
        </p:nvCxnSpPr>
        <p:spPr>
          <a:xfrm>
            <a:off x="3957638" y="3600450"/>
            <a:ext cx="4786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671C5E-FC01-DF7C-B43B-A2DB6B60DE77}"/>
              </a:ext>
            </a:extLst>
          </p:cNvPr>
          <p:cNvCxnSpPr>
            <a:cxnSpLocks/>
          </p:cNvCxnSpPr>
          <p:nvPr/>
        </p:nvCxnSpPr>
        <p:spPr>
          <a:xfrm>
            <a:off x="4572000" y="3600450"/>
            <a:ext cx="7929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E61F70-36C3-E164-7E60-6D347A8F1A5A}"/>
              </a:ext>
            </a:extLst>
          </p:cNvPr>
          <p:cNvCxnSpPr>
            <a:cxnSpLocks/>
          </p:cNvCxnSpPr>
          <p:nvPr/>
        </p:nvCxnSpPr>
        <p:spPr>
          <a:xfrm>
            <a:off x="1464469" y="4236243"/>
            <a:ext cx="48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AE866C-91C1-1E08-6D9C-8A9CC3AD01F6}"/>
              </a:ext>
            </a:extLst>
          </p:cNvPr>
          <p:cNvCxnSpPr>
            <a:cxnSpLocks/>
          </p:cNvCxnSpPr>
          <p:nvPr/>
        </p:nvCxnSpPr>
        <p:spPr>
          <a:xfrm>
            <a:off x="2093119" y="4236243"/>
            <a:ext cx="10787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FD10B9-416E-AB93-F6DA-44E8D23D3174}"/>
              </a:ext>
            </a:extLst>
          </p:cNvPr>
          <p:cNvCxnSpPr>
            <a:cxnSpLocks/>
          </p:cNvCxnSpPr>
          <p:nvPr/>
        </p:nvCxnSpPr>
        <p:spPr>
          <a:xfrm>
            <a:off x="5450681" y="4236243"/>
            <a:ext cx="450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8E96998-4108-041A-2F86-0B21B8CBEEA7}"/>
              </a:ext>
            </a:extLst>
          </p:cNvPr>
          <p:cNvCxnSpPr>
            <a:cxnSpLocks/>
          </p:cNvCxnSpPr>
          <p:nvPr/>
        </p:nvCxnSpPr>
        <p:spPr>
          <a:xfrm>
            <a:off x="6065044" y="4236242"/>
            <a:ext cx="1400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757C6B3-9835-55BF-E03D-989D37C7CF3E}"/>
              </a:ext>
            </a:extLst>
          </p:cNvPr>
          <p:cNvSpPr/>
          <p:nvPr/>
        </p:nvSpPr>
        <p:spPr>
          <a:xfrm>
            <a:off x="5550694" y="2007410"/>
            <a:ext cx="450057" cy="321454"/>
          </a:xfrm>
          <a:prstGeom prst="roundRect">
            <a:avLst/>
          </a:prstGeom>
          <a:solidFill>
            <a:srgbClr val="E45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9E23D5B-AC9B-5E5B-7408-16D760EA3AF8}"/>
              </a:ext>
            </a:extLst>
          </p:cNvPr>
          <p:cNvSpPr/>
          <p:nvPr/>
        </p:nvSpPr>
        <p:spPr>
          <a:xfrm>
            <a:off x="3223350" y="3258337"/>
            <a:ext cx="655706" cy="321454"/>
          </a:xfrm>
          <a:prstGeom prst="roundRect">
            <a:avLst/>
          </a:prstGeom>
          <a:solidFill>
            <a:srgbClr val="E45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185BC6B-9742-C4A5-7F31-4F90F3235DE9}"/>
              </a:ext>
            </a:extLst>
          </p:cNvPr>
          <p:cNvSpPr/>
          <p:nvPr/>
        </p:nvSpPr>
        <p:spPr>
          <a:xfrm>
            <a:off x="539352" y="3921934"/>
            <a:ext cx="860823" cy="32145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64EAF-F243-FDAC-CAB4-1C674BA592CA}"/>
              </a:ext>
            </a:extLst>
          </p:cNvPr>
          <p:cNvSpPr txBox="1"/>
          <p:nvPr/>
        </p:nvSpPr>
        <p:spPr>
          <a:xfrm>
            <a:off x="135688" y="1106775"/>
            <a:ext cx="8859924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He manages a team of employees.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The project deadline is tomorrow, so we must work extra hours to complete it.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 work in an office, and she works from home.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E45983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After she finishes programming, she can assist him with the graphic design work.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D6AB765-30D6-102A-C92D-E45B7A80FA52}"/>
              </a:ext>
            </a:extLst>
          </p:cNvPr>
          <p:cNvSpPr/>
          <p:nvPr/>
        </p:nvSpPr>
        <p:spPr>
          <a:xfrm>
            <a:off x="5607843" y="1231518"/>
            <a:ext cx="3252825" cy="44725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 Simple sentence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20EFE4-94CB-974E-3918-254A0EA282A2}"/>
              </a:ext>
            </a:extLst>
          </p:cNvPr>
          <p:cNvSpPr/>
          <p:nvPr/>
        </p:nvSpPr>
        <p:spPr>
          <a:xfrm>
            <a:off x="5272089" y="2554121"/>
            <a:ext cx="3656446" cy="44725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 Compound sentence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D5499CE-ACC4-F772-833C-D3FB39C79475}"/>
              </a:ext>
            </a:extLst>
          </p:cNvPr>
          <p:cNvSpPr/>
          <p:nvPr/>
        </p:nvSpPr>
        <p:spPr>
          <a:xfrm>
            <a:off x="3924281" y="4403655"/>
            <a:ext cx="3540938" cy="44725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 Complex sentence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728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EB75B-5102-D45F-CCDC-84D94E2576AA}"/>
              </a:ext>
            </a:extLst>
          </p:cNvPr>
          <p:cNvSpPr txBox="1"/>
          <p:nvPr/>
        </p:nvSpPr>
        <p:spPr>
          <a:xfrm>
            <a:off x="717550" y="777020"/>
            <a:ext cx="6007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Listen and repeat. Pay attention to the </a:t>
            </a:r>
            <a:r>
              <a:rPr lang="en-US" sz="2000" b="1" dirty="0">
                <a:solidFill>
                  <a:srgbClr val="0070C0"/>
                </a:solidFill>
              </a:rPr>
              <a:t>stressed</a:t>
            </a:r>
            <a:r>
              <a:rPr lang="en-US" sz="2000" b="1" dirty="0">
                <a:solidFill>
                  <a:schemeClr val="tx1"/>
                </a:solidFill>
              </a:rPr>
              <a:t> words.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CA10E6-4438-6F8D-F11A-C2BB962CE3C8}"/>
              </a:ext>
            </a:extLst>
          </p:cNvPr>
          <p:cNvGrpSpPr/>
          <p:nvPr/>
        </p:nvGrpSpPr>
        <p:grpSpPr>
          <a:xfrm>
            <a:off x="362658" y="741807"/>
            <a:ext cx="354892" cy="483235"/>
            <a:chOff x="269947" y="715712"/>
            <a:chExt cx="376955" cy="532825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2E440AC2-3417-40DC-B54C-F8604D39A4E9}"/>
                </a:ext>
              </a:extLst>
            </p:cNvPr>
            <p:cNvSpPr/>
            <p:nvPr/>
          </p:nvSpPr>
          <p:spPr>
            <a:xfrm>
              <a:off x="269947" y="797231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401E49-DE78-970D-5FA3-72CD24A22974}"/>
                </a:ext>
              </a:extLst>
            </p:cNvPr>
            <p:cNvSpPr txBox="1"/>
            <p:nvPr/>
          </p:nvSpPr>
          <p:spPr>
            <a:xfrm>
              <a:off x="293329" y="715712"/>
              <a:ext cx="316702" cy="53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4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7645D6F-79E3-7E35-3305-7E4B4DFFEDA9}"/>
              </a:ext>
            </a:extLst>
          </p:cNvPr>
          <p:cNvSpPr txBox="1"/>
          <p:nvPr/>
        </p:nvSpPr>
        <p:spPr>
          <a:xfrm>
            <a:off x="392697" y="1527145"/>
            <a:ext cx="8358606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6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don’t like working with numbers, but my brother </a:t>
            </a:r>
            <a:r>
              <a:rPr lang="en-US" sz="2600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en-US" sz="26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will help you with your </a:t>
            </a:r>
            <a:r>
              <a:rPr lang="en-US" sz="26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maths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homework if I </a:t>
            </a:r>
            <a:r>
              <a:rPr lang="en-US" sz="2600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en-US" sz="26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6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A: 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600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haven’t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submitted your application for the job yet.</a:t>
            </a:r>
            <a:endParaRPr lang="en-US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B: 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600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lang="en-US" sz="2600" b="1" kern="100" dirty="0">
                <a:solidFill>
                  <a:srgbClr val="E4598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 brother </a:t>
            </a:r>
            <a:r>
              <a:rPr lang="en-US" sz="2600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couldn’t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ride a bike two months ago, but he </a:t>
            </a:r>
            <a:r>
              <a:rPr lang="en-US" sz="2600" kern="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en-US" sz="2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now.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4649" y="759587"/>
            <a:ext cx="434975" cy="4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677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CA657-FCEA-EB05-1EE2-E011479C30B1}"/>
              </a:ext>
            </a:extLst>
          </p:cNvPr>
          <p:cNvSpPr txBox="1"/>
          <p:nvPr/>
        </p:nvSpPr>
        <p:spPr>
          <a:xfrm>
            <a:off x="776887" y="731908"/>
            <a:ext cx="8364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Listen and underline the stressed auxiliary and modal verbs in the following sentences. Then </a:t>
            </a:r>
            <a:r>
              <a:rPr lang="en-US" sz="2000" b="1" dirty="0" err="1">
                <a:solidFill>
                  <a:schemeClr val="tx1"/>
                </a:solidFill>
              </a:rPr>
              <a:t>practise</a:t>
            </a:r>
            <a:r>
              <a:rPr lang="en-US" sz="2000" b="1" dirty="0">
                <a:solidFill>
                  <a:schemeClr val="tx1"/>
                </a:solidFill>
              </a:rPr>
              <a:t> saying the sentences in pairs. </a:t>
            </a:r>
            <a:endParaRPr lang="en-US" sz="20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66710F-1885-6E9F-89FA-4AD1C0ABF696}"/>
              </a:ext>
            </a:extLst>
          </p:cNvPr>
          <p:cNvGrpSpPr/>
          <p:nvPr/>
        </p:nvGrpSpPr>
        <p:grpSpPr>
          <a:xfrm>
            <a:off x="380138" y="646743"/>
            <a:ext cx="376955" cy="553998"/>
            <a:chOff x="380138" y="646743"/>
            <a:chExt cx="376955" cy="553998"/>
          </a:xfrm>
        </p:grpSpPr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638B0ACD-B114-67EB-EEE5-E6E4D39BC720}"/>
                </a:ext>
              </a:extLst>
            </p:cNvPr>
            <p:cNvSpPr/>
            <p:nvPr/>
          </p:nvSpPr>
          <p:spPr>
            <a:xfrm>
              <a:off x="380138" y="718478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FE9218-8BF0-8F24-6021-DC369CB17E6E}"/>
                </a:ext>
              </a:extLst>
            </p:cNvPr>
            <p:cNvSpPr txBox="1"/>
            <p:nvPr/>
          </p:nvSpPr>
          <p:spPr>
            <a:xfrm>
              <a:off x="402768" y="646743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5F2E9D-BA3F-6402-AACA-F7AC840846F8}"/>
              </a:ext>
            </a:extLst>
          </p:cNvPr>
          <p:cNvSpPr txBox="1"/>
          <p:nvPr/>
        </p:nvSpPr>
        <p:spPr>
          <a:xfrm>
            <a:off x="190069" y="1690836"/>
            <a:ext cx="876386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 would help you find a job if I could.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lvl="0"/>
            <a:r>
              <a:rPr lang="en-US" sz="2800" b="1" dirty="0" smtClean="0">
                <a:solidFill>
                  <a:srgbClr val="E45983"/>
                </a:solidFill>
                <a:effectLst/>
                <a:ea typeface="Times New Roman" panose="02020603050405020304" pitchFamily="18" charset="0"/>
              </a:rPr>
              <a:t>2. </a:t>
            </a:r>
            <a:r>
              <a:rPr lang="en-US" sz="28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When 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he started his first job, he wasn't used to working in an office, but he is used to it now</a:t>
            </a:r>
            <a:r>
              <a:rPr lang="en-US" sz="28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lvl="0"/>
            <a:r>
              <a:rPr lang="en-US" sz="28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</a:rPr>
              <a:t>3. </a:t>
            </a:r>
            <a:r>
              <a:rPr lang="en-US" sz="2800" b="1" i="1" dirty="0">
                <a:effectLst/>
                <a:ea typeface="Times New Roman" panose="02020603050405020304" pitchFamily="18" charset="0"/>
              </a:rPr>
              <a:t>A: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Are you ready for the interview?</a:t>
            </a:r>
          </a:p>
          <a:p>
            <a:pPr lvl="0"/>
            <a:r>
              <a:rPr lang="en-US" sz="2800" dirty="0">
                <a:ea typeface="Times New Roman" panose="02020603050405020304" pitchFamily="18" charset="0"/>
              </a:rPr>
              <a:t>    </a:t>
            </a:r>
            <a:r>
              <a:rPr lang="en-US" sz="2800" b="1" i="1" dirty="0" smtClean="0">
                <a:effectLst/>
                <a:ea typeface="Times New Roman" panose="02020603050405020304" pitchFamily="18" charset="0"/>
              </a:rPr>
              <a:t>B</a:t>
            </a:r>
            <a:r>
              <a:rPr lang="en-US" sz="2800" b="1" i="1" dirty="0">
                <a:effectLst/>
                <a:ea typeface="Times New Roman" panose="02020603050405020304" pitchFamily="18" charset="0"/>
              </a:rPr>
              <a:t>: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Yes. I am.</a:t>
            </a:r>
          </a:p>
          <a:p>
            <a:pPr lvl="0"/>
            <a:r>
              <a:rPr lang="en-US" sz="28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</a:rPr>
              <a:t>4.</a:t>
            </a:r>
            <a:r>
              <a:rPr lang="en-US" sz="2800" dirty="0">
                <a:solidFill>
                  <a:srgbClr val="E4598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ea typeface="Times New Roman" panose="02020603050405020304" pitchFamily="18" charset="0"/>
              </a:rPr>
              <a:t>A: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Is your father a teacher?</a:t>
            </a:r>
          </a:p>
          <a:p>
            <a:pPr lvl="0"/>
            <a:r>
              <a:rPr lang="en-US" sz="2800" dirty="0">
                <a:ea typeface="Times New Roman" panose="02020603050405020304" pitchFamily="18" charset="0"/>
              </a:rPr>
              <a:t>    </a:t>
            </a:r>
            <a:r>
              <a:rPr lang="en-US" sz="2800" b="1" i="1" dirty="0">
                <a:effectLst/>
                <a:ea typeface="Times New Roman" panose="02020603050405020304" pitchFamily="18" charset="0"/>
              </a:rPr>
              <a:t>B: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He was, but he’s retired now.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89F074-BF93-C1CE-54FD-EB3F9CD34804}"/>
              </a:ext>
            </a:extLst>
          </p:cNvPr>
          <p:cNvCxnSpPr>
            <a:cxnSpLocks/>
          </p:cNvCxnSpPr>
          <p:nvPr/>
        </p:nvCxnSpPr>
        <p:spPr>
          <a:xfrm>
            <a:off x="5007438" y="2100263"/>
            <a:ext cx="783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246A5-F07A-F4EB-AE0A-B1847C510B85}"/>
              </a:ext>
            </a:extLst>
          </p:cNvPr>
          <p:cNvCxnSpPr>
            <a:cxnSpLocks/>
          </p:cNvCxnSpPr>
          <p:nvPr/>
        </p:nvCxnSpPr>
        <p:spPr>
          <a:xfrm>
            <a:off x="5384866" y="2524126"/>
            <a:ext cx="901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9EBBA1-64BA-1918-2B34-DD14428B89AA}"/>
              </a:ext>
            </a:extLst>
          </p:cNvPr>
          <p:cNvCxnSpPr>
            <a:cxnSpLocks/>
          </p:cNvCxnSpPr>
          <p:nvPr/>
        </p:nvCxnSpPr>
        <p:spPr>
          <a:xfrm>
            <a:off x="1783987" y="3811589"/>
            <a:ext cx="471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ACFAA0-6297-20B2-3625-4E6FAFE24D1B}"/>
              </a:ext>
            </a:extLst>
          </p:cNvPr>
          <p:cNvCxnSpPr>
            <a:cxnSpLocks/>
          </p:cNvCxnSpPr>
          <p:nvPr/>
        </p:nvCxnSpPr>
        <p:spPr>
          <a:xfrm>
            <a:off x="1480774" y="4667250"/>
            <a:ext cx="531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7350" y="1084604"/>
            <a:ext cx="349250" cy="3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656618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3650" y="56438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653559"/>
            <a:ext cx="5960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cs typeface="Arial" panose="020B0604020202020204" pitchFamily="34" charset="0"/>
              </a:rPr>
              <a:t>Match the words with their meanings.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4D66AA4-BB08-F044-E138-6456B75AB1CF}"/>
              </a:ext>
            </a:extLst>
          </p:cNvPr>
          <p:cNvSpPr/>
          <p:nvPr/>
        </p:nvSpPr>
        <p:spPr>
          <a:xfrm>
            <a:off x="274937" y="1265515"/>
            <a:ext cx="2469057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challenging (adj)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0F623C-3A3C-CD34-55A5-47DC4A405A04}"/>
              </a:ext>
            </a:extLst>
          </p:cNvPr>
          <p:cNvSpPr/>
          <p:nvPr/>
        </p:nvSpPr>
        <p:spPr>
          <a:xfrm>
            <a:off x="85725" y="1457395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4F1CC751-7E91-A0E8-FF4D-305AFA3D87AB}"/>
              </a:ext>
            </a:extLst>
          </p:cNvPr>
          <p:cNvSpPr/>
          <p:nvPr/>
        </p:nvSpPr>
        <p:spPr>
          <a:xfrm>
            <a:off x="274937" y="2016687"/>
            <a:ext cx="2469057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relevant (adj)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96EA54-2C56-C5F8-7DF7-2400840A7234}"/>
              </a:ext>
            </a:extLst>
          </p:cNvPr>
          <p:cNvSpPr/>
          <p:nvPr/>
        </p:nvSpPr>
        <p:spPr>
          <a:xfrm>
            <a:off x="85725" y="2202218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322712B1-E530-F7D7-7B01-89D1BEB70E02}"/>
              </a:ext>
            </a:extLst>
          </p:cNvPr>
          <p:cNvSpPr/>
          <p:nvPr/>
        </p:nvSpPr>
        <p:spPr>
          <a:xfrm>
            <a:off x="300337" y="2780786"/>
            <a:ext cx="2469057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bonus (n)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CF2F44-F1D9-9CAD-8860-5947772812C0}"/>
              </a:ext>
            </a:extLst>
          </p:cNvPr>
          <p:cNvSpPr/>
          <p:nvPr/>
        </p:nvSpPr>
        <p:spPr>
          <a:xfrm>
            <a:off x="85725" y="2960706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AFE57A19-D5C9-7CB9-BF9B-24A91B9232C0}"/>
              </a:ext>
            </a:extLst>
          </p:cNvPr>
          <p:cNvSpPr/>
          <p:nvPr/>
        </p:nvSpPr>
        <p:spPr>
          <a:xfrm>
            <a:off x="274937" y="3524905"/>
            <a:ext cx="2469057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employ (v)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15083B-DF91-C9C3-B9B7-31D4076BB9D1}"/>
              </a:ext>
            </a:extLst>
          </p:cNvPr>
          <p:cNvSpPr/>
          <p:nvPr/>
        </p:nvSpPr>
        <p:spPr>
          <a:xfrm>
            <a:off x="85725" y="3697598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B3EE091D-A44F-5975-EA92-59BCAF9F9481}"/>
              </a:ext>
            </a:extLst>
          </p:cNvPr>
          <p:cNvSpPr/>
          <p:nvPr/>
        </p:nvSpPr>
        <p:spPr>
          <a:xfrm>
            <a:off x="300337" y="4275462"/>
            <a:ext cx="2469057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rewarding (adj)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3A228E-36B8-3BB0-0E1A-62E9DEF030A5}"/>
              </a:ext>
            </a:extLst>
          </p:cNvPr>
          <p:cNvSpPr/>
          <p:nvPr/>
        </p:nvSpPr>
        <p:spPr>
          <a:xfrm>
            <a:off x="85725" y="4460166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8826C91F-5A3A-1CA2-3CFC-474EC121B148}"/>
              </a:ext>
            </a:extLst>
          </p:cNvPr>
          <p:cNvSpPr/>
          <p:nvPr/>
        </p:nvSpPr>
        <p:spPr>
          <a:xfrm>
            <a:off x="3569810" y="1089673"/>
            <a:ext cx="5469735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worth doing, especially by making you feel satisfied that you have done something useful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165177-F685-AB4A-8436-7EDD5E8DC12C}"/>
              </a:ext>
            </a:extLst>
          </p:cNvPr>
          <p:cNvSpPr/>
          <p:nvPr/>
        </p:nvSpPr>
        <p:spPr>
          <a:xfrm>
            <a:off x="3378206" y="1273372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D368FE6B-907E-4819-1AFB-B8716CE917CB}"/>
              </a:ext>
            </a:extLst>
          </p:cNvPr>
          <p:cNvSpPr/>
          <p:nvPr/>
        </p:nvSpPr>
        <p:spPr>
          <a:xfrm>
            <a:off x="3569809" y="1863251"/>
            <a:ext cx="5469735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money added to somebody’s salary as a reward for good work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9E6AAB-7FEE-425E-A86D-DDE79CF1A581}"/>
              </a:ext>
            </a:extLst>
          </p:cNvPr>
          <p:cNvSpPr/>
          <p:nvPr/>
        </p:nvSpPr>
        <p:spPr>
          <a:xfrm>
            <a:off x="3378205" y="2046950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EA148FD4-F208-1253-2032-E2A3E884C51E}"/>
              </a:ext>
            </a:extLst>
          </p:cNvPr>
          <p:cNvSpPr/>
          <p:nvPr/>
        </p:nvSpPr>
        <p:spPr>
          <a:xfrm>
            <a:off x="3569809" y="2657131"/>
            <a:ext cx="5469735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difficult in an interesting way that tests our ability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983F31-707A-D4B9-4C46-037582D73927}"/>
              </a:ext>
            </a:extLst>
          </p:cNvPr>
          <p:cNvSpPr/>
          <p:nvPr/>
        </p:nvSpPr>
        <p:spPr>
          <a:xfrm>
            <a:off x="3378205" y="2840830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243AA45B-E416-9F2A-72A3-B6681C35B100}"/>
              </a:ext>
            </a:extLst>
          </p:cNvPr>
          <p:cNvSpPr/>
          <p:nvPr/>
        </p:nvSpPr>
        <p:spPr>
          <a:xfrm>
            <a:off x="3569810" y="3444585"/>
            <a:ext cx="5469735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related to a subject or to something happening or being discussed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97A0C98-1707-90C1-B998-84D077627DBA}"/>
              </a:ext>
            </a:extLst>
          </p:cNvPr>
          <p:cNvSpPr/>
          <p:nvPr/>
        </p:nvSpPr>
        <p:spPr>
          <a:xfrm>
            <a:off x="3378206" y="3628284"/>
            <a:ext cx="357808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27F10016-4747-DC45-A6BC-370CC27FA736}"/>
              </a:ext>
            </a:extLst>
          </p:cNvPr>
          <p:cNvSpPr/>
          <p:nvPr/>
        </p:nvSpPr>
        <p:spPr>
          <a:xfrm>
            <a:off x="3569810" y="4330338"/>
            <a:ext cx="5469735" cy="663437"/>
          </a:xfrm>
          <a:prstGeom prst="flowChartTerminator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to have someone work or do a job for you and pay them for it.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15D4A68-91B6-5F14-C4A0-846005F000C0}"/>
              </a:ext>
            </a:extLst>
          </p:cNvPr>
          <p:cNvSpPr/>
          <p:nvPr/>
        </p:nvSpPr>
        <p:spPr>
          <a:xfrm>
            <a:off x="3378205" y="4514037"/>
            <a:ext cx="362339" cy="318053"/>
          </a:xfrm>
          <a:prstGeom prst="ellipse">
            <a:avLst/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38" name="Straight Arrow Connector 37"/>
          <p:cNvCxnSpPr>
            <a:stCxn id="7" idx="3"/>
            <a:endCxn id="22" idx="2"/>
          </p:cNvCxnSpPr>
          <p:nvPr/>
        </p:nvCxnSpPr>
        <p:spPr>
          <a:xfrm>
            <a:off x="2743994" y="1597234"/>
            <a:ext cx="634211" cy="14026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9" idx="3"/>
            <a:endCxn id="24" idx="2"/>
          </p:cNvCxnSpPr>
          <p:nvPr/>
        </p:nvCxnSpPr>
        <p:spPr>
          <a:xfrm>
            <a:off x="2743994" y="2348406"/>
            <a:ext cx="634212" cy="1438905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1" idx="3"/>
            <a:endCxn id="20" idx="2"/>
          </p:cNvCxnSpPr>
          <p:nvPr/>
        </p:nvCxnSpPr>
        <p:spPr>
          <a:xfrm flipV="1">
            <a:off x="2769394" y="2205977"/>
            <a:ext cx="608811" cy="90652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3" idx="3"/>
            <a:endCxn id="26" idx="2"/>
          </p:cNvCxnSpPr>
          <p:nvPr/>
        </p:nvCxnSpPr>
        <p:spPr>
          <a:xfrm>
            <a:off x="2743994" y="3856624"/>
            <a:ext cx="634211" cy="81644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5" idx="3"/>
            <a:endCxn id="18" idx="2"/>
          </p:cNvCxnSpPr>
          <p:nvPr/>
        </p:nvCxnSpPr>
        <p:spPr>
          <a:xfrm flipV="1">
            <a:off x="2769394" y="1432399"/>
            <a:ext cx="608812" cy="3174782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231672"/>
              </p:ext>
            </p:extLst>
          </p:nvPr>
        </p:nvGraphicFramePr>
        <p:xfrm>
          <a:off x="246459" y="646743"/>
          <a:ext cx="8651081" cy="446414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6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82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3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challenging (adj)</a:t>
                      </a: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tʃælɪndʒɪŋ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difficult in an interesting way that tests our ability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9536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relevant (adj)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reləvənt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related to a subject or to something happening or being discussed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18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bonus (n)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bəʊnəs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money added to somebody’s salary as a reward for good work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thưởng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18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employ (v)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ɪmˈplɔɪ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to have someone work or do a job for you and pay them for it. 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768046513"/>
                  </a:ext>
                </a:extLst>
              </a:tr>
              <a:tr h="849536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5. rewarding (adj)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rɪˈwɔːdɪŋ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worth doing, especially by making you feel satisfied that you have done something useful</a:t>
                      </a: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176213" marR="0" inden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xứng</a:t>
                      </a:r>
                      <a:r>
                        <a:rPr lang="en-US" sz="16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endParaRPr lang="en-US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217440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3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1899</TotalTime>
  <Words>1925</Words>
  <PresentationFormat>On-screen Show (16:9)</PresentationFormat>
  <Paragraphs>270</Paragraphs>
  <Slides>32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Adobe Gothic Std B</vt:lpstr>
      <vt:lpstr>ADLaM Display</vt:lpstr>
      <vt:lpstr>Arial</vt:lpstr>
      <vt:lpstr>Bookman Old Style</vt:lpstr>
      <vt:lpstr>Calibri</vt:lpstr>
      <vt:lpstr>Calibri Light</vt:lpstr>
      <vt:lpstr>Myriad Pro</vt:lpstr>
      <vt:lpstr>Pangolin</vt:lpstr>
      <vt:lpstr>Times New Roman</vt:lpstr>
      <vt:lpstr>UTM Facebook K&amp;T</vt:lpstr>
      <vt:lpstr>UTMFacebookK&amp;TBold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2024-05-02T10:39:40Z</dcterms:modified>
</cp:coreProperties>
</file>