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1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9C52D9"/>
      </a:accent1>
      <a:accent2>
        <a:srgbClr val="FFC42B"/>
      </a:accent2>
      <a:accent3>
        <a:srgbClr val="47AD97"/>
      </a:accent3>
      <a:accent4>
        <a:srgbClr val="FFABBE"/>
      </a:accent4>
      <a:accent5>
        <a:srgbClr val="005ECE"/>
      </a:accent5>
      <a:accent6>
        <a:srgbClr val="FF210D"/>
      </a:accent6>
      <a:hlink>
        <a:srgbClr val="0563C1"/>
      </a:hlink>
      <a:folHlink>
        <a:srgbClr val="954F72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2021-03-21T13:45:03Z</dcterms:modified>
</cp:coreProperties>
</file>