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271" r:id="rId2"/>
    <p:sldId id="256" r:id="rId3"/>
    <p:sldId id="302" r:id="rId4"/>
    <p:sldId id="279" r:id="rId5"/>
    <p:sldId id="347" r:id="rId6"/>
    <p:sldId id="316" r:id="rId7"/>
    <p:sldId id="351" r:id="rId8"/>
    <p:sldId id="352" r:id="rId9"/>
    <p:sldId id="283" r:id="rId10"/>
    <p:sldId id="353" r:id="rId11"/>
    <p:sldId id="382" r:id="rId12"/>
    <p:sldId id="374" r:id="rId13"/>
    <p:sldId id="348" r:id="rId14"/>
    <p:sldId id="375" r:id="rId15"/>
    <p:sldId id="325" r:id="rId16"/>
    <p:sldId id="355" r:id="rId17"/>
    <p:sldId id="376" r:id="rId18"/>
    <p:sldId id="370" r:id="rId19"/>
    <p:sldId id="377" r:id="rId20"/>
    <p:sldId id="345" r:id="rId21"/>
    <p:sldId id="346" r:id="rId22"/>
    <p:sldId id="378" r:id="rId23"/>
    <p:sldId id="379" r:id="rId24"/>
    <p:sldId id="354" r:id="rId25"/>
    <p:sldId id="380" r:id="rId26"/>
    <p:sldId id="356" r:id="rId27"/>
    <p:sldId id="372" r:id="rId28"/>
    <p:sldId id="373" r:id="rId29"/>
    <p:sldId id="35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B417"/>
    <a:srgbClr val="F26648"/>
    <a:srgbClr val="F16649"/>
    <a:srgbClr val="6D9FB1"/>
    <a:srgbClr val="0070C0"/>
    <a:srgbClr val="77ADC0"/>
    <a:srgbClr val="F7931D"/>
    <a:srgbClr val="FBC864"/>
    <a:srgbClr val="FEE3AF"/>
    <a:srgbClr val="0087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409F25-159E-4A89-B593-7A0556933DAA}" v="425" dt="2024-01-25T02:26:25.2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0196" autoAdjust="0"/>
  </p:normalViewPr>
  <p:slideViewPr>
    <p:cSldViewPr snapToGrid="0" showGuides="1">
      <p:cViewPr varScale="1">
        <p:scale>
          <a:sx n="74" d="100"/>
          <a:sy n="74" d="100"/>
        </p:scale>
        <p:origin x="1190" y="72"/>
      </p:cViewPr>
      <p:guideLst>
        <p:guide orient="horz" pos="2160"/>
        <p:guide pos="384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 DU" userId="db4d925effa94065" providerId="LiveId" clId="{29409F25-159E-4A89-B593-7A0556933DAA}"/>
    <pc:docChg chg="undo custSel addSld delSld modSld sldOrd">
      <pc:chgData name="THU DU" userId="db4d925effa94065" providerId="LiveId" clId="{29409F25-159E-4A89-B593-7A0556933DAA}" dt="2024-02-05T14:10:15.987" v="1597" actId="1076"/>
      <pc:docMkLst>
        <pc:docMk/>
      </pc:docMkLst>
      <pc:sldChg chg="modSp mod">
        <pc:chgData name="THU DU" userId="db4d925effa94065" providerId="LiveId" clId="{29409F25-159E-4A89-B593-7A0556933DAA}" dt="2024-01-24T07:03:58.444" v="8" actId="20577"/>
        <pc:sldMkLst>
          <pc:docMk/>
          <pc:sldMk cId="252621157" sldId="256"/>
        </pc:sldMkLst>
        <pc:spChg chg="mod">
          <ac:chgData name="THU DU" userId="db4d925effa94065" providerId="LiveId" clId="{29409F25-159E-4A89-B593-7A0556933DAA}" dt="2024-01-24T06:53:35.164" v="1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 DU" userId="db4d925effa94065" providerId="LiveId" clId="{29409F25-159E-4A89-B593-7A0556933DAA}" dt="2024-01-24T07:03:58.444" v="8" actId="20577"/>
          <ac:spMkLst>
            <pc:docMk/>
            <pc:sldMk cId="252621157" sldId="256"/>
            <ac:spMk id="41" creationId="{00000000-0000-0000-0000-000000000000}"/>
          </ac:spMkLst>
        </pc:spChg>
      </pc:sldChg>
      <pc:sldChg chg="del">
        <pc:chgData name="THU DU" userId="db4d925effa94065" providerId="LiveId" clId="{29409F25-159E-4A89-B593-7A0556933DAA}" dt="2024-01-25T03:52:00.970" v="1128" actId="47"/>
        <pc:sldMkLst>
          <pc:docMk/>
          <pc:sldMk cId="1529224504" sldId="276"/>
        </pc:sldMkLst>
      </pc:sldChg>
      <pc:sldChg chg="modSp">
        <pc:chgData name="THU DU" userId="db4d925effa94065" providerId="LiveId" clId="{29409F25-159E-4A89-B593-7A0556933DAA}" dt="2024-01-25T01:17:03.269" v="53" actId="20577"/>
        <pc:sldMkLst>
          <pc:docMk/>
          <pc:sldMk cId="3404845292" sldId="279"/>
        </pc:sldMkLst>
        <pc:spChg chg="mod">
          <ac:chgData name="THU DU" userId="db4d925effa94065" providerId="LiveId" clId="{29409F25-159E-4A89-B593-7A0556933DAA}" dt="2024-01-25T01:17:03.269" v="53" actId="20577"/>
          <ac:spMkLst>
            <pc:docMk/>
            <pc:sldMk cId="3404845292" sldId="279"/>
            <ac:spMk id="21" creationId="{A982B3A6-EACF-42EF-B0CF-D6FC910459A8}"/>
          </ac:spMkLst>
        </pc:spChg>
      </pc:sldChg>
      <pc:sldChg chg="addSp delSp modSp mod delAnim modAnim">
        <pc:chgData name="THU DU" userId="db4d925effa94065" providerId="LiveId" clId="{29409F25-159E-4A89-B593-7A0556933DAA}" dt="2024-02-05T13:18:35.124" v="1560" actId="14734"/>
        <pc:sldMkLst>
          <pc:docMk/>
          <pc:sldMk cId="1769986107" sldId="283"/>
        </pc:sldMkLst>
        <pc:graphicFrameChg chg="mod modGraphic">
          <ac:chgData name="THU DU" userId="db4d925effa94065" providerId="LiveId" clId="{29409F25-159E-4A89-B593-7A0556933DAA}" dt="2024-02-05T13:18:35.124" v="1560" actId="14734"/>
          <ac:graphicFrameMkLst>
            <pc:docMk/>
            <pc:sldMk cId="1769986107" sldId="283"/>
            <ac:graphicFrameMk id="11" creationId="{00000000-0000-0000-0000-000000000000}"/>
          </ac:graphicFrameMkLst>
        </pc:graphicFrameChg>
        <pc:picChg chg="del">
          <ac:chgData name="THU DU" userId="db4d925effa94065" providerId="LiveId" clId="{29409F25-159E-4A89-B593-7A0556933DAA}" dt="2024-01-25T02:00:39.588" v="448" actId="478"/>
          <ac:picMkLst>
            <pc:docMk/>
            <pc:sldMk cId="1769986107" sldId="283"/>
            <ac:picMk id="2" creationId="{2E30F342-9267-19DC-1994-41C9F3127509}"/>
          </ac:picMkLst>
        </pc:picChg>
        <pc:picChg chg="add mod">
          <ac:chgData name="THU DU" userId="db4d925effa94065" providerId="LiveId" clId="{29409F25-159E-4A89-B593-7A0556933DAA}" dt="2024-02-05T12:32:37.192" v="1515" actId="1076"/>
          <ac:picMkLst>
            <pc:docMk/>
            <pc:sldMk cId="1769986107" sldId="283"/>
            <ac:picMk id="2" creationId="{86C56B62-ABF9-8FE6-5FCC-D442017E1953}"/>
          </ac:picMkLst>
        </pc:picChg>
        <pc:picChg chg="del">
          <ac:chgData name="THU DU" userId="db4d925effa94065" providerId="LiveId" clId="{29409F25-159E-4A89-B593-7A0556933DAA}" dt="2024-01-25T02:00:38.749" v="447" actId="478"/>
          <ac:picMkLst>
            <pc:docMk/>
            <pc:sldMk cId="1769986107" sldId="283"/>
            <ac:picMk id="3" creationId="{0FD0729A-A34D-62BD-EF94-F9FFB4D12303}"/>
          </ac:picMkLst>
        </pc:picChg>
        <pc:picChg chg="add mod">
          <ac:chgData name="THU DU" userId="db4d925effa94065" providerId="LiveId" clId="{29409F25-159E-4A89-B593-7A0556933DAA}" dt="2024-02-05T12:32:49.268" v="1517" actId="1076"/>
          <ac:picMkLst>
            <pc:docMk/>
            <pc:sldMk cId="1769986107" sldId="283"/>
            <ac:picMk id="3" creationId="{A481CE9E-4E00-D024-34AA-67FAE56CC7A6}"/>
          </ac:picMkLst>
        </pc:picChg>
        <pc:picChg chg="add mod">
          <ac:chgData name="THU DU" userId="db4d925effa94065" providerId="LiveId" clId="{29409F25-159E-4A89-B593-7A0556933DAA}" dt="2024-02-05T12:32:59.049" v="1519" actId="1076"/>
          <ac:picMkLst>
            <pc:docMk/>
            <pc:sldMk cId="1769986107" sldId="283"/>
            <ac:picMk id="4" creationId="{22139176-42E4-2C4C-E8AE-2BE6EBD53880}"/>
          </ac:picMkLst>
        </pc:picChg>
        <pc:picChg chg="del">
          <ac:chgData name="THU DU" userId="db4d925effa94065" providerId="LiveId" clId="{29409F25-159E-4A89-B593-7A0556933DAA}" dt="2024-01-25T02:00:37.289" v="446" actId="478"/>
          <ac:picMkLst>
            <pc:docMk/>
            <pc:sldMk cId="1769986107" sldId="283"/>
            <ac:picMk id="4" creationId="{5CC34EE0-D4F3-7611-8A15-542172B7FC83}"/>
          </ac:picMkLst>
        </pc:picChg>
        <pc:picChg chg="add mod">
          <ac:chgData name="THU DU" userId="db4d925effa94065" providerId="LiveId" clId="{29409F25-159E-4A89-B593-7A0556933DAA}" dt="2024-02-05T12:33:08.862" v="1521" actId="1076"/>
          <ac:picMkLst>
            <pc:docMk/>
            <pc:sldMk cId="1769986107" sldId="283"/>
            <ac:picMk id="5" creationId="{24074B66-5577-6A27-A7C4-B5715C523550}"/>
          </ac:picMkLst>
        </pc:picChg>
        <pc:picChg chg="del">
          <ac:chgData name="THU DU" userId="db4d925effa94065" providerId="LiveId" clId="{29409F25-159E-4A89-B593-7A0556933DAA}" dt="2024-01-25T02:00:36.344" v="445" actId="478"/>
          <ac:picMkLst>
            <pc:docMk/>
            <pc:sldMk cId="1769986107" sldId="283"/>
            <ac:picMk id="5" creationId="{87ECCD13-2B18-D9ED-E4BC-0968A3690DCA}"/>
          </ac:picMkLst>
        </pc:picChg>
      </pc:sldChg>
      <pc:sldChg chg="modSp mod">
        <pc:chgData name="THU DU" userId="db4d925effa94065" providerId="LiveId" clId="{29409F25-159E-4A89-B593-7A0556933DAA}" dt="2024-02-05T14:10:15.987" v="1597" actId="1076"/>
        <pc:sldMkLst>
          <pc:docMk/>
          <pc:sldMk cId="658201877" sldId="302"/>
        </pc:sldMkLst>
        <pc:spChg chg="mod">
          <ac:chgData name="THU DU" userId="db4d925effa94065" providerId="LiveId" clId="{29409F25-159E-4A89-B593-7A0556933DAA}" dt="2024-02-05T13:35:03.485" v="1596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 DU" userId="db4d925effa94065" providerId="LiveId" clId="{29409F25-159E-4A89-B593-7A0556933DAA}" dt="2024-02-05T14:10:15.987" v="1597" actId="1076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 DU" userId="db4d925effa94065" providerId="LiveId" clId="{29409F25-159E-4A89-B593-7A0556933DAA}" dt="2024-02-05T13:34:49.004" v="1574" actId="20577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 DU" userId="db4d925effa94065" providerId="LiveId" clId="{29409F25-159E-4A89-B593-7A0556933DAA}" dt="2024-02-05T13:34:37.639" v="1572" actId="20577"/>
          <ac:spMkLst>
            <pc:docMk/>
            <pc:sldMk cId="658201877" sldId="302"/>
            <ac:spMk id="23" creationId="{00000000-0000-0000-0000-000000000000}"/>
          </ac:spMkLst>
        </pc:spChg>
      </pc:sldChg>
      <pc:sldChg chg="addSp delSp modSp mod delAnim modAnim modNotesTx">
        <pc:chgData name="THU DU" userId="db4d925effa94065" providerId="LiveId" clId="{29409F25-159E-4A89-B593-7A0556933DAA}" dt="2024-02-05T12:31:32.392" v="1505" actId="1076"/>
        <pc:sldMkLst>
          <pc:docMk/>
          <pc:sldMk cId="2817977460" sldId="316"/>
        </pc:sldMkLst>
        <pc:spChg chg="mod">
          <ac:chgData name="THU DU" userId="db4d925effa94065" providerId="LiveId" clId="{29409F25-159E-4A89-B593-7A0556933DAA}" dt="2024-01-25T01:39:16.633" v="196" actId="1076"/>
          <ac:spMkLst>
            <pc:docMk/>
            <pc:sldMk cId="2817977460" sldId="316"/>
            <ac:spMk id="2" creationId="{00000000-0000-0000-0000-000000000000}"/>
          </ac:spMkLst>
        </pc:spChg>
        <pc:spChg chg="mod">
          <ac:chgData name="THU DU" userId="db4d925effa94065" providerId="LiveId" clId="{29409F25-159E-4A89-B593-7A0556933DAA}" dt="2024-01-25T01:39:14.444" v="195" actId="1076"/>
          <ac:spMkLst>
            <pc:docMk/>
            <pc:sldMk cId="2817977460" sldId="316"/>
            <ac:spMk id="7" creationId="{00000000-0000-0000-0000-000000000000}"/>
          </ac:spMkLst>
        </pc:spChg>
        <pc:spChg chg="mod">
          <ac:chgData name="THU DU" userId="db4d925effa94065" providerId="LiveId" clId="{29409F25-159E-4A89-B593-7A0556933DAA}" dt="2024-01-25T01:39:20.069" v="197" actId="1076"/>
          <ac:spMkLst>
            <pc:docMk/>
            <pc:sldMk cId="2817977460" sldId="316"/>
            <ac:spMk id="12" creationId="{00000000-0000-0000-0000-000000000000}"/>
          </ac:spMkLst>
        </pc:spChg>
        <pc:picChg chg="add mod">
          <ac:chgData name="THU DU" userId="db4d925effa94065" providerId="LiveId" clId="{29409F25-159E-4A89-B593-7A0556933DAA}" dt="2024-02-05T12:31:32.392" v="1505" actId="1076"/>
          <ac:picMkLst>
            <pc:docMk/>
            <pc:sldMk cId="2817977460" sldId="316"/>
            <ac:picMk id="3" creationId="{09204BC5-0F7C-220D-2CB4-BD03A34B15C8}"/>
          </ac:picMkLst>
        </pc:picChg>
        <pc:picChg chg="del">
          <ac:chgData name="THU DU" userId="db4d925effa94065" providerId="LiveId" clId="{29409F25-159E-4A89-B593-7A0556933DAA}" dt="2024-01-25T01:36:10.283" v="150" actId="478"/>
          <ac:picMkLst>
            <pc:docMk/>
            <pc:sldMk cId="2817977460" sldId="316"/>
            <ac:picMk id="4" creationId="{480C59AF-C2B5-81C9-6C7E-9B81BD2FB6FC}"/>
          </ac:picMkLst>
        </pc:picChg>
        <pc:picChg chg="del">
          <ac:chgData name="THU DU" userId="db4d925effa94065" providerId="LiveId" clId="{29409F25-159E-4A89-B593-7A0556933DAA}" dt="2024-01-25T01:39:21.026" v="198" actId="478"/>
          <ac:picMkLst>
            <pc:docMk/>
            <pc:sldMk cId="2817977460" sldId="316"/>
            <ac:picMk id="5" creationId="{4F945020-837C-9DCB-817D-D89561C531A3}"/>
          </ac:picMkLst>
        </pc:picChg>
        <pc:picChg chg="add del mod">
          <ac:chgData name="THU DU" userId="db4d925effa94065" providerId="LiveId" clId="{29409F25-159E-4A89-B593-7A0556933DAA}" dt="2024-01-25T01:42:03.690" v="208" actId="478"/>
          <ac:picMkLst>
            <pc:docMk/>
            <pc:sldMk cId="2817977460" sldId="316"/>
            <ac:picMk id="6" creationId="{E42156A7-6B00-EFD0-B5D4-11A7482D795D}"/>
          </ac:picMkLst>
        </pc:picChg>
        <pc:picChg chg="add mod">
          <ac:chgData name="THU DU" userId="db4d925effa94065" providerId="LiveId" clId="{29409F25-159E-4A89-B593-7A0556933DAA}" dt="2024-01-25T01:42:06.624" v="209" actId="1076"/>
          <ac:picMkLst>
            <pc:docMk/>
            <pc:sldMk cId="2817977460" sldId="316"/>
            <ac:picMk id="9" creationId="{54AF8A45-102E-A9AA-F9C1-19C6362F41C9}"/>
          </ac:picMkLst>
        </pc:picChg>
      </pc:sldChg>
      <pc:sldChg chg="addSp delSp modSp mod ord delAnim modAnim">
        <pc:chgData name="THU DU" userId="db4d925effa94065" providerId="LiveId" clId="{29409F25-159E-4A89-B593-7A0556933DAA}" dt="2024-02-05T12:38:56.347" v="1549" actId="1076"/>
        <pc:sldMkLst>
          <pc:docMk/>
          <pc:sldMk cId="2141101352" sldId="325"/>
        </pc:sldMkLst>
        <pc:spChg chg="mod">
          <ac:chgData name="THU DU" userId="db4d925effa94065" providerId="LiveId" clId="{29409F25-159E-4A89-B593-7A0556933DAA}" dt="2024-01-25T03:48:55.588" v="1090" actId="20577"/>
          <ac:spMkLst>
            <pc:docMk/>
            <pc:sldMk cId="2141101352" sldId="325"/>
            <ac:spMk id="12" creationId="{00000000-0000-0000-0000-000000000000}"/>
          </ac:spMkLst>
        </pc:spChg>
        <pc:graphicFrameChg chg="mod modGraphic">
          <ac:chgData name="THU DU" userId="db4d925effa94065" providerId="LiveId" clId="{29409F25-159E-4A89-B593-7A0556933DAA}" dt="2024-01-25T03:51:41.805" v="1127" actId="207"/>
          <ac:graphicFrameMkLst>
            <pc:docMk/>
            <pc:sldMk cId="2141101352" sldId="325"/>
            <ac:graphicFrameMk id="4" creationId="{B3118981-85B7-F249-85D6-30F051F05B3D}"/>
          </ac:graphicFrameMkLst>
        </pc:graphicFrameChg>
        <pc:picChg chg="add mod">
          <ac:chgData name="THU DU" userId="db4d925effa94065" providerId="LiveId" clId="{29409F25-159E-4A89-B593-7A0556933DAA}" dt="2024-02-05T12:38:56.347" v="1549" actId="1076"/>
          <ac:picMkLst>
            <pc:docMk/>
            <pc:sldMk cId="2141101352" sldId="325"/>
            <ac:picMk id="2" creationId="{8EBCD2E7-6DA0-9C16-01CD-EEF3A497B55B}"/>
          </ac:picMkLst>
        </pc:picChg>
        <pc:picChg chg="del">
          <ac:chgData name="THU DU" userId="db4d925effa94065" providerId="LiveId" clId="{29409F25-159E-4A89-B593-7A0556933DAA}" dt="2024-01-25T03:47:12.516" v="1062" actId="478"/>
          <ac:picMkLst>
            <pc:docMk/>
            <pc:sldMk cId="2141101352" sldId="325"/>
            <ac:picMk id="2" creationId="{9EF2D52C-CEBB-BC2B-7011-0F844EB12126}"/>
          </ac:picMkLst>
        </pc:picChg>
      </pc:sldChg>
      <pc:sldChg chg="addSp modSp add mod">
        <pc:chgData name="THU DU" userId="db4d925effa94065" providerId="LiveId" clId="{29409F25-159E-4A89-B593-7A0556933DAA}" dt="2024-01-25T04:21:03.535" v="1497" actId="207"/>
        <pc:sldMkLst>
          <pc:docMk/>
          <pc:sldMk cId="4118718704" sldId="345"/>
        </pc:sldMkLst>
        <pc:spChg chg="mod">
          <ac:chgData name="THU DU" userId="db4d925effa94065" providerId="LiveId" clId="{29409F25-159E-4A89-B593-7A0556933DAA}" dt="2024-01-25T04:21:03.535" v="1497" actId="207"/>
          <ac:spMkLst>
            <pc:docMk/>
            <pc:sldMk cId="4118718704" sldId="345"/>
            <ac:spMk id="22" creationId="{A4C0466F-DD71-5CA7-A6B7-26F567D64959}"/>
          </ac:spMkLst>
        </pc:spChg>
        <pc:spChg chg="mod">
          <ac:chgData name="THU DU" userId="db4d925effa94065" providerId="LiveId" clId="{29409F25-159E-4A89-B593-7A0556933DAA}" dt="2024-01-25T04:20:50.206" v="1496" actId="207"/>
          <ac:spMkLst>
            <pc:docMk/>
            <pc:sldMk cId="4118718704" sldId="345"/>
            <ac:spMk id="28" creationId="{33FDC0A8-6B2B-33AB-B272-7FB8FE5E413B}"/>
          </ac:spMkLst>
        </pc:spChg>
        <pc:picChg chg="add mod ord">
          <ac:chgData name="THU DU" userId="db4d925effa94065" providerId="LiveId" clId="{29409F25-159E-4A89-B593-7A0556933DAA}" dt="2024-01-25T04:18:47.269" v="1481" actId="167"/>
          <ac:picMkLst>
            <pc:docMk/>
            <pc:sldMk cId="4118718704" sldId="345"/>
            <ac:picMk id="9" creationId="{D2570584-9242-FA30-84DE-D406F83E9A45}"/>
          </ac:picMkLst>
        </pc:picChg>
      </pc:sldChg>
      <pc:sldChg chg="addSp delSp modSp add mod delAnim">
        <pc:chgData name="THU DU" userId="db4d925effa94065" providerId="LiveId" clId="{29409F25-159E-4A89-B593-7A0556933DAA}" dt="2024-01-25T04:19:55.751" v="1482" actId="207"/>
        <pc:sldMkLst>
          <pc:docMk/>
          <pc:sldMk cId="4090599760" sldId="346"/>
        </pc:sldMkLst>
        <pc:spChg chg="mod">
          <ac:chgData name="THU DU" userId="db4d925effa94065" providerId="LiveId" clId="{29409F25-159E-4A89-B593-7A0556933DAA}" dt="2024-01-25T04:19:55.751" v="1482" actId="207"/>
          <ac:spMkLst>
            <pc:docMk/>
            <pc:sldMk cId="4090599760" sldId="346"/>
            <ac:spMk id="5" creationId="{9D1A7F7C-1CD4-AA4C-4BB6-851157BE09D8}"/>
          </ac:spMkLst>
        </pc:spChg>
        <pc:spChg chg="mod">
          <ac:chgData name="THU DU" userId="db4d925effa94065" providerId="LiveId" clId="{29409F25-159E-4A89-B593-7A0556933DAA}" dt="2024-01-25T04:08:47.111" v="1317" actId="207"/>
          <ac:spMkLst>
            <pc:docMk/>
            <pc:sldMk cId="4090599760" sldId="346"/>
            <ac:spMk id="9" creationId="{D4062BCC-DD7C-8003-146B-E57A44F5BA67}"/>
          </ac:spMkLst>
        </pc:spChg>
        <pc:spChg chg="del">
          <ac:chgData name="THU DU" userId="db4d925effa94065" providerId="LiveId" clId="{29409F25-159E-4A89-B593-7A0556933DAA}" dt="2024-01-25T04:09:22.714" v="1325" actId="478"/>
          <ac:spMkLst>
            <pc:docMk/>
            <pc:sldMk cId="4090599760" sldId="346"/>
            <ac:spMk id="13" creationId="{6E74537F-B800-8511-F61C-0DE1485E32A0}"/>
          </ac:spMkLst>
        </pc:spChg>
        <pc:spChg chg="del">
          <ac:chgData name="THU DU" userId="db4d925effa94065" providerId="LiveId" clId="{29409F25-159E-4A89-B593-7A0556933DAA}" dt="2024-01-25T04:09:23.999" v="1326" actId="478"/>
          <ac:spMkLst>
            <pc:docMk/>
            <pc:sldMk cId="4090599760" sldId="346"/>
            <ac:spMk id="14" creationId="{AD1F7F1B-2147-98A2-7D13-FA46192CAC52}"/>
          </ac:spMkLst>
        </pc:spChg>
        <pc:spChg chg="del">
          <ac:chgData name="THU DU" userId="db4d925effa94065" providerId="LiveId" clId="{29409F25-159E-4A89-B593-7A0556933DAA}" dt="2024-01-25T04:09:25.549" v="1327" actId="478"/>
          <ac:spMkLst>
            <pc:docMk/>
            <pc:sldMk cId="4090599760" sldId="346"/>
            <ac:spMk id="15" creationId="{25C2DFE7-F763-65FF-9CD2-60FC03DB058C}"/>
          </ac:spMkLst>
        </pc:spChg>
        <pc:spChg chg="del mod">
          <ac:chgData name="THU DU" userId="db4d925effa94065" providerId="LiveId" clId="{29409F25-159E-4A89-B593-7A0556933DAA}" dt="2024-01-25T04:09:27.648" v="1329" actId="478"/>
          <ac:spMkLst>
            <pc:docMk/>
            <pc:sldMk cId="4090599760" sldId="346"/>
            <ac:spMk id="17" creationId="{D234A6EF-B664-FED3-51D8-E97F93328CF6}"/>
          </ac:spMkLst>
        </pc:spChg>
        <pc:spChg chg="mod">
          <ac:chgData name="THU DU" userId="db4d925effa94065" providerId="LiveId" clId="{29409F25-159E-4A89-B593-7A0556933DAA}" dt="2024-01-25T04:10:18.627" v="1350" actId="1076"/>
          <ac:spMkLst>
            <pc:docMk/>
            <pc:sldMk cId="4090599760" sldId="346"/>
            <ac:spMk id="18" creationId="{1F6AE7AE-4E1C-71F7-2F1A-8DAA4BAD9E00}"/>
          </ac:spMkLst>
        </pc:spChg>
        <pc:picChg chg="add mod">
          <ac:chgData name="THU DU" userId="db4d925effa94065" providerId="LiveId" clId="{29409F25-159E-4A89-B593-7A0556933DAA}" dt="2024-01-25T04:15:56.746" v="1466" actId="1076"/>
          <ac:picMkLst>
            <pc:docMk/>
            <pc:sldMk cId="4090599760" sldId="346"/>
            <ac:picMk id="3" creationId="{0E80A59D-2268-19C4-1233-8F0D413B11A0}"/>
          </ac:picMkLst>
        </pc:picChg>
      </pc:sldChg>
      <pc:sldChg chg="addSp delSp modSp mod delAnim modAnim modNotesTx">
        <pc:chgData name="THU DU" userId="db4d925effa94065" providerId="LiveId" clId="{29409F25-159E-4A89-B593-7A0556933DAA}" dt="2024-02-05T12:31:11.744" v="1501" actId="1076"/>
        <pc:sldMkLst>
          <pc:docMk/>
          <pc:sldMk cId="3014149149" sldId="347"/>
        </pc:sldMkLst>
        <pc:spChg chg="mod">
          <ac:chgData name="THU DU" userId="db4d925effa94065" providerId="LiveId" clId="{29409F25-159E-4A89-B593-7A0556933DAA}" dt="2024-01-25T01:23:03.669" v="93"/>
          <ac:spMkLst>
            <pc:docMk/>
            <pc:sldMk cId="3014149149" sldId="347"/>
            <ac:spMk id="2" creationId="{00000000-0000-0000-0000-000000000000}"/>
          </ac:spMkLst>
        </pc:spChg>
        <pc:spChg chg="mod">
          <ac:chgData name="THU DU" userId="db4d925effa94065" providerId="LiveId" clId="{29409F25-159E-4A89-B593-7A0556933DAA}" dt="2024-01-25T01:34:43.711" v="149" actId="20577"/>
          <ac:spMkLst>
            <pc:docMk/>
            <pc:sldMk cId="3014149149" sldId="347"/>
            <ac:spMk id="7" creationId="{00000000-0000-0000-0000-000000000000}"/>
          </ac:spMkLst>
        </pc:spChg>
        <pc:spChg chg="add mod">
          <ac:chgData name="THU DU" userId="db4d925effa94065" providerId="LiveId" clId="{29409F25-159E-4A89-B593-7A0556933DAA}" dt="2024-01-25T01:34:34.788" v="145" actId="1582"/>
          <ac:spMkLst>
            <pc:docMk/>
            <pc:sldMk cId="3014149149" sldId="347"/>
            <ac:spMk id="8" creationId="{8C51BC54-263B-4CDD-BD71-CBAE3D5C66F6}"/>
          </ac:spMkLst>
        </pc:spChg>
        <pc:spChg chg="mod">
          <ac:chgData name="THU DU" userId="db4d925effa94065" providerId="LiveId" clId="{29409F25-159E-4A89-B593-7A0556933DAA}" dt="2024-01-25T01:23:34.182" v="130" actId="20577"/>
          <ac:spMkLst>
            <pc:docMk/>
            <pc:sldMk cId="3014149149" sldId="347"/>
            <ac:spMk id="12" creationId="{00000000-0000-0000-0000-000000000000}"/>
          </ac:spMkLst>
        </pc:spChg>
        <pc:picChg chg="del mod">
          <ac:chgData name="THU DU" userId="db4d925effa94065" providerId="LiveId" clId="{29409F25-159E-4A89-B593-7A0556933DAA}" dt="2024-01-25T01:21:35.447" v="55" actId="478"/>
          <ac:picMkLst>
            <pc:docMk/>
            <pc:sldMk cId="3014149149" sldId="347"/>
            <ac:picMk id="3" creationId="{0A86998A-AF03-97CD-0604-3FD5A2BBC313}"/>
          </ac:picMkLst>
        </pc:picChg>
        <pc:picChg chg="add mod">
          <ac:chgData name="THU DU" userId="db4d925effa94065" providerId="LiveId" clId="{29409F25-159E-4A89-B593-7A0556933DAA}" dt="2024-02-05T12:31:11.744" v="1501" actId="1076"/>
          <ac:picMkLst>
            <pc:docMk/>
            <pc:sldMk cId="3014149149" sldId="347"/>
            <ac:picMk id="3" creationId="{B555CFFA-DB2F-F445-01D9-0BF8135ECD24}"/>
          </ac:picMkLst>
        </pc:picChg>
        <pc:picChg chg="del mod">
          <ac:chgData name="THU DU" userId="db4d925effa94065" providerId="LiveId" clId="{29409F25-159E-4A89-B593-7A0556933DAA}" dt="2024-01-25T01:28:47.658" v="132" actId="478"/>
          <ac:picMkLst>
            <pc:docMk/>
            <pc:sldMk cId="3014149149" sldId="347"/>
            <ac:picMk id="5" creationId="{F70BD54B-3A35-F4B1-7DDA-764FC82AC388}"/>
          </ac:picMkLst>
        </pc:picChg>
        <pc:picChg chg="add mod">
          <ac:chgData name="THU DU" userId="db4d925effa94065" providerId="LiveId" clId="{29409F25-159E-4A89-B593-7A0556933DAA}" dt="2024-01-25T01:34:06.912" v="141" actId="1076"/>
          <ac:picMkLst>
            <pc:docMk/>
            <pc:sldMk cId="3014149149" sldId="347"/>
            <ac:picMk id="6" creationId="{73DE709F-D830-FADE-4E1D-E978654F2FE5}"/>
          </ac:picMkLst>
        </pc:picChg>
      </pc:sldChg>
      <pc:sldChg chg="addSp modSp mod ord modAnim modNotesTx">
        <pc:chgData name="THU DU" userId="db4d925effa94065" providerId="LiveId" clId="{29409F25-159E-4A89-B593-7A0556933DAA}" dt="2024-01-25T03:46:19.979" v="1059" actId="1076"/>
        <pc:sldMkLst>
          <pc:docMk/>
          <pc:sldMk cId="2720924874" sldId="348"/>
        </pc:sldMkLst>
        <pc:spChg chg="add mod">
          <ac:chgData name="THU DU" userId="db4d925effa94065" providerId="LiveId" clId="{29409F25-159E-4A89-B593-7A0556933DAA}" dt="2024-01-25T03:39:12.413" v="979" actId="14100"/>
          <ac:spMkLst>
            <pc:docMk/>
            <pc:sldMk cId="2720924874" sldId="348"/>
            <ac:spMk id="2" creationId="{E59FD3FF-1172-B92A-E9A8-3D95690D40C6}"/>
          </ac:spMkLst>
        </pc:spChg>
        <pc:spChg chg="mod">
          <ac:chgData name="THU DU" userId="db4d925effa94065" providerId="LiveId" clId="{29409F25-159E-4A89-B593-7A0556933DAA}" dt="2024-01-25T03:45:30.729" v="1042" actId="20577"/>
          <ac:spMkLst>
            <pc:docMk/>
            <pc:sldMk cId="2720924874" sldId="348"/>
            <ac:spMk id="5" creationId="{95479E85-7C3D-17AB-B1FC-FDAE700E3FA7}"/>
          </ac:spMkLst>
        </pc:spChg>
        <pc:spChg chg="mod">
          <ac:chgData name="THU DU" userId="db4d925effa94065" providerId="LiveId" clId="{29409F25-159E-4A89-B593-7A0556933DAA}" dt="2024-01-25T03:45:42.584" v="1046" actId="1076"/>
          <ac:spMkLst>
            <pc:docMk/>
            <pc:sldMk cId="2720924874" sldId="348"/>
            <ac:spMk id="6" creationId="{C49EC890-B7C7-67CE-2F59-78CB783140F0}"/>
          </ac:spMkLst>
        </pc:spChg>
        <pc:spChg chg="mod">
          <ac:chgData name="THU DU" userId="db4d925effa94065" providerId="LiveId" clId="{29409F25-159E-4A89-B593-7A0556933DAA}" dt="2024-01-25T03:46:06.324" v="1055" actId="1076"/>
          <ac:spMkLst>
            <pc:docMk/>
            <pc:sldMk cId="2720924874" sldId="348"/>
            <ac:spMk id="7" creationId="{3DDDF2D3-E7A3-80EC-9682-2C6F4CA48FB5}"/>
          </ac:spMkLst>
        </pc:spChg>
        <pc:spChg chg="mod">
          <ac:chgData name="THU DU" userId="db4d925effa94065" providerId="LiveId" clId="{29409F25-159E-4A89-B593-7A0556933DAA}" dt="2024-01-25T03:45:56.118" v="1051" actId="1076"/>
          <ac:spMkLst>
            <pc:docMk/>
            <pc:sldMk cId="2720924874" sldId="348"/>
            <ac:spMk id="8" creationId="{31D19F14-FC70-85DA-BA32-2EF479FCE3A5}"/>
          </ac:spMkLst>
        </pc:spChg>
        <pc:spChg chg="mod">
          <ac:chgData name="THU DU" userId="db4d925effa94065" providerId="LiveId" clId="{29409F25-159E-4A89-B593-7A0556933DAA}" dt="2024-01-25T03:46:19.979" v="1059" actId="1076"/>
          <ac:spMkLst>
            <pc:docMk/>
            <pc:sldMk cId="2720924874" sldId="348"/>
            <ac:spMk id="9" creationId="{2B689884-255E-1301-69EF-F77094D3AAEC}"/>
          </ac:spMkLst>
        </pc:spChg>
        <pc:spChg chg="mod">
          <ac:chgData name="THU DU" userId="db4d925effa94065" providerId="LiveId" clId="{29409F25-159E-4A89-B593-7A0556933DAA}" dt="2024-01-25T03:37:55.084" v="951" actId="1076"/>
          <ac:spMkLst>
            <pc:docMk/>
            <pc:sldMk cId="2720924874" sldId="348"/>
            <ac:spMk id="12" creationId="{00000000-0000-0000-0000-000000000000}"/>
          </ac:spMkLst>
        </pc:spChg>
        <pc:spChg chg="mod">
          <ac:chgData name="THU DU" userId="db4d925effa94065" providerId="LiveId" clId="{29409F25-159E-4A89-B593-7A0556933DAA}" dt="2024-01-25T03:45:16.473" v="1019" actId="1076"/>
          <ac:spMkLst>
            <pc:docMk/>
            <pc:sldMk cId="2720924874" sldId="348"/>
            <ac:spMk id="18" creationId="{00000000-0000-0000-0000-000000000000}"/>
          </ac:spMkLst>
        </pc:spChg>
      </pc:sldChg>
      <pc:sldChg chg="addSp delSp modSp mod delAnim modAnim modNotesTx">
        <pc:chgData name="THU DU" userId="db4d925effa94065" providerId="LiveId" clId="{29409F25-159E-4A89-B593-7A0556933DAA}" dt="2024-02-05T12:56:42.768" v="1558" actId="20577"/>
        <pc:sldMkLst>
          <pc:docMk/>
          <pc:sldMk cId="1362079583" sldId="351"/>
        </pc:sldMkLst>
        <pc:spChg chg="mod">
          <ac:chgData name="THU DU" userId="db4d925effa94065" providerId="LiveId" clId="{29409F25-159E-4A89-B593-7A0556933DAA}" dt="2024-01-25T01:46:42.249" v="370" actId="1076"/>
          <ac:spMkLst>
            <pc:docMk/>
            <pc:sldMk cId="1362079583" sldId="351"/>
            <ac:spMk id="2" creationId="{00000000-0000-0000-0000-000000000000}"/>
          </ac:spMkLst>
        </pc:spChg>
        <pc:spChg chg="mod">
          <ac:chgData name="THU DU" userId="db4d925effa94065" providerId="LiveId" clId="{29409F25-159E-4A89-B593-7A0556933DAA}" dt="2024-02-05T12:56:42.768" v="1558" actId="20577"/>
          <ac:spMkLst>
            <pc:docMk/>
            <pc:sldMk cId="1362079583" sldId="351"/>
            <ac:spMk id="7" creationId="{00000000-0000-0000-0000-000000000000}"/>
          </ac:spMkLst>
        </pc:spChg>
        <pc:spChg chg="mod">
          <ac:chgData name="THU DU" userId="db4d925effa94065" providerId="LiveId" clId="{29409F25-159E-4A89-B593-7A0556933DAA}" dt="2024-01-25T01:51:47.761" v="375" actId="1076"/>
          <ac:spMkLst>
            <pc:docMk/>
            <pc:sldMk cId="1362079583" sldId="351"/>
            <ac:spMk id="12" creationId="{00000000-0000-0000-0000-000000000000}"/>
          </ac:spMkLst>
        </pc:spChg>
        <pc:picChg chg="add mod">
          <ac:chgData name="THU DU" userId="db4d925effa94065" providerId="LiveId" clId="{29409F25-159E-4A89-B593-7A0556933DAA}" dt="2024-02-05T12:31:57.644" v="1509" actId="1076"/>
          <ac:picMkLst>
            <pc:docMk/>
            <pc:sldMk cId="1362079583" sldId="351"/>
            <ac:picMk id="3" creationId="{31E993EB-E687-C8CD-6E3F-B3304909889F}"/>
          </ac:picMkLst>
        </pc:picChg>
        <pc:picChg chg="del mod">
          <ac:chgData name="THU DU" userId="db4d925effa94065" providerId="LiveId" clId="{29409F25-159E-4A89-B593-7A0556933DAA}" dt="2024-01-25T01:42:48.456" v="213" actId="478"/>
          <ac:picMkLst>
            <pc:docMk/>
            <pc:sldMk cId="1362079583" sldId="351"/>
            <ac:picMk id="4" creationId="{6B241386-842F-7655-597B-420410811FE2}"/>
          </ac:picMkLst>
        </pc:picChg>
        <pc:picChg chg="add mod">
          <ac:chgData name="THU DU" userId="db4d925effa94065" providerId="LiveId" clId="{29409F25-159E-4A89-B593-7A0556933DAA}" dt="2024-01-25T01:51:49.763" v="377" actId="1076"/>
          <ac:picMkLst>
            <pc:docMk/>
            <pc:sldMk cId="1362079583" sldId="351"/>
            <ac:picMk id="5" creationId="{5011836E-1D95-457E-5120-03CEC1AB13C3}"/>
          </ac:picMkLst>
        </pc:picChg>
        <pc:picChg chg="del">
          <ac:chgData name="THU DU" userId="db4d925effa94065" providerId="LiveId" clId="{29409F25-159E-4A89-B593-7A0556933DAA}" dt="2024-01-25T01:44:40.404" v="248" actId="478"/>
          <ac:picMkLst>
            <pc:docMk/>
            <pc:sldMk cId="1362079583" sldId="351"/>
            <ac:picMk id="6" creationId="{3DB5F355-2058-C0D8-2FD7-68896E685AC4}"/>
          </ac:picMkLst>
        </pc:picChg>
      </pc:sldChg>
      <pc:sldChg chg="addSp delSp modSp mod delAnim modAnim modNotesTx">
        <pc:chgData name="THU DU" userId="db4d925effa94065" providerId="LiveId" clId="{29409F25-159E-4A89-B593-7A0556933DAA}" dt="2024-02-05T12:32:17.149" v="1513" actId="1076"/>
        <pc:sldMkLst>
          <pc:docMk/>
          <pc:sldMk cId="873458065" sldId="352"/>
        </pc:sldMkLst>
        <pc:spChg chg="mod">
          <ac:chgData name="THU DU" userId="db4d925effa94065" providerId="LiveId" clId="{29409F25-159E-4A89-B593-7A0556933DAA}" dt="2024-01-25T02:00:18.351" v="442" actId="1076"/>
          <ac:spMkLst>
            <pc:docMk/>
            <pc:sldMk cId="873458065" sldId="352"/>
            <ac:spMk id="2" creationId="{00000000-0000-0000-0000-000000000000}"/>
          </ac:spMkLst>
        </pc:spChg>
        <pc:spChg chg="mod">
          <ac:chgData name="THU DU" userId="db4d925effa94065" providerId="LiveId" clId="{29409F25-159E-4A89-B593-7A0556933DAA}" dt="2024-01-25T02:00:20.938" v="443" actId="1076"/>
          <ac:spMkLst>
            <pc:docMk/>
            <pc:sldMk cId="873458065" sldId="352"/>
            <ac:spMk id="7" creationId="{00000000-0000-0000-0000-000000000000}"/>
          </ac:spMkLst>
        </pc:spChg>
        <pc:spChg chg="mod">
          <ac:chgData name="THU DU" userId="db4d925effa94065" providerId="LiveId" clId="{29409F25-159E-4A89-B593-7A0556933DAA}" dt="2024-01-25T02:00:24.573" v="444" actId="1076"/>
          <ac:spMkLst>
            <pc:docMk/>
            <pc:sldMk cId="873458065" sldId="352"/>
            <ac:spMk id="12" creationId="{00000000-0000-0000-0000-000000000000}"/>
          </ac:spMkLst>
        </pc:spChg>
        <pc:picChg chg="add mod">
          <ac:chgData name="THU DU" userId="db4d925effa94065" providerId="LiveId" clId="{29409F25-159E-4A89-B593-7A0556933DAA}" dt="2024-02-05T12:32:17.149" v="1513" actId="1076"/>
          <ac:picMkLst>
            <pc:docMk/>
            <pc:sldMk cId="873458065" sldId="352"/>
            <ac:picMk id="3" creationId="{604A2B6F-1722-4570-AB49-AB3959BE521C}"/>
          </ac:picMkLst>
        </pc:picChg>
        <pc:picChg chg="del mod">
          <ac:chgData name="THU DU" userId="db4d925effa94065" providerId="LiveId" clId="{29409F25-159E-4A89-B593-7A0556933DAA}" dt="2024-01-25T01:42:51.132" v="215" actId="478"/>
          <ac:picMkLst>
            <pc:docMk/>
            <pc:sldMk cId="873458065" sldId="352"/>
            <ac:picMk id="4" creationId="{76B02B53-53CF-8B92-B931-423DB03FECFB}"/>
          </ac:picMkLst>
        </pc:picChg>
        <pc:picChg chg="add mod">
          <ac:chgData name="THU DU" userId="db4d925effa94065" providerId="LiveId" clId="{29409F25-159E-4A89-B593-7A0556933DAA}" dt="2024-01-25T01:59:37.299" v="401" actId="1076"/>
          <ac:picMkLst>
            <pc:docMk/>
            <pc:sldMk cId="873458065" sldId="352"/>
            <ac:picMk id="5" creationId="{3870D1E0-7DCA-51A3-C00D-5F68B5180EEA}"/>
          </ac:picMkLst>
        </pc:picChg>
        <pc:picChg chg="del">
          <ac:chgData name="THU DU" userId="db4d925effa94065" providerId="LiveId" clId="{29409F25-159E-4A89-B593-7A0556933DAA}" dt="2024-01-25T01:53:42.825" v="396" actId="478"/>
          <ac:picMkLst>
            <pc:docMk/>
            <pc:sldMk cId="873458065" sldId="352"/>
            <ac:picMk id="6" creationId="{C222BC15-BCE1-7723-4C93-042771104DEA}"/>
          </ac:picMkLst>
        </pc:picChg>
      </pc:sldChg>
      <pc:sldChg chg="modSp mod ord modAnim modNotesTx">
        <pc:chgData name="THU DU" userId="db4d925effa94065" providerId="LiveId" clId="{29409F25-159E-4A89-B593-7A0556933DAA}" dt="2024-01-25T02:26:27.817" v="657" actId="1076"/>
        <pc:sldMkLst>
          <pc:docMk/>
          <pc:sldMk cId="3257025811" sldId="353"/>
        </pc:sldMkLst>
        <pc:spChg chg="mod">
          <ac:chgData name="THU DU" userId="db4d925effa94065" providerId="LiveId" clId="{29409F25-159E-4A89-B593-7A0556933DAA}" dt="2024-01-25T02:26:27.817" v="657" actId="1076"/>
          <ac:spMkLst>
            <pc:docMk/>
            <pc:sldMk cId="3257025811" sldId="353"/>
            <ac:spMk id="11" creationId="{00000000-0000-0000-0000-000000000000}"/>
          </ac:spMkLst>
        </pc:spChg>
        <pc:spChg chg="mod">
          <ac:chgData name="THU DU" userId="db4d925effa94065" providerId="LiveId" clId="{29409F25-159E-4A89-B593-7A0556933DAA}" dt="2024-01-25T02:09:25.045" v="525" actId="20577"/>
          <ac:spMkLst>
            <pc:docMk/>
            <pc:sldMk cId="3257025811" sldId="353"/>
            <ac:spMk id="12" creationId="{00000000-0000-0000-0000-000000000000}"/>
          </ac:spMkLst>
        </pc:spChg>
        <pc:spChg chg="mod">
          <ac:chgData name="THU DU" userId="db4d925effa94065" providerId="LiveId" clId="{29409F25-159E-4A89-B593-7A0556933DAA}" dt="2024-01-25T02:06:34.575" v="520" actId="20577"/>
          <ac:spMkLst>
            <pc:docMk/>
            <pc:sldMk cId="3257025811" sldId="353"/>
            <ac:spMk id="17" creationId="{00000000-0000-0000-0000-000000000000}"/>
          </ac:spMkLst>
        </pc:spChg>
        <pc:spChg chg="mod">
          <ac:chgData name="THU DU" userId="db4d925effa94065" providerId="LiveId" clId="{29409F25-159E-4A89-B593-7A0556933DAA}" dt="2024-01-25T02:24:32.972" v="649" actId="1076"/>
          <ac:spMkLst>
            <pc:docMk/>
            <pc:sldMk cId="3257025811" sldId="353"/>
            <ac:spMk id="29" creationId="{28A24F36-8B0D-EF70-D699-C098731B4624}"/>
          </ac:spMkLst>
        </pc:spChg>
        <pc:spChg chg="mod">
          <ac:chgData name="THU DU" userId="db4d925effa94065" providerId="LiveId" clId="{29409F25-159E-4A89-B593-7A0556933DAA}" dt="2024-01-25T02:10:06.686" v="533" actId="113"/>
          <ac:spMkLst>
            <pc:docMk/>
            <pc:sldMk cId="3257025811" sldId="353"/>
            <ac:spMk id="32" creationId="{B0623794-BD2A-BEC5-1958-57A605A08686}"/>
          </ac:spMkLst>
        </pc:spChg>
        <pc:spChg chg="mod">
          <ac:chgData name="THU DU" userId="db4d925effa94065" providerId="LiveId" clId="{29409F25-159E-4A89-B593-7A0556933DAA}" dt="2024-01-25T02:24:36.142" v="650" actId="1076"/>
          <ac:spMkLst>
            <pc:docMk/>
            <pc:sldMk cId="3257025811" sldId="353"/>
            <ac:spMk id="33" creationId="{EAE9511F-937D-7915-6306-6476EADBA59A}"/>
          </ac:spMkLst>
        </pc:spChg>
        <pc:spChg chg="mod">
          <ac:chgData name="THU DU" userId="db4d925effa94065" providerId="LiveId" clId="{29409F25-159E-4A89-B593-7A0556933DAA}" dt="2024-01-25T02:24:42.480" v="653" actId="1076"/>
          <ac:spMkLst>
            <pc:docMk/>
            <pc:sldMk cId="3257025811" sldId="353"/>
            <ac:spMk id="34" creationId="{3E98DCCA-3037-7811-F587-C75E98DC4069}"/>
          </ac:spMkLst>
        </pc:spChg>
        <pc:spChg chg="mod">
          <ac:chgData name="THU DU" userId="db4d925effa94065" providerId="LiveId" clId="{29409F25-159E-4A89-B593-7A0556933DAA}" dt="2024-01-25T02:24:39.407" v="651" actId="1076"/>
          <ac:spMkLst>
            <pc:docMk/>
            <pc:sldMk cId="3257025811" sldId="353"/>
            <ac:spMk id="35" creationId="{5FDDE81F-EE2F-DAAF-D9B9-30C620BED95A}"/>
          </ac:spMkLst>
        </pc:spChg>
        <pc:graphicFrameChg chg="mod modGraphic">
          <ac:chgData name="THU DU" userId="db4d925effa94065" providerId="LiveId" clId="{29409F25-159E-4A89-B593-7A0556933DAA}" dt="2024-01-25T02:19:41.594" v="603" actId="20577"/>
          <ac:graphicFrameMkLst>
            <pc:docMk/>
            <pc:sldMk cId="3257025811" sldId="353"/>
            <ac:graphicFrameMk id="25" creationId="{ED18D95D-5BD8-5D66-A7AF-6BB30056061C}"/>
          </ac:graphicFrameMkLst>
        </pc:graphicFrameChg>
      </pc:sldChg>
      <pc:sldChg chg="addSp delSp modSp add mod delAnim">
        <pc:chgData name="THU DU" userId="db4d925effa94065" providerId="LiveId" clId="{29409F25-159E-4A89-B593-7A0556933DAA}" dt="2024-01-25T04:20:13.710" v="1488" actId="113"/>
        <pc:sldMkLst>
          <pc:docMk/>
          <pc:sldMk cId="279923590" sldId="354"/>
        </pc:sldMkLst>
        <pc:spChg chg="mod">
          <ac:chgData name="THU DU" userId="db4d925effa94065" providerId="LiveId" clId="{29409F25-159E-4A89-B593-7A0556933DAA}" dt="2024-01-25T04:20:13.710" v="1488" actId="113"/>
          <ac:spMkLst>
            <pc:docMk/>
            <pc:sldMk cId="279923590" sldId="354"/>
            <ac:spMk id="5" creationId="{9D1A7F7C-1CD4-AA4C-4BB6-851157BE09D8}"/>
          </ac:spMkLst>
        </pc:spChg>
        <pc:spChg chg="mod">
          <ac:chgData name="THU DU" userId="db4d925effa94065" providerId="LiveId" clId="{29409F25-159E-4A89-B593-7A0556933DAA}" dt="2024-01-25T04:11:46.267" v="1380" actId="207"/>
          <ac:spMkLst>
            <pc:docMk/>
            <pc:sldMk cId="279923590" sldId="354"/>
            <ac:spMk id="9" creationId="{D4062BCC-DD7C-8003-146B-E57A44F5BA67}"/>
          </ac:spMkLst>
        </pc:spChg>
        <pc:spChg chg="del">
          <ac:chgData name="THU DU" userId="db4d925effa94065" providerId="LiveId" clId="{29409F25-159E-4A89-B593-7A0556933DAA}" dt="2024-01-25T04:11:49.990" v="1381" actId="478"/>
          <ac:spMkLst>
            <pc:docMk/>
            <pc:sldMk cId="279923590" sldId="354"/>
            <ac:spMk id="13" creationId="{6E74537F-B800-8511-F61C-0DE1485E32A0}"/>
          </ac:spMkLst>
        </pc:spChg>
        <pc:spChg chg="del">
          <ac:chgData name="THU DU" userId="db4d925effa94065" providerId="LiveId" clId="{29409F25-159E-4A89-B593-7A0556933DAA}" dt="2024-01-25T04:11:51.680" v="1382" actId="478"/>
          <ac:spMkLst>
            <pc:docMk/>
            <pc:sldMk cId="279923590" sldId="354"/>
            <ac:spMk id="14" creationId="{AD1F7F1B-2147-98A2-7D13-FA46192CAC52}"/>
          </ac:spMkLst>
        </pc:spChg>
        <pc:spChg chg="del">
          <ac:chgData name="THU DU" userId="db4d925effa94065" providerId="LiveId" clId="{29409F25-159E-4A89-B593-7A0556933DAA}" dt="2024-01-25T04:11:53.833" v="1383" actId="478"/>
          <ac:spMkLst>
            <pc:docMk/>
            <pc:sldMk cId="279923590" sldId="354"/>
            <ac:spMk id="15" creationId="{25C2DFE7-F763-65FF-9CD2-60FC03DB058C}"/>
          </ac:spMkLst>
        </pc:spChg>
        <pc:spChg chg="del">
          <ac:chgData name="THU DU" userId="db4d925effa94065" providerId="LiveId" clId="{29409F25-159E-4A89-B593-7A0556933DAA}" dt="2024-01-25T04:11:54.667" v="1384" actId="478"/>
          <ac:spMkLst>
            <pc:docMk/>
            <pc:sldMk cId="279923590" sldId="354"/>
            <ac:spMk id="17" creationId="{D234A6EF-B664-FED3-51D8-E97F93328CF6}"/>
          </ac:spMkLst>
        </pc:spChg>
        <pc:spChg chg="mod">
          <ac:chgData name="THU DU" userId="db4d925effa94065" providerId="LiveId" clId="{29409F25-159E-4A89-B593-7A0556933DAA}" dt="2024-01-25T04:12:32.421" v="1418" actId="1076"/>
          <ac:spMkLst>
            <pc:docMk/>
            <pc:sldMk cId="279923590" sldId="354"/>
            <ac:spMk id="18" creationId="{1F6AE7AE-4E1C-71F7-2F1A-8DAA4BAD9E00}"/>
          </ac:spMkLst>
        </pc:spChg>
        <pc:picChg chg="add mod">
          <ac:chgData name="THU DU" userId="db4d925effa94065" providerId="LiveId" clId="{29409F25-159E-4A89-B593-7A0556933DAA}" dt="2024-01-25T04:16:17.397" v="1471" actId="1076"/>
          <ac:picMkLst>
            <pc:docMk/>
            <pc:sldMk cId="279923590" sldId="354"/>
            <ac:picMk id="3" creationId="{66F803DB-0497-7E8B-9828-735994DD3F73}"/>
          </ac:picMkLst>
        </pc:picChg>
      </pc:sldChg>
      <pc:sldChg chg="addSp delSp modSp mod delAnim modAnim">
        <pc:chgData name="THU DU" userId="db4d925effa94065" providerId="LiveId" clId="{29409F25-159E-4A89-B593-7A0556933DAA}" dt="2024-02-05T12:40:08.407" v="1554" actId="14100"/>
        <pc:sldMkLst>
          <pc:docMk/>
          <pc:sldMk cId="1591994116" sldId="355"/>
        </pc:sldMkLst>
        <pc:spChg chg="mod">
          <ac:chgData name="THU DU" userId="db4d925effa94065" providerId="LiveId" clId="{29409F25-159E-4A89-B593-7A0556933DAA}" dt="2024-01-25T03:58:56.480" v="1231" actId="20577"/>
          <ac:spMkLst>
            <pc:docMk/>
            <pc:sldMk cId="1591994116" sldId="355"/>
            <ac:spMk id="2" creationId="{2C28518B-20B4-ACCF-5307-3478723C6E51}"/>
          </ac:spMkLst>
        </pc:spChg>
        <pc:spChg chg="add del mod">
          <ac:chgData name="THU DU" userId="db4d925effa94065" providerId="LiveId" clId="{29409F25-159E-4A89-B593-7A0556933DAA}" dt="2024-01-25T03:54:43.656" v="1175" actId="478"/>
          <ac:spMkLst>
            <pc:docMk/>
            <pc:sldMk cId="1591994116" sldId="355"/>
            <ac:spMk id="5" creationId="{E72076C8-3770-4A01-944B-063414B9F527}"/>
          </ac:spMkLst>
        </pc:spChg>
        <pc:spChg chg="add mod">
          <ac:chgData name="THU DU" userId="db4d925effa94065" providerId="LiveId" clId="{29409F25-159E-4A89-B593-7A0556933DAA}" dt="2024-01-25T03:59:00.941" v="1232" actId="1076"/>
          <ac:spMkLst>
            <pc:docMk/>
            <pc:sldMk cId="1591994116" sldId="355"/>
            <ac:spMk id="6" creationId="{89EC084C-DB31-66A6-64B4-DE54EAF0FEF3}"/>
          </ac:spMkLst>
        </pc:spChg>
        <pc:spChg chg="add mod">
          <ac:chgData name="THU DU" userId="db4d925effa94065" providerId="LiveId" clId="{29409F25-159E-4A89-B593-7A0556933DAA}" dt="2024-01-25T03:59:08.151" v="1235" actId="1076"/>
          <ac:spMkLst>
            <pc:docMk/>
            <pc:sldMk cId="1591994116" sldId="355"/>
            <ac:spMk id="7" creationId="{4A235DA7-D7DB-B4B5-A63B-7D122FA3F6CD}"/>
          </ac:spMkLst>
        </pc:spChg>
        <pc:spChg chg="add mod">
          <ac:chgData name="THU DU" userId="db4d925effa94065" providerId="LiveId" clId="{29409F25-159E-4A89-B593-7A0556933DAA}" dt="2024-01-25T03:59:05.653" v="1234" actId="1076"/>
          <ac:spMkLst>
            <pc:docMk/>
            <pc:sldMk cId="1591994116" sldId="355"/>
            <ac:spMk id="8" creationId="{C7755D8F-9B4C-C594-54E3-8A7A3A6B4755}"/>
          </ac:spMkLst>
        </pc:spChg>
        <pc:spChg chg="add mod">
          <ac:chgData name="THU DU" userId="db4d925effa94065" providerId="LiveId" clId="{29409F25-159E-4A89-B593-7A0556933DAA}" dt="2024-01-25T03:59:03.374" v="1233" actId="1076"/>
          <ac:spMkLst>
            <pc:docMk/>
            <pc:sldMk cId="1591994116" sldId="355"/>
            <ac:spMk id="9" creationId="{001B5C9C-471C-EB4F-D065-6094E44B0039}"/>
          </ac:spMkLst>
        </pc:spChg>
        <pc:spChg chg="mod">
          <ac:chgData name="THU DU" userId="db4d925effa94065" providerId="LiveId" clId="{29409F25-159E-4A89-B593-7A0556933DAA}" dt="2024-01-25T03:52:21.507" v="1137" actId="20577"/>
          <ac:spMkLst>
            <pc:docMk/>
            <pc:sldMk cId="1591994116" sldId="355"/>
            <ac:spMk id="12" creationId="{00000000-0000-0000-0000-000000000000}"/>
          </ac:spMkLst>
        </pc:spChg>
        <pc:picChg chg="add mod">
          <ac:chgData name="THU DU" userId="db4d925effa94065" providerId="LiveId" clId="{29409F25-159E-4A89-B593-7A0556933DAA}" dt="2024-02-05T12:40:08.407" v="1554" actId="14100"/>
          <ac:picMkLst>
            <pc:docMk/>
            <pc:sldMk cId="1591994116" sldId="355"/>
            <ac:picMk id="3" creationId="{B4954859-1C1F-0C41-A041-673F8CF27C9F}"/>
          </ac:picMkLst>
        </pc:picChg>
        <pc:picChg chg="del mod">
          <ac:chgData name="THU DU" userId="db4d925effa94065" providerId="LiveId" clId="{29409F25-159E-4A89-B593-7A0556933DAA}" dt="2024-01-25T03:52:05.228" v="1130" actId="478"/>
          <ac:picMkLst>
            <pc:docMk/>
            <pc:sldMk cId="1591994116" sldId="355"/>
            <ac:picMk id="3" creationId="{C614DF87-4D6F-F380-8467-F76C7835357D}"/>
          </ac:picMkLst>
        </pc:picChg>
      </pc:sldChg>
      <pc:sldChg chg="addSp delSp modSp add mod delAnim">
        <pc:chgData name="THU DU" userId="db4d925effa94065" providerId="LiveId" clId="{29409F25-159E-4A89-B593-7A0556933DAA}" dt="2024-01-25T04:20:31.519" v="1495" actId="113"/>
        <pc:sldMkLst>
          <pc:docMk/>
          <pc:sldMk cId="2715219757" sldId="356"/>
        </pc:sldMkLst>
        <pc:spChg chg="mod">
          <ac:chgData name="THU DU" userId="db4d925effa94065" providerId="LiveId" clId="{29409F25-159E-4A89-B593-7A0556933DAA}" dt="2024-01-25T04:20:31.519" v="1495" actId="113"/>
          <ac:spMkLst>
            <pc:docMk/>
            <pc:sldMk cId="2715219757" sldId="356"/>
            <ac:spMk id="5" creationId="{9D1A7F7C-1CD4-AA4C-4BB6-851157BE09D8}"/>
          </ac:spMkLst>
        </pc:spChg>
        <pc:spChg chg="mod">
          <ac:chgData name="THU DU" userId="db4d925effa94065" providerId="LiveId" clId="{29409F25-159E-4A89-B593-7A0556933DAA}" dt="2024-01-25T04:14:01.650" v="1451" actId="207"/>
          <ac:spMkLst>
            <pc:docMk/>
            <pc:sldMk cId="2715219757" sldId="356"/>
            <ac:spMk id="9" creationId="{D4062BCC-DD7C-8003-146B-E57A44F5BA67}"/>
          </ac:spMkLst>
        </pc:spChg>
        <pc:spChg chg="del mod">
          <ac:chgData name="THU DU" userId="db4d925effa94065" providerId="LiveId" clId="{29409F25-159E-4A89-B593-7A0556933DAA}" dt="2024-01-25T04:13:51.281" v="1446" actId="478"/>
          <ac:spMkLst>
            <pc:docMk/>
            <pc:sldMk cId="2715219757" sldId="356"/>
            <ac:spMk id="13" creationId="{6E74537F-B800-8511-F61C-0DE1485E32A0}"/>
          </ac:spMkLst>
        </pc:spChg>
        <pc:spChg chg="del mod">
          <ac:chgData name="THU DU" userId="db4d925effa94065" providerId="LiveId" clId="{29409F25-159E-4A89-B593-7A0556933DAA}" dt="2024-01-25T04:13:54.808" v="1448" actId="478"/>
          <ac:spMkLst>
            <pc:docMk/>
            <pc:sldMk cId="2715219757" sldId="356"/>
            <ac:spMk id="14" creationId="{AD1F7F1B-2147-98A2-7D13-FA46192CAC52}"/>
          </ac:spMkLst>
        </pc:spChg>
        <pc:spChg chg="del">
          <ac:chgData name="THU DU" userId="db4d925effa94065" providerId="LiveId" clId="{29409F25-159E-4A89-B593-7A0556933DAA}" dt="2024-01-25T04:13:56.053" v="1449" actId="478"/>
          <ac:spMkLst>
            <pc:docMk/>
            <pc:sldMk cId="2715219757" sldId="356"/>
            <ac:spMk id="15" creationId="{25C2DFE7-F763-65FF-9CD2-60FC03DB058C}"/>
          </ac:spMkLst>
        </pc:spChg>
        <pc:spChg chg="del">
          <ac:chgData name="THU DU" userId="db4d925effa94065" providerId="LiveId" clId="{29409F25-159E-4A89-B593-7A0556933DAA}" dt="2024-01-25T04:13:47.573" v="1444" actId="478"/>
          <ac:spMkLst>
            <pc:docMk/>
            <pc:sldMk cId="2715219757" sldId="356"/>
            <ac:spMk id="17" creationId="{D234A6EF-B664-FED3-51D8-E97F93328CF6}"/>
          </ac:spMkLst>
        </pc:spChg>
        <pc:spChg chg="mod">
          <ac:chgData name="THU DU" userId="db4d925effa94065" providerId="LiveId" clId="{29409F25-159E-4A89-B593-7A0556933DAA}" dt="2024-01-25T04:14:29.591" v="1461" actId="1076"/>
          <ac:spMkLst>
            <pc:docMk/>
            <pc:sldMk cId="2715219757" sldId="356"/>
            <ac:spMk id="18" creationId="{1F6AE7AE-4E1C-71F7-2F1A-8DAA4BAD9E00}"/>
          </ac:spMkLst>
        </pc:spChg>
        <pc:picChg chg="add mod">
          <ac:chgData name="THU DU" userId="db4d925effa94065" providerId="LiveId" clId="{29409F25-159E-4A89-B593-7A0556933DAA}" dt="2024-01-25T04:16:27.030" v="1475" actId="1076"/>
          <ac:picMkLst>
            <pc:docMk/>
            <pc:sldMk cId="2715219757" sldId="356"/>
            <ac:picMk id="3" creationId="{8DC1EE28-3947-61F4-F445-1855BEC1277B}"/>
          </ac:picMkLst>
        </pc:picChg>
      </pc:sldChg>
      <pc:sldChg chg="add del">
        <pc:chgData name="THU DU" userId="db4d925effa94065" providerId="LiveId" clId="{29409F25-159E-4A89-B593-7A0556933DAA}" dt="2024-01-25T04:14:36.378" v="1462" actId="47"/>
        <pc:sldMkLst>
          <pc:docMk/>
          <pc:sldMk cId="141728359" sldId="358"/>
        </pc:sldMkLst>
      </pc:sldChg>
      <pc:sldChg chg="addSp delSp modSp mod">
        <pc:chgData name="THU DU" userId="db4d925effa94065" providerId="LiveId" clId="{29409F25-159E-4A89-B593-7A0556933DAA}" dt="2024-01-25T04:07:46.632" v="1313" actId="1076"/>
        <pc:sldMkLst>
          <pc:docMk/>
          <pc:sldMk cId="3774748952" sldId="370"/>
        </pc:sldMkLst>
        <pc:spChg chg="del">
          <ac:chgData name="THU DU" userId="db4d925effa94065" providerId="LiveId" clId="{29409F25-159E-4A89-B593-7A0556933DAA}" dt="2024-01-25T04:04:54.657" v="1301" actId="478"/>
          <ac:spMkLst>
            <pc:docMk/>
            <pc:sldMk cId="3774748952" sldId="370"/>
            <ac:spMk id="2" creationId="{00000000-0000-0000-0000-000000000000}"/>
          </ac:spMkLst>
        </pc:spChg>
        <pc:spChg chg="add del mod">
          <ac:chgData name="THU DU" userId="db4d925effa94065" providerId="LiveId" clId="{29409F25-159E-4A89-B593-7A0556933DAA}" dt="2024-01-25T04:04:56.243" v="1303" actId="478"/>
          <ac:spMkLst>
            <pc:docMk/>
            <pc:sldMk cId="3774748952" sldId="370"/>
            <ac:spMk id="4" creationId="{82017F65-8930-D9A3-3087-93689B9D6B73}"/>
          </ac:spMkLst>
        </pc:spChg>
        <pc:spChg chg="mod">
          <ac:chgData name="THU DU" userId="db4d925effa94065" providerId="LiveId" clId="{29409F25-159E-4A89-B593-7A0556933DAA}" dt="2024-01-25T04:04:37.882" v="1298" actId="20577"/>
          <ac:spMkLst>
            <pc:docMk/>
            <pc:sldMk cId="3774748952" sldId="370"/>
            <ac:spMk id="11" creationId="{00000000-0000-0000-0000-000000000000}"/>
          </ac:spMkLst>
        </pc:spChg>
        <pc:spChg chg="del mod">
          <ac:chgData name="THU DU" userId="db4d925effa94065" providerId="LiveId" clId="{29409F25-159E-4A89-B593-7A0556933DAA}" dt="2024-01-25T04:04:53.054" v="1300" actId="478"/>
          <ac:spMkLst>
            <pc:docMk/>
            <pc:sldMk cId="3774748952" sldId="370"/>
            <ac:spMk id="15" creationId="{00000000-0000-0000-0000-000000000000}"/>
          </ac:spMkLst>
        </pc:spChg>
        <pc:grpChg chg="mod">
          <ac:chgData name="THU DU" userId="db4d925effa94065" providerId="LiveId" clId="{29409F25-159E-4A89-B593-7A0556933DAA}" dt="2024-01-25T04:04:25.976" v="1280" actId="1076"/>
          <ac:grpSpMkLst>
            <pc:docMk/>
            <pc:sldMk cId="3774748952" sldId="370"/>
            <ac:grpSpMk id="12" creationId="{00000000-0000-0000-0000-000000000000}"/>
          </ac:grpSpMkLst>
        </pc:grpChg>
        <pc:picChg chg="add mod">
          <ac:chgData name="THU DU" userId="db4d925effa94065" providerId="LiveId" clId="{29409F25-159E-4A89-B593-7A0556933DAA}" dt="2024-01-25T04:07:46.632" v="1313" actId="1076"/>
          <ac:picMkLst>
            <pc:docMk/>
            <pc:sldMk cId="3774748952" sldId="370"/>
            <ac:picMk id="6" creationId="{A0EBBBA5-BECC-7A3D-BE2A-C7E3039FC8FE}"/>
          </ac:picMkLst>
        </pc:picChg>
        <pc:picChg chg="add del mod">
          <ac:chgData name="THU DU" userId="db4d925effa94065" providerId="LiveId" clId="{29409F25-159E-4A89-B593-7A0556933DAA}" dt="2024-01-25T04:07:42.976" v="1310" actId="478"/>
          <ac:picMkLst>
            <pc:docMk/>
            <pc:sldMk cId="3774748952" sldId="370"/>
            <ac:picMk id="8" creationId="{72FC803D-672B-55BC-72A5-0CF8317515D6}"/>
          </ac:picMkLst>
        </pc:picChg>
      </pc:sldChg>
      <pc:sldChg chg="del">
        <pc:chgData name="THU DU" userId="db4d925effa94065" providerId="LiveId" clId="{29409F25-159E-4A89-B593-7A0556933DAA}" dt="2024-01-25T04:14:40.175" v="1463" actId="47"/>
        <pc:sldMkLst>
          <pc:docMk/>
          <pc:sldMk cId="1996933870" sldId="371"/>
        </pc:sldMkLst>
      </pc:sldChg>
      <pc:sldChg chg="modSp mod">
        <pc:chgData name="THU DU" userId="db4d925effa94065" providerId="LiveId" clId="{29409F25-159E-4A89-B593-7A0556933DAA}" dt="2024-01-25T04:02:50.561" v="1278" actId="20577"/>
        <pc:sldMkLst>
          <pc:docMk/>
          <pc:sldMk cId="2644205710" sldId="372"/>
        </pc:sldMkLst>
        <pc:spChg chg="mod">
          <ac:chgData name="THU DU" userId="db4d925effa94065" providerId="LiveId" clId="{29409F25-159E-4A89-B593-7A0556933DAA}" dt="2024-01-25T04:02:50.561" v="1278" actId="20577"/>
          <ac:spMkLst>
            <pc:docMk/>
            <pc:sldMk cId="2644205710" sldId="372"/>
            <ac:spMk id="9" creationId="{3985D3B7-A40A-4421-9C5F-777653C71BC7}"/>
          </ac:spMkLst>
        </pc:spChg>
      </pc:sldChg>
      <pc:sldChg chg="addSp delSp modSp add mod modAnim modNotesTx">
        <pc:chgData name="THU DU" userId="db4d925effa94065" providerId="LiveId" clId="{29409F25-159E-4A89-B593-7A0556933DAA}" dt="2024-02-05T12:37:24.600" v="1545" actId="113"/>
        <pc:sldMkLst>
          <pc:docMk/>
          <pc:sldMk cId="221753790" sldId="374"/>
        </pc:sldMkLst>
        <pc:spChg chg="mod">
          <ac:chgData name="THU DU" userId="db4d925effa94065" providerId="LiveId" clId="{29409F25-159E-4A89-B593-7A0556933DAA}" dt="2024-01-25T03:36:12.876" v="938" actId="1076"/>
          <ac:spMkLst>
            <pc:docMk/>
            <pc:sldMk cId="221753790" sldId="374"/>
            <ac:spMk id="2" creationId="{1280EB18-3491-3D7C-DD96-265805B9C35D}"/>
          </ac:spMkLst>
        </pc:spChg>
        <pc:spChg chg="mod">
          <ac:chgData name="THU DU" userId="db4d925effa94065" providerId="LiveId" clId="{29409F25-159E-4A89-B593-7A0556933DAA}" dt="2024-01-25T03:34:12.974" v="884" actId="1076"/>
          <ac:spMkLst>
            <pc:docMk/>
            <pc:sldMk cId="221753790" sldId="374"/>
            <ac:spMk id="3" creationId="{00000000-0000-0000-0000-000000000000}"/>
          </ac:spMkLst>
        </pc:spChg>
        <pc:spChg chg="mod">
          <ac:chgData name="THU DU" userId="db4d925effa94065" providerId="LiveId" clId="{29409F25-159E-4A89-B593-7A0556933DAA}" dt="2024-01-25T03:35:52.226" v="929" actId="1076"/>
          <ac:spMkLst>
            <pc:docMk/>
            <pc:sldMk cId="221753790" sldId="374"/>
            <ac:spMk id="4" creationId="{45DBB1DE-8079-BFCA-E311-466D664B358A}"/>
          </ac:spMkLst>
        </pc:spChg>
        <pc:spChg chg="mod">
          <ac:chgData name="THU DU" userId="db4d925effa94065" providerId="LiveId" clId="{29409F25-159E-4A89-B593-7A0556933DAA}" dt="2024-01-25T03:35:14.399" v="898" actId="1076"/>
          <ac:spMkLst>
            <pc:docMk/>
            <pc:sldMk cId="221753790" sldId="374"/>
            <ac:spMk id="5" creationId="{7CF85257-F0BF-3D28-B321-70E31D687BBE}"/>
          </ac:spMkLst>
        </pc:spChg>
        <pc:spChg chg="mod">
          <ac:chgData name="THU DU" userId="db4d925effa94065" providerId="LiveId" clId="{29409F25-159E-4A89-B593-7A0556933DAA}" dt="2024-01-25T03:35:35.931" v="904" actId="1076"/>
          <ac:spMkLst>
            <pc:docMk/>
            <pc:sldMk cId="221753790" sldId="374"/>
            <ac:spMk id="6" creationId="{B9AC88B6-E853-2506-A8D4-7FA904A0E2D2}"/>
          </ac:spMkLst>
        </pc:spChg>
        <pc:spChg chg="add del mod">
          <ac:chgData name="THU DU" userId="db4d925effa94065" providerId="LiveId" clId="{29409F25-159E-4A89-B593-7A0556933DAA}" dt="2024-01-25T03:32:37.570" v="828" actId="478"/>
          <ac:spMkLst>
            <pc:docMk/>
            <pc:sldMk cId="221753790" sldId="374"/>
            <ac:spMk id="9" creationId="{B8E60BD1-A78F-939D-A0DA-D1FEAC54A720}"/>
          </ac:spMkLst>
        </pc:spChg>
        <pc:spChg chg="mod">
          <ac:chgData name="THU DU" userId="db4d925effa94065" providerId="LiveId" clId="{29409F25-159E-4A89-B593-7A0556933DAA}" dt="2024-01-25T03:34:57.355" v="891" actId="1076"/>
          <ac:spMkLst>
            <pc:docMk/>
            <pc:sldMk cId="221753790" sldId="374"/>
            <ac:spMk id="11" creationId="{00000000-0000-0000-0000-000000000000}"/>
          </ac:spMkLst>
        </pc:spChg>
        <pc:spChg chg="mod">
          <ac:chgData name="THU DU" userId="db4d925effa94065" providerId="LiveId" clId="{29409F25-159E-4A89-B593-7A0556933DAA}" dt="2024-01-25T03:32:55.654" v="832" actId="1076"/>
          <ac:spMkLst>
            <pc:docMk/>
            <pc:sldMk cId="221753790" sldId="374"/>
            <ac:spMk id="12" creationId="{00000000-0000-0000-0000-000000000000}"/>
          </ac:spMkLst>
        </pc:spChg>
        <pc:spChg chg="mod">
          <ac:chgData name="THU DU" userId="db4d925effa94065" providerId="LiveId" clId="{29409F25-159E-4A89-B593-7A0556933DAA}" dt="2024-01-25T03:33:07.197" v="834" actId="1076"/>
          <ac:spMkLst>
            <pc:docMk/>
            <pc:sldMk cId="221753790" sldId="374"/>
            <ac:spMk id="17" creationId="{00000000-0000-0000-0000-000000000000}"/>
          </ac:spMkLst>
        </pc:spChg>
        <pc:spChg chg="mod">
          <ac:chgData name="THU DU" userId="db4d925effa94065" providerId="LiveId" clId="{29409F25-159E-4A89-B593-7A0556933DAA}" dt="2024-01-25T03:36:28.486" v="942" actId="1076"/>
          <ac:spMkLst>
            <pc:docMk/>
            <pc:sldMk cId="221753790" sldId="374"/>
            <ac:spMk id="18" creationId="{00000000-0000-0000-0000-000000000000}"/>
          </ac:spMkLst>
        </pc:spChg>
        <pc:spChg chg="del mod">
          <ac:chgData name="THU DU" userId="db4d925effa94065" providerId="LiveId" clId="{29409F25-159E-4A89-B593-7A0556933DAA}" dt="2024-01-25T03:32:28.696" v="826" actId="478"/>
          <ac:spMkLst>
            <pc:docMk/>
            <pc:sldMk cId="221753790" sldId="374"/>
            <ac:spMk id="21" creationId="{00000000-0000-0000-0000-000000000000}"/>
          </ac:spMkLst>
        </pc:spChg>
        <pc:graphicFrameChg chg="add mod modGraphic">
          <ac:chgData name="THU DU" userId="db4d925effa94065" providerId="LiveId" clId="{29409F25-159E-4A89-B593-7A0556933DAA}" dt="2024-02-05T12:37:24.600" v="1545" actId="113"/>
          <ac:graphicFrameMkLst>
            <pc:docMk/>
            <pc:sldMk cId="221753790" sldId="374"/>
            <ac:graphicFrameMk id="7" creationId="{1DA143A4-6F99-DC1D-3A64-8EE17700738E}"/>
          </ac:graphicFrameMkLst>
        </pc:graphicFrameChg>
      </pc:sldChg>
      <pc:sldChg chg="addSp delSp modSp add mod">
        <pc:chgData name="THU DU" userId="db4d925effa94065" providerId="LiveId" clId="{29409F25-159E-4A89-B593-7A0556933DAA}" dt="2024-01-25T03:48:31.048" v="1085" actId="1076"/>
        <pc:sldMkLst>
          <pc:docMk/>
          <pc:sldMk cId="3873846273" sldId="375"/>
        </pc:sldMkLst>
        <pc:spChg chg="mod">
          <ac:chgData name="THU DU" userId="db4d925effa94065" providerId="LiveId" clId="{29409F25-159E-4A89-B593-7A0556933DAA}" dt="2024-01-25T03:48:01.535" v="1076" actId="255"/>
          <ac:spMkLst>
            <pc:docMk/>
            <pc:sldMk cId="3873846273" sldId="375"/>
            <ac:spMk id="12" creationId="{00000000-0000-0000-0000-000000000000}"/>
          </ac:spMkLst>
        </pc:spChg>
        <pc:spChg chg="del">
          <ac:chgData name="THU DU" userId="db4d925effa94065" providerId="LiveId" clId="{29409F25-159E-4A89-B593-7A0556933DAA}" dt="2024-01-25T03:47:43.209" v="1070" actId="478"/>
          <ac:spMkLst>
            <pc:docMk/>
            <pc:sldMk cId="3873846273" sldId="375"/>
            <ac:spMk id="16" creationId="{00000000-0000-0000-0000-000000000000}"/>
          </ac:spMkLst>
        </pc:spChg>
        <pc:spChg chg="del mod">
          <ac:chgData name="THU DU" userId="db4d925effa94065" providerId="LiveId" clId="{29409F25-159E-4A89-B593-7A0556933DAA}" dt="2024-01-25T03:47:42.353" v="1069" actId="478"/>
          <ac:spMkLst>
            <pc:docMk/>
            <pc:sldMk cId="3873846273" sldId="375"/>
            <ac:spMk id="17" creationId="{00000000-0000-0000-0000-000000000000}"/>
          </ac:spMkLst>
        </pc:spChg>
        <pc:grpChg chg="mod">
          <ac:chgData name="THU DU" userId="db4d925effa94065" providerId="LiveId" clId="{29409F25-159E-4A89-B593-7A0556933DAA}" dt="2024-01-25T03:47:27.085" v="1064" actId="1076"/>
          <ac:grpSpMkLst>
            <pc:docMk/>
            <pc:sldMk cId="3873846273" sldId="375"/>
            <ac:grpSpMk id="27" creationId="{00000000-0000-0000-0000-000000000000}"/>
          </ac:grpSpMkLst>
        </pc:grpChg>
        <pc:graphicFrameChg chg="del mod modGraphic">
          <ac:chgData name="THU DU" userId="db4d925effa94065" providerId="LiveId" clId="{29409F25-159E-4A89-B593-7A0556933DAA}" dt="2024-01-25T03:48:07.561" v="1080" actId="478"/>
          <ac:graphicFrameMkLst>
            <pc:docMk/>
            <pc:sldMk cId="3873846273" sldId="375"/>
            <ac:graphicFrameMk id="4" creationId="{B3118981-85B7-F249-85D6-30F051F05B3D}"/>
          </ac:graphicFrameMkLst>
        </pc:graphicFrameChg>
        <pc:picChg chg="add mod">
          <ac:chgData name="THU DU" userId="db4d925effa94065" providerId="LiveId" clId="{29409F25-159E-4A89-B593-7A0556933DAA}" dt="2024-01-25T03:48:31.048" v="1085" actId="1076"/>
          <ac:picMkLst>
            <pc:docMk/>
            <pc:sldMk cId="3873846273" sldId="375"/>
            <ac:picMk id="3" creationId="{018CD4A3-0AF7-E339-4B9A-A73949C2D274}"/>
          </ac:picMkLst>
        </pc:picChg>
      </pc:sldChg>
      <pc:sldChg chg="addSp delSp modSp add mod modAnim">
        <pc:chgData name="THU DU" userId="db4d925effa94065" providerId="LiveId" clId="{29409F25-159E-4A89-B593-7A0556933DAA}" dt="2024-01-25T04:00:33.022" v="1257"/>
        <pc:sldMkLst>
          <pc:docMk/>
          <pc:sldMk cId="1633658232" sldId="376"/>
        </pc:sldMkLst>
        <pc:spChg chg="mod">
          <ac:chgData name="THU DU" userId="db4d925effa94065" providerId="LiveId" clId="{29409F25-159E-4A89-B593-7A0556933DAA}" dt="2024-01-25T03:58:47.721" v="1229" actId="1076"/>
          <ac:spMkLst>
            <pc:docMk/>
            <pc:sldMk cId="1633658232" sldId="376"/>
            <ac:spMk id="2" creationId="{2C28518B-20B4-ACCF-5307-3478723C6E51}"/>
          </ac:spMkLst>
        </pc:spChg>
        <pc:spChg chg="add mod">
          <ac:chgData name="THU DU" userId="db4d925effa94065" providerId="LiveId" clId="{29409F25-159E-4A89-B593-7A0556933DAA}" dt="2024-01-25T03:59:45.656" v="1246" actId="1076"/>
          <ac:spMkLst>
            <pc:docMk/>
            <pc:sldMk cId="1633658232" sldId="376"/>
            <ac:spMk id="3" creationId="{670E3B55-6569-8BFD-2F69-84DEFAE69FCC}"/>
          </ac:spMkLst>
        </pc:spChg>
        <pc:spChg chg="add mod">
          <ac:chgData name="THU DU" userId="db4d925effa94065" providerId="LiveId" clId="{29409F25-159E-4A89-B593-7A0556933DAA}" dt="2024-01-25T03:58:30.349" v="1221"/>
          <ac:spMkLst>
            <pc:docMk/>
            <pc:sldMk cId="1633658232" sldId="376"/>
            <ac:spMk id="4" creationId="{59A7CC36-5696-EA6F-1F99-3ED8DC168FC1}"/>
          </ac:spMkLst>
        </pc:spChg>
        <pc:spChg chg="del">
          <ac:chgData name="THU DU" userId="db4d925effa94065" providerId="LiveId" clId="{29409F25-159E-4A89-B593-7A0556933DAA}" dt="2024-01-25T03:57:27.759" v="1210" actId="478"/>
          <ac:spMkLst>
            <pc:docMk/>
            <pc:sldMk cId="1633658232" sldId="376"/>
            <ac:spMk id="5" creationId="{E72076C8-3770-4A01-944B-063414B9F527}"/>
          </ac:spMkLst>
        </pc:spChg>
        <pc:spChg chg="add mod">
          <ac:chgData name="THU DU" userId="db4d925effa94065" providerId="LiveId" clId="{29409F25-159E-4A89-B593-7A0556933DAA}" dt="2024-01-25T03:59:51.560" v="1247" actId="1076"/>
          <ac:spMkLst>
            <pc:docMk/>
            <pc:sldMk cId="1633658232" sldId="376"/>
            <ac:spMk id="6" creationId="{11D3B954-6C50-4053-04BE-073B39C1561B}"/>
          </ac:spMkLst>
        </pc:spChg>
        <pc:spChg chg="add mod">
          <ac:chgData name="THU DU" userId="db4d925effa94065" providerId="LiveId" clId="{29409F25-159E-4A89-B593-7A0556933DAA}" dt="2024-01-25T03:59:56.885" v="1248" actId="1076"/>
          <ac:spMkLst>
            <pc:docMk/>
            <pc:sldMk cId="1633658232" sldId="376"/>
            <ac:spMk id="7" creationId="{6BB4F496-9C46-E85B-531E-009D98EEFDA9}"/>
          </ac:spMkLst>
        </pc:spChg>
        <pc:spChg chg="add mod">
          <ac:chgData name="THU DU" userId="db4d925effa94065" providerId="LiveId" clId="{29409F25-159E-4A89-B593-7A0556933DAA}" dt="2024-01-25T04:00:25.622" v="1253" actId="1076"/>
          <ac:spMkLst>
            <pc:docMk/>
            <pc:sldMk cId="1633658232" sldId="376"/>
            <ac:spMk id="8" creationId="{7BA6571A-F41F-BA3D-FF85-E90B183F776C}"/>
          </ac:spMkLst>
        </pc:spChg>
        <pc:spChg chg="add mod">
          <ac:chgData name="THU DU" userId="db4d925effa94065" providerId="LiveId" clId="{29409F25-159E-4A89-B593-7A0556933DAA}" dt="2024-01-25T03:59:21.714" v="1242" actId="1076"/>
          <ac:spMkLst>
            <pc:docMk/>
            <pc:sldMk cId="1633658232" sldId="376"/>
            <ac:spMk id="9" creationId="{78D5B5E1-8D9C-C014-75FC-C2B2C721C15F}"/>
          </ac:spMkLst>
        </pc:spChg>
        <pc:spChg chg="add mod">
          <ac:chgData name="THU DU" userId="db4d925effa94065" providerId="LiveId" clId="{29409F25-159E-4A89-B593-7A0556933DAA}" dt="2024-01-25T04:00:05.478" v="1249" actId="1076"/>
          <ac:spMkLst>
            <pc:docMk/>
            <pc:sldMk cId="1633658232" sldId="376"/>
            <ac:spMk id="10" creationId="{54C479F9-B436-B3C0-0483-5969968D8B6B}"/>
          </ac:spMkLst>
        </pc:spChg>
      </pc:sldChg>
      <pc:sldChg chg="add del">
        <pc:chgData name="THU DU" userId="db4d925effa94065" providerId="LiveId" clId="{29409F25-159E-4A89-B593-7A0556933DAA}" dt="2024-01-25T03:55:18.700" v="1181"/>
        <pc:sldMkLst>
          <pc:docMk/>
          <pc:sldMk cId="3746944425" sldId="377"/>
        </pc:sldMkLst>
      </pc:sldChg>
      <pc:sldChg chg="add">
        <pc:chgData name="THU DU" userId="db4d925effa94065" providerId="LiveId" clId="{29409F25-159E-4A89-B593-7A0556933DAA}" dt="2024-01-25T04:04:10.676" v="1279"/>
        <pc:sldMkLst>
          <pc:docMk/>
          <pc:sldMk cId="4241864242" sldId="377"/>
        </pc:sldMkLst>
      </pc:sldChg>
      <pc:sldChg chg="addSp delSp modSp add mod delAnim">
        <pc:chgData name="THU DU" userId="db4d925effa94065" providerId="LiveId" clId="{29409F25-159E-4A89-B593-7A0556933DAA}" dt="2024-01-25T04:20:06.860" v="1485" actId="113"/>
        <pc:sldMkLst>
          <pc:docMk/>
          <pc:sldMk cId="2491837670" sldId="378"/>
        </pc:sldMkLst>
        <pc:spChg chg="mod">
          <ac:chgData name="THU DU" userId="db4d925effa94065" providerId="LiveId" clId="{29409F25-159E-4A89-B593-7A0556933DAA}" dt="2024-01-25T04:20:06.860" v="1485" actId="113"/>
          <ac:spMkLst>
            <pc:docMk/>
            <pc:sldMk cId="2491837670" sldId="378"/>
            <ac:spMk id="5" creationId="{9D1A7F7C-1CD4-AA4C-4BB6-851157BE09D8}"/>
          </ac:spMkLst>
        </pc:spChg>
        <pc:spChg chg="mod">
          <ac:chgData name="THU DU" userId="db4d925effa94065" providerId="LiveId" clId="{29409F25-159E-4A89-B593-7A0556933DAA}" dt="2024-01-25T04:10:50.515" v="1361" actId="207"/>
          <ac:spMkLst>
            <pc:docMk/>
            <pc:sldMk cId="2491837670" sldId="378"/>
            <ac:spMk id="9" creationId="{D4062BCC-DD7C-8003-146B-E57A44F5BA67}"/>
          </ac:spMkLst>
        </pc:spChg>
        <pc:spChg chg="del">
          <ac:chgData name="THU DU" userId="db4d925effa94065" providerId="LiveId" clId="{29409F25-159E-4A89-B593-7A0556933DAA}" dt="2024-01-25T04:10:28.413" v="1352" actId="478"/>
          <ac:spMkLst>
            <pc:docMk/>
            <pc:sldMk cId="2491837670" sldId="378"/>
            <ac:spMk id="13" creationId="{6E74537F-B800-8511-F61C-0DE1485E32A0}"/>
          </ac:spMkLst>
        </pc:spChg>
        <pc:spChg chg="del">
          <ac:chgData name="THU DU" userId="db4d925effa94065" providerId="LiveId" clId="{29409F25-159E-4A89-B593-7A0556933DAA}" dt="2024-01-25T04:10:29.994" v="1353" actId="478"/>
          <ac:spMkLst>
            <pc:docMk/>
            <pc:sldMk cId="2491837670" sldId="378"/>
            <ac:spMk id="14" creationId="{AD1F7F1B-2147-98A2-7D13-FA46192CAC52}"/>
          </ac:spMkLst>
        </pc:spChg>
        <pc:spChg chg="del">
          <ac:chgData name="THU DU" userId="db4d925effa94065" providerId="LiveId" clId="{29409F25-159E-4A89-B593-7A0556933DAA}" dt="2024-01-25T04:10:31.685" v="1354" actId="478"/>
          <ac:spMkLst>
            <pc:docMk/>
            <pc:sldMk cId="2491837670" sldId="378"/>
            <ac:spMk id="15" creationId="{25C2DFE7-F763-65FF-9CD2-60FC03DB058C}"/>
          </ac:spMkLst>
        </pc:spChg>
        <pc:spChg chg="del">
          <ac:chgData name="THU DU" userId="db4d925effa94065" providerId="LiveId" clId="{29409F25-159E-4A89-B593-7A0556933DAA}" dt="2024-01-25T04:10:26.141" v="1351" actId="478"/>
          <ac:spMkLst>
            <pc:docMk/>
            <pc:sldMk cId="2491837670" sldId="378"/>
            <ac:spMk id="17" creationId="{D234A6EF-B664-FED3-51D8-E97F93328CF6}"/>
          </ac:spMkLst>
        </pc:spChg>
        <pc:spChg chg="mod">
          <ac:chgData name="THU DU" userId="db4d925effa94065" providerId="LiveId" clId="{29409F25-159E-4A89-B593-7A0556933DAA}" dt="2024-01-25T04:11:25.575" v="1375" actId="1076"/>
          <ac:spMkLst>
            <pc:docMk/>
            <pc:sldMk cId="2491837670" sldId="378"/>
            <ac:spMk id="18" creationId="{1F6AE7AE-4E1C-71F7-2F1A-8DAA4BAD9E00}"/>
          </ac:spMkLst>
        </pc:spChg>
        <pc:picChg chg="add mod">
          <ac:chgData name="THU DU" userId="db4d925effa94065" providerId="LiveId" clId="{29409F25-159E-4A89-B593-7A0556933DAA}" dt="2024-01-25T04:16:01.706" v="1468" actId="1076"/>
          <ac:picMkLst>
            <pc:docMk/>
            <pc:sldMk cId="2491837670" sldId="378"/>
            <ac:picMk id="3" creationId="{A6D85B81-C5A8-4F7B-D2C6-C4197BE017E6}"/>
          </ac:picMkLst>
        </pc:picChg>
      </pc:sldChg>
      <pc:sldChg chg="modSp add">
        <pc:chgData name="THU DU" userId="db4d925effa94065" providerId="LiveId" clId="{29409F25-159E-4A89-B593-7A0556933DAA}" dt="2024-01-25T04:16:34.636" v="1476" actId="1076"/>
        <pc:sldMkLst>
          <pc:docMk/>
          <pc:sldMk cId="3337379421" sldId="379"/>
        </pc:sldMkLst>
        <pc:picChg chg="mod">
          <ac:chgData name="THU DU" userId="db4d925effa94065" providerId="LiveId" clId="{29409F25-159E-4A89-B593-7A0556933DAA}" dt="2024-01-25T04:16:34.636" v="1476" actId="1076"/>
          <ac:picMkLst>
            <pc:docMk/>
            <pc:sldMk cId="3337379421" sldId="379"/>
            <ac:picMk id="1026" creationId="{8C0A7977-2C1D-8552-2CBF-2C5B60117723}"/>
          </ac:picMkLst>
        </pc:picChg>
      </pc:sldChg>
      <pc:sldChg chg="addSp delSp modSp add mod delAnim">
        <pc:chgData name="THU DU" userId="db4d925effa94065" providerId="LiveId" clId="{29409F25-159E-4A89-B593-7A0556933DAA}" dt="2024-01-25T04:20:24.920" v="1492" actId="113"/>
        <pc:sldMkLst>
          <pc:docMk/>
          <pc:sldMk cId="3470777922" sldId="380"/>
        </pc:sldMkLst>
        <pc:spChg chg="mod">
          <ac:chgData name="THU DU" userId="db4d925effa94065" providerId="LiveId" clId="{29409F25-159E-4A89-B593-7A0556933DAA}" dt="2024-01-25T04:20:24.920" v="1492" actId="113"/>
          <ac:spMkLst>
            <pc:docMk/>
            <pc:sldMk cId="3470777922" sldId="380"/>
            <ac:spMk id="5" creationId="{9D1A7F7C-1CD4-AA4C-4BB6-851157BE09D8}"/>
          </ac:spMkLst>
        </pc:spChg>
        <pc:spChg chg="mod">
          <ac:chgData name="THU DU" userId="db4d925effa94065" providerId="LiveId" clId="{29409F25-159E-4A89-B593-7A0556933DAA}" dt="2024-01-25T04:12:50.348" v="1424" actId="207"/>
          <ac:spMkLst>
            <pc:docMk/>
            <pc:sldMk cId="3470777922" sldId="380"/>
            <ac:spMk id="9" creationId="{D4062BCC-DD7C-8003-146B-E57A44F5BA67}"/>
          </ac:spMkLst>
        </pc:spChg>
        <pc:spChg chg="del">
          <ac:chgData name="THU DU" userId="db4d925effa94065" providerId="LiveId" clId="{29409F25-159E-4A89-B593-7A0556933DAA}" dt="2024-01-25T04:12:43.956" v="1421" actId="478"/>
          <ac:spMkLst>
            <pc:docMk/>
            <pc:sldMk cId="3470777922" sldId="380"/>
            <ac:spMk id="13" creationId="{6E74537F-B800-8511-F61C-0DE1485E32A0}"/>
          </ac:spMkLst>
        </pc:spChg>
        <pc:spChg chg="del">
          <ac:chgData name="THU DU" userId="db4d925effa94065" providerId="LiveId" clId="{29409F25-159E-4A89-B593-7A0556933DAA}" dt="2024-01-25T04:12:43.247" v="1420" actId="478"/>
          <ac:spMkLst>
            <pc:docMk/>
            <pc:sldMk cId="3470777922" sldId="380"/>
            <ac:spMk id="14" creationId="{AD1F7F1B-2147-98A2-7D13-FA46192CAC52}"/>
          </ac:spMkLst>
        </pc:spChg>
        <pc:spChg chg="del">
          <ac:chgData name="THU DU" userId="db4d925effa94065" providerId="LiveId" clId="{29409F25-159E-4A89-B593-7A0556933DAA}" dt="2024-01-25T04:12:46.831" v="1423" actId="478"/>
          <ac:spMkLst>
            <pc:docMk/>
            <pc:sldMk cId="3470777922" sldId="380"/>
            <ac:spMk id="15" creationId="{25C2DFE7-F763-65FF-9CD2-60FC03DB058C}"/>
          </ac:spMkLst>
        </pc:spChg>
        <pc:spChg chg="del">
          <ac:chgData name="THU DU" userId="db4d925effa94065" providerId="LiveId" clId="{29409F25-159E-4A89-B593-7A0556933DAA}" dt="2024-01-25T04:12:42.037" v="1419" actId="478"/>
          <ac:spMkLst>
            <pc:docMk/>
            <pc:sldMk cId="3470777922" sldId="380"/>
            <ac:spMk id="17" creationId="{D234A6EF-B664-FED3-51D8-E97F93328CF6}"/>
          </ac:spMkLst>
        </pc:spChg>
        <pc:spChg chg="mod">
          <ac:chgData name="THU DU" userId="db4d925effa94065" providerId="LiveId" clId="{29409F25-159E-4A89-B593-7A0556933DAA}" dt="2024-01-25T04:13:29.786" v="1438" actId="1076"/>
          <ac:spMkLst>
            <pc:docMk/>
            <pc:sldMk cId="3470777922" sldId="380"/>
            <ac:spMk id="18" creationId="{1F6AE7AE-4E1C-71F7-2F1A-8DAA4BAD9E00}"/>
          </ac:spMkLst>
        </pc:spChg>
        <pc:picChg chg="add mod">
          <ac:chgData name="THU DU" userId="db4d925effa94065" providerId="LiveId" clId="{29409F25-159E-4A89-B593-7A0556933DAA}" dt="2024-01-25T04:16:22.088" v="1473" actId="1076"/>
          <ac:picMkLst>
            <pc:docMk/>
            <pc:sldMk cId="3470777922" sldId="380"/>
            <ac:picMk id="3" creationId="{451AE2DA-015A-14C0-8279-849A4B0C92B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dictionary.cambridge.org/vi/dictionary/english/arrange" TargetMode="External"/><Relationship Id="rId3" Type="http://schemas.openxmlformats.org/officeDocument/2006/relationships/hyperlink" Target="https://dictionary.cambridge.org/vi/dictionary/english/holiday" TargetMode="External"/><Relationship Id="rId7" Type="http://schemas.openxmlformats.org/officeDocument/2006/relationships/hyperlink" Target="https://dictionary.cambridge.org/vi/dictionary/english/company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travel" TargetMode="External"/><Relationship Id="rId11" Type="http://schemas.openxmlformats.org/officeDocument/2006/relationships/hyperlink" Target="https://dictionary.cambridge.org/vi/dictionary/english/meal" TargetMode="External"/><Relationship Id="rId5" Type="http://schemas.openxmlformats.org/officeDocument/2006/relationships/hyperlink" Target="https://dictionary.cambridge.org/vi/dictionary/english/price" TargetMode="External"/><Relationship Id="rId10" Type="http://schemas.openxmlformats.org/officeDocument/2006/relationships/hyperlink" Target="https://dictionary.cambridge.org/vi/dictionary/english/hotel" TargetMode="External"/><Relationship Id="rId4" Type="http://schemas.openxmlformats.org/officeDocument/2006/relationships/hyperlink" Target="https://dictionary.cambridge.org/vi/dictionary/english/fixed" TargetMode="External"/><Relationship Id="rId9" Type="http://schemas.openxmlformats.org/officeDocument/2006/relationships/hyperlink" Target="https://dictionary.cambridge.org/vi/dictionary/english/your" TargetMode="External"/></Relationships>
</file>

<file path=ppt/notesSlides/_rels/notes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dictionary.cambridge.org/vi/dictionary/english/people" TargetMode="External"/><Relationship Id="rId3" Type="http://schemas.openxmlformats.org/officeDocument/2006/relationships/hyperlink" Target="https://dictionary.cambridge.org/vi/dictionary/english/activity" TargetMode="External"/><Relationship Id="rId7" Type="http://schemas.openxmlformats.org/officeDocument/2006/relationships/hyperlink" Target="https://dictionary.cambridge.org/vi/dictionary/english/help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direct" TargetMode="External"/><Relationship Id="rId5" Type="http://schemas.openxmlformats.org/officeDocument/2006/relationships/hyperlink" Target="https://dictionary.cambridge.org/vi/dictionary/english/control" TargetMode="External"/><Relationship Id="rId4" Type="http://schemas.openxmlformats.org/officeDocument/2006/relationships/hyperlink" Target="https://dictionary.cambridge.org/vi/dictionary/english/lead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vi/dictionary/english/detail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journey" TargetMode="External"/><Relationship Id="rId5" Type="http://schemas.openxmlformats.org/officeDocument/2006/relationships/hyperlink" Target="https://dictionary.cambridge.org/vi/dictionary/english/route" TargetMode="External"/><Relationship Id="rId4" Type="http://schemas.openxmlformats.org/officeDocument/2006/relationships/hyperlink" Target="https://dictionary.cambridge.org/vi/dictionary/english/plan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entrance ticket            2. ruinous site           3. travel agency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fixed itinerary            5. smooth trip</a:t>
            </a:r>
            <a:r>
              <a:rPr lang="vi-VN" sz="1800" kern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self-guided              2. itinerary               3. entrance               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package             5. </a:t>
            </a:r>
            <a:r>
              <a:rPr lang="en-US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pps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4270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006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2552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515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6117549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a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holiday"/>
              </a:rPr>
              <a:t>holiday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at a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fixed"/>
              </a:rPr>
              <a:t>fixed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price"/>
              </a:rPr>
              <a:t>price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in which the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travel"/>
              </a:rPr>
              <a:t>travel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7" tooltip="company"/>
              </a:rPr>
              <a:t>company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8" tooltip="arranges"/>
              </a:rPr>
              <a:t>arranges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9" tooltip="your"/>
              </a:rPr>
              <a:t>your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travel"/>
              </a:rPr>
              <a:t>travel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10" tooltip="hotels"/>
              </a:rPr>
              <a:t>hotels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, and sometimes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11" tooltip="meals"/>
              </a:rPr>
              <a:t>meals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for you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A self-guided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activity"/>
              </a:rPr>
              <a:t>activity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is one which you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lead"/>
              </a:rPr>
              <a:t>lead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control"/>
              </a:rPr>
              <a:t>control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yourself, without any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direct"/>
              </a:rPr>
              <a:t>direct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7" tooltip="help"/>
              </a:rPr>
              <a:t>help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from other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8" tooltip="people"/>
              </a:rPr>
              <a:t>people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a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detailed"/>
              </a:rPr>
              <a:t>detailed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plan"/>
              </a:rPr>
              <a:t>plan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route"/>
              </a:rPr>
              <a:t>route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of a </a:t>
            </a:r>
            <a:r>
              <a:rPr lang="en-US" b="1" i="0" u="sng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journey"/>
              </a:rPr>
              <a:t>journey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1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destroyed or severely damaged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36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e        2. c        3. a        4. b       5. d</a:t>
            </a:r>
            <a:r>
              <a:rPr lang="vi-VN" sz="1800" kern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e        2. c        3. a        4. b       5. d</a:t>
            </a:r>
            <a:r>
              <a:rPr lang="vi-VN" sz="1800" kern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78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6"/>
          <p:cNvSpPr txBox="1">
            <a:spLocks noGrp="1"/>
          </p:cNvSpPr>
          <p:nvPr>
            <p:ph type="title"/>
          </p:nvPr>
        </p:nvSpPr>
        <p:spPr>
          <a:xfrm>
            <a:off x="957200" y="723300"/>
            <a:ext cx="1027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4264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tiff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17.sv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microsoft.com/office/2007/relationships/hdphoto" Target="../media/hdphoto3.wdp"/><Relationship Id="rId3" Type="http://schemas.openxmlformats.org/officeDocument/2006/relationships/image" Target="../media/image14.tiff"/><Relationship Id="rId7" Type="http://schemas.openxmlformats.org/officeDocument/2006/relationships/slide" Target="slide23.xml"/><Relationship Id="rId12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22.xml"/><Relationship Id="rId11" Type="http://schemas.openxmlformats.org/officeDocument/2006/relationships/slide" Target="slide27.xml"/><Relationship Id="rId5" Type="http://schemas.openxmlformats.org/officeDocument/2006/relationships/slide" Target="slide21.xml"/><Relationship Id="rId10" Type="http://schemas.openxmlformats.org/officeDocument/2006/relationships/slide" Target="slide26.xml"/><Relationship Id="rId4" Type="http://schemas.openxmlformats.org/officeDocument/2006/relationships/image" Target="../media/image15.tiff"/><Relationship Id="rId9" Type="http://schemas.openxmlformats.org/officeDocument/2006/relationships/slide" Target="slide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slide" Target="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0" Type="http://schemas.openxmlformats.org/officeDocument/2006/relationships/notesSlide" Target="../notesSlides/notesSlide7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09260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 and phrases with the explanations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6740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6198" y="26045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D18D95D-5BD8-5D66-A7AF-6BB300560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6002898"/>
              </p:ext>
            </p:extLst>
          </p:nvPr>
        </p:nvGraphicFramePr>
        <p:xfrm>
          <a:off x="6675120" y="1670925"/>
          <a:ext cx="5515708" cy="5140708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5515708">
                  <a:extLst>
                    <a:ext uri="{9D8B030D-6E8A-4147-A177-3AD203B41FA5}">
                      <a16:colId xmlns:a16="http://schemas.microsoft.com/office/drawing/2014/main" val="1956528860"/>
                    </a:ext>
                  </a:extLst>
                </a:gridCol>
              </a:tblGrid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a.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a plan of a journey, including the route and the places that you visit</a:t>
                      </a:r>
                      <a:endParaRPr lang="en-US" sz="25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675235291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b.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accommodation provided in the home of a family in exchange for payment</a:t>
                      </a:r>
                      <a:endParaRPr lang="en-US" sz="25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743746550"/>
                  </a:ext>
                </a:extLst>
              </a:tr>
              <a:tr h="1327324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c.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a trip where a </a:t>
                      </a:r>
                      <a:r>
                        <a:rPr lang="en-US" sz="2500" dirty="0" err="1">
                          <a:solidFill>
                            <a:srgbClr val="0070C0"/>
                          </a:solidFill>
                          <a:effectLst/>
                        </a:rPr>
                        <a:t>traveller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does everything on his / her own</a:t>
                      </a:r>
                      <a:endParaRPr lang="en-US" sz="25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224842286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d.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a web platform which shows directions to a destination</a:t>
                      </a:r>
                      <a:endParaRPr lang="en-US" sz="25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119325175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e.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a vacation where a travel agent </a:t>
                      </a:r>
                      <a:r>
                        <a:rPr lang="en-US" sz="2500" dirty="0" err="1">
                          <a:solidFill>
                            <a:srgbClr val="0070C0"/>
                          </a:solidFill>
                          <a:effectLst/>
                        </a:rPr>
                        <a:t>organises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everything for you</a:t>
                      </a:r>
                      <a:endParaRPr lang="en-US" sz="25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3636452919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8A24F36-8B0D-EF70-D699-C098731B4624}"/>
              </a:ext>
            </a:extLst>
          </p:cNvPr>
          <p:cNvSpPr/>
          <p:nvPr/>
        </p:nvSpPr>
        <p:spPr>
          <a:xfrm>
            <a:off x="275253" y="1989990"/>
            <a:ext cx="3168986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1.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package holiday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0623794-BD2A-BEC5-1958-57A605A08686}"/>
              </a:ext>
            </a:extLst>
          </p:cNvPr>
          <p:cNvSpPr/>
          <p:nvPr/>
        </p:nvSpPr>
        <p:spPr>
          <a:xfrm>
            <a:off x="275254" y="2841595"/>
            <a:ext cx="3168986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2. </a:t>
            </a:r>
            <a:r>
              <a:rPr lang="en-US" sz="3000" dirty="0">
                <a:solidFill>
                  <a:srgbClr val="F16649"/>
                </a:solidFill>
              </a:rPr>
              <a:t>self-guided tour</a:t>
            </a:r>
            <a:endParaRPr lang="en-US" sz="3000" dirty="0">
              <a:solidFill>
                <a:srgbClr val="F16649"/>
              </a:solidFill>
              <a:latin typeface="+mj-lt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AE9511F-937D-7915-6306-6476EADBA59A}"/>
              </a:ext>
            </a:extLst>
          </p:cNvPr>
          <p:cNvSpPr/>
          <p:nvPr/>
        </p:nvSpPr>
        <p:spPr>
          <a:xfrm>
            <a:off x="293334" y="3810277"/>
            <a:ext cx="3168985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3.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trip itinerary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E98DCCA-3037-7811-F587-C75E98DC4069}"/>
              </a:ext>
            </a:extLst>
          </p:cNvPr>
          <p:cNvSpPr/>
          <p:nvPr/>
        </p:nvSpPr>
        <p:spPr>
          <a:xfrm>
            <a:off x="288122" y="5648740"/>
            <a:ext cx="3143248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5.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Google Maps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FDDE81F-EE2F-DAAF-D9B9-30C620BED95A}"/>
              </a:ext>
            </a:extLst>
          </p:cNvPr>
          <p:cNvSpPr/>
          <p:nvPr/>
        </p:nvSpPr>
        <p:spPr>
          <a:xfrm>
            <a:off x="306201" y="4725642"/>
            <a:ext cx="3143249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4.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homestay</a:t>
            </a:r>
          </a:p>
        </p:txBody>
      </p:sp>
    </p:spTree>
    <p:extLst>
      <p:ext uri="{BB962C8B-B14F-4D97-AF65-F5344CB8AC3E}">
        <p14:creationId xmlns:p14="http://schemas.microsoft.com/office/powerpoint/2010/main" val="325702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0.13503 3.7037E-7 C 0.19545 3.7037E-7 0.27006 0.16343 0.27006 0.29653 L 0.27006 0.5930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03" y="2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0.27006 0.153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03" y="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2.59259E-6 L 0.26979 -0.2986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90" y="-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L 0.27031 -0.3018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96296E-6 L 0.26797 -0.1039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-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09260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 and phrases with the explanations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6740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6197" y="260450"/>
            <a:ext cx="510762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 - Key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D18D95D-5BD8-5D66-A7AF-6BB300560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1969677"/>
              </p:ext>
            </p:extLst>
          </p:nvPr>
        </p:nvGraphicFramePr>
        <p:xfrm>
          <a:off x="6675120" y="1670925"/>
          <a:ext cx="5515708" cy="5140708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5515708">
                  <a:extLst>
                    <a:ext uri="{9D8B030D-6E8A-4147-A177-3AD203B41FA5}">
                      <a16:colId xmlns:a16="http://schemas.microsoft.com/office/drawing/2014/main" val="1956528860"/>
                    </a:ext>
                  </a:extLst>
                </a:gridCol>
              </a:tblGrid>
              <a:tr h="948329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e.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a vacation where a travel agent </a:t>
                      </a:r>
                      <a:r>
                        <a:rPr lang="en-US" sz="2500" dirty="0" err="1">
                          <a:solidFill>
                            <a:srgbClr val="0070C0"/>
                          </a:solidFill>
                          <a:effectLst/>
                        </a:rPr>
                        <a:t>organises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everything for you</a:t>
                      </a:r>
                      <a:endParaRPr lang="en-US" sz="2500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675235291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c.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a trip where a </a:t>
                      </a:r>
                      <a:r>
                        <a:rPr lang="en-US" sz="2500" dirty="0" err="1">
                          <a:solidFill>
                            <a:srgbClr val="0070C0"/>
                          </a:solidFill>
                          <a:effectLst/>
                        </a:rPr>
                        <a:t>traveller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does everything on his / her own</a:t>
                      </a:r>
                      <a:endParaRPr lang="en-US" sz="2500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743746550"/>
                  </a:ext>
                </a:extLst>
              </a:tr>
              <a:tr h="1327324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a.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a plan of a journey, including the route and the places that you visit</a:t>
                      </a:r>
                      <a:endParaRPr lang="en-US" sz="25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224842286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b.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accommodation provided in the home of a family in exchange for payment</a:t>
                      </a:r>
                      <a:endParaRPr lang="en-US" sz="2500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119325175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d.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a web platform which shows directions to a destination</a:t>
                      </a:r>
                      <a:endParaRPr lang="en-US" sz="25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3636452919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8A24F36-8B0D-EF70-D699-C098731B4624}"/>
              </a:ext>
            </a:extLst>
          </p:cNvPr>
          <p:cNvSpPr/>
          <p:nvPr/>
        </p:nvSpPr>
        <p:spPr>
          <a:xfrm>
            <a:off x="275253" y="1989990"/>
            <a:ext cx="3168986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1.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package holiday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0623794-BD2A-BEC5-1958-57A605A08686}"/>
              </a:ext>
            </a:extLst>
          </p:cNvPr>
          <p:cNvSpPr/>
          <p:nvPr/>
        </p:nvSpPr>
        <p:spPr>
          <a:xfrm>
            <a:off x="275254" y="2841595"/>
            <a:ext cx="3168986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2. </a:t>
            </a:r>
            <a:r>
              <a:rPr lang="en-US" sz="3000" dirty="0">
                <a:solidFill>
                  <a:srgbClr val="F16649"/>
                </a:solidFill>
              </a:rPr>
              <a:t>self-guided tour</a:t>
            </a:r>
            <a:endParaRPr lang="en-US" sz="3000" dirty="0">
              <a:solidFill>
                <a:srgbClr val="F16649"/>
              </a:solidFill>
              <a:latin typeface="+mj-lt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AE9511F-937D-7915-6306-6476EADBA59A}"/>
              </a:ext>
            </a:extLst>
          </p:cNvPr>
          <p:cNvSpPr/>
          <p:nvPr/>
        </p:nvSpPr>
        <p:spPr>
          <a:xfrm>
            <a:off x="293334" y="3810277"/>
            <a:ext cx="3168985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3.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trip itinerary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E98DCCA-3037-7811-F587-C75E98DC4069}"/>
              </a:ext>
            </a:extLst>
          </p:cNvPr>
          <p:cNvSpPr/>
          <p:nvPr/>
        </p:nvSpPr>
        <p:spPr>
          <a:xfrm>
            <a:off x="288122" y="5648740"/>
            <a:ext cx="3143248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5.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Google Maps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FDDE81F-EE2F-DAAF-D9B9-30C620BED95A}"/>
              </a:ext>
            </a:extLst>
          </p:cNvPr>
          <p:cNvSpPr/>
          <p:nvPr/>
        </p:nvSpPr>
        <p:spPr>
          <a:xfrm>
            <a:off x="306201" y="4725642"/>
            <a:ext cx="3143249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4.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homestay</a:t>
            </a:r>
          </a:p>
        </p:txBody>
      </p:sp>
    </p:spTree>
    <p:extLst>
      <p:ext uri="{BB962C8B-B14F-4D97-AF65-F5344CB8AC3E}">
        <p14:creationId xmlns:p14="http://schemas.microsoft.com/office/powerpoint/2010/main" val="94679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0.13503 3.7037E-7 C 0.19545 3.7037E-7 0.27006 0.16343 0.27006 0.29653 L 0.27006 0.5930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03" y="2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0.27006 0.153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03" y="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2.59259E-6 L 0.26979 -0.2986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90" y="-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L 0.27031 -0.3018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96296E-6 L 0.26797 -0.1039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-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075689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phrase from the box next to the sentence to replace ‘it’.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8703" y="97837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9266" y="23584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145388" y="1623712"/>
            <a:ext cx="10515600" cy="1019937"/>
          </a:xfrm>
          <a:prstGeom prst="roundRect">
            <a:avLst/>
          </a:prstGeom>
          <a:solidFill>
            <a:srgbClr val="FBCD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chemeClr val="tx1"/>
                </a:solidFill>
              </a:rPr>
              <a:t>ruinous site		entrance ticket 		smooth trip	</a:t>
            </a:r>
          </a:p>
          <a:p>
            <a:pPr algn="ctr"/>
            <a:r>
              <a:rPr lang="en-US" sz="2800" b="1" i="1" dirty="0">
                <a:solidFill>
                  <a:schemeClr val="tx1"/>
                </a:solidFill>
              </a:rPr>
              <a:t>fixed itinerary		travel agency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472492" y="6185986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smooth trip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80EB18-3491-3D7C-DD96-265805B9C35D}"/>
              </a:ext>
            </a:extLst>
          </p:cNvPr>
          <p:cNvSpPr txBox="1"/>
          <p:nvPr/>
        </p:nvSpPr>
        <p:spPr>
          <a:xfrm>
            <a:off x="9275026" y="5413232"/>
            <a:ext cx="3276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fixed itinerary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DBB1DE-8079-BFCA-E311-466D664B358A}"/>
              </a:ext>
            </a:extLst>
          </p:cNvPr>
          <p:cNvSpPr txBox="1"/>
          <p:nvPr/>
        </p:nvSpPr>
        <p:spPr>
          <a:xfrm>
            <a:off x="9275026" y="4693150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travel agency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F85257-F0BF-3D28-B321-70E31D687BBE}"/>
              </a:ext>
            </a:extLst>
          </p:cNvPr>
          <p:cNvSpPr txBox="1"/>
          <p:nvPr/>
        </p:nvSpPr>
        <p:spPr>
          <a:xfrm>
            <a:off x="9130374" y="2877899"/>
            <a:ext cx="3060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entrance ticket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AC88B6-E853-2506-A8D4-7FA904A0E2D2}"/>
              </a:ext>
            </a:extLst>
          </p:cNvPr>
          <p:cNvSpPr txBox="1"/>
          <p:nvPr/>
        </p:nvSpPr>
        <p:spPr>
          <a:xfrm>
            <a:off x="9385427" y="3861670"/>
            <a:ext cx="2947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ruinous site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DA143A4-6F99-DC1D-3A64-8EE1770073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784182"/>
              </p:ext>
            </p:extLst>
          </p:nvPr>
        </p:nvGraphicFramePr>
        <p:xfrm>
          <a:off x="545820" y="2762283"/>
          <a:ext cx="11467208" cy="400847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8545711">
                  <a:extLst>
                    <a:ext uri="{9D8B030D-6E8A-4147-A177-3AD203B41FA5}">
                      <a16:colId xmlns:a16="http://schemas.microsoft.com/office/drawing/2014/main" val="3948177085"/>
                    </a:ext>
                  </a:extLst>
                </a:gridCol>
                <a:gridCol w="2921497">
                  <a:extLst>
                    <a:ext uri="{9D8B030D-6E8A-4147-A177-3AD203B41FA5}">
                      <a16:colId xmlns:a16="http://schemas.microsoft.com/office/drawing/2014/main" val="839955592"/>
                    </a:ext>
                  </a:extLst>
                </a:gridCol>
              </a:tblGrid>
              <a:tr h="960923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0" dirty="0">
                          <a:solidFill>
                            <a:srgbClr val="F1664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500" b="0" dirty="0"/>
                        <a:t>If you want to go into a place to see what is inside, you have to buy </a:t>
                      </a:r>
                      <a:r>
                        <a:rPr lang="en-US" sz="2500" b="1" dirty="0"/>
                        <a:t>it.</a:t>
                      </a:r>
                      <a:endParaRPr lang="en-US" sz="25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25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86238629"/>
                  </a:ext>
                </a:extLst>
              </a:tr>
              <a:tr h="940464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dirty="0">
                          <a:solidFill>
                            <a:srgbClr val="F1664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2500" b="0" dirty="0"/>
                        <a:t>The Colosseum in Rome is not in its original condition. You can see only parts of </a:t>
                      </a:r>
                      <a:r>
                        <a:rPr lang="en-US" sz="2500" b="1" dirty="0"/>
                        <a:t>it</a:t>
                      </a:r>
                      <a:r>
                        <a:rPr lang="en-US" sz="2500" b="0" dirty="0"/>
                        <a:t>. </a:t>
                      </a:r>
                      <a:endParaRPr lang="en-US" sz="25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25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386785513"/>
                  </a:ext>
                </a:extLst>
              </a:tr>
              <a:tr h="595427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dirty="0">
                          <a:solidFill>
                            <a:srgbClr val="F1664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500" b="1" dirty="0"/>
                        <a:t>It</a:t>
                      </a:r>
                      <a:r>
                        <a:rPr lang="en-US" sz="2500" b="0" dirty="0"/>
                        <a:t> takes care of everything for </a:t>
                      </a:r>
                      <a:r>
                        <a:rPr lang="en-US" sz="2500" b="0" dirty="0" err="1"/>
                        <a:t>travellers</a:t>
                      </a:r>
                      <a:r>
                        <a:rPr lang="en-US" sz="2500" b="0" dirty="0"/>
                        <a:t>. </a:t>
                      </a:r>
                      <a:endParaRPr lang="en-US" sz="25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25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562707078"/>
                  </a:ext>
                </a:extLst>
              </a:tr>
              <a:tr h="916237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0" dirty="0">
                          <a:solidFill>
                            <a:srgbClr val="F1664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500" b="0" dirty="0"/>
                        <a:t>I don’t like </a:t>
                      </a:r>
                      <a:r>
                        <a:rPr lang="en-US" sz="2500" b="1" dirty="0"/>
                        <a:t>it</a:t>
                      </a:r>
                      <a:r>
                        <a:rPr lang="en-US" sz="2500" b="0" dirty="0"/>
                        <a:t> because I cannot change anything: the time, the destination, … .</a:t>
                      </a:r>
                      <a:endParaRPr lang="en-US" sz="25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25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850062289"/>
                  </a:ext>
                </a:extLst>
              </a:tr>
              <a:tr h="595427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0" dirty="0">
                          <a:solidFill>
                            <a:srgbClr val="F1664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5 . </a:t>
                      </a:r>
                      <a:r>
                        <a:rPr lang="en-US" sz="25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 had no trouble at all during </a:t>
                      </a:r>
                      <a:r>
                        <a:rPr lang="en-US" sz="25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it</a:t>
                      </a:r>
                      <a:r>
                        <a:rPr lang="en-US" sz="25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Everything was ok.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25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7580159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75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5479E85-7C3D-17AB-B1FC-FDAE700E3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75" y="2367890"/>
            <a:ext cx="11972825" cy="4421143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buAutoNum type="arabicPeriod"/>
            </a:pPr>
            <a:r>
              <a:rPr lang="en-US" sz="3000" dirty="0"/>
              <a:t>We’d like to go on a(n) ___________ tour which will be interesting and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/>
              <a:t>be within our budget.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/>
              <a:t>2. Lan sent us the ___________ of her trip to Sa Pa for reference.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/>
              <a:t>3. During the tour, we have to buy the ___________ tickets for the Glass Museum and the Art Gallery.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/>
              <a:t>4. If you take a(n) ___________ holiday, you have to follow a fixed itinerary.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/>
              <a:t>5. If you want to get information about domestic tourist destinations, download these ____________.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6834" y="1225004"/>
            <a:ext cx="1126478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from the box.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97289" y="2329945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self-guided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9EC890-B7C7-67CE-2F59-78CB783140F0}"/>
              </a:ext>
            </a:extLst>
          </p:cNvPr>
          <p:cNvSpPr txBox="1"/>
          <p:nvPr/>
        </p:nvSpPr>
        <p:spPr>
          <a:xfrm>
            <a:off x="3262368" y="3499495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itinerary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DDF2D3-E7A3-80EC-9682-2C6F4CA48FB5}"/>
              </a:ext>
            </a:extLst>
          </p:cNvPr>
          <p:cNvSpPr txBox="1"/>
          <p:nvPr/>
        </p:nvSpPr>
        <p:spPr>
          <a:xfrm>
            <a:off x="3262367" y="5144264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package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D19F14-FC70-85DA-BA32-2EF479FCE3A5}"/>
              </a:ext>
            </a:extLst>
          </p:cNvPr>
          <p:cNvSpPr txBox="1"/>
          <p:nvPr/>
        </p:nvSpPr>
        <p:spPr>
          <a:xfrm>
            <a:off x="6374634" y="4090585"/>
            <a:ext cx="2096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entrance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689884-255E-1301-69EF-F77094D3AAEC}"/>
              </a:ext>
            </a:extLst>
          </p:cNvPr>
          <p:cNvSpPr txBox="1"/>
          <p:nvPr/>
        </p:nvSpPr>
        <p:spPr>
          <a:xfrm>
            <a:off x="3550083" y="6120466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apps</a:t>
            </a:r>
          </a:p>
        </p:txBody>
      </p:sp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E59FD3FF-1172-B92A-E9A8-3D95690D40C6}"/>
              </a:ext>
            </a:extLst>
          </p:cNvPr>
          <p:cNvSpPr/>
          <p:nvPr/>
        </p:nvSpPr>
        <p:spPr>
          <a:xfrm>
            <a:off x="1116834" y="1745170"/>
            <a:ext cx="10515600" cy="584775"/>
          </a:xfrm>
          <a:prstGeom prst="roundRect">
            <a:avLst/>
          </a:prstGeom>
          <a:solidFill>
            <a:srgbClr val="FBCD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chemeClr val="tx1"/>
                </a:solidFill>
              </a:rPr>
              <a:t>entrance 	apps 		package	self-guided 		itinerary</a:t>
            </a:r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33083" y="1324469"/>
            <a:ext cx="1081531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Stress in words ending in -</a:t>
            </a:r>
            <a:r>
              <a:rPr lang="en-US" sz="3200" b="1" i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ic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and -</a:t>
            </a:r>
            <a:r>
              <a:rPr lang="en-US" sz="3200" b="1" i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ious</a:t>
            </a:r>
            <a:endParaRPr lang="en-US" sz="3200" b="1" i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09175B-27AB-3F2D-5A1E-7AC6BE6DC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470" y="2150404"/>
            <a:ext cx="6983720" cy="349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46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324295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words. Pay attention to the word stress.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3118981-85B7-F249-85D6-30F051F05B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916893"/>
              </p:ext>
            </p:extLst>
          </p:nvPr>
        </p:nvGraphicFramePr>
        <p:xfrm>
          <a:off x="1295400" y="2365110"/>
          <a:ext cx="8686802" cy="386297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31640">
                  <a:extLst>
                    <a:ext uri="{9D8B030D-6E8A-4147-A177-3AD203B41FA5}">
                      <a16:colId xmlns:a16="http://schemas.microsoft.com/office/drawing/2014/main" val="954296007"/>
                    </a:ext>
                  </a:extLst>
                </a:gridCol>
                <a:gridCol w="4455162">
                  <a:extLst>
                    <a:ext uri="{9D8B030D-6E8A-4147-A177-3AD203B41FA5}">
                      <a16:colId xmlns:a16="http://schemas.microsoft.com/office/drawing/2014/main" val="2274406290"/>
                    </a:ext>
                  </a:extLst>
                </a:gridCol>
              </a:tblGrid>
              <a:tr h="71686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-</a:t>
                      </a:r>
                      <a:r>
                        <a:rPr lang="en-US" sz="3600" dirty="0" err="1"/>
                        <a:t>ic</a:t>
                      </a:r>
                      <a:endParaRPr lang="en-US" sz="3500" b="1" cap="none" spc="50" dirty="0">
                        <a:ln w="9525" cmpd="sng">
                          <a:solidFill>
                            <a:schemeClr val="accent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-</a:t>
                      </a:r>
                      <a:r>
                        <a:rPr lang="en-US" sz="3600" dirty="0" err="1"/>
                        <a:t>ious</a:t>
                      </a:r>
                      <a:endParaRPr lang="en-US" sz="3500" b="1" cap="none" spc="50" dirty="0">
                        <a:ln w="9525" cmpd="sng">
                          <a:solidFill>
                            <a:schemeClr val="accent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2263958"/>
                  </a:ext>
                </a:extLst>
              </a:tr>
              <a:tr h="3146107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bas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ic</a:t>
                      </a:r>
                      <a:r>
                        <a:rPr lang="en-US" sz="3600" dirty="0"/>
                        <a:t> </a:t>
                      </a:r>
                    </a:p>
                    <a:p>
                      <a:pPr algn="ctr"/>
                      <a:r>
                        <a:rPr lang="en-US" sz="3600" dirty="0"/>
                        <a:t>publ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ic</a:t>
                      </a:r>
                      <a:r>
                        <a:rPr lang="en-US" sz="3600" dirty="0"/>
                        <a:t> </a:t>
                      </a:r>
                    </a:p>
                    <a:p>
                      <a:pPr algn="ctr"/>
                      <a:r>
                        <a:rPr lang="en-US" sz="3600" dirty="0"/>
                        <a:t>class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ic</a:t>
                      </a:r>
                      <a:r>
                        <a:rPr lang="en-US" sz="3600" dirty="0"/>
                        <a:t> </a:t>
                      </a:r>
                    </a:p>
                    <a:p>
                      <a:pPr algn="ctr"/>
                      <a:r>
                        <a:rPr lang="en-US" sz="3600" dirty="0"/>
                        <a:t>domest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ic</a:t>
                      </a:r>
                      <a:r>
                        <a:rPr lang="en-US" sz="3600" dirty="0"/>
                        <a:t> </a:t>
                      </a:r>
                    </a:p>
                    <a:p>
                      <a:pPr algn="ctr"/>
                      <a:r>
                        <a:rPr lang="en-US" sz="3600" dirty="0"/>
                        <a:t>histor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ic</a:t>
                      </a:r>
                      <a:endParaRPr lang="en-US" sz="3500" dirty="0">
                        <a:solidFill>
                          <a:srgbClr val="F1664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cur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ious</a:t>
                      </a:r>
                      <a:r>
                        <a:rPr lang="en-US" sz="3600" dirty="0"/>
                        <a:t> </a:t>
                      </a:r>
                    </a:p>
                    <a:p>
                      <a:pPr algn="ctr"/>
                      <a:r>
                        <a:rPr lang="en-US" sz="3600" dirty="0"/>
                        <a:t>ser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ious</a:t>
                      </a:r>
                      <a:r>
                        <a:rPr lang="en-US" sz="3600" dirty="0"/>
                        <a:t> </a:t>
                      </a:r>
                    </a:p>
                    <a:p>
                      <a:pPr algn="ctr"/>
                      <a:r>
                        <a:rPr lang="en-US" sz="3600" dirty="0"/>
                        <a:t>delic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ious</a:t>
                      </a:r>
                      <a:r>
                        <a:rPr lang="en-US" sz="3600" dirty="0"/>
                        <a:t> </a:t>
                      </a:r>
                    </a:p>
                    <a:p>
                      <a:pPr algn="ctr"/>
                      <a:r>
                        <a:rPr lang="en-US" sz="3600" dirty="0"/>
                        <a:t>hilar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ious</a:t>
                      </a:r>
                      <a:r>
                        <a:rPr lang="en-US" sz="3600" dirty="0"/>
                        <a:t> </a:t>
                      </a:r>
                    </a:p>
                    <a:p>
                      <a:pPr algn="ctr"/>
                      <a:r>
                        <a:rPr lang="en-US" sz="3600" dirty="0"/>
                        <a:t>relig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ious</a:t>
                      </a:r>
                      <a:endParaRPr lang="en-US" sz="3500" dirty="0">
                        <a:solidFill>
                          <a:srgbClr val="F16649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3259257"/>
                  </a:ext>
                </a:extLst>
              </a:tr>
            </a:tbl>
          </a:graphicData>
        </a:graphic>
      </p:graphicFrame>
      <p:pic>
        <p:nvPicPr>
          <p:cNvPr id="2" name="048">
            <a:hlinkClick r:id="" action="ppaction://media"/>
            <a:extLst>
              <a:ext uri="{FF2B5EF4-FFF2-40B4-BE49-F238E27FC236}">
                <a16:creationId xmlns:a16="http://schemas.microsoft.com/office/drawing/2014/main" id="{8EBCD2E7-6DA0-9C16-01CD-EEF3A497B5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067" y="2137123"/>
            <a:ext cx="682590" cy="68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865" y="-13246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8B417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324295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Mark the stress in the underlined words. Then listen and repeat the sentences.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2" name="Hộp Văn bản 4">
            <a:extLst>
              <a:ext uri="{FF2B5EF4-FFF2-40B4-BE49-F238E27FC236}">
                <a16:creationId xmlns:a16="http://schemas.microsoft.com/office/drawing/2014/main" id="{2C28518B-20B4-ACCF-5307-3478723C6E51}"/>
              </a:ext>
            </a:extLst>
          </p:cNvPr>
          <p:cNvSpPr txBox="1"/>
          <p:nvPr/>
        </p:nvSpPr>
        <p:spPr>
          <a:xfrm>
            <a:off x="1078803" y="1625403"/>
            <a:ext cx="11870094" cy="586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>
                <a:solidFill>
                  <a:srgbClr val="F16649"/>
                </a:solidFill>
              </a:rPr>
              <a:t>1. </a:t>
            </a:r>
            <a:r>
              <a:rPr lang="en-US" sz="4000" dirty="0"/>
              <a:t>The visitors are </a:t>
            </a:r>
            <a:r>
              <a:rPr lang="en-US" sz="4000" b="1" u="sng" dirty="0"/>
              <a:t>curious</a:t>
            </a:r>
            <a:r>
              <a:rPr lang="en-US" sz="4000" dirty="0"/>
              <a:t> about the history of the </a:t>
            </a:r>
            <a:br>
              <a:rPr lang="en-US" sz="4000" dirty="0"/>
            </a:br>
            <a:r>
              <a:rPr lang="en-US" sz="4000" dirty="0"/>
              <a:t>old </a:t>
            </a:r>
            <a:r>
              <a:rPr lang="en-US" sz="4000" b="1" u="sng" dirty="0"/>
              <a:t>public</a:t>
            </a:r>
            <a:r>
              <a:rPr lang="en-US" sz="4000" dirty="0"/>
              <a:t> building.</a:t>
            </a:r>
          </a:p>
          <a:p>
            <a:pPr>
              <a:lnSpc>
                <a:spcPct val="200000"/>
              </a:lnSpc>
            </a:pPr>
            <a:r>
              <a:rPr lang="en-US" sz="4000" dirty="0">
                <a:solidFill>
                  <a:srgbClr val="F16649"/>
                </a:solidFill>
              </a:rPr>
              <a:t>2. </a:t>
            </a:r>
            <a:r>
              <a:rPr lang="en-US" sz="4000" dirty="0"/>
              <a:t>They have an </a:t>
            </a:r>
            <a:r>
              <a:rPr lang="en-US" sz="4000" b="1" u="sng" dirty="0"/>
              <a:t>ambitious</a:t>
            </a:r>
            <a:r>
              <a:rPr lang="en-US" sz="4000" dirty="0"/>
              <a:t> goal which is to go on a cruise across the </a:t>
            </a:r>
            <a:r>
              <a:rPr lang="en-US" sz="4000" b="1" u="sng" dirty="0"/>
              <a:t>Pacific</a:t>
            </a:r>
            <a:r>
              <a:rPr lang="en-US" sz="4000" dirty="0"/>
              <a:t>.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solidFill>
                  <a:srgbClr val="F15637"/>
                </a:solidFill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9EC084C-DB31-66A6-64B4-DE54EAF0FEF3}"/>
              </a:ext>
            </a:extLst>
          </p:cNvPr>
          <p:cNvSpPr/>
          <p:nvPr/>
        </p:nvSpPr>
        <p:spPr>
          <a:xfrm>
            <a:off x="5031354" y="1971687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A235DA7-D7DB-B4B5-A63B-7D122FA3F6CD}"/>
              </a:ext>
            </a:extLst>
          </p:cNvPr>
          <p:cNvSpPr/>
          <p:nvPr/>
        </p:nvSpPr>
        <p:spPr>
          <a:xfrm>
            <a:off x="5191091" y="5533705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7755D8F-9B4C-C594-54E3-8A7A3A6B4755}"/>
              </a:ext>
            </a:extLst>
          </p:cNvPr>
          <p:cNvSpPr/>
          <p:nvPr/>
        </p:nvSpPr>
        <p:spPr>
          <a:xfrm>
            <a:off x="5191091" y="4358452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01B5C9C-471C-EB4F-D065-6094E44B0039}"/>
              </a:ext>
            </a:extLst>
          </p:cNvPr>
          <p:cNvSpPr/>
          <p:nvPr/>
        </p:nvSpPr>
        <p:spPr>
          <a:xfrm>
            <a:off x="2049207" y="3230157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049">
            <a:hlinkClick r:id="" action="ppaction://media"/>
            <a:extLst>
              <a:ext uri="{FF2B5EF4-FFF2-40B4-BE49-F238E27FC236}">
                <a16:creationId xmlns:a16="http://schemas.microsoft.com/office/drawing/2014/main" id="{B4954859-1C1F-0C41-A041-673F8CF27C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87" y="1935473"/>
            <a:ext cx="709416" cy="70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9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00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865" y="-13246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8B417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324295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Mark the stress in the underlined words. Then listen and repeat the sentences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2" name="Hộp Văn bản 4">
            <a:extLst>
              <a:ext uri="{FF2B5EF4-FFF2-40B4-BE49-F238E27FC236}">
                <a16:creationId xmlns:a16="http://schemas.microsoft.com/office/drawing/2014/main" id="{2C28518B-20B4-ACCF-5307-3478723C6E51}"/>
              </a:ext>
            </a:extLst>
          </p:cNvPr>
          <p:cNvSpPr txBox="1"/>
          <p:nvPr/>
        </p:nvSpPr>
        <p:spPr>
          <a:xfrm>
            <a:off x="1078803" y="1530388"/>
            <a:ext cx="11478602" cy="5327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500" dirty="0">
                <a:solidFill>
                  <a:srgbClr val="F16649"/>
                </a:solidFill>
              </a:rPr>
              <a:t>3. </a:t>
            </a:r>
            <a:r>
              <a:rPr lang="en-US" sz="3500" dirty="0"/>
              <a:t>We watched some </a:t>
            </a:r>
            <a:r>
              <a:rPr lang="en-US" sz="3500" b="1" u="sng" dirty="0"/>
              <a:t>classic</a:t>
            </a:r>
            <a:r>
              <a:rPr lang="en-US" sz="3500" dirty="0"/>
              <a:t> movies while we were here on our </a:t>
            </a:r>
            <a:r>
              <a:rPr lang="en-US" sz="3500" b="1" u="sng" dirty="0"/>
              <a:t>previous</a:t>
            </a:r>
            <a:r>
              <a:rPr lang="en-US" sz="3500" dirty="0"/>
              <a:t> holiday.</a:t>
            </a:r>
          </a:p>
          <a:p>
            <a:pPr>
              <a:lnSpc>
                <a:spcPct val="200000"/>
              </a:lnSpc>
            </a:pPr>
            <a:r>
              <a:rPr lang="en-US" sz="3500" dirty="0">
                <a:solidFill>
                  <a:srgbClr val="F16649"/>
                </a:solidFill>
              </a:rPr>
              <a:t>4. </a:t>
            </a:r>
            <a:r>
              <a:rPr lang="en-US" sz="3500" dirty="0"/>
              <a:t>We stayed at a </a:t>
            </a:r>
            <a:r>
              <a:rPr lang="en-US" sz="3500" b="1" u="sng" dirty="0"/>
              <a:t>luxurious</a:t>
            </a:r>
            <a:r>
              <a:rPr lang="en-US" sz="3500" dirty="0"/>
              <a:t> hotel near a </a:t>
            </a:r>
            <a:r>
              <a:rPr lang="en-US" sz="3500" b="1" u="sng" dirty="0"/>
              <a:t>terrific</a:t>
            </a:r>
            <a:r>
              <a:rPr lang="en-US" sz="3500" dirty="0"/>
              <a:t> beach.</a:t>
            </a:r>
          </a:p>
          <a:p>
            <a:pPr>
              <a:lnSpc>
                <a:spcPct val="200000"/>
              </a:lnSpc>
            </a:pPr>
            <a:r>
              <a:rPr lang="en-US" sz="3500" dirty="0">
                <a:solidFill>
                  <a:srgbClr val="F16649"/>
                </a:solidFill>
              </a:rPr>
              <a:t>5. </a:t>
            </a:r>
            <a:r>
              <a:rPr lang="en-US" sz="3500" dirty="0"/>
              <a:t>The village has a </a:t>
            </a:r>
            <a:r>
              <a:rPr lang="en-US" sz="3500" b="1" u="sng" dirty="0"/>
              <a:t>romantic</a:t>
            </a:r>
            <a:r>
              <a:rPr lang="en-US" sz="3500" dirty="0"/>
              <a:t> landscape with </a:t>
            </a:r>
            <a:r>
              <a:rPr lang="en-US" sz="3500" b="1" u="sng" dirty="0"/>
              <a:t>various</a:t>
            </a:r>
            <a:r>
              <a:rPr lang="en-US" sz="3500" dirty="0"/>
              <a:t> flower beds.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70E3B55-6569-8BFD-2F69-84DEFAE69FCC}"/>
              </a:ext>
            </a:extLst>
          </p:cNvPr>
          <p:cNvSpPr/>
          <p:nvPr/>
        </p:nvSpPr>
        <p:spPr>
          <a:xfrm>
            <a:off x="5377681" y="5072040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1D3B954-6C50-4053-04BE-073B39C1561B}"/>
              </a:ext>
            </a:extLst>
          </p:cNvPr>
          <p:cNvSpPr/>
          <p:nvPr/>
        </p:nvSpPr>
        <p:spPr>
          <a:xfrm>
            <a:off x="9255355" y="5062794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BB4F496-9C46-E85B-531E-009D98EEFDA9}"/>
              </a:ext>
            </a:extLst>
          </p:cNvPr>
          <p:cNvSpPr/>
          <p:nvPr/>
        </p:nvSpPr>
        <p:spPr>
          <a:xfrm>
            <a:off x="8864350" y="3995351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BA6571A-F41F-BA3D-FF85-E90B183F776C}"/>
              </a:ext>
            </a:extLst>
          </p:cNvPr>
          <p:cNvSpPr/>
          <p:nvPr/>
        </p:nvSpPr>
        <p:spPr>
          <a:xfrm>
            <a:off x="4797012" y="3895929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8D5B5E1-8D9C-C014-75FC-C2B2C721C15F}"/>
              </a:ext>
            </a:extLst>
          </p:cNvPr>
          <p:cNvSpPr/>
          <p:nvPr/>
        </p:nvSpPr>
        <p:spPr>
          <a:xfrm>
            <a:off x="1925480" y="2849067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4C479F9-B436-B3C0-0483-5969968D8B6B}"/>
              </a:ext>
            </a:extLst>
          </p:cNvPr>
          <p:cNvSpPr/>
          <p:nvPr/>
        </p:nvSpPr>
        <p:spPr>
          <a:xfrm>
            <a:off x="5075724" y="1813382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5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0"/>
            <a:ext cx="12192000" cy="1083309"/>
            <a:chOff x="0" y="-3"/>
            <a:chExt cx="12192000" cy="1083309"/>
          </a:xfrm>
        </p:grpSpPr>
        <p:sp>
          <p:nvSpPr>
            <p:cNvPr id="16" name="Round Single Corner Rectangle 1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8B417"/>
                </a:solidFill>
              </a:endParaRPr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8B417"/>
                </a:solidFill>
              </a:endParaRPr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8B417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6" y="207665"/>
            <a:ext cx="1089721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FURTHER PRACTICE : </a:t>
            </a:r>
            <a:r>
              <a:rPr lang="en-US" sz="3600" b="1" dirty="0">
                <a:solidFill>
                  <a:srgbClr val="6D9FB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TYPHOON GAME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EBBBA5-BECC-7A3D-BE2A-C7E3039FC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664" y="1720922"/>
            <a:ext cx="6253182" cy="472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489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773A4E-FB09-3957-0242-5A71ADF7B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711" y="1352432"/>
            <a:ext cx="4853136" cy="29118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51E373-DD73-F05D-9026-03F972F5E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2667" y1="46154" x2="12667" y2="46154"/>
                        <a14:foregroundMark x1="24667" y1="18462" x2="24667" y2="18462"/>
                        <a14:foregroundMark x1="62556" y1="33654" x2="62556" y2="33654"/>
                        <a14:foregroundMark x1="52333" y1="35385" x2="52333" y2="35385"/>
                        <a14:foregroundMark x1="63444" y1="27115" x2="63444" y2="27115"/>
                        <a14:foregroundMark x1="60667" y1="30577" x2="60667" y2="30577"/>
                        <a14:foregroundMark x1="60667" y1="27115" x2="60667" y2="27115"/>
                        <a14:foregroundMark x1="64778" y1="44615" x2="64778" y2="44615"/>
                        <a14:foregroundMark x1="52111" y1="51346" x2="52111" y2="51346"/>
                        <a14:foregroundMark x1="77889" y1="42692" x2="77889" y2="42692"/>
                        <a14:foregroundMark x1="84333" y1="51346" x2="84333" y2="51346"/>
                        <a14:foregroundMark x1="84111" y1="57500" x2="84111" y2="57500"/>
                        <a14:foregroundMark x1="82333" y1="61346" x2="82333" y2="61346"/>
                        <a14:foregroundMark x1="58667" y1="51346" x2="58667" y2="51346"/>
                        <a14:foregroundMark x1="60667" y1="46923" x2="60667" y2="4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3893139" cy="2249369"/>
          </a:xfrm>
          <a:prstGeom prst="rect">
            <a:avLst/>
          </a:prstGeom>
        </p:spPr>
      </p:pic>
      <p:sp>
        <p:nvSpPr>
          <p:cNvPr id="8" name="Snip Diagonal Corner Rectangle 7">
            <a:extLst>
              <a:ext uri="{FF2B5EF4-FFF2-40B4-BE49-F238E27FC236}">
                <a16:creationId xmlns:a16="http://schemas.microsoft.com/office/drawing/2014/main" id="{680AAB4E-60A6-0D01-76BE-85A2AAAA10E6}"/>
              </a:ext>
            </a:extLst>
          </p:cNvPr>
          <p:cNvSpPr/>
          <p:nvPr/>
        </p:nvSpPr>
        <p:spPr>
          <a:xfrm>
            <a:off x="1314556" y="4162629"/>
            <a:ext cx="1872619" cy="1872619"/>
          </a:xfrm>
          <a:prstGeom prst="snip2DiagRect">
            <a:avLst/>
          </a:prstGeom>
          <a:solidFill>
            <a:schemeClr val="accent4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vi-VN" sz="88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5747C9-1CA3-DBBB-8CE9-92EF81A8507E}"/>
              </a:ext>
            </a:extLst>
          </p:cNvPr>
          <p:cNvSpPr/>
          <p:nvPr/>
        </p:nvSpPr>
        <p:spPr>
          <a:xfrm>
            <a:off x="1255013" y="6198266"/>
            <a:ext cx="23397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02" indent="-442902" algn="just" defTabSz="914377">
              <a:buClr>
                <a:srgbClr val="000000"/>
              </a:buClr>
              <a:defRPr/>
            </a:pPr>
            <a:r>
              <a:rPr lang="en-US" sz="3000" b="1" kern="0" spc="-40" dirty="0">
                <a:solidFill>
                  <a:prstClr val="black"/>
                </a:solidFill>
                <a:latin typeface="Pangolin" pitchFamily="2" charset="77"/>
                <a:cs typeface="Arial" pitchFamily="34" charset="0"/>
                <a:sym typeface="Arial"/>
              </a:rPr>
              <a:t>Your point</a:t>
            </a:r>
          </a:p>
        </p:txBody>
      </p:sp>
      <p:sp>
        <p:nvSpPr>
          <p:cNvPr id="10" name="Snip Diagonal Corner Rectangle 9">
            <a:extLst>
              <a:ext uri="{FF2B5EF4-FFF2-40B4-BE49-F238E27FC236}">
                <a16:creationId xmlns:a16="http://schemas.microsoft.com/office/drawing/2014/main" id="{4BF1753B-8E0B-E7A4-50B6-9384E8BD28D7}"/>
              </a:ext>
            </a:extLst>
          </p:cNvPr>
          <p:cNvSpPr/>
          <p:nvPr/>
        </p:nvSpPr>
        <p:spPr>
          <a:xfrm>
            <a:off x="5128664" y="4022345"/>
            <a:ext cx="1872619" cy="1872619"/>
          </a:xfrm>
          <a:prstGeom prst="snip2DiagRect">
            <a:avLst/>
          </a:prstGeom>
          <a:solidFill>
            <a:schemeClr val="accent5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endParaRPr lang="vi-VN" kern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1" name="Snip Diagonal Corner Rectangle 10">
            <a:extLst>
              <a:ext uri="{FF2B5EF4-FFF2-40B4-BE49-F238E27FC236}">
                <a16:creationId xmlns:a16="http://schemas.microsoft.com/office/drawing/2014/main" id="{402EC698-6DE3-727F-F2AC-199EC7AEBBA2}"/>
              </a:ext>
            </a:extLst>
          </p:cNvPr>
          <p:cNvSpPr/>
          <p:nvPr/>
        </p:nvSpPr>
        <p:spPr>
          <a:xfrm>
            <a:off x="9088869" y="3966579"/>
            <a:ext cx="1872619" cy="1872619"/>
          </a:xfrm>
          <a:prstGeom prst="snip2DiagRect">
            <a:avLst/>
          </a:prstGeom>
          <a:solidFill>
            <a:schemeClr val="accent5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endParaRPr lang="vi-VN" kern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6A5C59-D0E1-B1F5-0771-EE4A69E2B28A}"/>
              </a:ext>
            </a:extLst>
          </p:cNvPr>
          <p:cNvSpPr/>
          <p:nvPr/>
        </p:nvSpPr>
        <p:spPr>
          <a:xfrm>
            <a:off x="9026821" y="6035249"/>
            <a:ext cx="23397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02" indent="-442902" algn="ctr" defTabSz="914377">
              <a:buClr>
                <a:srgbClr val="000000"/>
              </a:buClr>
              <a:defRPr/>
            </a:pPr>
            <a:r>
              <a:rPr lang="en-US" sz="3000" b="1" kern="0" spc="-40" dirty="0">
                <a:solidFill>
                  <a:prstClr val="black"/>
                </a:solidFill>
                <a:latin typeface="Pangolin" pitchFamily="2" charset="77"/>
                <a:cs typeface="Arial" pitchFamily="34" charset="0"/>
                <a:sym typeface="Arial"/>
              </a:rPr>
              <a:t>Swap point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83E60E-6932-2388-D85B-C25D7F69D0E3}"/>
              </a:ext>
            </a:extLst>
          </p:cNvPr>
          <p:cNvSpPr/>
          <p:nvPr/>
        </p:nvSpPr>
        <p:spPr>
          <a:xfrm>
            <a:off x="4362072" y="6057982"/>
            <a:ext cx="389313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02" indent="-442902" algn="ctr" defTabSz="914377">
              <a:buClr>
                <a:srgbClr val="000000"/>
              </a:buClr>
              <a:defRPr/>
            </a:pPr>
            <a:r>
              <a:rPr lang="en-US" sz="3000" b="1" kern="0" spc="-40" dirty="0">
                <a:solidFill>
                  <a:prstClr val="black"/>
                </a:solidFill>
                <a:latin typeface="Pangolin" pitchFamily="2" charset="77"/>
                <a:cs typeface="Arial" pitchFamily="34" charset="0"/>
                <a:sym typeface="Arial"/>
              </a:rPr>
              <a:t>Blow friend’s point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7697604-ACFB-DCDC-850E-DB4B37B380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0086" y="4124787"/>
            <a:ext cx="1429519" cy="16548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A3EA39-7B05-1C91-2854-95814944DE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000"/>
          <a:stretch/>
        </p:blipFill>
        <p:spPr>
          <a:xfrm>
            <a:off x="9340937" y="4139285"/>
            <a:ext cx="1380500" cy="161371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47AE803-1299-EAC6-5431-9D9A16498676}"/>
              </a:ext>
            </a:extLst>
          </p:cNvPr>
          <p:cNvGrpSpPr/>
          <p:nvPr/>
        </p:nvGrpSpPr>
        <p:grpSpPr>
          <a:xfrm>
            <a:off x="4881893" y="289188"/>
            <a:ext cx="7010472" cy="2911883"/>
            <a:chOff x="3660180" y="216891"/>
            <a:chExt cx="5042950" cy="2183912"/>
          </a:xfrm>
        </p:grpSpPr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EA131D87-5AF1-4B37-EF60-053984CC9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660180" y="216891"/>
              <a:ext cx="5042950" cy="218391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E6EC6E9-02EC-95FB-FDE2-AC5185700796}"/>
                </a:ext>
              </a:extLst>
            </p:cNvPr>
            <p:cNvSpPr txBox="1"/>
            <p:nvPr/>
          </p:nvSpPr>
          <p:spPr>
            <a:xfrm>
              <a:off x="3837691" y="224127"/>
              <a:ext cx="4865438" cy="1948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189" indent="-457189" defTabSz="1219170">
                <a:lnSpc>
                  <a:spcPct val="150000"/>
                </a:lnSpc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en-VN" sz="2800" kern="0" dirty="0">
                  <a:solidFill>
                    <a:srgbClr val="202640"/>
                  </a:solidFill>
                  <a:latin typeface="Pangolin" pitchFamily="2" charset="77"/>
                  <a:cs typeface="Calibri" panose="020F0502020204030204" pitchFamily="34" charset="0"/>
                  <a:sym typeface="Arial"/>
                </a:rPr>
                <a:t>Pick a box</a:t>
              </a:r>
              <a:r>
                <a:rPr lang="en-US" sz="2800" kern="0" dirty="0">
                  <a:solidFill>
                    <a:srgbClr val="202640"/>
                  </a:solidFill>
                  <a:latin typeface="Pangolin" pitchFamily="2" charset="77"/>
                  <a:cs typeface="Calibri" panose="020F0502020204030204" pitchFamily="34" charset="0"/>
                  <a:sym typeface="Arial"/>
                </a:rPr>
                <a:t>.</a:t>
              </a:r>
              <a:endParaRPr lang="en-VN" sz="2800" kern="0" dirty="0">
                <a:solidFill>
                  <a:srgbClr val="202640"/>
                </a:solidFill>
                <a:latin typeface="Pangolin" pitchFamily="2" charset="77"/>
                <a:cs typeface="Calibri" panose="020F0502020204030204" pitchFamily="34" charset="0"/>
                <a:sym typeface="Arial"/>
              </a:endParaRPr>
            </a:p>
            <a:p>
              <a:pPr marL="457189" indent="-457189" defTabSz="1219170">
                <a:lnSpc>
                  <a:spcPct val="150000"/>
                </a:lnSpc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en-VN" sz="2800" kern="0" dirty="0">
                  <a:solidFill>
                    <a:srgbClr val="202640"/>
                  </a:solidFill>
                  <a:latin typeface="Pangolin" pitchFamily="2" charset="77"/>
                  <a:cs typeface="Calibri" panose="020F0502020204030204" pitchFamily="34" charset="0"/>
                  <a:sym typeface="Arial"/>
                </a:rPr>
                <a:t>Answer the question</a:t>
              </a:r>
              <a:r>
                <a:rPr lang="en-US" sz="2800" kern="0" dirty="0">
                  <a:solidFill>
                    <a:srgbClr val="202640"/>
                  </a:solidFill>
                  <a:latin typeface="Pangolin" pitchFamily="2" charset="77"/>
                  <a:cs typeface="Calibri" panose="020F0502020204030204" pitchFamily="34" charset="0"/>
                  <a:sym typeface="Arial"/>
                </a:rPr>
                <a:t>.</a:t>
              </a:r>
              <a:endParaRPr lang="en-VN" sz="2800" kern="0" dirty="0">
                <a:solidFill>
                  <a:srgbClr val="202640"/>
                </a:solidFill>
                <a:latin typeface="Pangolin" pitchFamily="2" charset="77"/>
                <a:cs typeface="Calibri" panose="020F0502020204030204" pitchFamily="34" charset="0"/>
                <a:sym typeface="Arial"/>
              </a:endParaRPr>
            </a:p>
            <a:p>
              <a:pPr marL="457189" indent="-457189" defTabSz="1219170">
                <a:lnSpc>
                  <a:spcPct val="150000"/>
                </a:lnSpc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en-VN" sz="2800" kern="0" dirty="0">
                  <a:solidFill>
                    <a:srgbClr val="202640"/>
                  </a:solidFill>
                  <a:latin typeface="Pangolin" pitchFamily="2" charset="77"/>
                  <a:cs typeface="Calibri" panose="020F0502020204030204" pitchFamily="34" charset="0"/>
                  <a:sym typeface="Arial"/>
                </a:rPr>
                <a:t>Get a random prize below</a:t>
              </a:r>
              <a:r>
                <a:rPr lang="en-US" sz="2800" kern="0" dirty="0">
                  <a:solidFill>
                    <a:srgbClr val="202640"/>
                  </a:solidFill>
                  <a:latin typeface="Pangolin" pitchFamily="2" charset="77"/>
                  <a:cs typeface="Calibri" panose="020F0502020204030204" pitchFamily="34" charset="0"/>
                  <a:sym typeface="Arial"/>
                </a:rPr>
                <a:t>.</a:t>
              </a:r>
              <a:endParaRPr lang="en-VN" sz="2800" kern="0" dirty="0">
                <a:solidFill>
                  <a:srgbClr val="202640"/>
                </a:solidFill>
                <a:latin typeface="Pangolin" pitchFamily="2" charset="77"/>
                <a:cs typeface="Calibri" panose="020F0502020204030204" pitchFamily="34" charset="0"/>
                <a:sym typeface="Arial"/>
              </a:endParaRPr>
            </a:p>
            <a:p>
              <a:pPr marL="457189" indent="-457189" defTabSz="1219170">
                <a:lnSpc>
                  <a:spcPct val="150000"/>
                </a:lnSpc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en-VN" sz="2800" kern="0" dirty="0">
                  <a:solidFill>
                    <a:srgbClr val="202640"/>
                  </a:solidFill>
                  <a:latin typeface="Pangolin" pitchFamily="2" charset="77"/>
                  <a:cs typeface="Calibri" panose="020F0502020204030204" pitchFamily="34" charset="0"/>
                  <a:sym typeface="Arial"/>
                </a:rPr>
                <a:t>The winning team has the most points</a:t>
              </a:r>
              <a:r>
                <a:rPr lang="en-US" sz="2800" kern="0" dirty="0">
                  <a:solidFill>
                    <a:srgbClr val="202640"/>
                  </a:solidFill>
                  <a:latin typeface="Pangolin" pitchFamily="2" charset="77"/>
                  <a:cs typeface="Calibri" panose="020F0502020204030204" pitchFamily="34" charset="0"/>
                  <a:sym typeface="Arial"/>
                </a:rPr>
                <a:t>.</a:t>
              </a:r>
              <a:endParaRPr lang="en-VN" sz="2800" kern="0" dirty="0">
                <a:solidFill>
                  <a:srgbClr val="202640"/>
                </a:solidFill>
                <a:latin typeface="Pangolin" pitchFamily="2" charset="77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186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311098" y="1904878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0" y="88279"/>
            <a:ext cx="8862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TOURISM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95637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8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766630" y="1753239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6C77074-4E65-F95F-8B19-D73C22711C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1098" y="2764434"/>
            <a:ext cx="5884492" cy="390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570584-9242-FA30-84DE-D406F83E9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3" y="0"/>
            <a:ext cx="3019597" cy="23113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D2A246-676F-9471-CA4A-630A2F4CAA6F}"/>
              </a:ext>
            </a:extLst>
          </p:cNvPr>
          <p:cNvSpPr/>
          <p:nvPr/>
        </p:nvSpPr>
        <p:spPr>
          <a:xfrm>
            <a:off x="1988723" y="2023159"/>
            <a:ext cx="2088232" cy="1368152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7200" kern="0" dirty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10</a:t>
            </a:r>
            <a:endParaRPr lang="vi-VN" sz="7200" kern="0" dirty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E363C8-E8E0-1853-9077-1B8491E9EA6C}"/>
              </a:ext>
            </a:extLst>
          </p:cNvPr>
          <p:cNvSpPr/>
          <p:nvPr/>
        </p:nvSpPr>
        <p:spPr>
          <a:xfrm>
            <a:off x="5146092" y="2023159"/>
            <a:ext cx="2088232" cy="1368152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vi-VN" sz="7200" kern="0" dirty="0">
                <a:solidFill>
                  <a:prstClr val="black"/>
                </a:solidFill>
                <a:latin typeface="Pangolin" pitchFamily="2" charset="77"/>
                <a:sym typeface="Arial"/>
              </a:rPr>
              <a:t>2</a:t>
            </a:r>
            <a:r>
              <a:rPr lang="en-US" sz="7200" kern="0" dirty="0">
                <a:solidFill>
                  <a:prstClr val="black"/>
                </a:solidFill>
                <a:latin typeface="Pangolin" pitchFamily="2" charset="77"/>
                <a:sym typeface="Arial"/>
              </a:rPr>
              <a:t>0</a:t>
            </a:r>
            <a:endParaRPr lang="vi-VN" sz="7200" kern="0" dirty="0">
              <a:solidFill>
                <a:prstClr val="black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F96BDF-2469-A998-D0D3-8C42A92EBE25}"/>
              </a:ext>
            </a:extLst>
          </p:cNvPr>
          <p:cNvSpPr/>
          <p:nvPr/>
        </p:nvSpPr>
        <p:spPr>
          <a:xfrm>
            <a:off x="8184148" y="2068535"/>
            <a:ext cx="2088232" cy="1368152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endParaRPr lang="vi-VN" sz="7200" kern="0" dirty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16BF7D-AA49-5B46-FF61-4ABD9BFB3962}"/>
              </a:ext>
            </a:extLst>
          </p:cNvPr>
          <p:cNvSpPr/>
          <p:nvPr/>
        </p:nvSpPr>
        <p:spPr>
          <a:xfrm>
            <a:off x="1988723" y="4029209"/>
            <a:ext cx="2088232" cy="1368152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7200" kern="0" dirty="0">
                <a:solidFill>
                  <a:prstClr val="black"/>
                </a:solidFill>
                <a:latin typeface="Pangolin" pitchFamily="2" charset="77"/>
                <a:sym typeface="Arial"/>
              </a:rPr>
              <a:t>20</a:t>
            </a:r>
            <a:endParaRPr lang="vi-VN" sz="7200" kern="0" dirty="0">
              <a:solidFill>
                <a:prstClr val="black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CA3B2-F4A3-42C8-8BA4-E4BFF04797F7}"/>
              </a:ext>
            </a:extLst>
          </p:cNvPr>
          <p:cNvSpPr/>
          <p:nvPr/>
        </p:nvSpPr>
        <p:spPr>
          <a:xfrm>
            <a:off x="5146092" y="4029209"/>
            <a:ext cx="2088232" cy="1368152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endParaRPr lang="vi-VN" sz="7200" kern="0" dirty="0">
              <a:solidFill>
                <a:prstClr val="black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3DB146-C0FB-FF04-3742-FF422D3E5000}"/>
              </a:ext>
            </a:extLst>
          </p:cNvPr>
          <p:cNvSpPr/>
          <p:nvPr/>
        </p:nvSpPr>
        <p:spPr>
          <a:xfrm>
            <a:off x="8184148" y="4074585"/>
            <a:ext cx="2088232" cy="1368152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7200" kern="0" dirty="0">
                <a:solidFill>
                  <a:prstClr val="black"/>
                </a:solidFill>
                <a:latin typeface="Pangolin" pitchFamily="2" charset="77"/>
                <a:sym typeface="Arial"/>
              </a:rPr>
              <a:t>10</a:t>
            </a:r>
            <a:endParaRPr lang="vi-VN" sz="7200" kern="0" dirty="0">
              <a:solidFill>
                <a:prstClr val="black"/>
              </a:solidFill>
              <a:latin typeface="Pangolin" pitchFamily="2" charset="77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E37991D-2138-6832-AA00-7999A4A18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821" y="4117716"/>
            <a:ext cx="964775" cy="11168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947492-8FDE-6817-6BBB-0F208782DC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000"/>
          <a:stretch/>
        </p:blipFill>
        <p:spPr>
          <a:xfrm>
            <a:off x="8788398" y="2130101"/>
            <a:ext cx="1028391" cy="1202120"/>
          </a:xfrm>
          <a:prstGeom prst="rect">
            <a:avLst/>
          </a:prstGeom>
        </p:spPr>
      </p:pic>
      <p:sp>
        <p:nvSpPr>
          <p:cNvPr id="22" name="Rectangle 21">
            <a:hlinkClick r:id="rId5" action="ppaction://hlinksldjump"/>
            <a:extLst>
              <a:ext uri="{FF2B5EF4-FFF2-40B4-BE49-F238E27FC236}">
                <a16:creationId xmlns:a16="http://schemas.microsoft.com/office/drawing/2014/main" id="{A4C0466F-DD71-5CA7-A6B7-26F567D64959}"/>
              </a:ext>
            </a:extLst>
          </p:cNvPr>
          <p:cNvSpPr/>
          <p:nvPr/>
        </p:nvSpPr>
        <p:spPr>
          <a:xfrm>
            <a:off x="1988723" y="2023159"/>
            <a:ext cx="2088232" cy="13681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8000" kern="0" dirty="0">
                <a:solidFill>
                  <a:sysClr val="windowText" lastClr="000000"/>
                </a:solidFill>
                <a:latin typeface="Arial" panose="020B0604020202020204" pitchFamily="34" charset="0"/>
                <a:sym typeface="Arial"/>
              </a:rPr>
              <a:t>1</a:t>
            </a:r>
            <a:endParaRPr lang="vi-VN" sz="8000" kern="0" dirty="0">
              <a:solidFill>
                <a:sysClr val="windowText" lastClr="00000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3" name="Rectangle 22">
            <a:hlinkClick r:id="rId6" action="ppaction://hlinksldjump"/>
            <a:extLst>
              <a:ext uri="{FF2B5EF4-FFF2-40B4-BE49-F238E27FC236}">
                <a16:creationId xmlns:a16="http://schemas.microsoft.com/office/drawing/2014/main" id="{D79639CB-7225-6A3E-0DAB-FB004216EC1B}"/>
              </a:ext>
            </a:extLst>
          </p:cNvPr>
          <p:cNvSpPr/>
          <p:nvPr/>
        </p:nvSpPr>
        <p:spPr>
          <a:xfrm>
            <a:off x="5146092" y="2023159"/>
            <a:ext cx="2088232" cy="13681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8000" kern="0" dirty="0">
                <a:solidFill>
                  <a:sysClr val="windowText" lastClr="000000"/>
                </a:solidFill>
                <a:latin typeface="Pangolin" pitchFamily="2" charset="77"/>
                <a:sym typeface="Arial"/>
              </a:rPr>
              <a:t>2</a:t>
            </a:r>
            <a:endParaRPr lang="vi-VN" sz="8000" kern="0" dirty="0">
              <a:solidFill>
                <a:sysClr val="windowText" lastClr="000000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24" name="Rectangle 23">
            <a:hlinkClick r:id="rId7" action="ppaction://hlinksldjump"/>
            <a:extLst>
              <a:ext uri="{FF2B5EF4-FFF2-40B4-BE49-F238E27FC236}">
                <a16:creationId xmlns:a16="http://schemas.microsoft.com/office/drawing/2014/main" id="{CF8F91C2-DF2A-4CD5-3F54-11AE81622983}"/>
              </a:ext>
            </a:extLst>
          </p:cNvPr>
          <p:cNvSpPr/>
          <p:nvPr/>
        </p:nvSpPr>
        <p:spPr>
          <a:xfrm>
            <a:off x="8184148" y="2071180"/>
            <a:ext cx="2088232" cy="13681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8000" kern="0" dirty="0">
                <a:solidFill>
                  <a:sysClr val="windowText" lastClr="000000"/>
                </a:solidFill>
                <a:latin typeface="Arial" panose="020B0604020202020204" pitchFamily="34" charset="0"/>
                <a:sym typeface="Arial"/>
              </a:rPr>
              <a:t>3</a:t>
            </a:r>
            <a:endParaRPr lang="vi-VN" sz="8000" kern="0" dirty="0">
              <a:solidFill>
                <a:sysClr val="windowText" lastClr="00000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5" name="Rectangle 24">
            <a:hlinkClick r:id="rId8" action="ppaction://hlinksldjump"/>
            <a:extLst>
              <a:ext uri="{FF2B5EF4-FFF2-40B4-BE49-F238E27FC236}">
                <a16:creationId xmlns:a16="http://schemas.microsoft.com/office/drawing/2014/main" id="{71711195-0575-71E5-302C-06A46002420D}"/>
              </a:ext>
            </a:extLst>
          </p:cNvPr>
          <p:cNvSpPr/>
          <p:nvPr/>
        </p:nvSpPr>
        <p:spPr>
          <a:xfrm>
            <a:off x="1988723" y="4029209"/>
            <a:ext cx="2088232" cy="13681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8000" kern="0" dirty="0">
                <a:solidFill>
                  <a:sysClr val="windowText" lastClr="000000"/>
                </a:solidFill>
                <a:latin typeface="Pangolin" pitchFamily="2" charset="77"/>
                <a:sym typeface="Arial"/>
              </a:rPr>
              <a:t>4</a:t>
            </a:r>
            <a:endParaRPr lang="vi-VN" sz="8000" kern="0" dirty="0">
              <a:solidFill>
                <a:sysClr val="windowText" lastClr="000000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26" name="Rectangle 25">
            <a:hlinkClick r:id="rId9" action="ppaction://hlinksldjump"/>
            <a:extLst>
              <a:ext uri="{FF2B5EF4-FFF2-40B4-BE49-F238E27FC236}">
                <a16:creationId xmlns:a16="http://schemas.microsoft.com/office/drawing/2014/main" id="{CB3C33CE-8439-60A5-C518-0703A674BD86}"/>
              </a:ext>
            </a:extLst>
          </p:cNvPr>
          <p:cNvSpPr/>
          <p:nvPr/>
        </p:nvSpPr>
        <p:spPr>
          <a:xfrm>
            <a:off x="5146091" y="4029209"/>
            <a:ext cx="2088232" cy="13681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8000" kern="0" dirty="0">
                <a:solidFill>
                  <a:sysClr val="windowText" lastClr="000000"/>
                </a:solidFill>
                <a:latin typeface="Pangolin" pitchFamily="2" charset="77"/>
                <a:sym typeface="Arial"/>
              </a:rPr>
              <a:t>5</a:t>
            </a:r>
            <a:endParaRPr lang="vi-VN" sz="8000" kern="0" dirty="0">
              <a:solidFill>
                <a:sysClr val="windowText" lastClr="000000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27" name="Rectangle 26">
            <a:hlinkClick r:id="rId10" action="ppaction://hlinksldjump"/>
            <a:extLst>
              <a:ext uri="{FF2B5EF4-FFF2-40B4-BE49-F238E27FC236}">
                <a16:creationId xmlns:a16="http://schemas.microsoft.com/office/drawing/2014/main" id="{07916397-9C2B-DAF9-BBFE-CCCBD47F9D1F}"/>
              </a:ext>
            </a:extLst>
          </p:cNvPr>
          <p:cNvSpPr/>
          <p:nvPr/>
        </p:nvSpPr>
        <p:spPr>
          <a:xfrm>
            <a:off x="8184148" y="4074585"/>
            <a:ext cx="2088232" cy="13681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8000" kern="0" dirty="0">
                <a:solidFill>
                  <a:sysClr val="windowText" lastClr="000000"/>
                </a:solidFill>
                <a:latin typeface="Pangolin" pitchFamily="2" charset="77"/>
                <a:sym typeface="Arial"/>
              </a:rPr>
              <a:t>6</a:t>
            </a:r>
            <a:endParaRPr lang="vi-VN" sz="8000" kern="0" dirty="0">
              <a:solidFill>
                <a:sysClr val="windowText" lastClr="000000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28" name="Google Shape;756;p32">
            <a:extLst>
              <a:ext uri="{FF2B5EF4-FFF2-40B4-BE49-F238E27FC236}">
                <a16:creationId xmlns:a16="http://schemas.microsoft.com/office/drawing/2014/main" id="{33FDC0A8-6B2B-33AB-B272-7FB8FE5E41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90400" y="464480"/>
            <a:ext cx="5811200" cy="112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4667" b="1" dirty="0">
                <a:solidFill>
                  <a:srgbClr val="F26648"/>
                </a:solidFill>
              </a:rPr>
              <a:t>PICK A BOX</a:t>
            </a:r>
            <a:endParaRPr sz="4667" b="1" dirty="0">
              <a:solidFill>
                <a:srgbClr val="F26648"/>
              </a:solidFill>
            </a:endParaRPr>
          </a:p>
        </p:txBody>
      </p:sp>
      <p:pic>
        <p:nvPicPr>
          <p:cNvPr id="30" name="Picture 2" descr="2018 Moovel Group Gmbh - Move Forward Png Transparent PNG - 500x298 - Free  Download on NicePNG">
            <a:hlinkClick r:id="rId11" action="ppaction://hlinksldjump"/>
            <a:extLst>
              <a:ext uri="{FF2B5EF4-FFF2-40B4-BE49-F238E27FC236}">
                <a16:creationId xmlns:a16="http://schemas.microsoft.com/office/drawing/2014/main" id="{F5B1A984-6AFA-A2F9-75D8-6F284D954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54079" y1="49342" x2="54079" y2="49342"/>
                        <a14:foregroundMark x1="70091" y1="49342" x2="70091" y2="49342"/>
                        <a14:foregroundMark x1="59215" y1="35526" x2="59215" y2="72368"/>
                        <a14:foregroundMark x1="62538" y1="41447" x2="62538" y2="75000"/>
                        <a14:foregroundMark x1="28399" y1="46711" x2="67976" y2="47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381" y="158551"/>
            <a:ext cx="1985833" cy="91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71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Logo Tổ Chức Nhiếp Ảnh Thương Hiệu - quay trở lại nút png tải về - Miễn phí  trong suốt Văn Bản png Tải về.">
            <a:hlinkClick r:id="rId2" action="ppaction://hlinksldjump"/>
            <a:extLst>
              <a:ext uri="{FF2B5EF4-FFF2-40B4-BE49-F238E27FC236}">
                <a16:creationId xmlns:a16="http://schemas.microsoft.com/office/drawing/2014/main" id="{88804E34-7F25-951E-CB72-BF0721FC8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3" y="5077176"/>
            <a:ext cx="1666384" cy="196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1A7F7C-1CD4-AA4C-4BB6-851157BE09D8}"/>
              </a:ext>
            </a:extLst>
          </p:cNvPr>
          <p:cNvSpPr txBox="1"/>
          <p:nvPr/>
        </p:nvSpPr>
        <p:spPr>
          <a:xfrm>
            <a:off x="364641" y="1253655"/>
            <a:ext cx="11153482" cy="2593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733" b="1" dirty="0">
                <a:solidFill>
                  <a:srgbClr val="00B050"/>
                </a:solidFill>
                <a:latin typeface="Patrick Hand" panose="00000500000000000000" pitchFamily="2" charset="0"/>
              </a:rPr>
              <a:t>The bus dropped us at the square and gave us two hours to do a ______ tour of the ancient town.</a:t>
            </a:r>
          </a:p>
          <a:p>
            <a:pPr>
              <a:lnSpc>
                <a:spcPct val="150000"/>
              </a:lnSpc>
            </a:pPr>
            <a:r>
              <a:rPr lang="en-US" sz="3733" dirty="0">
                <a:solidFill>
                  <a:srgbClr val="1FB0E6"/>
                </a:solidFill>
                <a:latin typeface="Patrick Hand" panose="00000500000000000000" pitchFamily="2" charset="0"/>
              </a:rPr>
              <a:t>A.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disastrous 			</a:t>
            </a:r>
            <a:r>
              <a:rPr lang="en-US" sz="3733" dirty="0">
                <a:solidFill>
                  <a:srgbClr val="1FB0E6"/>
                </a:solidFill>
                <a:latin typeface="Patrick Hand" panose="00000500000000000000" pitchFamily="2" charset="0"/>
              </a:rPr>
              <a:t>B.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self-guided   			</a:t>
            </a:r>
            <a:r>
              <a:rPr lang="en-US" sz="3733" dirty="0">
                <a:solidFill>
                  <a:srgbClr val="1FB0E6"/>
                </a:solidFill>
                <a:latin typeface="Patrick Hand" panose="00000500000000000000" pitchFamily="2" charset="0"/>
              </a:rPr>
              <a:t>C.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sport</a:t>
            </a:r>
            <a:endParaRPr lang="en-US" sz="3733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062BCC-DD7C-8003-146B-E57A44F5BA67}"/>
              </a:ext>
            </a:extLst>
          </p:cNvPr>
          <p:cNvSpPr txBox="1"/>
          <p:nvPr/>
        </p:nvSpPr>
        <p:spPr>
          <a:xfrm>
            <a:off x="174140" y="586869"/>
            <a:ext cx="1184371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16649"/>
                </a:solidFill>
                <a:latin typeface="Patrick Hand" panose="00000500000000000000" pitchFamily="2" charset="0"/>
              </a:rPr>
              <a:t>Choose A, B, or C to complete each sentence.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F6AE7AE-4E1C-71F7-2F1A-8DAA4BAD9E00}"/>
              </a:ext>
            </a:extLst>
          </p:cNvPr>
          <p:cNvSpPr/>
          <p:nvPr/>
        </p:nvSpPr>
        <p:spPr>
          <a:xfrm>
            <a:off x="4888068" y="3285352"/>
            <a:ext cx="561385" cy="5613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80A59D-2268-19C4-1233-8F0D413B11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3668" y="3802115"/>
            <a:ext cx="3368332" cy="30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9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Logo Tổ Chức Nhiếp Ảnh Thương Hiệu - quay trở lại nút png tải về - Miễn phí  trong suốt Văn Bản png Tải về.">
            <a:hlinkClick r:id="rId2" action="ppaction://hlinksldjump"/>
            <a:extLst>
              <a:ext uri="{FF2B5EF4-FFF2-40B4-BE49-F238E27FC236}">
                <a16:creationId xmlns:a16="http://schemas.microsoft.com/office/drawing/2014/main" id="{88804E34-7F25-951E-CB72-BF0721FC8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3" y="5077176"/>
            <a:ext cx="1666384" cy="196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1A7F7C-1CD4-AA4C-4BB6-851157BE09D8}"/>
              </a:ext>
            </a:extLst>
          </p:cNvPr>
          <p:cNvSpPr txBox="1"/>
          <p:nvPr/>
        </p:nvSpPr>
        <p:spPr>
          <a:xfrm>
            <a:off x="439615" y="1382723"/>
            <a:ext cx="11309756" cy="3450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733" b="1" dirty="0">
                <a:solidFill>
                  <a:srgbClr val="00B050"/>
                </a:solidFill>
                <a:latin typeface="Patrick Hand" panose="00000500000000000000" pitchFamily="2" charset="0"/>
              </a:rPr>
              <a:t>2. We’ve booked a(n) ______ for our holiday because we want to learn more about the life of the locals.</a:t>
            </a:r>
          </a:p>
          <a:p>
            <a:pPr>
              <a:lnSpc>
                <a:spcPct val="150000"/>
              </a:lnSpc>
            </a:pP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A.</a:t>
            </a:r>
            <a:r>
              <a:rPr lang="en-US" sz="3733" dirty="0">
                <a:solidFill>
                  <a:srgbClr val="1FB0E6"/>
                </a:solidFill>
                <a:latin typeface="Patrick Hand" panose="00000500000000000000" pitchFamily="2" charset="0"/>
              </a:rPr>
              <a:t>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homestay 		</a:t>
            </a: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B.</a:t>
            </a:r>
            <a:r>
              <a:rPr lang="en-US" sz="3733" dirty="0">
                <a:solidFill>
                  <a:srgbClr val="1FB0E6"/>
                </a:solidFill>
                <a:latin typeface="Patrick Hand" panose="00000500000000000000" pitchFamily="2" charset="0"/>
              </a:rPr>
              <a:t>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expensive hotel                   </a:t>
            </a: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C.</a:t>
            </a:r>
            <a:r>
              <a:rPr lang="en-US" sz="3733" dirty="0">
                <a:solidFill>
                  <a:srgbClr val="1FB0E6"/>
                </a:solidFill>
                <a:latin typeface="Patrick Hand" panose="00000500000000000000" pitchFamily="2" charset="0"/>
              </a:rPr>
              <a:t>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resort </a:t>
            </a:r>
            <a:b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</a:br>
            <a:endParaRPr lang="en-US" sz="3733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062BCC-DD7C-8003-146B-E57A44F5BA67}"/>
              </a:ext>
            </a:extLst>
          </p:cNvPr>
          <p:cNvSpPr txBox="1"/>
          <p:nvPr/>
        </p:nvSpPr>
        <p:spPr>
          <a:xfrm>
            <a:off x="172635" y="561093"/>
            <a:ext cx="1184371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16649"/>
                </a:solidFill>
                <a:latin typeface="Patrick Hand" panose="00000500000000000000" pitchFamily="2" charset="0"/>
              </a:rPr>
              <a:t>Choose A, B, or C to complete each sentence.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F6AE7AE-4E1C-71F7-2F1A-8DAA4BAD9E00}"/>
              </a:ext>
            </a:extLst>
          </p:cNvPr>
          <p:cNvSpPr/>
          <p:nvPr/>
        </p:nvSpPr>
        <p:spPr>
          <a:xfrm>
            <a:off x="435819" y="3429000"/>
            <a:ext cx="561385" cy="5613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D85B81-C5A8-4F7B-D2C6-C4197BE017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3668" y="3983880"/>
            <a:ext cx="3368332" cy="30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3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ucky number Lucky number Lottery Game, 12 chinese zodiac, game, text, logo  png | PNGWing">
            <a:extLst>
              <a:ext uri="{FF2B5EF4-FFF2-40B4-BE49-F238E27FC236}">
                <a16:creationId xmlns:a16="http://schemas.microsoft.com/office/drawing/2014/main" id="{8C0A7977-2C1D-8552-2CBF-2C5B60117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5" b="96222" l="4783" r="95870">
                        <a14:foregroundMark x1="4891" y1="24433" x2="4891" y2="42317"/>
                        <a14:foregroundMark x1="37826" y1="6801" x2="37826" y2="6801"/>
                        <a14:foregroundMark x1="16413" y1="63476" x2="16413" y2="63476"/>
                        <a14:foregroundMark x1="15761" y1="96222" x2="27717" y2="94458"/>
                        <a14:foregroundMark x1="5978" y1="26952" x2="5870" y2="35013"/>
                        <a14:foregroundMark x1="52717" y1="16373" x2="52609" y2="19395"/>
                        <a14:foregroundMark x1="90543" y1="40806" x2="90652" y2="54912"/>
                        <a14:foregroundMark x1="92609" y1="35264" x2="95978" y2="56171"/>
                        <a14:foregroundMark x1="35978" y1="3275" x2="41087" y2="3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127" y="1148425"/>
            <a:ext cx="9102817" cy="39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Logo Tổ Chức Nhiếp Ảnh Thương Hiệu - quay trở lại nút png tải về - Miễn phí  trong suốt Văn Bản png Tải về.">
            <a:hlinkClick r:id="rId4" action="ppaction://hlinksldjump"/>
            <a:extLst>
              <a:ext uri="{FF2B5EF4-FFF2-40B4-BE49-F238E27FC236}">
                <a16:creationId xmlns:a16="http://schemas.microsoft.com/office/drawing/2014/main" id="{615D0A1E-0D88-F13E-570C-431992183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3" y="5077176"/>
            <a:ext cx="1666384" cy="196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37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Logo Tổ Chức Nhiếp Ảnh Thương Hiệu - quay trở lại nút png tải về - Miễn phí  trong suốt Văn Bản png Tải về.">
            <a:hlinkClick r:id="rId2" action="ppaction://hlinksldjump"/>
            <a:extLst>
              <a:ext uri="{FF2B5EF4-FFF2-40B4-BE49-F238E27FC236}">
                <a16:creationId xmlns:a16="http://schemas.microsoft.com/office/drawing/2014/main" id="{88804E34-7F25-951E-CB72-BF0721FC8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3" y="5077176"/>
            <a:ext cx="1666384" cy="196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1A7F7C-1CD4-AA4C-4BB6-851157BE09D8}"/>
              </a:ext>
            </a:extLst>
          </p:cNvPr>
          <p:cNvSpPr txBox="1"/>
          <p:nvPr/>
        </p:nvSpPr>
        <p:spPr>
          <a:xfrm>
            <a:off x="790906" y="1382723"/>
            <a:ext cx="11166351" cy="4311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733" b="1" dirty="0">
                <a:solidFill>
                  <a:srgbClr val="00B050"/>
                </a:solidFill>
                <a:latin typeface="Patrick Hand" panose="00000500000000000000" pitchFamily="2" charset="0"/>
              </a:rPr>
              <a:t>3. Sorry, I don’t know any ______ since we have always planned our trips on our own.</a:t>
            </a:r>
          </a:p>
          <a:p>
            <a:pPr>
              <a:lnSpc>
                <a:spcPct val="150000"/>
              </a:lnSpc>
            </a:pP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A.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travel agencies              </a:t>
            </a: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B.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tours         </a:t>
            </a: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C.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places of attraction</a:t>
            </a:r>
          </a:p>
          <a:p>
            <a:pPr>
              <a:lnSpc>
                <a:spcPct val="150000"/>
              </a:lnSpc>
            </a:pPr>
            <a:b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</a:br>
            <a:endParaRPr lang="en-US" sz="3733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062BCC-DD7C-8003-146B-E57A44F5BA67}"/>
              </a:ext>
            </a:extLst>
          </p:cNvPr>
          <p:cNvSpPr txBox="1"/>
          <p:nvPr/>
        </p:nvSpPr>
        <p:spPr>
          <a:xfrm>
            <a:off x="172635" y="561093"/>
            <a:ext cx="1184371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16649"/>
                </a:solidFill>
                <a:latin typeface="Patrick Hand" panose="00000500000000000000" pitchFamily="2" charset="0"/>
              </a:rPr>
              <a:t>Choose A, B, or C to complete each sentence.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F6AE7AE-4E1C-71F7-2F1A-8DAA4BAD9E00}"/>
              </a:ext>
            </a:extLst>
          </p:cNvPr>
          <p:cNvSpPr/>
          <p:nvPr/>
        </p:nvSpPr>
        <p:spPr>
          <a:xfrm>
            <a:off x="787242" y="3416240"/>
            <a:ext cx="561385" cy="5613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F803DB-0497-7E8B-9828-735994DD3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3668" y="3842947"/>
            <a:ext cx="3368332" cy="30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2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Logo Tổ Chức Nhiếp Ảnh Thương Hiệu - quay trở lại nút png tải về - Miễn phí  trong suốt Văn Bản png Tải về.">
            <a:hlinkClick r:id="rId2" action="ppaction://hlinksldjump"/>
            <a:extLst>
              <a:ext uri="{FF2B5EF4-FFF2-40B4-BE49-F238E27FC236}">
                <a16:creationId xmlns:a16="http://schemas.microsoft.com/office/drawing/2014/main" id="{88804E34-7F25-951E-CB72-BF0721FC8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3" y="5077176"/>
            <a:ext cx="1666384" cy="196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1A7F7C-1CD4-AA4C-4BB6-851157BE09D8}"/>
              </a:ext>
            </a:extLst>
          </p:cNvPr>
          <p:cNvSpPr txBox="1"/>
          <p:nvPr/>
        </p:nvSpPr>
        <p:spPr>
          <a:xfrm>
            <a:off x="711393" y="1458161"/>
            <a:ext cx="10378209" cy="2674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733" b="1" dirty="0">
                <a:solidFill>
                  <a:srgbClr val="00B050"/>
                </a:solidFill>
                <a:latin typeface="Patrick Hand" panose="00000500000000000000" pitchFamily="2" charset="0"/>
              </a:rPr>
              <a:t>4. My son usually uses ______ apps to buy tickets and book accommodation.</a:t>
            </a:r>
            <a:b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</a:b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A.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educational 		</a:t>
            </a: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B.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social media		</a:t>
            </a: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C.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travel</a:t>
            </a:r>
            <a:b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</a:br>
            <a:endParaRPr lang="en-US" sz="3733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062BCC-DD7C-8003-146B-E57A44F5BA67}"/>
              </a:ext>
            </a:extLst>
          </p:cNvPr>
          <p:cNvSpPr txBox="1"/>
          <p:nvPr/>
        </p:nvSpPr>
        <p:spPr>
          <a:xfrm>
            <a:off x="172635" y="561093"/>
            <a:ext cx="1184371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16649"/>
                </a:solidFill>
                <a:latin typeface="Patrick Hand" panose="00000500000000000000" pitchFamily="2" charset="0"/>
              </a:rPr>
              <a:t>Choose A, B, or C to complete each sentence.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F6AE7AE-4E1C-71F7-2F1A-8DAA4BAD9E00}"/>
              </a:ext>
            </a:extLst>
          </p:cNvPr>
          <p:cNvSpPr/>
          <p:nvPr/>
        </p:nvSpPr>
        <p:spPr>
          <a:xfrm>
            <a:off x="8068157" y="2875779"/>
            <a:ext cx="561385" cy="5613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1AE2DA-015A-14C0-8279-849A4B0C9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3668" y="3802115"/>
            <a:ext cx="3368332" cy="30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7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Logo Tổ Chức Nhiếp Ảnh Thương Hiệu - quay trở lại nút png tải về - Miễn phí  trong suốt Văn Bản png Tải về.">
            <a:hlinkClick r:id="rId2" action="ppaction://hlinksldjump"/>
            <a:extLst>
              <a:ext uri="{FF2B5EF4-FFF2-40B4-BE49-F238E27FC236}">
                <a16:creationId xmlns:a16="http://schemas.microsoft.com/office/drawing/2014/main" id="{88804E34-7F25-951E-CB72-BF0721FC8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3" y="5077176"/>
            <a:ext cx="1666384" cy="196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1A7F7C-1CD4-AA4C-4BB6-851157BE09D8}"/>
              </a:ext>
            </a:extLst>
          </p:cNvPr>
          <p:cNvSpPr txBox="1"/>
          <p:nvPr/>
        </p:nvSpPr>
        <p:spPr>
          <a:xfrm>
            <a:off x="790906" y="1444715"/>
            <a:ext cx="10378209" cy="2674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733" b="1" dirty="0">
                <a:solidFill>
                  <a:srgbClr val="00B050"/>
                </a:solidFill>
                <a:latin typeface="Patrick Hand" panose="00000500000000000000" pitchFamily="2" charset="0"/>
              </a:rPr>
              <a:t>5. The agency sent us a detailed ______, so we know the activities and their times for each day of our trip.</a:t>
            </a:r>
          </a:p>
          <a:p>
            <a:pPr>
              <a:lnSpc>
                <a:spcPct val="114000"/>
              </a:lnSpc>
            </a:pP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 </a:t>
            </a: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A.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description 		</a:t>
            </a: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B.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itinerary 		</a:t>
            </a: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C.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timetable</a:t>
            </a:r>
            <a:b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</a:br>
            <a:endParaRPr lang="en-US" sz="3733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062BCC-DD7C-8003-146B-E57A44F5BA67}"/>
              </a:ext>
            </a:extLst>
          </p:cNvPr>
          <p:cNvSpPr txBox="1"/>
          <p:nvPr/>
        </p:nvSpPr>
        <p:spPr>
          <a:xfrm>
            <a:off x="172635" y="561093"/>
            <a:ext cx="1184371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16649"/>
                </a:solidFill>
                <a:latin typeface="Patrick Hand" panose="00000500000000000000" pitchFamily="2" charset="0"/>
              </a:rPr>
              <a:t>Choose A, B, or C to complete each sentence.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F6AE7AE-4E1C-71F7-2F1A-8DAA4BAD9E00}"/>
              </a:ext>
            </a:extLst>
          </p:cNvPr>
          <p:cNvSpPr/>
          <p:nvPr/>
        </p:nvSpPr>
        <p:spPr>
          <a:xfrm>
            <a:off x="4341621" y="2871835"/>
            <a:ext cx="561385" cy="5613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C1EE28-3947-61F4-F445-1855BEC127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3668" y="3802115"/>
            <a:ext cx="3368332" cy="30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1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52511"/>
            <a:ext cx="12192000" cy="1083309"/>
            <a:chOff x="0" y="-3"/>
            <a:chExt cx="12192000" cy="1083309"/>
          </a:xfrm>
          <a:solidFill>
            <a:srgbClr val="F8B417"/>
          </a:solidFill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331912"/>
            <a:ext cx="186878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600241" y="2092309"/>
            <a:ext cx="10991517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List some phrases learned in the lesson;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 List some other learned words / phrases related to </a:t>
            </a:r>
            <a:r>
              <a:rPr lang="en-US" sz="3200" i="1" dirty="0"/>
              <a:t>Tourism</a:t>
            </a:r>
            <a:r>
              <a:rPr lang="en-US" sz="3200" dirty="0"/>
              <a:t>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 Pronounce correctly words ending in -</a:t>
            </a:r>
            <a:r>
              <a:rPr lang="en-US" sz="3200" i="1" dirty="0" err="1"/>
              <a:t>ic</a:t>
            </a:r>
            <a:r>
              <a:rPr lang="en-US" sz="3200" dirty="0"/>
              <a:t> </a:t>
            </a:r>
            <a:r>
              <a:rPr lang="en-US" sz="3200"/>
              <a:t>and -</a:t>
            </a:r>
            <a:r>
              <a:rPr lang="en-US" sz="3200" i="1"/>
              <a:t>ious</a:t>
            </a:r>
            <a:r>
              <a:rPr lang="en-US" sz="3200" dirty="0"/>
              <a:t>.</a:t>
            </a:r>
            <a:r>
              <a:rPr lang="en-US" sz="2000" dirty="0"/>
              <a:t> 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331912"/>
            <a:ext cx="2137604" cy="143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2057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  <a:solidFill>
            <a:srgbClr val="F8B417"/>
          </a:solidFill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8B417"/>
                </a:solidFill>
              </a:endParaRPr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8B417"/>
                </a:solidFill>
              </a:endParaRPr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8B417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4" y="1331912"/>
            <a:ext cx="234573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9944" y="2198184"/>
            <a:ext cx="5650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- Do exercises in the workbook.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290" y="3324920"/>
            <a:ext cx="2875370" cy="287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981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37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86057" y="3909076"/>
            <a:ext cx="2047875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PRONUNCIATION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5148123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FURTHER 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71062" y="1100150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Game: BOARD RACE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606616" y="1899701"/>
            <a:ext cx="5723023" cy="182895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Match the words and phrases with the explanations.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Write a phrase from the box next to the sentence to replace ‘it’.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the sentences with the words from the box. 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3788240"/>
            <a:ext cx="5755112" cy="1302098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and repeat the words. Pay attention to the word stress.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Mark the stress in the underlined words. Then listen and repeat the sentences.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78504" y="5210906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Game: TYPHOON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309996" y="2541342"/>
            <a:ext cx="1005585" cy="1367734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19" idx="0"/>
          </p:cNvCxnSpPr>
          <p:nvPr/>
        </p:nvCxnSpPr>
        <p:spPr>
          <a:xfrm>
            <a:off x="2333932" y="4209800"/>
            <a:ext cx="1183258" cy="938323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448846"/>
            <a:ext cx="1012115" cy="477457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93956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68342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562770" y="1940585"/>
            <a:ext cx="754550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dirty="0">
                <a:solidFill>
                  <a:srgbClr val="002060"/>
                </a:solidFill>
              </a:rPr>
              <a:t>Work in 2 teams.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dirty="0">
                <a:solidFill>
                  <a:srgbClr val="002060"/>
                </a:solidFill>
              </a:rPr>
              <a:t>Vocabulary topic: </a:t>
            </a:r>
            <a:r>
              <a:rPr lang="en-US" sz="3000" i="1" dirty="0">
                <a:solidFill>
                  <a:srgbClr val="F26648"/>
                </a:solidFill>
              </a:rPr>
              <a:t>Tourism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dirty="0">
                <a:solidFill>
                  <a:srgbClr val="002060"/>
                </a:solidFill>
              </a:rPr>
              <a:t>The teams have to race to write words on the board. Each student writes one word at a time, before passing the chalk to the next student.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dirty="0">
                <a:solidFill>
                  <a:srgbClr val="002060"/>
                </a:solidFill>
              </a:rPr>
              <a:t>After 2 minutes, the team with more correct words will become the winner.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900077" y="3638024"/>
            <a:ext cx="65640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26648"/>
                </a:solidFill>
              </a:rPr>
              <a:t>RULES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2302247" y="66001"/>
            <a:ext cx="61527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77AD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BOARD RACE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91088" y="1312813"/>
            <a:ext cx="696679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package holiday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4316" y="4575691"/>
            <a:ext cx="55711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chuyến</a:t>
            </a:r>
            <a:r>
              <a:rPr lang="en-US" sz="4800" dirty="0"/>
              <a:t> </a:t>
            </a:r>
            <a:r>
              <a:rPr lang="en-US" sz="4800" dirty="0" err="1"/>
              <a:t>đi</a:t>
            </a:r>
            <a:r>
              <a:rPr lang="en-US" sz="4800" dirty="0"/>
              <a:t> </a:t>
            </a:r>
            <a:r>
              <a:rPr lang="en-US" sz="4800" dirty="0" err="1"/>
              <a:t>trọn</a:t>
            </a:r>
            <a:r>
              <a:rPr lang="en-US" sz="4800" dirty="0"/>
              <a:t> </a:t>
            </a:r>
            <a:r>
              <a:rPr lang="en-US" sz="4800" dirty="0" err="1"/>
              <a:t>gói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410777" y="3130480"/>
            <a:ext cx="55835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pæk.ɪdʒ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hɒl.ə.deɪ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DE709F-D830-FADE-4E1D-E978654F2F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6927" y="1604843"/>
            <a:ext cx="3058781" cy="471326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C51BC54-263B-4CDD-BD71-CBAE3D5C66F6}"/>
              </a:ext>
            </a:extLst>
          </p:cNvPr>
          <p:cNvSpPr/>
          <p:nvPr/>
        </p:nvSpPr>
        <p:spPr>
          <a:xfrm>
            <a:off x="8126927" y="1604843"/>
            <a:ext cx="3058781" cy="4805789"/>
          </a:xfrm>
          <a:prstGeom prst="roundRect">
            <a:avLst/>
          </a:prstGeom>
          <a:noFill/>
          <a:ln w="57150">
            <a:solidFill>
              <a:srgbClr val="F166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ackage tour">
            <a:hlinkClick r:id="" action="ppaction://media"/>
            <a:extLst>
              <a:ext uri="{FF2B5EF4-FFF2-40B4-BE49-F238E27FC236}">
                <a16:creationId xmlns:a16="http://schemas.microsoft.com/office/drawing/2014/main" id="{B555CFFA-DB2F-F445-01D9-0BF8135ECD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82897" y="1312813"/>
            <a:ext cx="740509" cy="74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802377" y="1349866"/>
            <a:ext cx="825522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self-guided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8919" y="4065864"/>
            <a:ext cx="53936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800" dirty="0"/>
              <a:t>tự dẫn đường; tự điều khiển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158679" y="2837222"/>
            <a:ext cx="39741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selfˈɡaɪ.dɪd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AF8A45-102E-A9AA-F9C1-19C6362F41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2615" y="1759243"/>
            <a:ext cx="4450466" cy="3817951"/>
          </a:xfrm>
          <a:prstGeom prst="rect">
            <a:avLst/>
          </a:prstGeom>
        </p:spPr>
      </p:pic>
      <p:pic>
        <p:nvPicPr>
          <p:cNvPr id="3" name="self-guided_1">
            <a:hlinkClick r:id="" action="ppaction://media"/>
            <a:extLst>
              <a:ext uri="{FF2B5EF4-FFF2-40B4-BE49-F238E27FC236}">
                <a16:creationId xmlns:a16="http://schemas.microsoft.com/office/drawing/2014/main" id="{09204BC5-0F7C-220D-2CB4-BD03A34B15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06152" y="1663929"/>
            <a:ext cx="786463" cy="78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328332" y="1562229"/>
            <a:ext cx="59715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itinerary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0243" y="4083483"/>
            <a:ext cx="56296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kế</a:t>
            </a:r>
            <a:r>
              <a:rPr lang="en-US" sz="4800" dirty="0"/>
              <a:t> </a:t>
            </a:r>
            <a:r>
              <a:rPr lang="en-US" sz="4800" dirty="0" err="1"/>
              <a:t>hoạch</a:t>
            </a:r>
            <a:r>
              <a:rPr lang="en-US" sz="4800" dirty="0"/>
              <a:t> chi </a:t>
            </a:r>
            <a:r>
              <a:rPr lang="en-US" sz="4800" dirty="0" err="1"/>
              <a:t>tiết</a:t>
            </a:r>
            <a:r>
              <a:rPr lang="en-US" sz="4800" dirty="0"/>
              <a:t> </a:t>
            </a:r>
            <a:r>
              <a:rPr lang="en-US" sz="4800" dirty="0" err="1"/>
              <a:t>của</a:t>
            </a:r>
            <a:r>
              <a:rPr lang="en-US" sz="4800" dirty="0"/>
              <a:t> </a:t>
            </a:r>
            <a:r>
              <a:rPr lang="en-US" sz="4800" dirty="0" err="1"/>
              <a:t>chuyến</a:t>
            </a:r>
            <a:r>
              <a:rPr lang="en-US" sz="4800" dirty="0"/>
              <a:t> </a:t>
            </a:r>
            <a:r>
              <a:rPr lang="en-US" sz="4800" dirty="0" err="1"/>
              <a:t>đi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001079" y="3013501"/>
            <a:ext cx="40654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aɪˈtɪn.ə.rer.i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11836E-1D95-457E-5120-03CEC1AB13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5516" y="1434409"/>
            <a:ext cx="4499283" cy="4680340"/>
          </a:xfrm>
          <a:prstGeom prst="rect">
            <a:avLst/>
          </a:prstGeom>
        </p:spPr>
      </p:pic>
      <p:pic>
        <p:nvPicPr>
          <p:cNvPr id="3" name="itinerary">
            <a:hlinkClick r:id="" action="ppaction://media"/>
            <a:extLst>
              <a:ext uri="{FF2B5EF4-FFF2-40B4-BE49-F238E27FC236}">
                <a16:creationId xmlns:a16="http://schemas.microsoft.com/office/drawing/2014/main" id="{31E993EB-E687-C8CD-6E3F-B330490988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83573" y="2067436"/>
            <a:ext cx="632655" cy="63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07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172" y="2462919"/>
            <a:ext cx="59715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 ruinous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3521" y="4921192"/>
            <a:ext cx="469034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dirty="0" err="1"/>
              <a:t>bị</a:t>
            </a:r>
            <a:r>
              <a:rPr lang="en-US" sz="6600" dirty="0"/>
              <a:t> </a:t>
            </a:r>
            <a:r>
              <a:rPr lang="en-US" sz="6600" dirty="0" err="1"/>
              <a:t>phá</a:t>
            </a:r>
            <a:r>
              <a:rPr lang="en-US" sz="6600" dirty="0"/>
              <a:t> </a:t>
            </a:r>
            <a:r>
              <a:rPr lang="en-US" sz="6600" dirty="0" err="1"/>
              <a:t>hủy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253885" y="3950699"/>
            <a:ext cx="28392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ruːɪnəs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70D1E0-7DCA-51A3-C00D-5F68B5180E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8560" y="1264193"/>
            <a:ext cx="6472268" cy="4635161"/>
          </a:xfrm>
          <a:prstGeom prst="rect">
            <a:avLst/>
          </a:prstGeom>
        </p:spPr>
      </p:pic>
      <p:pic>
        <p:nvPicPr>
          <p:cNvPr id="3" name="ruinous">
            <a:hlinkClick r:id="" action="ppaction://media"/>
            <a:extLst>
              <a:ext uri="{FF2B5EF4-FFF2-40B4-BE49-F238E27FC236}">
                <a16:creationId xmlns:a16="http://schemas.microsoft.com/office/drawing/2014/main" id="{604A2B6F-1722-4570-AB49-AB3959BE52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3521" y="2804485"/>
            <a:ext cx="717406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45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38914"/>
              </p:ext>
            </p:extLst>
          </p:nvPr>
        </p:nvGraphicFramePr>
        <p:xfrm>
          <a:off x="982966" y="1448868"/>
          <a:ext cx="10767074" cy="530367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755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07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2257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9676">
                <a:tc>
                  <a:txBody>
                    <a:bodyPr/>
                    <a:lstStyle/>
                    <a:p>
                      <a:pPr marL="514350" marR="0" indent="-5143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3200" b="1" dirty="0">
                          <a:solidFill>
                            <a:srgbClr val="AD4F0F"/>
                          </a:solidFill>
                        </a:rPr>
                        <a:t>package holiday (n)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/ˈ</a:t>
                      </a:r>
                      <a:r>
                        <a:rPr lang="en-US" sz="3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pæk.ɪdʒ</a:t>
                      </a:r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ˈ</a:t>
                      </a:r>
                      <a:r>
                        <a:rPr lang="en-US" sz="3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hɒl.ə.deɪ</a:t>
                      </a:r>
                      <a:r>
                        <a:rPr lang="en-US" sz="3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chuyến</a:t>
                      </a:r>
                      <a:r>
                        <a:rPr lang="en-US" sz="3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đi</a:t>
                      </a:r>
                      <a:r>
                        <a:rPr lang="en-US" sz="3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trọn</a:t>
                      </a:r>
                      <a:r>
                        <a:rPr lang="en-US" sz="3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gói</a:t>
                      </a:r>
                      <a:endParaRPr lang="en-US" sz="3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8850">
                <a:tc>
                  <a:txBody>
                    <a:bodyPr/>
                    <a:lstStyle/>
                    <a:p>
                      <a:pPr marL="514350" marR="0" lvl="0" indent="-5143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2"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AD4F0F"/>
                          </a:solidFill>
                        </a:rPr>
                        <a:t>self-guided</a:t>
                      </a:r>
                      <a:r>
                        <a:rPr lang="en-US" sz="2000" b="1" dirty="0">
                          <a:solidFill>
                            <a:srgbClr val="AD4F0F"/>
                          </a:solidFill>
                        </a:rPr>
                        <a:t> </a:t>
                      </a:r>
                      <a:r>
                        <a:rPr lang="en-US" sz="3200" b="1" kern="1200" dirty="0">
                          <a:solidFill>
                            <a:srgbClr val="AD4F0F"/>
                          </a:solidFill>
                          <a:latin typeface="+mn-lt"/>
                          <a:ea typeface="+mn-ea"/>
                          <a:cs typeface="+mn-cs"/>
                        </a:rPr>
                        <a:t>(adj)</a:t>
                      </a:r>
                    </a:p>
                    <a:p>
                      <a:pPr marL="144145" marR="0" indent="-14414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/ˌ</a:t>
                      </a:r>
                      <a:r>
                        <a:rPr lang="en-US" sz="3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selfˈɡaɪ.dɪd</a:t>
                      </a:r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vi-VN" sz="32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tự dẫn đường; tự điều khiển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1007443">
                <a:tc>
                  <a:txBody>
                    <a:bodyPr/>
                    <a:lstStyle/>
                    <a:p>
                      <a:pPr marL="514350" marR="0" lvl="0" indent="-5143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3"/>
                        <a:tabLst/>
                        <a:defRPr/>
                      </a:pPr>
                      <a:r>
                        <a:rPr lang="en-US" sz="3200" b="1" kern="1200" dirty="0">
                          <a:solidFill>
                            <a:srgbClr val="AD4F0F"/>
                          </a:solidFill>
                          <a:latin typeface="+mn-lt"/>
                          <a:ea typeface="+mn-ea"/>
                          <a:cs typeface="+mn-cs"/>
                        </a:rPr>
                        <a:t>itinerary (n)</a:t>
                      </a:r>
                    </a:p>
                    <a:p>
                      <a:pPr marL="144145" marR="0" indent="-14414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</a:t>
                      </a:r>
                      <a:r>
                        <a:rPr lang="en-US" sz="3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aɪˈtɪn.ə.rer.i</a:t>
                      </a:r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kế</a:t>
                      </a:r>
                      <a:r>
                        <a:rPr lang="en-US" sz="3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hoạch</a:t>
                      </a:r>
                      <a:r>
                        <a:rPr lang="en-US" sz="3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chi </a:t>
                      </a:r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tiết</a:t>
                      </a:r>
                      <a:r>
                        <a:rPr lang="en-US" sz="3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của</a:t>
                      </a:r>
                      <a:r>
                        <a:rPr lang="en-US" sz="3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chuyến</a:t>
                      </a:r>
                      <a:r>
                        <a:rPr lang="en-US" sz="3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đi</a:t>
                      </a:r>
                      <a:endParaRPr lang="en-US" sz="3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927143399"/>
                  </a:ext>
                </a:extLst>
              </a:tr>
              <a:tr h="888850">
                <a:tc>
                  <a:txBody>
                    <a:bodyPr/>
                    <a:lstStyle/>
                    <a:p>
                      <a:pPr marL="514350" marR="0" indent="-5143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4"/>
                      </a:pPr>
                      <a:r>
                        <a:rPr lang="en-US" sz="3200" b="1" dirty="0">
                          <a:solidFill>
                            <a:srgbClr val="AD4F0F"/>
                          </a:solidFill>
                        </a:rPr>
                        <a:t>ruinous </a:t>
                      </a:r>
                      <a:r>
                        <a:rPr lang="en-US" sz="3200" b="1" dirty="0">
                          <a:solidFill>
                            <a:srgbClr val="AD4F0F"/>
                          </a:solidFill>
                          <a:cs typeface="Calibri" panose="020F0502020204030204" pitchFamily="34" charset="0"/>
                        </a:rPr>
                        <a:t>(adj)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/ˈ</a:t>
                      </a:r>
                      <a:r>
                        <a:rPr lang="en-US" sz="3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ruːɪnəs</a:t>
                      </a:r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bị</a:t>
                      </a:r>
                      <a:r>
                        <a:rPr lang="en-US" sz="32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phá</a:t>
                      </a:r>
                      <a:r>
                        <a:rPr lang="en-US" sz="32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hủy</a:t>
                      </a:r>
                      <a:r>
                        <a:rPr lang="en-US" sz="32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47246264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" name="package tour">
            <a:hlinkClick r:id="" action="ppaction://media"/>
            <a:extLst>
              <a:ext uri="{FF2B5EF4-FFF2-40B4-BE49-F238E27FC236}">
                <a16:creationId xmlns:a16="http://schemas.microsoft.com/office/drawing/2014/main" id="{86C56B62-ABF9-8FE6-5FCC-D442017E19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1960" y="2706543"/>
            <a:ext cx="487363" cy="487363"/>
          </a:xfrm>
          <a:prstGeom prst="rect">
            <a:avLst/>
          </a:prstGeom>
        </p:spPr>
      </p:pic>
      <p:pic>
        <p:nvPicPr>
          <p:cNvPr id="3" name="self-guided_1">
            <a:hlinkClick r:id="" action="ppaction://media"/>
            <a:extLst>
              <a:ext uri="{FF2B5EF4-FFF2-40B4-BE49-F238E27FC236}">
                <a16:creationId xmlns:a16="http://schemas.microsoft.com/office/drawing/2014/main" id="{A481CE9E-4E00-D024-34AA-67FAE56CC7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7613" y="3571139"/>
            <a:ext cx="487363" cy="487363"/>
          </a:xfrm>
          <a:prstGeom prst="rect">
            <a:avLst/>
          </a:prstGeom>
        </p:spPr>
      </p:pic>
      <p:pic>
        <p:nvPicPr>
          <p:cNvPr id="4" name="itinerary">
            <a:hlinkClick r:id="" action="ppaction://media"/>
            <a:extLst>
              <a:ext uri="{FF2B5EF4-FFF2-40B4-BE49-F238E27FC236}">
                <a16:creationId xmlns:a16="http://schemas.microsoft.com/office/drawing/2014/main" id="{22139176-42E4-2C4C-E8AE-2BE6EBD5388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7612" y="4691207"/>
            <a:ext cx="487363" cy="487363"/>
          </a:xfrm>
          <a:prstGeom prst="rect">
            <a:avLst/>
          </a:prstGeom>
        </p:spPr>
      </p:pic>
      <p:pic>
        <p:nvPicPr>
          <p:cNvPr id="5" name="ruinous">
            <a:hlinkClick r:id="" action="ppaction://media"/>
            <a:extLst>
              <a:ext uri="{FF2B5EF4-FFF2-40B4-BE49-F238E27FC236}">
                <a16:creationId xmlns:a16="http://schemas.microsoft.com/office/drawing/2014/main" id="{24074B66-5577-6A27-A7C4-B5715C52355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7612" y="59277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5561</TotalTime>
  <Words>1416</Words>
  <PresentationFormat>Widescreen</PresentationFormat>
  <Paragraphs>220</Paragraphs>
  <Slides>29</Slides>
  <Notes>19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Adobe Gothic Std B</vt:lpstr>
      <vt:lpstr>Arial</vt:lpstr>
      <vt:lpstr>Calibri</vt:lpstr>
      <vt:lpstr>Calibri Light</vt:lpstr>
      <vt:lpstr>Myriad Pro</vt:lpstr>
      <vt:lpstr>Pangolin</vt:lpstr>
      <vt:lpstr>Patrick Hand</vt:lpstr>
      <vt:lpstr>Source Sans Pro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PICK A BOX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2024-05-26T07:45:24Z</dcterms:modified>
</cp:coreProperties>
</file>