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285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6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8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54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17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15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37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70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708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39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010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80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295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44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96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84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37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7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88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79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26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l="18403" t="43265" r="36330" b="12374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{0DCFFF32-F2C5-455C-9C8C-22052D24F268}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người đi bộ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hành khách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tuân thủ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dây an toàn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3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sz="32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l="5667" t="227" r="4536" b="2699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l="1539" t="1285" r="2324" b="1916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l="2435" t="3708" r="4711" b="2521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shoud cross the street at the zebra crossing.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lang="en-US" sz="36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sz="3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276848" y="2037315"/>
            <a:ext cx="9770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Reading: read for specific information about some road safety rules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Speaking: talk about how to avoid traffic accidents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9" idx="3"/>
            <a:endCxn id="13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0" idx="1"/>
            <a:endCxn id="131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31" idx="3"/>
            <a:endCxn id="138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153" name="Google Shape;153;p5" descr="🙋🏻‍♂️ Man Raising Hand: Light Skin Tone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07" y="3367668"/>
            <a:ext cx="1895331" cy="189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Person raising hand emoji clipart. Free download transparent .PNG |  Creazil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3422" y="3124139"/>
            <a:ext cx="2138860" cy="21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topic of reading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PresentationFormat>Widescreen</PresentationFormat>
  <Paragraphs>164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2023-04-19T04:07:17Z</dcterms:modified>
</cp:coreProperties>
</file>