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3"/>
  </p:notesMasterIdLst>
  <p:sldIdLst>
    <p:sldId id="291" r:id="rId3"/>
    <p:sldId id="304" r:id="rId4"/>
    <p:sldId id="312" r:id="rId5"/>
    <p:sldId id="311" r:id="rId6"/>
    <p:sldId id="314" r:id="rId7"/>
    <p:sldId id="315" r:id="rId8"/>
    <p:sldId id="310" r:id="rId9"/>
    <p:sldId id="305" r:id="rId10"/>
    <p:sldId id="303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"/>
            <a:ext cx="12108873" cy="1690690"/>
          </a:xfrm>
        </p:spPr>
        <p:txBody>
          <a:bodyPr/>
          <a:lstStyle/>
          <a:p>
            <a:r>
              <a:rPr lang="en-US" dirty="0" smtClean="0">
                <a:latin typeface="HP001 4 hàng" pitchFamily="34" charset="0"/>
              </a:rPr>
              <a:t>         </a:t>
            </a:r>
            <a:r>
              <a:rPr lang="en-US" dirty="0" err="1" smtClean="0">
                <a:latin typeface="HP001 4 hàng" pitchFamily="34" charset="0"/>
              </a:rPr>
              <a:t>Thứ</a:t>
            </a:r>
            <a:r>
              <a:rPr lang="en-US" dirty="0" smtClean="0">
                <a:latin typeface="HP001 4 hàng" pitchFamily="34" charset="0"/>
              </a:rPr>
              <a:t> …. </a:t>
            </a:r>
            <a:r>
              <a:rPr lang="en-US" dirty="0" err="1" smtClean="0">
                <a:latin typeface="HP001 4 hàng" pitchFamily="34" charset="0"/>
              </a:rPr>
              <a:t>ngày</a:t>
            </a:r>
            <a:r>
              <a:rPr lang="en-US" dirty="0" smtClean="0">
                <a:latin typeface="HP001 4 hàng" pitchFamily="34" charset="0"/>
              </a:rPr>
              <a:t> … </a:t>
            </a:r>
            <a:r>
              <a:rPr lang="en-US" dirty="0" err="1" smtClean="0">
                <a:latin typeface="HP001 4 hàng" pitchFamily="34" charset="0"/>
              </a:rPr>
              <a:t>tháng</a:t>
            </a:r>
            <a:r>
              <a:rPr lang="en-US" dirty="0" smtClean="0">
                <a:latin typeface="HP001 4 hàng" pitchFamily="34" charset="0"/>
              </a:rPr>
              <a:t> 10  </a:t>
            </a:r>
            <a:r>
              <a:rPr lang="en-US" dirty="0" err="1" smtClean="0">
                <a:latin typeface="HP001 4 hàng" pitchFamily="34" charset="0"/>
              </a:rPr>
              <a:t>năm</a:t>
            </a:r>
            <a:r>
              <a:rPr lang="en-US" dirty="0" smtClean="0">
                <a:latin typeface="HP001 4 hàng" pitchFamily="34" charset="0"/>
              </a:rPr>
              <a:t> 2021</a:t>
            </a:r>
            <a:br>
              <a:rPr lang="en-US" dirty="0" smtClean="0">
                <a:latin typeface="HP001 4 hàng" pitchFamily="34" charset="0"/>
              </a:rPr>
            </a:br>
            <a:r>
              <a:rPr lang="en-US" dirty="0" err="1" smtClean="0">
                <a:latin typeface="HP001 4 hàng" pitchFamily="34" charset="0"/>
              </a:rPr>
              <a:t>Bài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viết</a:t>
            </a:r>
            <a:r>
              <a:rPr lang="en-US" dirty="0" smtClean="0">
                <a:latin typeface="HP001 4 hàng" pitchFamily="34" charset="0"/>
              </a:rPr>
              <a:t> 2:   </a:t>
            </a:r>
            <a:r>
              <a:rPr lang="en-US" dirty="0" err="1" smtClean="0">
                <a:latin typeface="HP001 4 hàng" pitchFamily="34" charset="0"/>
              </a:rPr>
              <a:t>Viết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về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một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lần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mắc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lỗi</a:t>
            </a:r>
            <a:endParaRPr lang="en-US" dirty="0">
              <a:latin typeface="HP001 4 hàng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67"/>
            <a:ext cx="12192000" cy="534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49382" y="6056414"/>
            <a:ext cx="5593278" cy="80158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giẫm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90804" y="6317674"/>
            <a:ext cx="5553694" cy="5403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90" y="2372372"/>
            <a:ext cx="8805037" cy="401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1 2"/>
          <p:cNvSpPr/>
          <p:nvPr/>
        </p:nvSpPr>
        <p:spPr>
          <a:xfrm>
            <a:off x="1" y="0"/>
            <a:ext cx="5827776" cy="343133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137148" y="0"/>
            <a:ext cx="4413504" cy="2082455"/>
          </a:xfrm>
          <a:prstGeom prst="wedgeRectCallout">
            <a:avLst>
              <a:gd name="adj1" fmla="val -28015"/>
              <a:gd name="adj2" fmla="val 91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1460665"/>
            <a:ext cx="7790213" cy="516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8370277" y="902525"/>
            <a:ext cx="3610707" cy="1837049"/>
          </a:xfrm>
          <a:prstGeom prst="cloudCallout">
            <a:avLst>
              <a:gd name="adj1" fmla="val -59738"/>
              <a:gd name="adj2" fmla="val 6539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0000"/>
              </a:solidFill>
              <a:latin typeface="OpenSans"/>
            </a:endParaRPr>
          </a:p>
          <a:p>
            <a:pPr algn="ctr"/>
            <a:endParaRPr lang="en-US" dirty="0">
              <a:solidFill>
                <a:srgbClr val="000000"/>
              </a:solidFill>
              <a:latin typeface="OpenSans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OpenSans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OpenSans"/>
            </a:endParaRPr>
          </a:p>
          <a:p>
            <a:pPr algn="ctr"/>
            <a:endParaRPr lang="en-US" dirty="0">
              <a:solidFill>
                <a:srgbClr val="000000"/>
              </a:solidFill>
              <a:latin typeface="OpenSans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OpenSans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OpenSans"/>
              </a:rPr>
              <a:t>Con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biết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nhận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lỗi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là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tốt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rồi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Lần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sau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con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phải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cẩn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thận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khi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chơi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gần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đồ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dễ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vỡ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nhé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!</a:t>
            </a: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55275" y="1626615"/>
            <a:ext cx="3833446" cy="1570891"/>
          </a:xfrm>
          <a:prstGeom prst="cloudCallout">
            <a:avLst>
              <a:gd name="adj1" fmla="val 64330"/>
              <a:gd name="adj2" fmla="val 294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OpenSans"/>
            </a:endParaRPr>
          </a:p>
          <a:p>
            <a:pPr algn="ctr"/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Ôi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lọ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hoa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vỡ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rồi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! Con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xin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lỗi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mẹ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Lần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sau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con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sẽ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cẩn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thận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hơn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.</a:t>
            </a: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55275" y="1626614"/>
            <a:ext cx="3985846" cy="1570891"/>
          </a:xfrm>
          <a:prstGeom prst="cloudCallout">
            <a:avLst>
              <a:gd name="adj1" fmla="val 64330"/>
              <a:gd name="adj2" fmla="val 294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OpenSans"/>
            </a:endParaRPr>
          </a:p>
          <a:p>
            <a:pPr algn="ctr"/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Dạ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vâng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ạ !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4">
            <a:extLst>
              <a:ext uri="{FF2B5EF4-FFF2-40B4-BE49-F238E27FC236}">
                <a16:creationId xmlns=""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2226"/>
            <a:ext cx="11876805" cy="7394766"/>
          </a:xfrm>
          <a:prstGeom prst="rect">
            <a:avLst/>
          </a:prstGeom>
        </p:spPr>
      </p:pic>
      <p:sp>
        <p:nvSpPr>
          <p:cNvPr id="4" name="Text Box 4"/>
          <p:cNvSpPr txBox="1"/>
          <p:nvPr/>
        </p:nvSpPr>
        <p:spPr>
          <a:xfrm>
            <a:off x="1630017" y="3355372"/>
            <a:ext cx="9077739" cy="1969764"/>
          </a:xfrm>
          <a:prstGeom prst="rect">
            <a:avLst/>
          </a:prstGeom>
          <a:noFill/>
          <a:ln w="9525">
            <a:noFill/>
          </a:ln>
        </p:spPr>
        <p:txBody>
          <a:bodyPr wrap="square" lIns="121914" tIns="60957" rIns="121914" bIns="60957">
            <a:spAutoFit/>
          </a:bodyPr>
          <a:lstStyle/>
          <a:p>
            <a:pPr algn="ctr" defTabSz="1219170">
              <a:spcBef>
                <a:spcPct val="50000"/>
              </a:spcBef>
              <a:defRPr/>
            </a:pP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Viết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4 -5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câu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kể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về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một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lần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em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có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lỗi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với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ai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đó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(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bố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mẹ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,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thầy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cô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,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anh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chị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em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,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bạn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bè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,…)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và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em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xin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lỗi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người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đó</a:t>
            </a:r>
            <a:r>
              <a:rPr lang="en-US" altLang="en-US" sz="40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.</a:t>
            </a:r>
            <a:endParaRPr lang="en-US" altLang="en-US" sz="4000" dirty="0"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7989F77-F078-4567-8A65-50A68E3E544C}"/>
              </a:ext>
            </a:extLst>
          </p:cNvPr>
          <p:cNvGrpSpPr/>
          <p:nvPr/>
        </p:nvGrpSpPr>
        <p:grpSpPr>
          <a:xfrm>
            <a:off x="185531" y="440265"/>
            <a:ext cx="11728174" cy="5152167"/>
            <a:chOff x="768927" y="1641595"/>
            <a:chExt cx="5340928" cy="2511698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8841594E-DFA5-4446-9E39-BCE706D4D788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2" name="Rectangle 14">
                <a:extLst>
                  <a:ext uri="{FF2B5EF4-FFF2-40B4-BE49-F238E27FC236}">
                    <a16:creationId xmlns="" xmlns:a16="http://schemas.microsoft.com/office/drawing/2014/main" id="{2B982613-E5FA-4F7A-982D-9BEFA33B6844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BAE5E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grpSp>
            <p:nvGrpSpPr>
              <p:cNvPr id="13" name="Google Shape;1251;p47">
                <a:extLst>
                  <a:ext uri="{FF2B5EF4-FFF2-40B4-BE49-F238E27FC236}">
                    <a16:creationId xmlns="" xmlns:a16="http://schemas.microsoft.com/office/drawing/2014/main" id="{7B7408A3-08E7-42E8-8D73-7CC09797D404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15" name="Google Shape;1252;p47">
                  <a:extLst>
                    <a:ext uri="{FF2B5EF4-FFF2-40B4-BE49-F238E27FC236}">
                      <a16:creationId xmlns="" xmlns:a16="http://schemas.microsoft.com/office/drawing/2014/main" id="{CCBA1109-11A3-48C9-935D-6608039FA8E7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6" name="Google Shape;1253;p47">
                  <a:extLst>
                    <a:ext uri="{FF2B5EF4-FFF2-40B4-BE49-F238E27FC236}">
                      <a16:creationId xmlns="" xmlns:a16="http://schemas.microsoft.com/office/drawing/2014/main" id="{B28F325E-1287-4074-B23D-B29BECB82E6F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7" name="Google Shape;1254;p47">
                  <a:extLst>
                    <a:ext uri="{FF2B5EF4-FFF2-40B4-BE49-F238E27FC236}">
                      <a16:creationId xmlns="" xmlns:a16="http://schemas.microsoft.com/office/drawing/2014/main" id="{9A030AFC-F4D3-4520-BC64-52F53608CC5E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r>
                    <a:rPr lang="en" sz="3200" kern="0">
                      <a:solidFill>
                        <a:srgbClr val="00000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rPr>
                    <a:t>   </a:t>
                  </a: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8" name="Google Shape;1255;p47">
                  <a:extLst>
                    <a:ext uri="{FF2B5EF4-FFF2-40B4-BE49-F238E27FC236}">
                      <a16:creationId xmlns="" xmlns:a16="http://schemas.microsoft.com/office/drawing/2014/main" id="{5763F274-7D0D-419C-9827-5186DB1972E2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9" name="Google Shape;1256;p47">
                  <a:extLst>
                    <a:ext uri="{FF2B5EF4-FFF2-40B4-BE49-F238E27FC236}">
                      <a16:creationId xmlns="" xmlns:a16="http://schemas.microsoft.com/office/drawing/2014/main" id="{FE73D55A-286F-477D-8334-3D8181D0A75F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0" name="Google Shape;1257;p47">
                  <a:extLst>
                    <a:ext uri="{FF2B5EF4-FFF2-40B4-BE49-F238E27FC236}">
                      <a16:creationId xmlns="" xmlns:a16="http://schemas.microsoft.com/office/drawing/2014/main" id="{29B570B2-90FB-49DE-9781-4D9120C23078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1" name="Google Shape;1258;p47">
                  <a:extLst>
                    <a:ext uri="{FF2B5EF4-FFF2-40B4-BE49-F238E27FC236}">
                      <a16:creationId xmlns="" xmlns:a16="http://schemas.microsoft.com/office/drawing/2014/main" id="{C537AE36-089E-45C7-9DE8-AECE8EA38790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2" name="Google Shape;1259;p47">
                  <a:extLst>
                    <a:ext uri="{FF2B5EF4-FFF2-40B4-BE49-F238E27FC236}">
                      <a16:creationId xmlns="" xmlns:a16="http://schemas.microsoft.com/office/drawing/2014/main" id="{E4905894-EFC3-4271-8E12-E711E2348ADB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3" name="Google Shape;1260;p47">
                  <a:extLst>
                    <a:ext uri="{FF2B5EF4-FFF2-40B4-BE49-F238E27FC236}">
                      <a16:creationId xmlns="" xmlns:a16="http://schemas.microsoft.com/office/drawing/2014/main" id="{C31A674C-53EC-4EE8-88BC-F46452761019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4" name="Google Shape;1261;p47">
                  <a:extLst>
                    <a:ext uri="{FF2B5EF4-FFF2-40B4-BE49-F238E27FC236}">
                      <a16:creationId xmlns="" xmlns:a16="http://schemas.microsoft.com/office/drawing/2014/main" id="{063146C6-DAA6-477F-B096-B41219E9C32B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3200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14" name="Rectangle 14">
                <a:extLst>
                  <a:ext uri="{FF2B5EF4-FFF2-40B4-BE49-F238E27FC236}">
                    <a16:creationId xmlns="" xmlns:a16="http://schemas.microsoft.com/office/drawing/2014/main" id="{ABD5FDBB-D4E4-4295-9216-65FCBA44133B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kern="0">
                  <a:solidFill>
                    <a:srgbClr val="BAE5E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FBC7510-6EF3-4904-9089-1C741B1D5E04}"/>
                </a:ext>
              </a:extLst>
            </p:cNvPr>
            <p:cNvSpPr txBox="1"/>
            <p:nvPr/>
          </p:nvSpPr>
          <p:spPr>
            <a:xfrm>
              <a:off x="3042838" y="1727227"/>
              <a:ext cx="1129909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Gợi</a:t>
              </a:r>
              <a:r>
                <a:rPr lang="en-US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ý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9F8038D-373D-40B3-A508-9A9CE484C44D}"/>
              </a:ext>
            </a:extLst>
          </p:cNvPr>
          <p:cNvSpPr txBox="1"/>
          <p:nvPr/>
        </p:nvSpPr>
        <p:spPr>
          <a:xfrm>
            <a:off x="2182977" y="1617463"/>
            <a:ext cx="7441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>
              <a:lnSpc>
                <a:spcPts val="4000"/>
              </a:lnSpc>
              <a:buClr>
                <a:srgbClr val="000000"/>
              </a:buClr>
              <a:buFontTx/>
              <a:buChar char="-"/>
            </a:pP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Em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đã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mắc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lỗi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với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ai</a:t>
            </a:r>
            <a:r>
              <a:rPr lang="vi-VN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?</a:t>
            </a:r>
            <a:endParaRPr lang="vi-VN" sz="40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marL="457189" indent="-457189" defTabSz="1219170">
              <a:lnSpc>
                <a:spcPts val="4000"/>
              </a:lnSpc>
              <a:buClr>
                <a:srgbClr val="000000"/>
              </a:buClr>
              <a:buFontTx/>
              <a:buChar char="-"/>
            </a:pP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Lỗi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đó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là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gì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?</a:t>
            </a:r>
          </a:p>
          <a:p>
            <a:pPr marL="457189" indent="-457189" defTabSz="1219170">
              <a:lnSpc>
                <a:spcPts val="4000"/>
              </a:lnSpc>
              <a:buClr>
                <a:srgbClr val="000000"/>
              </a:buClr>
              <a:buFontTx/>
              <a:buChar char="-"/>
            </a:pP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Vì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sao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em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mắc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lỗi</a:t>
            </a:r>
            <a:r>
              <a:rPr lang="vi-VN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?</a:t>
            </a:r>
            <a:endParaRPr lang="en-US" sz="4000" kern="0" dirty="0" smtClean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marL="457189" indent="-457189" defTabSz="1219170">
              <a:lnSpc>
                <a:spcPts val="4000"/>
              </a:lnSpc>
              <a:buClr>
                <a:srgbClr val="000000"/>
              </a:buClr>
              <a:buFontTx/>
              <a:buChar char="-"/>
            </a:pP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Em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đã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xin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lỗi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người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đó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như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thế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nào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?</a:t>
            </a:r>
          </a:p>
          <a:p>
            <a:pPr marL="457189" indent="-457189" defTabSz="1219170">
              <a:lnSpc>
                <a:spcPts val="4000"/>
              </a:lnSpc>
              <a:buClr>
                <a:srgbClr val="000000"/>
              </a:buClr>
              <a:buFontTx/>
              <a:buChar char="-"/>
            </a:pP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Người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đó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đã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nói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gì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với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em</a:t>
            </a:r>
            <a:r>
              <a:rPr lang="en-US" sz="40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?</a:t>
            </a:r>
            <a:endParaRPr lang="vi-VN" sz="40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grpSp>
        <p:nvGrpSpPr>
          <p:cNvPr id="26" name="Google Shape;1029;p42">
            <a:extLst>
              <a:ext uri="{FF2B5EF4-FFF2-40B4-BE49-F238E27FC236}">
                <a16:creationId xmlns="" xmlns:a16="http://schemas.microsoft.com/office/drawing/2014/main" id="{FCC90080-4EE6-433A-9C65-74AEAC6932B9}"/>
              </a:ext>
            </a:extLst>
          </p:cNvPr>
          <p:cNvGrpSpPr/>
          <p:nvPr/>
        </p:nvGrpSpPr>
        <p:grpSpPr>
          <a:xfrm rot="20594821">
            <a:off x="8586667" y="5070848"/>
            <a:ext cx="1566687" cy="1197813"/>
            <a:chOff x="7570574" y="3912596"/>
            <a:chExt cx="1175015" cy="898360"/>
          </a:xfrm>
        </p:grpSpPr>
        <p:grpSp>
          <p:nvGrpSpPr>
            <p:cNvPr id="27" name="Google Shape;1030;p42">
              <a:extLst>
                <a:ext uri="{FF2B5EF4-FFF2-40B4-BE49-F238E27FC236}">
                  <a16:creationId xmlns="" xmlns:a16="http://schemas.microsoft.com/office/drawing/2014/main" id="{259832DC-62F4-4D96-8100-ACBA61B5838B}"/>
                </a:ext>
              </a:extLst>
            </p:cNvPr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29" name="Google Shape;1031;p42">
                <a:extLst>
                  <a:ext uri="{FF2B5EF4-FFF2-40B4-BE49-F238E27FC236}">
                    <a16:creationId xmlns="" xmlns:a16="http://schemas.microsoft.com/office/drawing/2014/main" id="{2BBAFBE0-651D-4101-A3DE-FBAE6C696E1D}"/>
                  </a:ext>
                </a:extLst>
              </p:cNvPr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0" name="Google Shape;1032;p42">
                <a:extLst>
                  <a:ext uri="{FF2B5EF4-FFF2-40B4-BE49-F238E27FC236}">
                    <a16:creationId xmlns="" xmlns:a16="http://schemas.microsoft.com/office/drawing/2014/main" id="{06F0B66A-6E08-40D8-A45D-AA8AD6729B9E}"/>
                  </a:ext>
                </a:extLst>
              </p:cNvPr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1" name="Google Shape;1033;p42">
                <a:extLst>
                  <a:ext uri="{FF2B5EF4-FFF2-40B4-BE49-F238E27FC236}">
                    <a16:creationId xmlns="" xmlns:a16="http://schemas.microsoft.com/office/drawing/2014/main" id="{29AE5076-A0DC-491D-A4D4-7BECDD2113E9}"/>
                  </a:ext>
                </a:extLst>
              </p:cNvPr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2" name="Google Shape;1034;p42">
                <a:extLst>
                  <a:ext uri="{FF2B5EF4-FFF2-40B4-BE49-F238E27FC236}">
                    <a16:creationId xmlns="" xmlns:a16="http://schemas.microsoft.com/office/drawing/2014/main" id="{415ECBF9-90C1-47DB-A14B-1AE732DE044C}"/>
                  </a:ext>
                </a:extLst>
              </p:cNvPr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3" name="Google Shape;1035;p42">
                <a:extLst>
                  <a:ext uri="{FF2B5EF4-FFF2-40B4-BE49-F238E27FC236}">
                    <a16:creationId xmlns="" xmlns:a16="http://schemas.microsoft.com/office/drawing/2014/main" id="{E7C94B6F-8228-4DCD-BD7A-55DE1EC841B7}"/>
                  </a:ext>
                </a:extLst>
              </p:cNvPr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4" name="Google Shape;1036;p42">
                <a:extLst>
                  <a:ext uri="{FF2B5EF4-FFF2-40B4-BE49-F238E27FC236}">
                    <a16:creationId xmlns="" xmlns:a16="http://schemas.microsoft.com/office/drawing/2014/main" id="{9C4B2612-E9F2-49A7-9370-FF70BAABC765}"/>
                  </a:ext>
                </a:extLst>
              </p:cNvPr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5" name="Google Shape;1037;p42">
                <a:extLst>
                  <a:ext uri="{FF2B5EF4-FFF2-40B4-BE49-F238E27FC236}">
                    <a16:creationId xmlns="" xmlns:a16="http://schemas.microsoft.com/office/drawing/2014/main" id="{C3BF6108-3E96-4E52-B76C-346A13403E2A}"/>
                  </a:ext>
                </a:extLst>
              </p:cNvPr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6" name="Google Shape;1038;p42">
                <a:extLst>
                  <a:ext uri="{FF2B5EF4-FFF2-40B4-BE49-F238E27FC236}">
                    <a16:creationId xmlns="" xmlns:a16="http://schemas.microsoft.com/office/drawing/2014/main" id="{3799EDF1-3746-494E-BA00-F490B87B363B}"/>
                  </a:ext>
                </a:extLst>
              </p:cNvPr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7" name="Google Shape;1039;p42">
                <a:extLst>
                  <a:ext uri="{FF2B5EF4-FFF2-40B4-BE49-F238E27FC236}">
                    <a16:creationId xmlns="" xmlns:a16="http://schemas.microsoft.com/office/drawing/2014/main" id="{2A1C8433-E301-45FD-A14E-73067BB0AD80}"/>
                  </a:ext>
                </a:extLst>
              </p:cNvPr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8" name="Google Shape;1040;p42">
                <a:extLst>
                  <a:ext uri="{FF2B5EF4-FFF2-40B4-BE49-F238E27FC236}">
                    <a16:creationId xmlns="" xmlns:a16="http://schemas.microsoft.com/office/drawing/2014/main" id="{B689D522-AF05-453C-B33C-CA0B6AB5F2D0}"/>
                  </a:ext>
                </a:extLst>
              </p:cNvPr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39" name="Google Shape;1041;p42">
                <a:extLst>
                  <a:ext uri="{FF2B5EF4-FFF2-40B4-BE49-F238E27FC236}">
                    <a16:creationId xmlns="" xmlns:a16="http://schemas.microsoft.com/office/drawing/2014/main" id="{9D42DEDB-A5CC-47A8-A6F2-8E0E87DF46EB}"/>
                  </a:ext>
                </a:extLst>
              </p:cNvPr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0" name="Google Shape;1042;p42">
                <a:extLst>
                  <a:ext uri="{FF2B5EF4-FFF2-40B4-BE49-F238E27FC236}">
                    <a16:creationId xmlns="" xmlns:a16="http://schemas.microsoft.com/office/drawing/2014/main" id="{C8E7CDD5-C52C-447B-859E-62519001F48C}"/>
                  </a:ext>
                </a:extLst>
              </p:cNvPr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1" name="Google Shape;1043;p42">
                <a:extLst>
                  <a:ext uri="{FF2B5EF4-FFF2-40B4-BE49-F238E27FC236}">
                    <a16:creationId xmlns="" xmlns:a16="http://schemas.microsoft.com/office/drawing/2014/main" id="{F0C2A785-518B-4D15-92BD-704A0C58958E}"/>
                  </a:ext>
                </a:extLst>
              </p:cNvPr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2" name="Google Shape;1044;p42">
                <a:extLst>
                  <a:ext uri="{FF2B5EF4-FFF2-40B4-BE49-F238E27FC236}">
                    <a16:creationId xmlns="" xmlns:a16="http://schemas.microsoft.com/office/drawing/2014/main" id="{6725A4F4-AC66-495D-B15B-9601CDC6411D}"/>
                  </a:ext>
                </a:extLst>
              </p:cNvPr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3" name="Google Shape;1045;p42">
                <a:extLst>
                  <a:ext uri="{FF2B5EF4-FFF2-40B4-BE49-F238E27FC236}">
                    <a16:creationId xmlns="" xmlns:a16="http://schemas.microsoft.com/office/drawing/2014/main" id="{006BC873-B71B-455B-B70C-072CE627BB69}"/>
                  </a:ext>
                </a:extLst>
              </p:cNvPr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4" name="Google Shape;1046;p42">
                <a:extLst>
                  <a:ext uri="{FF2B5EF4-FFF2-40B4-BE49-F238E27FC236}">
                    <a16:creationId xmlns="" xmlns:a16="http://schemas.microsoft.com/office/drawing/2014/main" id="{D4C28F63-FA58-487E-98C2-8B33E65B6B2E}"/>
                  </a:ext>
                </a:extLst>
              </p:cNvPr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5" name="Google Shape;1047;p42">
                <a:extLst>
                  <a:ext uri="{FF2B5EF4-FFF2-40B4-BE49-F238E27FC236}">
                    <a16:creationId xmlns="" xmlns:a16="http://schemas.microsoft.com/office/drawing/2014/main" id="{4CEEC824-55B0-481E-91A5-65964557D178}"/>
                  </a:ext>
                </a:extLst>
              </p:cNvPr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6" name="Google Shape;1048;p42">
                <a:extLst>
                  <a:ext uri="{FF2B5EF4-FFF2-40B4-BE49-F238E27FC236}">
                    <a16:creationId xmlns="" xmlns:a16="http://schemas.microsoft.com/office/drawing/2014/main" id="{27C4D04F-DC4E-4279-BEF9-8E4CD4EA32A9}"/>
                  </a:ext>
                </a:extLst>
              </p:cNvPr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7" name="Google Shape;1049;p42">
                <a:extLst>
                  <a:ext uri="{FF2B5EF4-FFF2-40B4-BE49-F238E27FC236}">
                    <a16:creationId xmlns="" xmlns:a16="http://schemas.microsoft.com/office/drawing/2014/main" id="{6A45D790-9B37-492C-ACDD-2C84829DB2EF}"/>
                  </a:ext>
                </a:extLst>
              </p:cNvPr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8" name="Google Shape;1050;p42">
                <a:extLst>
                  <a:ext uri="{FF2B5EF4-FFF2-40B4-BE49-F238E27FC236}">
                    <a16:creationId xmlns="" xmlns:a16="http://schemas.microsoft.com/office/drawing/2014/main" id="{B2FF3754-E9FB-40F2-9F67-D908E7E9FC59}"/>
                  </a:ext>
                </a:extLst>
              </p:cNvPr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  <p:sp>
            <p:nvSpPr>
              <p:cNvPr id="49" name="Google Shape;1051;p42">
                <a:extLst>
                  <a:ext uri="{FF2B5EF4-FFF2-40B4-BE49-F238E27FC236}">
                    <a16:creationId xmlns="" xmlns:a16="http://schemas.microsoft.com/office/drawing/2014/main" id="{47A3C8C1-05E4-4E88-A5A7-703F39780BB0}"/>
                  </a:ext>
                </a:extLst>
              </p:cNvPr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  <p:sp>
          <p:nvSpPr>
            <p:cNvPr id="28" name="Google Shape;1052;p42">
              <a:extLst>
                <a:ext uri="{FF2B5EF4-FFF2-40B4-BE49-F238E27FC236}">
                  <a16:creationId xmlns="" xmlns:a16="http://schemas.microsoft.com/office/drawing/2014/main" id="{1A7F1FDD-A555-4152-908A-7F9B2769355C}"/>
                </a:ext>
              </a:extLst>
            </p:cNvPr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4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">
        <p:cut/>
      </p:transition>
    </mc:Choice>
    <mc:Fallback xmlns=""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9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4" y="5191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76301" y="505138"/>
            <a:ext cx="8087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….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…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10 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2021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35034"/>
            <a:ext cx="10787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2:   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      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Viết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lần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mắc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lỗi</a:t>
            </a:r>
            <a:endParaRPr lang="en-US" sz="32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845" y="2008453"/>
            <a:ext cx="11028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Hôm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đó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trên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đường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học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về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tôi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rất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vui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vì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được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cô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giáo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khen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.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132099"/>
            <a:ext cx="11243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Tôi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vội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đỡ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cụ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nói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: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Bà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ơi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cháu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xin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lỗi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bà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!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Bà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bảo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tôi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: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Bà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7048" y="2676266"/>
            <a:ext cx="11467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Tôi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chỉ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muốn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lao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nhanh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về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nhà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khoe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với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mẹ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Thế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rồi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tôi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vô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 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73" y="3428999"/>
            <a:ext cx="11467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ý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phải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bà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cụ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đang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bên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đường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Bà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lảo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đảo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suýt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ngã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.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16874"/>
            <a:ext cx="11595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không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sao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Nhưng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lần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sau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cháu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đừng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chạy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nhanh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thế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nữa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,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9266" y="5563394"/>
            <a:ext cx="11332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cháu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sẽ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ngã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đau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đấy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. “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Tôi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cảm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ơn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cụ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chào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cụ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rồi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tôi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về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. 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0" y="1784314"/>
            <a:ext cx="1876301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4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=""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=""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=""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=""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322</Words>
  <Application>Microsoft Office PowerPoint</Application>
  <PresentationFormat>Custom</PresentationFormat>
  <Paragraphs>39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主题</vt:lpstr>
      <vt:lpstr>2_Office Theme</vt:lpstr>
      <vt:lpstr>PowerPoint Presentation</vt:lpstr>
      <vt:lpstr>         Thứ …. ngày … tháng 10  năm 2021 Bài viết 2:   Viết về một lần mắc lỗi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33</cp:revision>
  <dcterms:created xsi:type="dcterms:W3CDTF">2021-06-07T06:59:14Z</dcterms:created>
  <dcterms:modified xsi:type="dcterms:W3CDTF">2021-10-03T16:37:33Z</dcterms:modified>
</cp:coreProperties>
</file>