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41" r:id="rId2"/>
    <p:sldId id="3142" r:id="rId3"/>
    <p:sldId id="259" r:id="rId4"/>
    <p:sldId id="3120" r:id="rId5"/>
    <p:sldId id="3123" r:id="rId6"/>
    <p:sldId id="3129" r:id="rId7"/>
    <p:sldId id="3130" r:id="rId8"/>
    <p:sldId id="3139" r:id="rId9"/>
    <p:sldId id="3140" r:id="rId10"/>
    <p:sldId id="3124" r:id="rId11"/>
    <p:sldId id="3135" r:id="rId12"/>
    <p:sldId id="31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-828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Con%20duong%20den%20lop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8613" name="Con duong den lo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7239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832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312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9812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1812"/>
                            </p:stCondLst>
                            <p:childTnLst>
                              <p:par>
                                <p:cTn id="16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audio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66802" y="24222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r="7697" b="11424"/>
          <a:stretch/>
        </p:blipFill>
        <p:spPr>
          <a:xfrm>
            <a:off x="15241" y="-154231"/>
            <a:ext cx="12192000" cy="67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 b="6112"/>
          <a:stretch/>
        </p:blipFill>
        <p:spPr>
          <a:xfrm>
            <a:off x="1604468" y="2039114"/>
            <a:ext cx="8926372" cy="45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>
          <a:xfrm>
            <a:off x="7512" y="-79749"/>
            <a:ext cx="12184488" cy="6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2824" r="12314" b="13046"/>
          <a:stretch/>
        </p:blipFill>
        <p:spPr>
          <a:xfrm>
            <a:off x="-144855" y="903764"/>
            <a:ext cx="11767996" cy="5631507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08177D9-EB2D-4FA1-B1CA-6B50A210263C}"/>
              </a:ext>
            </a:extLst>
          </p:cNvPr>
          <p:cNvSpPr/>
          <p:nvPr/>
        </p:nvSpPr>
        <p:spPr>
          <a:xfrm>
            <a:off x="8922952" y="-384088"/>
            <a:ext cx="2794128" cy="16755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2083" r="3415" b="7952"/>
          <a:stretch/>
        </p:blipFill>
        <p:spPr>
          <a:xfrm>
            <a:off x="351925" y="726141"/>
            <a:ext cx="11504796" cy="611662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:Đóng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1089" r="49989" b="7953"/>
          <a:stretch/>
        </p:blipFill>
        <p:spPr>
          <a:xfrm>
            <a:off x="2456121" y="-9564"/>
            <a:ext cx="7123814" cy="68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8" t="12524" r="3415" b="7953"/>
          <a:stretch/>
        </p:blipFill>
        <p:spPr>
          <a:xfrm>
            <a:off x="2291329" y="10639"/>
            <a:ext cx="7192932" cy="68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70</Words>
  <Application>Microsoft Office PowerPoint</Application>
  <PresentationFormat>Custom</PresentationFormat>
  <Paragraphs>21</Paragraphs>
  <Slides>12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31</cp:revision>
  <dcterms:created xsi:type="dcterms:W3CDTF">2020-08-07T07:15:00Z</dcterms:created>
  <dcterms:modified xsi:type="dcterms:W3CDTF">2020-08-24T05:45:01Z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