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07" r:id="rId2"/>
    <p:sldId id="306" r:id="rId3"/>
    <p:sldId id="279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1" r:id="rId12"/>
    <p:sldId id="305" r:id="rId13"/>
    <p:sldId id="303" r:id="rId14"/>
    <p:sldId id="304" r:id="rId15"/>
    <p:sldId id="29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  <a:srgbClr val="FF0066"/>
    <a:srgbClr val="FF0000"/>
    <a:srgbClr val="12D9EE"/>
    <a:srgbClr val="FFFF66"/>
    <a:srgbClr val="FFFF00"/>
    <a:srgbClr val="864504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51F9D-3215-4A11-B8AD-C4B3440ED9D4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2A4D7-1285-4E27-AD36-8E3EC00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9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8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2A4D7-1285-4E27-AD36-8E3EC00E90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8060-5874-4AEA-A7F7-68C357200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63D0-2CFB-4837-8447-8C52F365B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1600-CEA6-411D-BA0D-AF1160D8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3A19-EB34-4EF7-AC4D-AB281AA6B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9ADF-4CC8-4DD6-B22D-250F0D95A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8827-F6F2-4F38-8BC2-0F5974A9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FA78-A31E-408C-AC62-B669C90BD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BDD-1A11-4143-B373-49976F7C7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CCA6-27DB-45A4-BEB1-DB761B99F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1052-8277-44A8-ADE9-CE11B9B0B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1B40-9436-4268-A45A-6682A28C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6E75-7D93-4446-B11D-4683C766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6168-ABD4-4E23-BE57-F6279085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D8F1-6A1D-4506-AD33-0798C1927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33E811B-4EF8-45E9-BABE-EE176A5F6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29" Type="http://schemas.openxmlformats.org/officeDocument/2006/relationships/oleObject" Target="../embeddings/oleObject7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6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78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76.bin"/><Relationship Id="rId30" Type="http://schemas.openxmlformats.org/officeDocument/2006/relationships/image" Target="../media/image7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20.wmf"/><Relationship Id="rId7" Type="http://schemas.openxmlformats.org/officeDocument/2006/relationships/image" Target="../media/image8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90.bin"/><Relationship Id="rId3" Type="http://schemas.openxmlformats.org/officeDocument/2006/relationships/image" Target="../media/image84.wmf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93.bin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03.wmf"/><Relationship Id="rId2" Type="http://schemas.openxmlformats.org/officeDocument/2006/relationships/oleObject" Target="../embeddings/oleObject94.bin"/><Relationship Id="rId16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0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11.wmf"/><Relationship Id="rId2" Type="http://schemas.openxmlformats.org/officeDocument/2006/relationships/oleObject" Target="../embeddings/oleObject102.bin"/><Relationship Id="rId16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0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3.wmf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wmf"/><Relationship Id="rId4" Type="http://schemas.openxmlformats.org/officeDocument/2006/relationships/image" Target="../media/image10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3.wmf"/><Relationship Id="rId17" Type="http://schemas.openxmlformats.org/officeDocument/2006/relationships/image" Target="../media/image26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25.wmf"/><Relationship Id="rId10" Type="http://schemas.openxmlformats.org/officeDocument/2006/relationships/image" Target="../media/image22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3.bin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5" Type="http://schemas.openxmlformats.org/officeDocument/2006/relationships/image" Target="../media/image27.png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4.wmf"/><Relationship Id="rId4" Type="http://schemas.openxmlformats.org/officeDocument/2006/relationships/image" Target="../media/image10.wmf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2.wmf"/><Relationship Id="rId26" Type="http://schemas.openxmlformats.org/officeDocument/2006/relationships/oleObject" Target="../embeddings/oleObject46.bin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45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29" Type="http://schemas.openxmlformats.org/officeDocument/2006/relationships/image" Target="../media/image4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8.bin"/><Relationship Id="rId24" Type="http://schemas.openxmlformats.org/officeDocument/2006/relationships/oleObject" Target="../embeddings/oleObject45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47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4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4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FC3F8-9CA6-4BEB-8BBE-1748D6AC904B}"/>
              </a:ext>
            </a:extLst>
          </p:cNvPr>
          <p:cNvSpPr/>
          <p:nvPr/>
        </p:nvSpPr>
        <p:spPr>
          <a:xfrm>
            <a:off x="1828800" y="250567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ĐẠI SỐ 9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32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152400" y="730353"/>
            <a:ext cx="885170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61599"/>
              </p:ext>
            </p:extLst>
          </p:nvPr>
        </p:nvGraphicFramePr>
        <p:xfrm>
          <a:off x="7632198" y="75754"/>
          <a:ext cx="1268688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198" y="75754"/>
                        <a:ext cx="1268688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DDB9263-4F6D-4E08-8BA3-28F61C254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90254"/>
              </p:ext>
            </p:extLst>
          </p:nvPr>
        </p:nvGraphicFramePr>
        <p:xfrm>
          <a:off x="2870529" y="804772"/>
          <a:ext cx="1268688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DDB9263-4F6D-4E08-8BA3-28F61C254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529" y="804772"/>
                        <a:ext cx="1268688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71A2C7-220E-4EA0-A153-51379B6DD66D}"/>
              </a:ext>
            </a:extLst>
          </p:cNvPr>
          <p:cNvSpPr txBox="1"/>
          <p:nvPr/>
        </p:nvSpPr>
        <p:spPr>
          <a:xfrm>
            <a:off x="171133" y="1337608"/>
            <a:ext cx="8734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sz="2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1" name="Text Box 88">
            <a:extLst>
              <a:ext uri="{FF2B5EF4-FFF2-40B4-BE49-F238E27FC236}">
                <a16:creationId xmlns:a16="http://schemas.microsoft.com/office/drawing/2014/main" id="{95AD21BB-D361-4057-BE6B-31D1CD53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72" y="2337223"/>
            <a:ext cx="8435217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âm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âm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0C6F644E-E349-4B73-AECA-08B1CAD83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35869"/>
              </p:ext>
            </p:extLst>
          </p:nvPr>
        </p:nvGraphicFramePr>
        <p:xfrm>
          <a:off x="7803806" y="1321421"/>
          <a:ext cx="1229329" cy="52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317160" progId="Equation.DSMT4">
                  <p:embed/>
                </p:oleObj>
              </mc:Choice>
              <mc:Fallback>
                <p:oleObj name="Equation" r:id="rId5" imgW="749160" imgH="31716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E3F88DE-0D0C-41FD-90F0-D0328113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806" y="1321421"/>
                        <a:ext cx="1229329" cy="522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369EE477-3181-43E5-8164-226DE6415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08796"/>
              </p:ext>
            </p:extLst>
          </p:nvPr>
        </p:nvGraphicFramePr>
        <p:xfrm>
          <a:off x="304800" y="2330450"/>
          <a:ext cx="1144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279360" progId="Equation.DSMT4">
                  <p:embed/>
                </p:oleObj>
              </mc:Choice>
              <mc:Fallback>
                <p:oleObj name="Equation" r:id="rId7" imgW="698400" imgH="27936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0C6F644E-E349-4B73-AECA-08B1CAD833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0450"/>
                        <a:ext cx="1144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20FB929E-C95A-46C2-954A-4E050B848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69120"/>
              </p:ext>
            </p:extLst>
          </p:nvPr>
        </p:nvGraphicFramePr>
        <p:xfrm>
          <a:off x="2082347" y="2443389"/>
          <a:ext cx="708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190440" progId="Equation.DSMT4">
                  <p:embed/>
                </p:oleObj>
              </mc:Choice>
              <mc:Fallback>
                <p:oleObj name="Equation" r:id="rId9" imgW="431640" imgH="19044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369EE477-3181-43E5-8164-226DE6415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347" y="2443389"/>
                        <a:ext cx="7080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605FD8D6-D9A2-4396-B0CB-05B808FEC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41753"/>
              </p:ext>
            </p:extLst>
          </p:nvPr>
        </p:nvGraphicFramePr>
        <p:xfrm>
          <a:off x="265792" y="2917825"/>
          <a:ext cx="1311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279360" progId="Equation.DSMT4">
                  <p:embed/>
                </p:oleObj>
              </mc:Choice>
              <mc:Fallback>
                <p:oleObj name="Equation" r:id="rId11" imgW="799920" imgH="27936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369EE477-3181-43E5-8164-226DE6415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92" y="2917825"/>
                        <a:ext cx="13112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4145DD97-27C3-4201-8173-011E9C8D5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4613"/>
              </p:ext>
            </p:extLst>
          </p:nvPr>
        </p:nvGraphicFramePr>
        <p:xfrm>
          <a:off x="2205719" y="3038475"/>
          <a:ext cx="708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190440" progId="Equation.DSMT4">
                  <p:embed/>
                </p:oleObj>
              </mc:Choice>
              <mc:Fallback>
                <p:oleObj name="Equation" r:id="rId13" imgW="431640" imgH="19044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20FB929E-C95A-46C2-954A-4E050B8484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719" y="3038475"/>
                        <a:ext cx="7080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88">
            <a:extLst>
              <a:ext uri="{FF2B5EF4-FFF2-40B4-BE49-F238E27FC236}">
                <a16:creationId xmlns:a16="http://schemas.microsoft.com/office/drawing/2014/main" id="{D746C2A1-973B-4916-BB65-DCB383329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72" y="3485409"/>
            <a:ext cx="11740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dụ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4</a:t>
            </a:r>
          </a:p>
        </p:txBody>
      </p:sp>
      <p:sp>
        <p:nvSpPr>
          <p:cNvPr id="81" name="Text Box 88">
            <a:extLst>
              <a:ext uri="{FF2B5EF4-FFF2-40B4-BE49-F238E27FC236}">
                <a16:creationId xmlns:a16="http://schemas.microsoft.com/office/drawing/2014/main" id="{4555693F-4C53-4C56-BC0B-C6E896F5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72" y="3999063"/>
            <a:ext cx="305228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E4FEAC92-E234-4126-939A-3FD0CBF0D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386829"/>
              </p:ext>
            </p:extLst>
          </p:nvPr>
        </p:nvGraphicFramePr>
        <p:xfrm>
          <a:off x="311871" y="3915507"/>
          <a:ext cx="1601932" cy="64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8840" imgH="355320" progId="Equation.DSMT4">
                  <p:embed/>
                </p:oleObj>
              </mc:Choice>
              <mc:Fallback>
                <p:oleObj name="Equation" r:id="rId15" imgW="888840" imgH="35532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369EE477-3181-43E5-8164-226DE6415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71" y="3915507"/>
                        <a:ext cx="1601932" cy="6451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>
            <a:extLst>
              <a:ext uri="{FF2B5EF4-FFF2-40B4-BE49-F238E27FC236}">
                <a16:creationId xmlns:a16="http://schemas.microsoft.com/office/drawing/2014/main" id="{B00EC10B-69BE-432E-9E93-91393989A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76544"/>
              </p:ext>
            </p:extLst>
          </p:nvPr>
        </p:nvGraphicFramePr>
        <p:xfrm>
          <a:off x="2486025" y="4076927"/>
          <a:ext cx="8001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215640" progId="Equation.DSMT4">
                  <p:embed/>
                </p:oleObj>
              </mc:Choice>
              <mc:Fallback>
                <p:oleObj name="Equation" r:id="rId17" imgW="444240" imgH="215640" progId="Equation.DSMT4">
                  <p:embed/>
                  <p:pic>
                    <p:nvPicPr>
                      <p:cNvPr id="74" name="Object 73">
                        <a:extLst>
                          <a:ext uri="{FF2B5EF4-FFF2-40B4-BE49-F238E27FC236}">
                            <a16:creationId xmlns:a16="http://schemas.microsoft.com/office/drawing/2014/main" id="{20FB929E-C95A-46C2-954A-4E050B8484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076927"/>
                        <a:ext cx="8001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88">
            <a:extLst>
              <a:ext uri="{FF2B5EF4-FFF2-40B4-BE49-F238E27FC236}">
                <a16:creationId xmlns:a16="http://schemas.microsoft.com/office/drawing/2014/main" id="{43A47B5D-3301-41DA-BE0E-60FA9AF39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461" y="3991110"/>
            <a:ext cx="305228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86" name="Object 85">
            <a:extLst>
              <a:ext uri="{FF2B5EF4-FFF2-40B4-BE49-F238E27FC236}">
                <a16:creationId xmlns:a16="http://schemas.microsoft.com/office/drawing/2014/main" id="{E39E290D-A914-4A38-B94B-D10558621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41025"/>
              </p:ext>
            </p:extLst>
          </p:nvPr>
        </p:nvGraphicFramePr>
        <p:xfrm>
          <a:off x="5456000" y="3911419"/>
          <a:ext cx="983138" cy="60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5000" imgH="304560" progId="Equation.DSMT4">
                  <p:embed/>
                </p:oleObj>
              </mc:Choice>
              <mc:Fallback>
                <p:oleObj name="Equation" r:id="rId19" imgW="495000" imgH="30456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E4FEAC92-E234-4126-939A-3FD0CBF0D7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000" y="3911419"/>
                        <a:ext cx="983138" cy="607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4DC6FA4F-91F9-4A50-9553-3E2A3A4F1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86982"/>
              </p:ext>
            </p:extLst>
          </p:nvPr>
        </p:nvGraphicFramePr>
        <p:xfrm>
          <a:off x="7086600" y="4082142"/>
          <a:ext cx="7540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19040" imgH="190440" progId="Equation.DSMT4">
                  <p:embed/>
                </p:oleObj>
              </mc:Choice>
              <mc:Fallback>
                <p:oleObj name="Equation" r:id="rId21" imgW="419040" imgH="19044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B00EC10B-69BE-432E-9E93-91393989A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082142"/>
                        <a:ext cx="754063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88">
            <a:extLst>
              <a:ext uri="{FF2B5EF4-FFF2-40B4-BE49-F238E27FC236}">
                <a16:creationId xmlns:a16="http://schemas.microsoft.com/office/drawing/2014/main" id="{9854F621-6B36-475A-93FF-26B6F584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064" y="4354063"/>
            <a:ext cx="9108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id="{6B61C08F-9C57-4699-BAAE-032CEC256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19584"/>
              </p:ext>
            </p:extLst>
          </p:nvPr>
        </p:nvGraphicFramePr>
        <p:xfrm>
          <a:off x="304348" y="4846839"/>
          <a:ext cx="35956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93680" imgH="355320" progId="Equation.DSMT4">
                  <p:embed/>
                </p:oleObj>
              </mc:Choice>
              <mc:Fallback>
                <p:oleObj name="Equation" r:id="rId23" imgW="1993680" imgH="355320" progId="Equation.DSMT4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E4FEAC92-E234-4126-939A-3FD0CBF0D7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48" y="4846839"/>
                        <a:ext cx="359568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88">
            <a:extLst>
              <a:ext uri="{FF2B5EF4-FFF2-40B4-BE49-F238E27FC236}">
                <a16:creationId xmlns:a16="http://schemas.microsoft.com/office/drawing/2014/main" id="{FA64D97E-3C4D-4DC6-A103-54F2836B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692" y="4923296"/>
            <a:ext cx="37071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)          </a:t>
            </a:r>
          </a:p>
        </p:txBody>
      </p:sp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C61B572E-B34D-4330-8920-E9A74EBF9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43607"/>
              </p:ext>
            </p:extLst>
          </p:nvPr>
        </p:nvGraphicFramePr>
        <p:xfrm>
          <a:off x="4496482" y="5007204"/>
          <a:ext cx="7318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06080" imgH="177480" progId="Equation.DSMT4">
                  <p:embed/>
                </p:oleObj>
              </mc:Choice>
              <mc:Fallback>
                <p:oleObj name="Equation" r:id="rId25" imgW="406080" imgH="17748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:a16="http://schemas.microsoft.com/office/drawing/2014/main" id="{B00EC10B-69BE-432E-9E93-91393989A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482" y="5007204"/>
                        <a:ext cx="731837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77E34B9C-CB79-4279-A9D6-E4E8AB490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14666"/>
              </p:ext>
            </p:extLst>
          </p:nvPr>
        </p:nvGraphicFramePr>
        <p:xfrm>
          <a:off x="276451" y="5512027"/>
          <a:ext cx="38528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42920" imgH="342720" progId="Equation.DSMT4">
                  <p:embed/>
                </p:oleObj>
              </mc:Choice>
              <mc:Fallback>
                <p:oleObj name="Equation" r:id="rId27" imgW="1942920" imgH="342720" progId="Equation.DSMT4">
                  <p:embed/>
                  <p:pic>
                    <p:nvPicPr>
                      <p:cNvPr id="86" name="Object 85">
                        <a:extLst>
                          <a:ext uri="{FF2B5EF4-FFF2-40B4-BE49-F238E27FC236}">
                            <a16:creationId xmlns:a16="http://schemas.microsoft.com/office/drawing/2014/main" id="{E39E290D-A914-4A38-B94B-D10558621C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51" y="5512027"/>
                        <a:ext cx="3852863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88">
            <a:extLst>
              <a:ext uri="{FF2B5EF4-FFF2-40B4-BE49-F238E27FC236}">
                <a16:creationId xmlns:a16="http://schemas.microsoft.com/office/drawing/2014/main" id="{D80BB0AB-2ABD-4588-8E85-2680CA5C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731" y="5584950"/>
            <a:ext cx="29473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)          </a:t>
            </a:r>
          </a:p>
        </p:txBody>
      </p:sp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FDDC94AA-6338-4783-8CAE-F67162B58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68307"/>
              </p:ext>
            </p:extLst>
          </p:nvPr>
        </p:nvGraphicFramePr>
        <p:xfrm>
          <a:off x="4653024" y="5612757"/>
          <a:ext cx="1878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41120" imgH="228600" progId="Equation.DSMT4">
                  <p:embed/>
                </p:oleObj>
              </mc:Choice>
              <mc:Fallback>
                <p:oleObj name="Equation" r:id="rId29" imgW="1041120" imgH="228600" progId="Equation.DSMT4">
                  <p:embed/>
                  <p:pic>
                    <p:nvPicPr>
                      <p:cNvPr id="93" name="Object 92">
                        <a:extLst>
                          <a:ext uri="{FF2B5EF4-FFF2-40B4-BE49-F238E27FC236}">
                            <a16:creationId xmlns:a16="http://schemas.microsoft.com/office/drawing/2014/main" id="{C61B572E-B34D-4330-8920-E9A74EBF9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024" y="5612757"/>
                        <a:ext cx="1878013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87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>
            <a:extLst>
              <a:ext uri="{FF2B5EF4-FFF2-40B4-BE49-F238E27FC236}">
                <a16:creationId xmlns:a16="http://schemas.microsoft.com/office/drawing/2014/main" id="{BBF08729-484A-4188-B9CF-91263984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CỦNG CỐ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974DAFF-9EAE-476D-9CAE-9CD58DD0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990600"/>
            <a:ext cx="5867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3388A782-E3A4-4788-843C-F10422036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19123"/>
              </p:ext>
            </p:extLst>
          </p:nvPr>
        </p:nvGraphicFramePr>
        <p:xfrm>
          <a:off x="632630" y="1029158"/>
          <a:ext cx="572502" cy="43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60" imgH="215640" progId="Equation.3">
                  <p:embed/>
                </p:oleObj>
              </mc:Choice>
              <mc:Fallback>
                <p:oleObj name="Equation" r:id="rId2" imgW="279360" imgH="215640" progId="Equation.3">
                  <p:embed/>
                  <p:pic>
                    <p:nvPicPr>
                      <p:cNvPr id="51" name="Object 7">
                        <a:extLst>
                          <a:ext uri="{FF2B5EF4-FFF2-40B4-BE49-F238E27FC236}">
                            <a16:creationId xmlns:a16="http://schemas.microsoft.com/office/drawing/2014/main" id="{EEA392AA-F4D5-4C17-B6D1-6434A3A04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30" y="1029158"/>
                        <a:ext cx="572502" cy="438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6712D7DA-CA2B-49E1-A127-7C7BAAA3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0" y="1510362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CED1F2-885C-4CD9-88E1-E1E462634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0217"/>
              </p:ext>
            </p:extLst>
          </p:nvPr>
        </p:nvGraphicFramePr>
        <p:xfrm>
          <a:off x="642466" y="1545703"/>
          <a:ext cx="574386" cy="45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53800" progId="Equation.DSMT4">
                  <p:embed/>
                </p:oleObj>
              </mc:Choice>
              <mc:Fallback>
                <p:oleObj name="Equation" r:id="rId4" imgW="31716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643DC6D-EB7A-441F-A559-5E21E4B92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6" y="1545703"/>
                        <a:ext cx="574386" cy="458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21A715F-847B-4DA9-88E6-F6912EF6C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9137"/>
              </p:ext>
            </p:extLst>
          </p:nvPr>
        </p:nvGraphicFramePr>
        <p:xfrm>
          <a:off x="4728902" y="1637723"/>
          <a:ext cx="1193511" cy="34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190440" progId="Equation.DSMT4">
                  <p:embed/>
                </p:oleObj>
              </mc:Choice>
              <mc:Fallback>
                <p:oleObj name="Equation" r:id="rId6" imgW="660240" imgH="1904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8DE4E2B-999E-450D-A542-9B18B968E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902" y="1637723"/>
                        <a:ext cx="1193511" cy="343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>
            <a:extLst>
              <a:ext uri="{FF2B5EF4-FFF2-40B4-BE49-F238E27FC236}">
                <a16:creationId xmlns:a16="http://schemas.microsoft.com/office/drawing/2014/main" id="{80DC6378-7DA0-4227-AE60-8415C6130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14532"/>
            <a:ext cx="7733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1971787-3C2E-46C9-A542-EC11D0231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42704"/>
              </p:ext>
            </p:extLst>
          </p:nvPr>
        </p:nvGraphicFramePr>
        <p:xfrm>
          <a:off x="612117" y="2112743"/>
          <a:ext cx="1149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79360" progId="Equation.DSMT4">
                  <p:embed/>
                </p:oleObj>
              </mc:Choice>
              <mc:Fallback>
                <p:oleObj name="Equation" r:id="rId8" imgW="63468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9CED1F2-885C-4CD9-88E1-E1E462634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17" y="2112743"/>
                        <a:ext cx="11493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C5A8370-472A-4003-A025-63D199882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75087"/>
              </p:ext>
            </p:extLst>
          </p:nvPr>
        </p:nvGraphicFramePr>
        <p:xfrm>
          <a:off x="659083" y="2532063"/>
          <a:ext cx="347186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545760" progId="Equation.DSMT4">
                  <p:embed/>
                </p:oleObj>
              </mc:Choice>
              <mc:Fallback>
                <p:oleObj name="Equation" r:id="rId10" imgW="1917360" imgH="5457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1971787-3C2E-46C9-A542-EC11D02311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83" y="2532063"/>
                        <a:ext cx="347186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8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8998C5-6259-4254-A86C-CB0B59726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52086"/>
              </p:ext>
            </p:extLst>
          </p:nvPr>
        </p:nvGraphicFramePr>
        <p:xfrm>
          <a:off x="304800" y="650875"/>
          <a:ext cx="841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495000" progId="Equation.DSMT4">
                  <p:embed/>
                </p:oleObj>
              </mc:Choice>
              <mc:Fallback>
                <p:oleObj name="Equation" r:id="rId2" imgW="431640" imgH="495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650875"/>
                        <a:ext cx="84137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07EB84F0-2875-41AA-A95A-73589244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(SGK):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0818C9C-DCBF-4FB4-8681-8B3D7AE08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80737"/>
              </p:ext>
            </p:extLst>
          </p:nvPr>
        </p:nvGraphicFramePr>
        <p:xfrm>
          <a:off x="2419350" y="887413"/>
          <a:ext cx="11636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66400" progId="Equation.DSMT4">
                  <p:embed/>
                </p:oleObj>
              </mc:Choice>
              <mc:Fallback>
                <p:oleObj name="Equation" r:id="rId4" imgW="596880" imgH="266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0818C9C-DCBF-4FB4-8681-8B3D7AE0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9350" y="887413"/>
                        <a:ext cx="116363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38F7CF-D528-4175-BA83-36C958AFF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61418"/>
              </p:ext>
            </p:extLst>
          </p:nvPr>
        </p:nvGraphicFramePr>
        <p:xfrm>
          <a:off x="4611688" y="889000"/>
          <a:ext cx="12620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66400" progId="Equation.DSMT4">
                  <p:embed/>
                </p:oleObj>
              </mc:Choice>
              <mc:Fallback>
                <p:oleObj name="Equation" r:id="rId6" imgW="64764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B38F7CF-D528-4175-BA83-36C958AFF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1688" y="889000"/>
                        <a:ext cx="126206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CD04480-F749-4A8F-B5AE-61EB5A20E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65482"/>
              </p:ext>
            </p:extLst>
          </p:nvPr>
        </p:nvGraphicFramePr>
        <p:xfrm>
          <a:off x="7107238" y="903288"/>
          <a:ext cx="14366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66400" progId="Equation.DSMT4">
                  <p:embed/>
                </p:oleObj>
              </mc:Choice>
              <mc:Fallback>
                <p:oleObj name="Equation" r:id="rId8" imgW="73656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CD04480-F749-4A8F-B5AE-61EB5A20E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7238" y="903288"/>
                        <a:ext cx="1436687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E089D22B-B1C8-4F78-9084-B501AB0B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518744"/>
            <a:ext cx="80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F66590-03D0-4259-9160-959905ADA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59495"/>
              </p:ext>
            </p:extLst>
          </p:nvPr>
        </p:nvGraphicFramePr>
        <p:xfrm>
          <a:off x="338796" y="1930400"/>
          <a:ext cx="8413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495000" progId="Equation.DSMT4">
                  <p:embed/>
                </p:oleObj>
              </mc:Choice>
              <mc:Fallback>
                <p:oleObj name="Equation" r:id="rId10" imgW="431640" imgH="4950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1F66590-03D0-4259-9160-959905ADA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8796" y="1930400"/>
                        <a:ext cx="841375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D39539-8477-4AD1-9662-BF56DEF8D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153332"/>
              </p:ext>
            </p:extLst>
          </p:nvPr>
        </p:nvGraphicFramePr>
        <p:xfrm>
          <a:off x="338796" y="2969447"/>
          <a:ext cx="11636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66400" progId="Equation.DSMT4">
                  <p:embed/>
                </p:oleObj>
              </mc:Choice>
              <mc:Fallback>
                <p:oleObj name="Equation" r:id="rId12" imgW="596880" imgH="266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D39539-8477-4AD1-9662-BF56DEF8D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8796" y="2969447"/>
                        <a:ext cx="116363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509211-F620-405B-8050-36FB1C73F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303806"/>
              </p:ext>
            </p:extLst>
          </p:nvPr>
        </p:nvGraphicFramePr>
        <p:xfrm>
          <a:off x="366273" y="3816350"/>
          <a:ext cx="1262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266400" progId="Equation.DSMT4">
                  <p:embed/>
                </p:oleObj>
              </mc:Choice>
              <mc:Fallback>
                <p:oleObj name="Equation" r:id="rId14" imgW="64764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4509211-F620-405B-8050-36FB1C73F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6273" y="3816350"/>
                        <a:ext cx="1262063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3">
            <a:extLst>
              <a:ext uri="{FF2B5EF4-FFF2-40B4-BE49-F238E27FC236}">
                <a16:creationId xmlns:a16="http://schemas.microsoft.com/office/drawing/2014/main" id="{A89879A0-152A-4FBB-9015-3D089887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171" y="2181993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B520B96-2D9B-4A7E-A39F-60044C17C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46988"/>
              </p:ext>
            </p:extLst>
          </p:nvPr>
        </p:nvGraphicFramePr>
        <p:xfrm>
          <a:off x="2400300" y="1995049"/>
          <a:ext cx="24003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444240" progId="Equation.DSMT4">
                  <p:embed/>
                </p:oleObj>
              </mc:Choice>
              <mc:Fallback>
                <p:oleObj name="Equation" r:id="rId16" imgW="123156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1F66590-03D0-4259-9160-959905ADA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00300" y="1995049"/>
                        <a:ext cx="2400300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3">
            <a:extLst>
              <a:ext uri="{FF2B5EF4-FFF2-40B4-BE49-F238E27FC236}">
                <a16:creationId xmlns:a16="http://schemas.microsoft.com/office/drawing/2014/main" id="{75786ED3-077E-4D09-AAA0-97E26948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812" y="2991934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5431A85-E9C6-4177-AB3D-91EFC70DD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02898"/>
              </p:ext>
            </p:extLst>
          </p:nvPr>
        </p:nvGraphicFramePr>
        <p:xfrm>
          <a:off x="2709204" y="3051175"/>
          <a:ext cx="2697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84200" imgH="190440" progId="Equation.DSMT4">
                  <p:embed/>
                </p:oleObj>
              </mc:Choice>
              <mc:Fallback>
                <p:oleObj name="Equation" r:id="rId18" imgW="138420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B520B96-2D9B-4A7E-A39F-60044C17C2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09204" y="3051175"/>
                        <a:ext cx="2697163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>
            <a:extLst>
              <a:ext uri="{FF2B5EF4-FFF2-40B4-BE49-F238E27FC236}">
                <a16:creationId xmlns:a16="http://schemas.microsoft.com/office/drawing/2014/main" id="{A1506009-67EB-4E1A-A183-ECDA7896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976" y="3816329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51E25A4-7B50-48ED-89F4-0592F1EEC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97938"/>
              </p:ext>
            </p:extLst>
          </p:nvPr>
        </p:nvGraphicFramePr>
        <p:xfrm>
          <a:off x="2844800" y="3875088"/>
          <a:ext cx="2870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73120" imgH="190440" progId="Equation.DSMT4">
                  <p:embed/>
                </p:oleObj>
              </mc:Choice>
              <mc:Fallback>
                <p:oleObj name="Equation" r:id="rId20" imgW="1473120" imgH="1904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5431A85-E9C6-4177-AB3D-91EFC70DD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44800" y="3875088"/>
                        <a:ext cx="28702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C8F2CC3-E703-4AAD-A614-94A0F0AE8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1098"/>
              </p:ext>
            </p:extLst>
          </p:nvPr>
        </p:nvGraphicFramePr>
        <p:xfrm>
          <a:off x="355600" y="4567238"/>
          <a:ext cx="14366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266400" progId="Equation.DSMT4">
                  <p:embed/>
                </p:oleObj>
              </mc:Choice>
              <mc:Fallback>
                <p:oleObj name="Equation" r:id="rId22" imgW="73656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4509211-F620-405B-8050-36FB1C73F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5600" y="4567238"/>
                        <a:ext cx="143668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3">
            <a:extLst>
              <a:ext uri="{FF2B5EF4-FFF2-40B4-BE49-F238E27FC236}">
                <a16:creationId xmlns:a16="http://schemas.microsoft.com/office/drawing/2014/main" id="{579BB3BA-6271-4D63-B8D7-9F036E8E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444" y="4567532"/>
            <a:ext cx="1410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948946E-21B6-4C44-94CE-B058BA1EA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16641"/>
              </p:ext>
            </p:extLst>
          </p:nvPr>
        </p:nvGraphicFramePr>
        <p:xfrm>
          <a:off x="2997200" y="4378325"/>
          <a:ext cx="4775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50880" imgH="444240" progId="Equation.DSMT4">
                  <p:embed/>
                </p:oleObj>
              </mc:Choice>
              <mc:Fallback>
                <p:oleObj name="Equation" r:id="rId24" imgW="2450880" imgH="444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51E25A4-7B50-48ED-89F4-0592F1EEC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997200" y="4378325"/>
                        <a:ext cx="47752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26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8998C5-6259-4254-A86C-CB0B59726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40406"/>
              </p:ext>
            </p:extLst>
          </p:nvPr>
        </p:nvGraphicFramePr>
        <p:xfrm>
          <a:off x="304800" y="762000"/>
          <a:ext cx="1410676" cy="74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380880" progId="Equation.DSMT4">
                  <p:embed/>
                </p:oleObj>
              </mc:Choice>
              <mc:Fallback>
                <p:oleObj name="Equation" r:id="rId2" imgW="7236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762000"/>
                        <a:ext cx="1410676" cy="74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07EB84F0-2875-41AA-A95A-73589244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(SGK):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0818C9C-DCBF-4FB4-8681-8B3D7AE08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560871"/>
              </p:ext>
            </p:extLst>
          </p:nvPr>
        </p:nvGraphicFramePr>
        <p:xfrm>
          <a:off x="2170990" y="775629"/>
          <a:ext cx="16589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380880" progId="Equation.DSMT4">
                  <p:embed/>
                </p:oleObj>
              </mc:Choice>
              <mc:Fallback>
                <p:oleObj name="Equation" r:id="rId4" imgW="85068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0990" y="775629"/>
                        <a:ext cx="1658938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B38F7CF-D528-4175-BA83-36C958AFF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66018"/>
              </p:ext>
            </p:extLst>
          </p:nvPr>
        </p:nvGraphicFramePr>
        <p:xfrm>
          <a:off x="4278920" y="777875"/>
          <a:ext cx="1930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380880" progId="Equation.DSMT4">
                  <p:embed/>
                </p:oleObj>
              </mc:Choice>
              <mc:Fallback>
                <p:oleObj name="Equation" r:id="rId6" imgW="99036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8920" y="777875"/>
                        <a:ext cx="19304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CD04480-F749-4A8F-B5AE-61EB5A20E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03446"/>
              </p:ext>
            </p:extLst>
          </p:nvPr>
        </p:nvGraphicFramePr>
        <p:xfrm>
          <a:off x="6601264" y="792163"/>
          <a:ext cx="24511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380880" progId="Equation.DSMT4">
                  <p:embed/>
                </p:oleObj>
              </mc:Choice>
              <mc:Fallback>
                <p:oleObj name="Equation" r:id="rId8" imgW="125712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0818C9C-DCBF-4FB4-8681-8B3D7AE0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01264" y="792163"/>
                        <a:ext cx="2451100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>
            <a:extLst>
              <a:ext uri="{FF2B5EF4-FFF2-40B4-BE49-F238E27FC236}">
                <a16:creationId xmlns:a16="http://schemas.microsoft.com/office/drawing/2014/main" id="{E089D22B-B1C8-4F78-9084-B501AB0B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518744"/>
            <a:ext cx="80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F66590-03D0-4259-9160-959905ADA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66092"/>
              </p:ext>
            </p:extLst>
          </p:nvPr>
        </p:nvGraphicFramePr>
        <p:xfrm>
          <a:off x="296594" y="2041964"/>
          <a:ext cx="2971801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380880" progId="Equation.DSMT4">
                  <p:embed/>
                </p:oleObj>
              </mc:Choice>
              <mc:Fallback>
                <p:oleObj name="Equation" r:id="rId10" imgW="152388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6594" y="2041964"/>
                        <a:ext cx="2971801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D39539-8477-4AD1-9662-BF56DEF8D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20744"/>
              </p:ext>
            </p:extLst>
          </p:nvPr>
        </p:nvGraphicFramePr>
        <p:xfrm>
          <a:off x="296594" y="2867276"/>
          <a:ext cx="349091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90640" imgH="380880" progId="Equation.DSMT4">
                  <p:embed/>
                </p:oleObj>
              </mc:Choice>
              <mc:Fallback>
                <p:oleObj name="Equation" r:id="rId12" imgW="179064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0818C9C-DCBF-4FB4-8681-8B3D7AE08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6594" y="2867276"/>
                        <a:ext cx="3490913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509211-F620-405B-8050-36FB1C73F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49978"/>
              </p:ext>
            </p:extLst>
          </p:nvPr>
        </p:nvGraphicFramePr>
        <p:xfrm>
          <a:off x="318868" y="3704824"/>
          <a:ext cx="4133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20760" imgH="380880" progId="Equation.DSMT4">
                  <p:embed/>
                </p:oleObj>
              </mc:Choice>
              <mc:Fallback>
                <p:oleObj name="Equation" r:id="rId14" imgW="21207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B38F7CF-D528-4175-BA83-36C958AFF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8868" y="3704824"/>
                        <a:ext cx="41338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7A4314A-B1AC-40F6-856E-6B664BD70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54483"/>
              </p:ext>
            </p:extLst>
          </p:nvPr>
        </p:nvGraphicFramePr>
        <p:xfrm>
          <a:off x="327684" y="4534778"/>
          <a:ext cx="740251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797280" imgH="380880" progId="Equation.DSMT4">
                  <p:embed/>
                </p:oleObj>
              </mc:Choice>
              <mc:Fallback>
                <p:oleObj name="Equation" r:id="rId16" imgW="379728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CD04480-F749-4A8F-B5AE-61EB5A20E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7684" y="4534778"/>
                        <a:ext cx="7402512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79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8998C5-6259-4254-A86C-CB0B59726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80216"/>
              </p:ext>
            </p:extLst>
          </p:nvPr>
        </p:nvGraphicFramePr>
        <p:xfrm>
          <a:off x="280988" y="847725"/>
          <a:ext cx="14605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291960" progId="Equation.DSMT4">
                  <p:embed/>
                </p:oleObj>
              </mc:Choice>
              <mc:Fallback>
                <p:oleObj name="Equation" r:id="rId2" imgW="74916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0988" y="847725"/>
                        <a:ext cx="1460500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07EB84F0-2875-41AA-A95A-73589244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089D22B-B1C8-4F78-9084-B501AB0B4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1991380"/>
            <a:ext cx="80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F66590-03D0-4259-9160-959905ADA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97537"/>
              </p:ext>
            </p:extLst>
          </p:nvPr>
        </p:nvGraphicFramePr>
        <p:xfrm>
          <a:off x="324728" y="2640013"/>
          <a:ext cx="44323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330120" progId="Equation.DSMT4">
                  <p:embed/>
                </p:oleObj>
              </mc:Choice>
              <mc:Fallback>
                <p:oleObj name="Equation" r:id="rId4" imgW="2273040" imgH="3301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1F66590-03D0-4259-9160-959905ADA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728" y="2640013"/>
                        <a:ext cx="4432300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D39539-8477-4AD1-9662-BF56DEF8D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03417"/>
              </p:ext>
            </p:extLst>
          </p:nvPr>
        </p:nvGraphicFramePr>
        <p:xfrm>
          <a:off x="304800" y="3423309"/>
          <a:ext cx="47037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330120" progId="Equation.DSMT4">
                  <p:embed/>
                </p:oleObj>
              </mc:Choice>
              <mc:Fallback>
                <p:oleObj name="Equation" r:id="rId6" imgW="2412720" imgH="3301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D39539-8477-4AD1-9662-BF56DEF8D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3423309"/>
                        <a:ext cx="470376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509211-F620-405B-8050-36FB1C73F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09439"/>
              </p:ext>
            </p:extLst>
          </p:nvPr>
        </p:nvGraphicFramePr>
        <p:xfrm>
          <a:off x="304800" y="4235130"/>
          <a:ext cx="839152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05240" imgH="380880" progId="Equation.DSMT4">
                  <p:embed/>
                </p:oleObj>
              </mc:Choice>
              <mc:Fallback>
                <p:oleObj name="Equation" r:id="rId8" imgW="430524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4509211-F620-405B-8050-36FB1C73F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4235130"/>
                        <a:ext cx="8391526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7A4314A-B1AC-40F6-856E-6B664BD70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53067"/>
              </p:ext>
            </p:extLst>
          </p:nvPr>
        </p:nvGraphicFramePr>
        <p:xfrm>
          <a:off x="304800" y="5083175"/>
          <a:ext cx="75755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86200" imgH="380880" progId="Equation.DSMT4">
                  <p:embed/>
                </p:oleObj>
              </mc:Choice>
              <mc:Fallback>
                <p:oleObj name="Equation" r:id="rId10" imgW="388620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7A4314A-B1AC-40F6-856E-6B664BD70B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" y="5083175"/>
                        <a:ext cx="757555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6B4079D-7BD3-4CFE-90ED-85DE9B6F57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37206"/>
              </p:ext>
            </p:extLst>
          </p:nvPr>
        </p:nvGraphicFramePr>
        <p:xfrm>
          <a:off x="5643563" y="715963"/>
          <a:ext cx="17573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440" imgH="330120" progId="Equation.DSMT4">
                  <p:embed/>
                </p:oleObj>
              </mc:Choice>
              <mc:Fallback>
                <p:oleObj name="Equation" r:id="rId12" imgW="90144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43563" y="715963"/>
                        <a:ext cx="1757362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815BE8E-A4D6-49AC-8289-ED756DA1B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69891"/>
              </p:ext>
            </p:extLst>
          </p:nvPr>
        </p:nvGraphicFramePr>
        <p:xfrm>
          <a:off x="276664" y="1487488"/>
          <a:ext cx="16335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8080" imgH="291960" progId="Equation.DSMT4">
                  <p:embed/>
                </p:oleObj>
              </mc:Choice>
              <mc:Fallback>
                <p:oleObj name="Equation" r:id="rId14" imgW="838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8998C5-6259-4254-A86C-CB0B59726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6664" y="1487488"/>
                        <a:ext cx="1633537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9BC4B20-52AF-4481-8FA9-654741F24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83127"/>
              </p:ext>
            </p:extLst>
          </p:nvPr>
        </p:nvGraphicFramePr>
        <p:xfrm>
          <a:off x="5635354" y="1355725"/>
          <a:ext cx="21288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880" imgH="330120" progId="Equation.DSMT4">
                  <p:embed/>
                </p:oleObj>
              </mc:Choice>
              <mc:Fallback>
                <p:oleObj name="Equation" r:id="rId16" imgW="1091880" imgH="3301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6B4079D-7BD3-4CFE-90ED-85DE9B6F5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35354" y="1355725"/>
                        <a:ext cx="2128838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10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096C43-F40C-4CED-8FD3-66C051F7C47A}"/>
              </a:ext>
            </a:extLst>
          </p:cNvPr>
          <p:cNvSpPr txBox="1"/>
          <p:nvPr/>
        </p:nvSpPr>
        <p:spPr>
          <a:xfrm>
            <a:off x="609600" y="381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DC6309A6-E685-44F1-9EAC-1BF9D747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15074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1F360CC-0739-45F8-B16F-2834C17EA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17816"/>
              </p:ext>
            </p:extLst>
          </p:nvPr>
        </p:nvGraphicFramePr>
        <p:xfrm>
          <a:off x="3386796" y="1139098"/>
          <a:ext cx="574386" cy="45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160" imgH="253800" progId="Equation.DSMT4">
                  <p:embed/>
                </p:oleObj>
              </mc:Choice>
              <mc:Fallback>
                <p:oleObj name="Equation" r:id="rId2" imgW="31716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9CED1F2-885C-4CD9-88E1-E1E462634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796" y="1139098"/>
                        <a:ext cx="574386" cy="458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124903E-15FE-48A4-9057-8E11EBCE7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82572"/>
              </p:ext>
            </p:extLst>
          </p:nvPr>
        </p:nvGraphicFramePr>
        <p:xfrm>
          <a:off x="7632672" y="1086861"/>
          <a:ext cx="1268688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317160" progId="Equation.DSMT4">
                  <p:embed/>
                </p:oleObj>
              </mc:Choice>
              <mc:Fallback>
                <p:oleObj name="Equation" r:id="rId4" imgW="749160" imgH="3171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DDB9263-4F6D-4E08-8BA3-28F61C254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672" y="1086861"/>
                        <a:ext cx="1268688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>
            <a:extLst>
              <a:ext uri="{FF2B5EF4-FFF2-40B4-BE49-F238E27FC236}">
                <a16:creationId xmlns:a16="http://schemas.microsoft.com/office/drawing/2014/main" id="{DCDAB69E-E4A5-486E-9408-83350F9E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82182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8D3F8C4-A2D8-4D63-9D82-5E6F695D1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07758"/>
              </p:ext>
            </p:extLst>
          </p:nvPr>
        </p:nvGraphicFramePr>
        <p:xfrm>
          <a:off x="4846637" y="1662113"/>
          <a:ext cx="1096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317160" progId="Equation.DSMT4">
                  <p:embed/>
                </p:oleObj>
              </mc:Choice>
              <mc:Fallback>
                <p:oleObj name="Equation" r:id="rId6" imgW="647640" imgH="317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124903E-15FE-48A4-9057-8E11EBCE7D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7" y="1662113"/>
                        <a:ext cx="109696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>
            <a:extLst>
              <a:ext uri="{FF2B5EF4-FFF2-40B4-BE49-F238E27FC236}">
                <a16:creationId xmlns:a16="http://schemas.microsoft.com/office/drawing/2014/main" id="{FE2ABDD3-8AD0-40E2-957C-C79FB89B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3" y="2248926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8,9,10,11,12,13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67C872D-FED3-44CA-B3F2-0A3FB141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52" y="2795806"/>
            <a:ext cx="8703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20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KIỂM TRA KIẾN THỨC CŨ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24557BED-AFA4-4B16-874D-42942F97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910293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4; 9  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DAD3767D-DF2B-48EE-815F-75418378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2179316"/>
            <a:ext cx="7115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2" name="Object 47">
            <a:extLst>
              <a:ext uri="{FF2B5EF4-FFF2-40B4-BE49-F238E27FC236}">
                <a16:creationId xmlns:a16="http://schemas.microsoft.com/office/drawing/2014/main" id="{2CC5E68A-7205-4B0D-99DD-320449CF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01491"/>
              </p:ext>
            </p:extLst>
          </p:nvPr>
        </p:nvGraphicFramePr>
        <p:xfrm>
          <a:off x="910053" y="4045781"/>
          <a:ext cx="15208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266400" progId="Equation.DSMT4">
                  <p:embed/>
                </p:oleObj>
              </mc:Choice>
              <mc:Fallback>
                <p:oleObj name="Equation" r:id="rId3" imgW="736560" imgH="266400" progId="Equation.DSMT4">
                  <p:embed/>
                  <p:pic>
                    <p:nvPicPr>
                      <p:cNvPr id="80943" name="Object 47">
                        <a:extLst>
                          <a:ext uri="{FF2B5EF4-FFF2-40B4-BE49-F238E27FC236}">
                            <a16:creationId xmlns:a16="http://schemas.microsoft.com/office/drawing/2014/main" id="{546115D3-D9EF-49AF-B601-8C66BC0CB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53" y="4045781"/>
                        <a:ext cx="15208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8">
            <a:extLst>
              <a:ext uri="{FF2B5EF4-FFF2-40B4-BE49-F238E27FC236}">
                <a16:creationId xmlns:a16="http://schemas.microsoft.com/office/drawing/2014/main" id="{92455B6C-FC58-4DAA-98C6-B414B63E3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72012"/>
              </p:ext>
            </p:extLst>
          </p:nvPr>
        </p:nvGraphicFramePr>
        <p:xfrm>
          <a:off x="981228" y="1521514"/>
          <a:ext cx="2309092" cy="52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80944" name="Object 48">
                        <a:extLst>
                          <a:ext uri="{FF2B5EF4-FFF2-40B4-BE49-F238E27FC236}">
                            <a16:creationId xmlns:a16="http://schemas.microsoft.com/office/drawing/2014/main" id="{6F272BFC-B0AC-4595-B6A2-6D4575A30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228" y="1521514"/>
                        <a:ext cx="2309092" cy="52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6">
            <a:extLst>
              <a:ext uri="{FF2B5EF4-FFF2-40B4-BE49-F238E27FC236}">
                <a16:creationId xmlns:a16="http://schemas.microsoft.com/office/drawing/2014/main" id="{1013F9F8-A565-42EB-9597-9BB57A47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3443068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5" name="Object 47">
            <a:extLst>
              <a:ext uri="{FF2B5EF4-FFF2-40B4-BE49-F238E27FC236}">
                <a16:creationId xmlns:a16="http://schemas.microsoft.com/office/drawing/2014/main" id="{B8F44FBD-428E-4142-B9D8-CC228D859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66674"/>
              </p:ext>
            </p:extLst>
          </p:nvPr>
        </p:nvGraphicFramePr>
        <p:xfrm>
          <a:off x="2847535" y="2131650"/>
          <a:ext cx="708472" cy="52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53800" progId="Equation.DSMT4">
                  <p:embed/>
                </p:oleObj>
              </mc:Choice>
              <mc:Fallback>
                <p:oleObj name="Equation" r:id="rId7" imgW="342720" imgH="25380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535" y="2131650"/>
                        <a:ext cx="708472" cy="52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8">
            <a:extLst>
              <a:ext uri="{FF2B5EF4-FFF2-40B4-BE49-F238E27FC236}">
                <a16:creationId xmlns:a16="http://schemas.microsoft.com/office/drawing/2014/main" id="{5C2C1216-EC49-481A-AECE-7F295D119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6160"/>
              </p:ext>
            </p:extLst>
          </p:nvPr>
        </p:nvGraphicFramePr>
        <p:xfrm>
          <a:off x="981228" y="2788916"/>
          <a:ext cx="49609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00120" imgH="253800" progId="Equation.DSMT4">
                  <p:embed/>
                </p:oleObj>
              </mc:Choice>
              <mc:Fallback>
                <p:oleObj name="Equation" r:id="rId9" imgW="2400120" imgH="253800" progId="Equation.DSMT4">
                  <p:embed/>
                  <p:pic>
                    <p:nvPicPr>
                      <p:cNvPr id="53" name="Object 48">
                        <a:extLst>
                          <a:ext uri="{FF2B5EF4-FFF2-40B4-BE49-F238E27FC236}">
                            <a16:creationId xmlns:a16="http://schemas.microsoft.com/office/drawing/2014/main" id="{92455B6C-FC58-4DAA-98C6-B414B63E3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228" y="2788916"/>
                        <a:ext cx="49609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47">
            <a:extLst>
              <a:ext uri="{FF2B5EF4-FFF2-40B4-BE49-F238E27FC236}">
                <a16:creationId xmlns:a16="http://schemas.microsoft.com/office/drawing/2014/main" id="{A82B9434-B19F-4266-A057-3DB1C1F01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8944"/>
              </p:ext>
            </p:extLst>
          </p:nvPr>
        </p:nvGraphicFramePr>
        <p:xfrm>
          <a:off x="1938337" y="5641117"/>
          <a:ext cx="5300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65360" imgH="253800" progId="Equation.DSMT4">
                  <p:embed/>
                </p:oleObj>
              </mc:Choice>
              <mc:Fallback>
                <p:oleObj name="Equation" r:id="rId11" imgW="2565360" imgH="25380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7" y="5641117"/>
                        <a:ext cx="5300663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26">
            <a:extLst>
              <a:ext uri="{FF2B5EF4-FFF2-40B4-BE49-F238E27FC236}">
                <a16:creationId xmlns:a16="http://schemas.microsoft.com/office/drawing/2014/main" id="{EFA93346-03ED-4A70-9D6C-46371B5A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354" y="4436381"/>
            <a:ext cx="1037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9" name="Object 47">
            <a:extLst>
              <a:ext uri="{FF2B5EF4-FFF2-40B4-BE49-F238E27FC236}">
                <a16:creationId xmlns:a16="http://schemas.microsoft.com/office/drawing/2014/main" id="{A170A9D6-79E5-4B75-BD9F-01B038533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30383"/>
              </p:ext>
            </p:extLst>
          </p:nvPr>
        </p:nvGraphicFramePr>
        <p:xfrm>
          <a:off x="4695825" y="3984993"/>
          <a:ext cx="14144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266400" progId="Equation.DSMT4">
                  <p:embed/>
                </p:oleObj>
              </mc:Choice>
              <mc:Fallback>
                <p:oleObj name="Equation" r:id="rId13" imgW="685800" imgH="26640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984993"/>
                        <a:ext cx="14144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26">
            <a:extLst>
              <a:ext uri="{FF2B5EF4-FFF2-40B4-BE49-F238E27FC236}">
                <a16:creationId xmlns:a16="http://schemas.microsoft.com/office/drawing/2014/main" id="{3F55DAB6-9088-47C9-948F-B2F16E4E4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12" y="5678284"/>
            <a:ext cx="1287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" name="Object 47">
            <a:extLst>
              <a:ext uri="{FF2B5EF4-FFF2-40B4-BE49-F238E27FC236}">
                <a16:creationId xmlns:a16="http://schemas.microsoft.com/office/drawing/2014/main" id="{C57EEB67-E59C-4BC9-958F-EB47869FE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538864"/>
              </p:ext>
            </p:extLst>
          </p:nvPr>
        </p:nvGraphicFramePr>
        <p:xfrm>
          <a:off x="1990044" y="4979988"/>
          <a:ext cx="45910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22280" imgH="253800" progId="Equation.DSMT4">
                  <p:embed/>
                </p:oleObj>
              </mc:Choice>
              <mc:Fallback>
                <p:oleObj name="Equation" r:id="rId15" imgW="2222280" imgH="253800" progId="Equation.DSMT4">
                  <p:embed/>
                  <p:pic>
                    <p:nvPicPr>
                      <p:cNvPr id="57" name="Object 47">
                        <a:extLst>
                          <a:ext uri="{FF2B5EF4-FFF2-40B4-BE49-F238E27FC236}">
                            <a16:creationId xmlns:a16="http://schemas.microsoft.com/office/drawing/2014/main" id="{A82B9434-B19F-4266-A057-3DB1C1F01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044" y="4979988"/>
                        <a:ext cx="459105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26">
            <a:extLst>
              <a:ext uri="{FF2B5EF4-FFF2-40B4-BE49-F238E27FC236}">
                <a16:creationId xmlns:a16="http://schemas.microsoft.com/office/drawing/2014/main" id="{11C790EA-DD97-46D9-BBFB-575FBE64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412" y="5006742"/>
            <a:ext cx="1179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</p:txBody>
      </p:sp>
      <p:graphicFrame>
        <p:nvGraphicFramePr>
          <p:cNvPr id="63" name="Object 47">
            <a:extLst>
              <a:ext uri="{FF2B5EF4-FFF2-40B4-BE49-F238E27FC236}">
                <a16:creationId xmlns:a16="http://schemas.microsoft.com/office/drawing/2014/main" id="{77FF5F08-C0B5-44D5-BD27-895F03333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36541"/>
              </p:ext>
            </p:extLst>
          </p:nvPr>
        </p:nvGraphicFramePr>
        <p:xfrm>
          <a:off x="7291472" y="5051092"/>
          <a:ext cx="11795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177480" progId="Equation.DSMT4">
                  <p:embed/>
                </p:oleObj>
              </mc:Choice>
              <mc:Fallback>
                <p:oleObj name="Equation" r:id="rId17" imgW="571320" imgH="177480" progId="Equation.DSMT4">
                  <p:embed/>
                  <p:pic>
                    <p:nvPicPr>
                      <p:cNvPr id="52" name="Object 47">
                        <a:extLst>
                          <a:ext uri="{FF2B5EF4-FFF2-40B4-BE49-F238E27FC236}">
                            <a16:creationId xmlns:a16="http://schemas.microsoft.com/office/drawing/2014/main" id="{2CC5E68A-7205-4B0D-99DD-320449CF8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472" y="5051092"/>
                        <a:ext cx="11795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26">
            <a:extLst>
              <a:ext uri="{FF2B5EF4-FFF2-40B4-BE49-F238E27FC236}">
                <a16:creationId xmlns:a16="http://schemas.microsoft.com/office/drawing/2014/main" id="{10B9D55F-B0AF-4A95-98EA-E8D26E0F7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08" y="6196448"/>
            <a:ext cx="2293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65" name="Object 47">
            <a:extLst>
              <a:ext uri="{FF2B5EF4-FFF2-40B4-BE49-F238E27FC236}">
                <a16:creationId xmlns:a16="http://schemas.microsoft.com/office/drawing/2014/main" id="{6D90D212-C736-492A-A53B-88C105BFE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37748"/>
              </p:ext>
            </p:extLst>
          </p:nvPr>
        </p:nvGraphicFramePr>
        <p:xfrm>
          <a:off x="2033783" y="6277316"/>
          <a:ext cx="11795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177480" progId="Equation.DSMT4">
                  <p:embed/>
                </p:oleObj>
              </mc:Choice>
              <mc:Fallback>
                <p:oleObj name="Equation" r:id="rId19" imgW="571320" imgH="177480" progId="Equation.DSMT4">
                  <p:embed/>
                  <p:pic>
                    <p:nvPicPr>
                      <p:cNvPr id="63" name="Object 47">
                        <a:extLst>
                          <a:ext uri="{FF2B5EF4-FFF2-40B4-BE49-F238E27FC236}">
                            <a16:creationId xmlns:a16="http://schemas.microsoft.com/office/drawing/2014/main" id="{77FF5F08-C0B5-44D5-BD27-895F03333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83" y="6277316"/>
                        <a:ext cx="11795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26">
            <a:extLst>
              <a:ext uri="{FF2B5EF4-FFF2-40B4-BE49-F238E27FC236}">
                <a16:creationId xmlns:a16="http://schemas.microsoft.com/office/drawing/2014/main" id="{A188699A-4B98-48BE-AC2A-E58C97193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335" y="4973589"/>
            <a:ext cx="776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01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2" grpId="0"/>
      <p:bldP spid="64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02217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4958"/>
              </p:ext>
            </p:extLst>
          </p:nvPr>
        </p:nvGraphicFramePr>
        <p:xfrm>
          <a:off x="760732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D873AB1-7C3F-482D-877C-1F2009A4F7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2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1F8F0B3-D11F-4636-B65F-6245C1D215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44" t="30905" r="46682" b="52146"/>
          <a:stretch/>
        </p:blipFill>
        <p:spPr>
          <a:xfrm>
            <a:off x="249466" y="1247494"/>
            <a:ext cx="5394307" cy="169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60625A-47AF-427A-8F00-E0A0D1B45B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592" t="33455" r="25000" b="46068"/>
          <a:stretch/>
        </p:blipFill>
        <p:spPr>
          <a:xfrm>
            <a:off x="5753158" y="1088066"/>
            <a:ext cx="3390842" cy="2256674"/>
          </a:xfrm>
          <a:prstGeom prst="rect">
            <a:avLst/>
          </a:prstGeom>
        </p:spPr>
      </p:pic>
      <p:sp>
        <p:nvSpPr>
          <p:cNvPr id="31" name="Text Box 88">
            <a:extLst>
              <a:ext uri="{FF2B5EF4-FFF2-40B4-BE49-F238E27FC236}">
                <a16:creationId xmlns:a16="http://schemas.microsoft.com/office/drawing/2014/main" id="{9FEA21AC-6A12-42B1-9D7A-BEA059B9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65" y="3260184"/>
            <a:ext cx="76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lí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Pytago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2" name="Object 89">
            <a:extLst>
              <a:ext uri="{FF2B5EF4-FFF2-40B4-BE49-F238E27FC236}">
                <a16:creationId xmlns:a16="http://schemas.microsoft.com/office/drawing/2014/main" id="{C98E2DB2-0D02-4B1E-AFF8-C2B6FC5BC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55733"/>
              </p:ext>
            </p:extLst>
          </p:nvPr>
        </p:nvGraphicFramePr>
        <p:xfrm>
          <a:off x="2000098" y="3814381"/>
          <a:ext cx="2314339" cy="4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228600" progId="Equation.DSMT4">
                  <p:embed/>
                </p:oleObj>
              </mc:Choice>
              <mc:Fallback>
                <p:oleObj name="Equation" r:id="rId6" imgW="1307880" imgH="228600" progId="Equation.DSMT4">
                  <p:embed/>
                  <p:pic>
                    <p:nvPicPr>
                      <p:cNvPr id="67673" name="Object 89">
                        <a:extLst>
                          <a:ext uri="{FF2B5EF4-FFF2-40B4-BE49-F238E27FC236}">
                            <a16:creationId xmlns:a16="http://schemas.microsoft.com/office/drawing/2014/main" id="{2D84582A-4705-41FF-BAA3-66433BABF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098" y="3814381"/>
                        <a:ext cx="2314339" cy="401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91">
            <a:extLst>
              <a:ext uri="{FF2B5EF4-FFF2-40B4-BE49-F238E27FC236}">
                <a16:creationId xmlns:a16="http://schemas.microsoft.com/office/drawing/2014/main" id="{1F83399A-B3E3-41E2-A773-E5AB71B5A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508926"/>
              </p:ext>
            </p:extLst>
          </p:nvPr>
        </p:nvGraphicFramePr>
        <p:xfrm>
          <a:off x="2009336" y="4217605"/>
          <a:ext cx="1797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67675" name="Object 91">
                        <a:extLst>
                          <a:ext uri="{FF2B5EF4-FFF2-40B4-BE49-F238E27FC236}">
                            <a16:creationId xmlns:a16="http://schemas.microsoft.com/office/drawing/2014/main" id="{9A918763-754F-4C7F-B57F-24B1CC7093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336" y="4217605"/>
                        <a:ext cx="17970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2">
            <a:extLst>
              <a:ext uri="{FF2B5EF4-FFF2-40B4-BE49-F238E27FC236}">
                <a16:creationId xmlns:a16="http://schemas.microsoft.com/office/drawing/2014/main" id="{DABC128D-C578-4883-933F-30CD52D9A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5328"/>
              </p:ext>
            </p:extLst>
          </p:nvPr>
        </p:nvGraphicFramePr>
        <p:xfrm>
          <a:off x="1658931" y="4572000"/>
          <a:ext cx="2179205" cy="4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228600" progId="Equation.DSMT4">
                  <p:embed/>
                </p:oleObj>
              </mc:Choice>
              <mc:Fallback>
                <p:oleObj name="Equation" r:id="rId10" imgW="1231560" imgH="228600" progId="Equation.DSMT4">
                  <p:embed/>
                  <p:pic>
                    <p:nvPicPr>
                      <p:cNvPr id="67676" name="Object 92">
                        <a:extLst>
                          <a:ext uri="{FF2B5EF4-FFF2-40B4-BE49-F238E27FC236}">
                            <a16:creationId xmlns:a16="http://schemas.microsoft.com/office/drawing/2014/main" id="{1EF917AC-7216-4386-BBA3-23F378206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1" y="4572000"/>
                        <a:ext cx="2179205" cy="401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88">
            <a:extLst>
              <a:ext uri="{FF2B5EF4-FFF2-40B4-BE49-F238E27FC236}">
                <a16:creationId xmlns:a16="http://schemas.microsoft.com/office/drawing/2014/main" id="{EC1F809B-E65A-4C85-8D06-9620F459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78" y="2818102"/>
            <a:ext cx="10035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Giải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" name="Text Box 88">
            <a:extLst>
              <a:ext uri="{FF2B5EF4-FFF2-40B4-BE49-F238E27FC236}">
                <a16:creationId xmlns:a16="http://schemas.microsoft.com/office/drawing/2014/main" id="{3CEB8C89-C9AD-4E53-A96A-52E30DA5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76486"/>
            <a:ext cx="10493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Hay</a:t>
            </a:r>
          </a:p>
        </p:txBody>
      </p:sp>
      <p:graphicFrame>
        <p:nvGraphicFramePr>
          <p:cNvPr id="41" name="Object 92">
            <a:extLst>
              <a:ext uri="{FF2B5EF4-FFF2-40B4-BE49-F238E27FC236}">
                <a16:creationId xmlns:a16="http://schemas.microsoft.com/office/drawing/2014/main" id="{E063EC29-504C-409A-BA90-7EE89E1DE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912345"/>
              </p:ext>
            </p:extLst>
          </p:nvPr>
        </p:nvGraphicFramePr>
        <p:xfrm>
          <a:off x="1676232" y="4971661"/>
          <a:ext cx="2312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79360" progId="Equation.DSMT4">
                  <p:embed/>
                </p:oleObj>
              </mc:Choice>
              <mc:Fallback>
                <p:oleObj name="Equation" r:id="rId12" imgW="1307880" imgH="279360" progId="Equation.DSMT4">
                  <p:embed/>
                  <p:pic>
                    <p:nvPicPr>
                      <p:cNvPr id="36" name="Object 92">
                        <a:extLst>
                          <a:ext uri="{FF2B5EF4-FFF2-40B4-BE49-F238E27FC236}">
                            <a16:creationId xmlns:a16="http://schemas.microsoft.com/office/drawing/2014/main" id="{DABC128D-C578-4883-933F-30CD52D9A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232" y="4971661"/>
                        <a:ext cx="23129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9">
            <a:extLst>
              <a:ext uri="{FF2B5EF4-FFF2-40B4-BE49-F238E27FC236}">
                <a16:creationId xmlns:a16="http://schemas.microsoft.com/office/drawing/2014/main" id="{EA147C86-80F7-4E8D-9D1F-AAA9EE353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21313"/>
              </p:ext>
            </p:extLst>
          </p:nvPr>
        </p:nvGraphicFramePr>
        <p:xfrm>
          <a:off x="4557932" y="5060848"/>
          <a:ext cx="9667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190440" progId="Equation.DSMT4">
                  <p:embed/>
                </p:oleObj>
              </mc:Choice>
              <mc:Fallback>
                <p:oleObj name="Equation" r:id="rId14" imgW="545760" imgH="190440" progId="Equation.DSMT4">
                  <p:embed/>
                  <p:pic>
                    <p:nvPicPr>
                      <p:cNvPr id="32" name="Object 89">
                        <a:extLst>
                          <a:ext uri="{FF2B5EF4-FFF2-40B4-BE49-F238E27FC236}">
                            <a16:creationId xmlns:a16="http://schemas.microsoft.com/office/drawing/2014/main" id="{C98E2DB2-0D02-4B1E-AFF8-C2B6FC5BC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932" y="5060848"/>
                        <a:ext cx="9667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2FF9F5-77B0-4BC4-807B-EFD4E44CC0E3}"/>
              </a:ext>
            </a:extLst>
          </p:cNvPr>
          <p:cNvSpPr txBox="1"/>
          <p:nvPr/>
        </p:nvSpPr>
        <p:spPr>
          <a:xfrm>
            <a:off x="4062374" y="4953000"/>
            <a:ext cx="2171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)</a:t>
            </a:r>
          </a:p>
        </p:txBody>
      </p:sp>
      <p:sp>
        <p:nvSpPr>
          <p:cNvPr id="39" name="Text Box 88">
            <a:extLst>
              <a:ext uri="{FF2B5EF4-FFF2-40B4-BE49-F238E27FC236}">
                <a16:creationId xmlns:a16="http://schemas.microsoft.com/office/drawing/2014/main" id="{6C68202B-8D6B-4149-8C7A-ACD0C7C8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8" y="5584448"/>
            <a:ext cx="867859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còn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hay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 </a:t>
            </a:r>
          </a:p>
        </p:txBody>
      </p:sp>
      <p:graphicFrame>
        <p:nvGraphicFramePr>
          <p:cNvPr id="49" name="Object 92">
            <a:extLst>
              <a:ext uri="{FF2B5EF4-FFF2-40B4-BE49-F238E27FC236}">
                <a16:creationId xmlns:a16="http://schemas.microsoft.com/office/drawing/2014/main" id="{14E57D32-3573-47DF-85A8-1A0F4F3AB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578777"/>
              </p:ext>
            </p:extLst>
          </p:nvPr>
        </p:nvGraphicFramePr>
        <p:xfrm>
          <a:off x="4652867" y="5624936"/>
          <a:ext cx="966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228600" progId="Equation.DSMT4">
                  <p:embed/>
                </p:oleObj>
              </mc:Choice>
              <mc:Fallback>
                <p:oleObj name="Equation" r:id="rId16" imgW="545760" imgH="228600" progId="Equation.DSMT4">
                  <p:embed/>
                  <p:pic>
                    <p:nvPicPr>
                      <p:cNvPr id="33" name="Object 92">
                        <a:extLst>
                          <a:ext uri="{FF2B5EF4-FFF2-40B4-BE49-F238E27FC236}">
                            <a16:creationId xmlns:a16="http://schemas.microsoft.com/office/drawing/2014/main" id="{42B44730-CD26-4D43-826E-A01FC6F5F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867" y="5624936"/>
                        <a:ext cx="96678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2">
            <a:extLst>
              <a:ext uri="{FF2B5EF4-FFF2-40B4-BE49-F238E27FC236}">
                <a16:creationId xmlns:a16="http://schemas.microsoft.com/office/drawing/2014/main" id="{37F5A6BF-C502-44AF-912C-F7FA2848A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06283"/>
              </p:ext>
            </p:extLst>
          </p:nvPr>
        </p:nvGraphicFramePr>
        <p:xfrm>
          <a:off x="6290158" y="5624936"/>
          <a:ext cx="966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49" name="Object 92">
                        <a:extLst>
                          <a:ext uri="{FF2B5EF4-FFF2-40B4-BE49-F238E27FC236}">
                            <a16:creationId xmlns:a16="http://schemas.microsoft.com/office/drawing/2014/main" id="{14E57D32-3573-47DF-85A8-1A0F4F3AB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158" y="5624936"/>
                        <a:ext cx="96678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2">
            <a:extLst>
              <a:ext uri="{FF2B5EF4-FFF2-40B4-BE49-F238E27FC236}">
                <a16:creationId xmlns:a16="http://schemas.microsoft.com/office/drawing/2014/main" id="{C1D85BDF-38A7-486A-8A60-688CCFF8E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70400"/>
              </p:ext>
            </p:extLst>
          </p:nvPr>
        </p:nvGraphicFramePr>
        <p:xfrm>
          <a:off x="304800" y="5543330"/>
          <a:ext cx="12144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279360" progId="Equation.DSMT4">
                  <p:embed/>
                </p:oleObj>
              </mc:Choice>
              <mc:Fallback>
                <p:oleObj name="Equation" r:id="rId20" imgW="685800" imgH="279360" progId="Equation.DSMT4">
                  <p:embed/>
                  <p:pic>
                    <p:nvPicPr>
                      <p:cNvPr id="49" name="Object 92">
                        <a:extLst>
                          <a:ext uri="{FF2B5EF4-FFF2-40B4-BE49-F238E27FC236}">
                            <a16:creationId xmlns:a16="http://schemas.microsoft.com/office/drawing/2014/main" id="{14E57D32-3573-47DF-85A8-1A0F4F3AB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43330"/>
                        <a:ext cx="121443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2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0" grpId="0"/>
      <p:bldP spid="10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02217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700" b="1" u="sng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49048"/>
              </p:ext>
            </p:extLst>
          </p:nvPr>
        </p:nvGraphicFramePr>
        <p:xfrm>
          <a:off x="767989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89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6">
            <a:extLst>
              <a:ext uri="{FF2B5EF4-FFF2-40B4-BE49-F238E27FC236}">
                <a16:creationId xmlns:a16="http://schemas.microsoft.com/office/drawing/2014/main" id="{B069E9A5-6F11-40DD-A9D9-BEB0968A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97" y="1947862"/>
            <a:ext cx="8902503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đại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gọi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bậc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còn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gọi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lấy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hay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thức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endParaRPr lang="en-US" altLang="en-US" sz="2600" i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ym typeface="Symbol" panose="05050102010706020507" pitchFamily="18" charset="2"/>
            </a:endParaRPr>
          </a:p>
        </p:txBody>
      </p:sp>
      <p:graphicFrame>
        <p:nvGraphicFramePr>
          <p:cNvPr id="39" name="Object 7">
            <a:extLst>
              <a:ext uri="{FF2B5EF4-FFF2-40B4-BE49-F238E27FC236}">
                <a16:creationId xmlns:a16="http://schemas.microsoft.com/office/drawing/2014/main" id="{7532BD2D-BB91-404A-9189-0B467A57C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88307"/>
              </p:ext>
            </p:extLst>
          </p:nvPr>
        </p:nvGraphicFramePr>
        <p:xfrm>
          <a:off x="6852487" y="1981321"/>
          <a:ext cx="520456" cy="39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215640" progId="Equation.3">
                  <p:embed/>
                </p:oleObj>
              </mc:Choice>
              <mc:Fallback>
                <p:oleObj name="Equation" r:id="rId5" imgW="279360" imgH="215640" progId="Equation.3">
                  <p:embed/>
                  <p:pic>
                    <p:nvPicPr>
                      <p:cNvPr id="82951" name="Object 7">
                        <a:extLst>
                          <a:ext uri="{FF2B5EF4-FFF2-40B4-BE49-F238E27FC236}">
                            <a16:creationId xmlns:a16="http://schemas.microsoft.com/office/drawing/2014/main" id="{C356D15E-7C79-459D-A0AB-16B4C40E7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2487" y="1981321"/>
                        <a:ext cx="520456" cy="39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13">
            <a:extLst>
              <a:ext uri="{FF2B5EF4-FFF2-40B4-BE49-F238E27FC236}">
                <a16:creationId xmlns:a16="http://schemas.microsoft.com/office/drawing/2014/main" id="{B35C9471-5B71-4519-A8CA-059CA50CE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44" y="3294744"/>
            <a:ext cx="8104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i="1" dirty="0"/>
              <a:t>   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88">
            <a:extLst>
              <a:ext uri="{FF2B5EF4-FFF2-40B4-BE49-F238E27FC236}">
                <a16:creationId xmlns:a16="http://schemas.microsoft.com/office/drawing/2014/main" id="{3356E334-D6E1-444A-8B41-6013BB09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30" y="1404434"/>
            <a:ext cx="32442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tổng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quát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1" name="Object 7">
            <a:extLst>
              <a:ext uri="{FF2B5EF4-FFF2-40B4-BE49-F238E27FC236}">
                <a16:creationId xmlns:a16="http://schemas.microsoft.com/office/drawing/2014/main" id="{EEA392AA-F4D5-4C17-B6D1-6434A3A04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67928"/>
              </p:ext>
            </p:extLst>
          </p:nvPr>
        </p:nvGraphicFramePr>
        <p:xfrm>
          <a:off x="228431" y="3367321"/>
          <a:ext cx="520456" cy="39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215640" progId="Equation.3">
                  <p:embed/>
                </p:oleObj>
              </mc:Choice>
              <mc:Fallback>
                <p:oleObj name="Equation" r:id="rId5" imgW="279360" imgH="215640" progId="Equation.3">
                  <p:embed/>
                  <p:pic>
                    <p:nvPicPr>
                      <p:cNvPr id="39" name="Object 7">
                        <a:extLst>
                          <a:ext uri="{FF2B5EF4-FFF2-40B4-BE49-F238E27FC236}">
                            <a16:creationId xmlns:a16="http://schemas.microsoft.com/office/drawing/2014/main" id="{7532BD2D-BB91-404A-9189-0B467A57C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31" y="3367321"/>
                        <a:ext cx="520456" cy="399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14">
            <a:extLst>
              <a:ext uri="{FF2B5EF4-FFF2-40B4-BE49-F238E27FC236}">
                <a16:creationId xmlns:a16="http://schemas.microsoft.com/office/drawing/2014/main" id="{FD791995-1136-4092-A532-B0BE97D7C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2" y="3962400"/>
            <a:ext cx="13554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53" name="Object 15">
            <a:extLst>
              <a:ext uri="{FF2B5EF4-FFF2-40B4-BE49-F238E27FC236}">
                <a16:creationId xmlns:a16="http://schemas.microsoft.com/office/drawing/2014/main" id="{6DDF7D60-8CBF-4F61-81A8-9F22903B1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61373"/>
              </p:ext>
            </p:extLst>
          </p:nvPr>
        </p:nvGraphicFramePr>
        <p:xfrm>
          <a:off x="1526938" y="3971482"/>
          <a:ext cx="651221" cy="46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82959" name="Object 15">
                        <a:extLst>
                          <a:ext uri="{FF2B5EF4-FFF2-40B4-BE49-F238E27FC236}">
                            <a16:creationId xmlns:a16="http://schemas.microsoft.com/office/drawing/2014/main" id="{36929392-F61C-4C68-8400-081CE60C7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938" y="3971482"/>
                        <a:ext cx="651221" cy="46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6">
            <a:extLst>
              <a:ext uri="{FF2B5EF4-FFF2-40B4-BE49-F238E27FC236}">
                <a16:creationId xmlns:a16="http://schemas.microsoft.com/office/drawing/2014/main" id="{6B2DB2D4-50BD-4F24-80F3-9A6FBAEDC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978" y="3965399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</a:t>
            </a:r>
          </a:p>
        </p:txBody>
      </p:sp>
      <p:graphicFrame>
        <p:nvGraphicFramePr>
          <p:cNvPr id="55" name="Object 18">
            <a:extLst>
              <a:ext uri="{FF2B5EF4-FFF2-40B4-BE49-F238E27FC236}">
                <a16:creationId xmlns:a16="http://schemas.microsoft.com/office/drawing/2014/main" id="{00C87A94-6A67-4E4D-9F25-1951FAF13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06621"/>
              </p:ext>
            </p:extLst>
          </p:nvPr>
        </p:nvGraphicFramePr>
        <p:xfrm>
          <a:off x="1533117" y="4555684"/>
          <a:ext cx="651221" cy="46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82962" name="Object 18">
                        <a:extLst>
                          <a:ext uri="{FF2B5EF4-FFF2-40B4-BE49-F238E27FC236}">
                            <a16:creationId xmlns:a16="http://schemas.microsoft.com/office/drawing/2014/main" id="{AA52E176-B52B-4D79-BA6B-5062A3DD8C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117" y="4555684"/>
                        <a:ext cx="651221" cy="465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19">
            <a:extLst>
              <a:ext uri="{FF2B5EF4-FFF2-40B4-BE49-F238E27FC236}">
                <a16:creationId xmlns:a16="http://schemas.microsoft.com/office/drawing/2014/main" id="{4A204552-594C-4E2C-AA1C-15DBA55C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538" y="4554901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3x ≥ 0</a:t>
            </a:r>
          </a:p>
        </p:txBody>
      </p:sp>
      <p:graphicFrame>
        <p:nvGraphicFramePr>
          <p:cNvPr id="57" name="Object 20">
            <a:extLst>
              <a:ext uri="{FF2B5EF4-FFF2-40B4-BE49-F238E27FC236}">
                <a16:creationId xmlns:a16="http://schemas.microsoft.com/office/drawing/2014/main" id="{E92A314E-61F3-47A7-A3BD-62C3A5FBB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80244"/>
              </p:ext>
            </p:extLst>
          </p:nvPr>
        </p:nvGraphicFramePr>
        <p:xfrm>
          <a:off x="4879738" y="4631101"/>
          <a:ext cx="1202254" cy="38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177480" progId="Equation.3">
                  <p:embed/>
                </p:oleObj>
              </mc:Choice>
              <mc:Fallback>
                <p:oleObj name="Equation" r:id="rId11" imgW="558720" imgH="177480" progId="Equation.3">
                  <p:embed/>
                  <p:pic>
                    <p:nvPicPr>
                      <p:cNvPr id="82964" name="Object 20">
                        <a:extLst>
                          <a:ext uri="{FF2B5EF4-FFF2-40B4-BE49-F238E27FC236}">
                            <a16:creationId xmlns:a16="http://schemas.microsoft.com/office/drawing/2014/main" id="{3DDABFED-A13F-4475-9098-A6D4F4093B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738" y="4631101"/>
                        <a:ext cx="1202254" cy="38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>
            <a:extLst>
              <a:ext uri="{FF2B5EF4-FFF2-40B4-BE49-F238E27FC236}">
                <a16:creationId xmlns:a16="http://schemas.microsoft.com/office/drawing/2014/main" id="{29C84034-A392-46BE-9151-D340C5A40B7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2500" t="60375" r="41667" b="33696"/>
          <a:stretch/>
        </p:blipFill>
        <p:spPr>
          <a:xfrm>
            <a:off x="215315" y="5058228"/>
            <a:ext cx="7023685" cy="653366"/>
          </a:xfrm>
          <a:prstGeom prst="rect">
            <a:avLst/>
          </a:prstGeom>
        </p:spPr>
      </p:pic>
      <p:sp>
        <p:nvSpPr>
          <p:cNvPr id="59" name="Text Box 14">
            <a:extLst>
              <a:ext uri="{FF2B5EF4-FFF2-40B4-BE49-F238E27FC236}">
                <a16:creationId xmlns:a16="http://schemas.microsoft.com/office/drawing/2014/main" id="{2B1AE83D-4444-4FC1-89AC-2DD22389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315" y="5595482"/>
            <a:ext cx="13554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18">
            <a:extLst>
              <a:ext uri="{FF2B5EF4-FFF2-40B4-BE49-F238E27FC236}">
                <a16:creationId xmlns:a16="http://schemas.microsoft.com/office/drawing/2014/main" id="{60403566-438D-44D0-83E8-58E4AFFAE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47383"/>
              </p:ext>
            </p:extLst>
          </p:nvPr>
        </p:nvGraphicFramePr>
        <p:xfrm>
          <a:off x="419645" y="6113174"/>
          <a:ext cx="1135785" cy="47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34" name="Object 18">
                        <a:extLst>
                          <a:ext uri="{FF2B5EF4-FFF2-40B4-BE49-F238E27FC236}">
                            <a16:creationId xmlns:a16="http://schemas.microsoft.com/office/drawing/2014/main" id="{922E796F-699B-42C8-8B08-6012D2E95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45" y="6113174"/>
                        <a:ext cx="1135785" cy="470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19">
            <a:extLst>
              <a:ext uri="{FF2B5EF4-FFF2-40B4-BE49-F238E27FC236}">
                <a16:creationId xmlns:a16="http://schemas.microsoft.com/office/drawing/2014/main" id="{1A2CEA66-D3B6-4B24-AE65-1AC6E67F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15" y="6114368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20">
            <a:extLst>
              <a:ext uri="{FF2B5EF4-FFF2-40B4-BE49-F238E27FC236}">
                <a16:creationId xmlns:a16="http://schemas.microsoft.com/office/drawing/2014/main" id="{7E403CC8-59D4-44A8-8C8C-99CF24653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76674"/>
              </p:ext>
            </p:extLst>
          </p:nvPr>
        </p:nvGraphicFramePr>
        <p:xfrm>
          <a:off x="3353056" y="5986982"/>
          <a:ext cx="4085516" cy="7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98600" imgH="444240" progId="Equation.DSMT4">
                  <p:embed/>
                </p:oleObj>
              </mc:Choice>
              <mc:Fallback>
                <p:oleObj name="Equation" r:id="rId16" imgW="2298600" imgH="444240" progId="Equation.DSMT4">
                  <p:embed/>
                  <p:pic>
                    <p:nvPicPr>
                      <p:cNvPr id="37" name="Object 20">
                        <a:extLst>
                          <a:ext uri="{FF2B5EF4-FFF2-40B4-BE49-F238E27FC236}">
                            <a16:creationId xmlns:a16="http://schemas.microsoft.com/office/drawing/2014/main" id="{DE0BFDA9-DDC8-4C99-B577-B3DB3D9A5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056" y="5986982"/>
                        <a:ext cx="4085516" cy="7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02217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u="sng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700" b="1" u="sng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989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89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973ED97-7042-47E5-AD19-39A170292F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33" t="47236" r="27500" b="38529"/>
          <a:stretch/>
        </p:blipFill>
        <p:spPr>
          <a:xfrm>
            <a:off x="127893" y="1930398"/>
            <a:ext cx="8886517" cy="1524000"/>
          </a:xfrm>
          <a:prstGeom prst="rect">
            <a:avLst/>
          </a:prstGeom>
        </p:spPr>
      </p:pic>
      <p:sp>
        <p:nvSpPr>
          <p:cNvPr id="40" name="Text Box 14">
            <a:extLst>
              <a:ext uri="{FF2B5EF4-FFF2-40B4-BE49-F238E27FC236}">
                <a16:creationId xmlns:a16="http://schemas.microsoft.com/office/drawing/2014/main" id="{98F527C0-0922-40C3-85EE-17E5A760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95185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tr10 SGK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FD9C8B2C-66F3-4259-B8EC-24466D72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440658"/>
            <a:ext cx="2895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18">
            <a:extLst>
              <a:ext uri="{FF2B5EF4-FFF2-40B4-BE49-F238E27FC236}">
                <a16:creationId xmlns:a16="http://schemas.microsoft.com/office/drawing/2014/main" id="{71957C86-5C94-4C48-B583-9A4C15EB4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80159"/>
              </p:ext>
            </p:extLst>
          </p:nvPr>
        </p:nvGraphicFramePr>
        <p:xfrm>
          <a:off x="227465" y="3832225"/>
          <a:ext cx="9445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507960" progId="Equation.DSMT4">
                  <p:embed/>
                </p:oleObj>
              </mc:Choice>
              <mc:Fallback>
                <p:oleObj name="Equation" r:id="rId6" imgW="507960" imgH="507960" progId="Equation.DSMT4">
                  <p:embed/>
                  <p:pic>
                    <p:nvPicPr>
                      <p:cNvPr id="60" name="Object 18">
                        <a:extLst>
                          <a:ext uri="{FF2B5EF4-FFF2-40B4-BE49-F238E27FC236}">
                            <a16:creationId xmlns:a16="http://schemas.microsoft.com/office/drawing/2014/main" id="{60403566-438D-44D0-83E8-58E4AFFAE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65" y="3832225"/>
                        <a:ext cx="9445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9">
            <a:extLst>
              <a:ext uri="{FF2B5EF4-FFF2-40B4-BE49-F238E27FC236}">
                <a16:creationId xmlns:a16="http://schemas.microsoft.com/office/drawing/2014/main" id="{83944678-3458-4BF9-9EBD-818CD1A9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288" y="4068517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0">
            <a:extLst>
              <a:ext uri="{FF2B5EF4-FFF2-40B4-BE49-F238E27FC236}">
                <a16:creationId xmlns:a16="http://schemas.microsoft.com/office/drawing/2014/main" id="{CF1824E5-BB1A-4D18-B58A-06E1C2AB2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563861"/>
              </p:ext>
            </p:extLst>
          </p:nvPr>
        </p:nvGraphicFramePr>
        <p:xfrm>
          <a:off x="3008088" y="3930650"/>
          <a:ext cx="1828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457200" progId="Equation.DSMT4">
                  <p:embed/>
                </p:oleObj>
              </mc:Choice>
              <mc:Fallback>
                <p:oleObj name="Equation" r:id="rId8" imgW="1028520" imgH="457200" progId="Equation.DSMT4">
                  <p:embed/>
                  <p:pic>
                    <p:nvPicPr>
                      <p:cNvPr id="62" name="Object 20">
                        <a:extLst>
                          <a:ext uri="{FF2B5EF4-FFF2-40B4-BE49-F238E27FC236}">
                            <a16:creationId xmlns:a16="http://schemas.microsoft.com/office/drawing/2014/main" id="{7E403CC8-59D4-44A8-8C8C-99CF24653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088" y="3930650"/>
                        <a:ext cx="1828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8">
            <a:extLst>
              <a:ext uri="{FF2B5EF4-FFF2-40B4-BE49-F238E27FC236}">
                <a16:creationId xmlns:a16="http://schemas.microsoft.com/office/drawing/2014/main" id="{6123B4FB-C528-478C-B23C-12DC9299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93660"/>
              </p:ext>
            </p:extLst>
          </p:nvPr>
        </p:nvGraphicFramePr>
        <p:xfrm>
          <a:off x="250597" y="4757738"/>
          <a:ext cx="1228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79360" progId="Equation.DSMT4">
                  <p:embed/>
                </p:oleObj>
              </mc:Choice>
              <mc:Fallback>
                <p:oleObj name="Equation" r:id="rId10" imgW="660240" imgH="279360" progId="Equation.DSMT4">
                  <p:embed/>
                  <p:pic>
                    <p:nvPicPr>
                      <p:cNvPr id="46" name="Object 18">
                        <a:extLst>
                          <a:ext uri="{FF2B5EF4-FFF2-40B4-BE49-F238E27FC236}">
                            <a16:creationId xmlns:a16="http://schemas.microsoft.com/office/drawing/2014/main" id="{71957C86-5C94-4C48-B583-9A4C15EB4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7" y="4757738"/>
                        <a:ext cx="1228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19">
            <a:extLst>
              <a:ext uri="{FF2B5EF4-FFF2-40B4-BE49-F238E27FC236}">
                <a16:creationId xmlns:a16="http://schemas.microsoft.com/office/drawing/2014/main" id="{6EC1722B-A62D-4F40-A2A7-E5505E80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314" y="4739350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0">
            <a:extLst>
              <a:ext uri="{FF2B5EF4-FFF2-40B4-BE49-F238E27FC236}">
                <a16:creationId xmlns:a16="http://schemas.microsoft.com/office/drawing/2014/main" id="{52217DA9-D82F-45C2-8B80-99EF5EB6E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945930"/>
              </p:ext>
            </p:extLst>
          </p:nvPr>
        </p:nvGraphicFramePr>
        <p:xfrm>
          <a:off x="3286348" y="4853214"/>
          <a:ext cx="21002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190440" progId="Equation.DSMT4">
                  <p:embed/>
                </p:oleObj>
              </mc:Choice>
              <mc:Fallback>
                <p:oleObj name="Equation" r:id="rId12" imgW="1180800" imgH="190440" progId="Equation.DSMT4">
                  <p:embed/>
                  <p:pic>
                    <p:nvPicPr>
                      <p:cNvPr id="49" name="Object 20">
                        <a:extLst>
                          <a:ext uri="{FF2B5EF4-FFF2-40B4-BE49-F238E27FC236}">
                            <a16:creationId xmlns:a16="http://schemas.microsoft.com/office/drawing/2014/main" id="{CF1824E5-BB1A-4D18-B58A-06E1C2AB2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48" y="4853214"/>
                        <a:ext cx="210026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8">
            <a:extLst>
              <a:ext uri="{FF2B5EF4-FFF2-40B4-BE49-F238E27FC236}">
                <a16:creationId xmlns:a16="http://schemas.microsoft.com/office/drawing/2014/main" id="{1FE3E035-D7F9-4721-A36D-9E3537AB5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408754"/>
              </p:ext>
            </p:extLst>
          </p:nvPr>
        </p:nvGraphicFramePr>
        <p:xfrm>
          <a:off x="256496" y="5461000"/>
          <a:ext cx="13462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3600" imgH="279360" progId="Equation.DSMT4">
                  <p:embed/>
                </p:oleObj>
              </mc:Choice>
              <mc:Fallback>
                <p:oleObj name="Equation" r:id="rId14" imgW="723600" imgH="279360" progId="Equation.DSMT4">
                  <p:embed/>
                  <p:pic>
                    <p:nvPicPr>
                      <p:cNvPr id="46" name="Object 18">
                        <a:extLst>
                          <a:ext uri="{FF2B5EF4-FFF2-40B4-BE49-F238E27FC236}">
                            <a16:creationId xmlns:a16="http://schemas.microsoft.com/office/drawing/2014/main" id="{71957C86-5C94-4C48-B583-9A4C15EB4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96" y="5461000"/>
                        <a:ext cx="13462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19">
            <a:extLst>
              <a:ext uri="{FF2B5EF4-FFF2-40B4-BE49-F238E27FC236}">
                <a16:creationId xmlns:a16="http://schemas.microsoft.com/office/drawing/2014/main" id="{71FFE9A2-E63E-449A-82CE-B3B8D1CE4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658" y="5442931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20">
            <a:extLst>
              <a:ext uri="{FF2B5EF4-FFF2-40B4-BE49-F238E27FC236}">
                <a16:creationId xmlns:a16="http://schemas.microsoft.com/office/drawing/2014/main" id="{F9982F23-2EB7-401E-A3C6-A4F940098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533496"/>
              </p:ext>
            </p:extLst>
          </p:nvPr>
        </p:nvGraphicFramePr>
        <p:xfrm>
          <a:off x="3364139" y="5541283"/>
          <a:ext cx="22129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520" imgH="190440" progId="Equation.DSMT4">
                  <p:embed/>
                </p:oleObj>
              </mc:Choice>
              <mc:Fallback>
                <p:oleObj name="Equation" r:id="rId16" imgW="1244520" imgH="190440" progId="Equation.DSMT4">
                  <p:embed/>
                  <p:pic>
                    <p:nvPicPr>
                      <p:cNvPr id="49" name="Object 20">
                        <a:extLst>
                          <a:ext uri="{FF2B5EF4-FFF2-40B4-BE49-F238E27FC236}">
                            <a16:creationId xmlns:a16="http://schemas.microsoft.com/office/drawing/2014/main" id="{CF1824E5-BB1A-4D18-B58A-06E1C2AB2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139" y="5541283"/>
                        <a:ext cx="221297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8">
            <a:extLst>
              <a:ext uri="{FF2B5EF4-FFF2-40B4-BE49-F238E27FC236}">
                <a16:creationId xmlns:a16="http://schemas.microsoft.com/office/drawing/2014/main" id="{40C9D9F8-441D-441A-87DC-30DE4F707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44"/>
              </p:ext>
            </p:extLst>
          </p:nvPr>
        </p:nvGraphicFramePr>
        <p:xfrm>
          <a:off x="279627" y="6113463"/>
          <a:ext cx="15113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79360" progId="Equation.DSMT4">
                  <p:embed/>
                </p:oleObj>
              </mc:Choice>
              <mc:Fallback>
                <p:oleObj name="Equation" r:id="rId18" imgW="812520" imgH="279360" progId="Equation.DSMT4">
                  <p:embed/>
                  <p:pic>
                    <p:nvPicPr>
                      <p:cNvPr id="62" name="Object 18">
                        <a:extLst>
                          <a:ext uri="{FF2B5EF4-FFF2-40B4-BE49-F238E27FC236}">
                            <a16:creationId xmlns:a16="http://schemas.microsoft.com/office/drawing/2014/main" id="{1FE3E035-D7F9-4721-A36D-9E3537AB5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27" y="6113463"/>
                        <a:ext cx="15113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9">
            <a:extLst>
              <a:ext uri="{FF2B5EF4-FFF2-40B4-BE49-F238E27FC236}">
                <a16:creationId xmlns:a16="http://schemas.microsoft.com/office/drawing/2014/main" id="{65098185-AAD6-4D97-B48D-619A75CAF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6" y="6095393"/>
            <a:ext cx="518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20">
            <a:extLst>
              <a:ext uri="{FF2B5EF4-FFF2-40B4-BE49-F238E27FC236}">
                <a16:creationId xmlns:a16="http://schemas.microsoft.com/office/drawing/2014/main" id="{62CAEB5D-2B48-43D5-BC03-A7136535F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767366"/>
              </p:ext>
            </p:extLst>
          </p:nvPr>
        </p:nvGraphicFramePr>
        <p:xfrm>
          <a:off x="3548063" y="5987611"/>
          <a:ext cx="39957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47840" imgH="457200" progId="Equation.DSMT4">
                  <p:embed/>
                </p:oleObj>
              </mc:Choice>
              <mc:Fallback>
                <p:oleObj name="Equation" r:id="rId20" imgW="2247840" imgH="457200" progId="Equation.DSMT4">
                  <p:embed/>
                  <p:pic>
                    <p:nvPicPr>
                      <p:cNvPr id="64" name="Object 20">
                        <a:extLst>
                          <a:ext uri="{FF2B5EF4-FFF2-40B4-BE49-F238E27FC236}">
                            <a16:creationId xmlns:a16="http://schemas.microsoft.com/office/drawing/2014/main" id="{F9982F23-2EB7-401E-A3C6-A4F940098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5987611"/>
                        <a:ext cx="39957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4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  <p:bldP spid="60" grpId="0"/>
      <p:bldP spid="63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89097" y="73035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732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2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88">
            <a:extLst>
              <a:ext uri="{FF2B5EF4-FFF2-40B4-BE49-F238E27FC236}">
                <a16:creationId xmlns:a16="http://schemas.microsoft.com/office/drawing/2014/main" id="{3CEB8C89-C9AD-4E53-A96A-52E30DA5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4856" y="1351170"/>
            <a:ext cx="78121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Điền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ô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trống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bảng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DDB9263-4F6D-4E08-8BA3-28F61C254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45092"/>
              </p:ext>
            </p:extLst>
          </p:nvPr>
        </p:nvGraphicFramePr>
        <p:xfrm>
          <a:off x="2835866" y="843975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866" y="843975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239045D-75FD-4160-A2B0-E41E4AE7C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54312"/>
              </p:ext>
            </p:extLst>
          </p:nvPr>
        </p:nvGraphicFramePr>
        <p:xfrm>
          <a:off x="61913" y="1328738"/>
          <a:ext cx="6254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279360" progId="Equation.DSMT4">
                  <p:embed/>
                </p:oleObj>
              </mc:Choice>
              <mc:Fallback>
                <p:oleObj name="Equation" r:id="rId5" imgW="29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3" y="1328738"/>
                        <a:ext cx="62547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DCDA0B7-0D7E-45FD-8F3D-8EA6903B8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09569"/>
              </p:ext>
            </p:extLst>
          </p:nvPr>
        </p:nvGraphicFramePr>
        <p:xfrm>
          <a:off x="664523" y="1905000"/>
          <a:ext cx="7184077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512">
                  <a:extLst>
                    <a:ext uri="{9D8B030D-6E8A-4147-A177-3AD203B41FA5}">
                      <a16:colId xmlns:a16="http://schemas.microsoft.com/office/drawing/2014/main" val="2319323195"/>
                    </a:ext>
                  </a:extLst>
                </a:gridCol>
                <a:gridCol w="1184796">
                  <a:extLst>
                    <a:ext uri="{9D8B030D-6E8A-4147-A177-3AD203B41FA5}">
                      <a16:colId xmlns:a16="http://schemas.microsoft.com/office/drawing/2014/main" val="922803681"/>
                    </a:ext>
                  </a:extLst>
                </a:gridCol>
                <a:gridCol w="1185565">
                  <a:extLst>
                    <a:ext uri="{9D8B030D-6E8A-4147-A177-3AD203B41FA5}">
                      <a16:colId xmlns:a16="http://schemas.microsoft.com/office/drawing/2014/main" val="2285434639"/>
                    </a:ext>
                  </a:extLst>
                </a:gridCol>
                <a:gridCol w="1185565">
                  <a:extLst>
                    <a:ext uri="{9D8B030D-6E8A-4147-A177-3AD203B41FA5}">
                      <a16:colId xmlns:a16="http://schemas.microsoft.com/office/drawing/2014/main" val="704988046"/>
                    </a:ext>
                  </a:extLst>
                </a:gridCol>
                <a:gridCol w="1185565">
                  <a:extLst>
                    <a:ext uri="{9D8B030D-6E8A-4147-A177-3AD203B41FA5}">
                      <a16:colId xmlns:a16="http://schemas.microsoft.com/office/drawing/2014/main" val="164614325"/>
                    </a:ext>
                  </a:extLst>
                </a:gridCol>
                <a:gridCol w="1144074">
                  <a:extLst>
                    <a:ext uri="{9D8B030D-6E8A-4147-A177-3AD203B41FA5}">
                      <a16:colId xmlns:a16="http://schemas.microsoft.com/office/drawing/2014/main" val="25163674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67160"/>
                  </a:ext>
                </a:extLst>
              </a:tr>
              <a:tr h="540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4651"/>
                  </a:ext>
                </a:extLst>
              </a:tr>
              <a:tr h="526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82" marR="8298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2793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374B573-BD67-4D75-858F-6DF3B9B28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0001"/>
              </p:ext>
            </p:extLst>
          </p:nvPr>
        </p:nvGraphicFramePr>
        <p:xfrm>
          <a:off x="1177842" y="2385717"/>
          <a:ext cx="460204" cy="54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842" y="2385717"/>
                        <a:ext cx="460204" cy="543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FF42546-89B9-4AC7-9335-63835B054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739145"/>
              </p:ext>
            </p:extLst>
          </p:nvPr>
        </p:nvGraphicFramePr>
        <p:xfrm>
          <a:off x="990379" y="2938064"/>
          <a:ext cx="747989" cy="60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279360" progId="Equation.DSMT4">
                  <p:embed/>
                </p:oleObj>
              </mc:Choice>
              <mc:Fallback>
                <p:oleObj name="Equation" r:id="rId9" imgW="34272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79" y="2938064"/>
                        <a:ext cx="747989" cy="608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88">
            <a:extLst>
              <a:ext uri="{FF2B5EF4-FFF2-40B4-BE49-F238E27FC236}">
                <a16:creationId xmlns:a16="http://schemas.microsoft.com/office/drawing/2014/main" id="{0FBBEA94-7572-42E1-8FB5-685C92EA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868" y="2472396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0" name="Text Box 88">
            <a:extLst>
              <a:ext uri="{FF2B5EF4-FFF2-40B4-BE49-F238E27FC236}">
                <a16:creationId xmlns:a16="http://schemas.microsoft.com/office/drawing/2014/main" id="{49BF80E9-C5BD-4841-BD29-B18742BF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030" y="2440751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71" name="Text Box 88">
            <a:extLst>
              <a:ext uri="{FF2B5EF4-FFF2-40B4-BE49-F238E27FC236}">
                <a16:creationId xmlns:a16="http://schemas.microsoft.com/office/drawing/2014/main" id="{A83FF233-739A-4B27-A2F1-A6975389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542" y="2454579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2" name="Text Box 88">
            <a:extLst>
              <a:ext uri="{FF2B5EF4-FFF2-40B4-BE49-F238E27FC236}">
                <a16:creationId xmlns:a16="http://schemas.microsoft.com/office/drawing/2014/main" id="{EF9A2117-CF11-49CA-AA2A-8E6FEC70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18" y="2451611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73" name="Text Box 88">
            <a:extLst>
              <a:ext uri="{FF2B5EF4-FFF2-40B4-BE49-F238E27FC236}">
                <a16:creationId xmlns:a16="http://schemas.microsoft.com/office/drawing/2014/main" id="{AAD3377C-6612-43E7-8058-A7702587B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84" y="2452506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</a:t>
            </a:r>
          </a:p>
        </p:txBody>
      </p:sp>
      <p:sp>
        <p:nvSpPr>
          <p:cNvPr id="74" name="Text Box 88">
            <a:extLst>
              <a:ext uri="{FF2B5EF4-FFF2-40B4-BE49-F238E27FC236}">
                <a16:creationId xmlns:a16="http://schemas.microsoft.com/office/drawing/2014/main" id="{BC5A992F-DA25-4785-AB87-8237B89AF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728" y="3012757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5" name="Text Box 88">
            <a:extLst>
              <a:ext uri="{FF2B5EF4-FFF2-40B4-BE49-F238E27FC236}">
                <a16:creationId xmlns:a16="http://schemas.microsoft.com/office/drawing/2014/main" id="{DB817036-2982-4FC1-A0B4-2D3FE7C5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890" y="2981112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76" name="Text Box 88">
            <a:extLst>
              <a:ext uri="{FF2B5EF4-FFF2-40B4-BE49-F238E27FC236}">
                <a16:creationId xmlns:a16="http://schemas.microsoft.com/office/drawing/2014/main" id="{4CC5C571-2C23-4CE6-A4F6-319964FC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02" y="2994940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77" name="Text Box 88">
            <a:extLst>
              <a:ext uri="{FF2B5EF4-FFF2-40B4-BE49-F238E27FC236}">
                <a16:creationId xmlns:a16="http://schemas.microsoft.com/office/drawing/2014/main" id="{A9D6A712-E04C-438C-BB2B-820F38DE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378" y="2991972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78" name="Text Box 88">
            <a:extLst>
              <a:ext uri="{FF2B5EF4-FFF2-40B4-BE49-F238E27FC236}">
                <a16:creationId xmlns:a16="http://schemas.microsoft.com/office/drawing/2014/main" id="{AD9D1FEA-169E-45EB-A5E3-74DEBA703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644" y="2992867"/>
            <a:ext cx="6885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36" name="Text Box 88">
            <a:extLst>
              <a:ext uri="{FF2B5EF4-FFF2-40B4-BE49-F238E27FC236}">
                <a16:creationId xmlns:a16="http://schemas.microsoft.com/office/drawing/2014/main" id="{68395F3F-4AE3-42D5-8400-11F21E67E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11" y="3689477"/>
            <a:ext cx="84616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Điền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mối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          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AC122C9-D02A-4FB6-8719-94B327DD7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23547"/>
              </p:ext>
            </p:extLst>
          </p:nvPr>
        </p:nvGraphicFramePr>
        <p:xfrm>
          <a:off x="6924696" y="3611962"/>
          <a:ext cx="679990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279360" progId="Equation.DSMT4">
                  <p:embed/>
                </p:oleObj>
              </mc:Choice>
              <mc:Fallback>
                <p:oleObj name="Equation" r:id="rId11" imgW="34272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FF42546-89B9-4AC7-9335-63835B054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96" y="3611962"/>
                        <a:ext cx="679990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88">
            <a:extLst>
              <a:ext uri="{FF2B5EF4-FFF2-40B4-BE49-F238E27FC236}">
                <a16:creationId xmlns:a16="http://schemas.microsoft.com/office/drawing/2014/main" id="{939958E6-F9EF-4BD4-8F3F-B9A0100C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52" y="4287597"/>
            <a:ext cx="84464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63607B43-905A-475C-BDFE-1B6F0C079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869118"/>
              </p:ext>
            </p:extLst>
          </p:nvPr>
        </p:nvGraphicFramePr>
        <p:xfrm>
          <a:off x="1047311" y="4338443"/>
          <a:ext cx="779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190440" progId="Equation.DSMT4">
                  <p:embed/>
                </p:oleObj>
              </mc:Choice>
              <mc:Fallback>
                <p:oleObj name="Equation" r:id="rId13" imgW="393480" imgH="1904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11" y="4338443"/>
                        <a:ext cx="7794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0A396AD-46B0-40B3-9497-FEB461FAF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10135"/>
              </p:ext>
            </p:extLst>
          </p:nvPr>
        </p:nvGraphicFramePr>
        <p:xfrm>
          <a:off x="2314136" y="4166553"/>
          <a:ext cx="679990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79360" progId="Equation.DSMT4">
                  <p:embed/>
                </p:oleObj>
              </mc:Choice>
              <mc:Fallback>
                <p:oleObj name="Equation" r:id="rId15" imgW="342720" imgH="2793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136" y="4166553"/>
                        <a:ext cx="679990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91E5B547-11ED-489C-814F-8ECA47003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590034"/>
              </p:ext>
            </p:extLst>
          </p:nvPr>
        </p:nvGraphicFramePr>
        <p:xfrm>
          <a:off x="3717925" y="4394884"/>
          <a:ext cx="4540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8600" imgH="152280" progId="Equation.DSMT4">
                  <p:embed/>
                </p:oleObj>
              </mc:Choice>
              <mc:Fallback>
                <p:oleObj name="Equation" r:id="rId17" imgW="228600" imgH="1522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4394884"/>
                        <a:ext cx="4540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6F8AF61-709A-4A44-AEDA-881B565A25AF}"/>
              </a:ext>
            </a:extLst>
          </p:cNvPr>
          <p:cNvSpPr/>
          <p:nvPr/>
        </p:nvSpPr>
        <p:spPr>
          <a:xfrm>
            <a:off x="3081997" y="4231325"/>
            <a:ext cx="533400" cy="428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Box 88">
            <a:extLst>
              <a:ext uri="{FF2B5EF4-FFF2-40B4-BE49-F238E27FC236}">
                <a16:creationId xmlns:a16="http://schemas.microsoft.com/office/drawing/2014/main" id="{BE092830-9B88-4263-B204-9FB277AAC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72" y="4816416"/>
            <a:ext cx="84464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B4A3098-7D6F-483B-B0BA-DA719BA74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85393"/>
              </p:ext>
            </p:extLst>
          </p:nvPr>
        </p:nvGraphicFramePr>
        <p:xfrm>
          <a:off x="1049631" y="4867262"/>
          <a:ext cx="779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480" imgH="190440" progId="Equation.DSMT4">
                  <p:embed/>
                </p:oleObj>
              </mc:Choice>
              <mc:Fallback>
                <p:oleObj name="Equation" r:id="rId19" imgW="393480" imgH="1904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63607B43-905A-475C-BDFE-1B6F0C079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631" y="4867262"/>
                        <a:ext cx="7794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2DA32F6-25B4-4B1D-9E8D-4A857455A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7178"/>
              </p:ext>
            </p:extLst>
          </p:nvPr>
        </p:nvGraphicFramePr>
        <p:xfrm>
          <a:off x="2316456" y="4695372"/>
          <a:ext cx="679990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42720" imgH="279360" progId="Equation.DSMT4">
                  <p:embed/>
                </p:oleObj>
              </mc:Choice>
              <mc:Fallback>
                <p:oleObj name="Equation" r:id="rId21" imgW="342720" imgH="2793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A396AD-46B0-40B3-9497-FEB461FAF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456" y="4695372"/>
                        <a:ext cx="679990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08780BA-2AEC-4C73-9BE3-89C47A36C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41634"/>
              </p:ext>
            </p:extLst>
          </p:nvPr>
        </p:nvGraphicFramePr>
        <p:xfrm>
          <a:off x="3819717" y="4923534"/>
          <a:ext cx="2524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52280" progId="Equation.DSMT4">
                  <p:embed/>
                </p:oleObj>
              </mc:Choice>
              <mc:Fallback>
                <p:oleObj name="Equation" r:id="rId22" imgW="126720" imgH="1522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1E5B547-11ED-489C-814F-8ECA47003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717" y="4923534"/>
                        <a:ext cx="25241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FA18A6C1-676F-464D-BEE5-101B3BAAA90F}"/>
              </a:ext>
            </a:extLst>
          </p:cNvPr>
          <p:cNvSpPr/>
          <p:nvPr/>
        </p:nvSpPr>
        <p:spPr>
          <a:xfrm>
            <a:off x="3084317" y="4760144"/>
            <a:ext cx="533400" cy="428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B491DE9-9EB6-4FFA-931A-1776EBEEC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144970"/>
              </p:ext>
            </p:extLst>
          </p:nvPr>
        </p:nvGraphicFramePr>
        <p:xfrm>
          <a:off x="3194050" y="4874935"/>
          <a:ext cx="27781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126720" progId="Equation.DSMT4">
                  <p:embed/>
                </p:oleObj>
              </mc:Choice>
              <mc:Fallback>
                <p:oleObj name="Equation" r:id="rId24" imgW="139680" imgH="126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08780BA-2AEC-4C73-9BE3-89C47A36C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874935"/>
                        <a:ext cx="277813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9FB7BB0F-D93C-4997-B78E-EE877A5E0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141543"/>
              </p:ext>
            </p:extLst>
          </p:nvPr>
        </p:nvGraphicFramePr>
        <p:xfrm>
          <a:off x="3194540" y="4339709"/>
          <a:ext cx="27781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" imgH="126720" progId="Equation.DSMT4">
                  <p:embed/>
                </p:oleObj>
              </mc:Choice>
              <mc:Fallback>
                <p:oleObj name="Equation" r:id="rId26" imgW="139680" imgH="126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08780BA-2AEC-4C73-9BE3-89C47A36C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540" y="4339709"/>
                        <a:ext cx="277813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88">
            <a:extLst>
              <a:ext uri="{FF2B5EF4-FFF2-40B4-BE49-F238E27FC236}">
                <a16:creationId xmlns:a16="http://schemas.microsoft.com/office/drawing/2014/main" id="{CEC5CFE3-F631-445C-A6D9-961E2B2F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2" y="5332581"/>
            <a:ext cx="12633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lí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</p:txBody>
      </p:sp>
      <p:sp>
        <p:nvSpPr>
          <p:cNvPr id="57" name="Text Box 88">
            <a:extLst>
              <a:ext uri="{FF2B5EF4-FFF2-40B4-BE49-F238E27FC236}">
                <a16:creationId xmlns:a16="http://schemas.microsoft.com/office/drawing/2014/main" id="{8A87F1A3-36EA-4163-A6C1-F54C1923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016" y="5802565"/>
            <a:ext cx="78121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2A514A3-E67F-4D26-A62E-8FB5A5117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75878"/>
              </p:ext>
            </p:extLst>
          </p:nvPr>
        </p:nvGraphicFramePr>
        <p:xfrm>
          <a:off x="4071159" y="5687560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47640" imgH="317160" progId="Equation.DSMT4">
                  <p:embed/>
                </p:oleObj>
              </mc:Choice>
              <mc:Fallback>
                <p:oleObj name="Equation" r:id="rId28" imgW="647640" imgH="3171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AC122C9-D02A-4FB6-8719-94B327DD7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159" y="5687560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9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36" grpId="0"/>
      <p:bldP spid="41" grpId="0"/>
      <p:bldP spid="6" grpId="0" animBg="1"/>
      <p:bldP spid="49" grpId="0"/>
      <p:bldP spid="53" grpId="0" animBg="1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7BBD16-BA24-4719-84E2-82910120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72C72C-9EDB-4E2B-85F7-DBDD37CBE865}"/>
              </a:ext>
            </a:extLst>
          </p:cNvPr>
          <p:cNvSpPr txBox="1">
            <a:spLocks/>
          </p:cNvSpPr>
          <p:nvPr/>
        </p:nvSpPr>
        <p:spPr bwMode="auto">
          <a:xfrm>
            <a:off x="292293" y="730353"/>
            <a:ext cx="885170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7C40B0-54AA-4745-B428-B773193B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5416397-CCF4-4A37-B509-76BE814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C820F7F6-5B90-47AA-A9BF-268C26C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131B50CC-8F02-4C0E-8A20-25C0B40D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3C4D3187-9849-48F1-B441-CC2AB324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F6F7D9C-97F9-400B-BBA4-D2FCBBA6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7174"/>
            <a:ext cx="130628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96DED712-EAD7-4198-A0E9-1F9CD3887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560A210A-09C5-4950-A291-BD2933F8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8118931" cy="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F430E-339D-49F0-9525-FA247694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814B30B-FCDF-441C-BB2F-AD4DED06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0A28887-1CBD-4955-8DC1-98AC43DC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4"/>
            <a:ext cx="13839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710E693-5C9E-4620-ADD7-C6DB1B63C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1FC81F8-A888-4393-9689-39A35286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8D30D5B-5254-4848-B6E8-5BCB988C3CD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CCBBD25-6CF7-4E9C-B216-4CA1A1506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7328" y="114957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CCBBD25-6CF7-4E9C-B216-4CA1A1506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28" y="114957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DDB9263-4F6D-4E08-8BA3-28F61C254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53837"/>
              </p:ext>
            </p:extLst>
          </p:nvPr>
        </p:nvGraphicFramePr>
        <p:xfrm>
          <a:off x="3039062" y="843975"/>
          <a:ext cx="1153353" cy="49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DDB9263-4F6D-4E08-8BA3-28F61C2540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062" y="843975"/>
                        <a:ext cx="1153353" cy="49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88">
            <a:extLst>
              <a:ext uri="{FF2B5EF4-FFF2-40B4-BE49-F238E27FC236}">
                <a16:creationId xmlns:a16="http://schemas.microsoft.com/office/drawing/2014/main" id="{585CFE50-0D67-492E-B93B-3EAB9F1A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51" y="1354820"/>
            <a:ext cx="12633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lí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</p:txBody>
      </p:sp>
      <p:sp>
        <p:nvSpPr>
          <p:cNvPr id="37" name="Text Box 88">
            <a:extLst>
              <a:ext uri="{FF2B5EF4-FFF2-40B4-BE49-F238E27FC236}">
                <a16:creationId xmlns:a16="http://schemas.microsoft.com/office/drawing/2014/main" id="{9FB612A1-7FDE-4751-B630-2D5F0242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915" y="1824804"/>
            <a:ext cx="76980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a, ta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A5334EE0-7A7A-4052-84B9-EADFCC4BA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46270"/>
              </p:ext>
            </p:extLst>
          </p:nvPr>
        </p:nvGraphicFramePr>
        <p:xfrm>
          <a:off x="4109058" y="1709799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317160" progId="Equation.DSMT4">
                  <p:embed/>
                </p:oleObj>
              </mc:Choice>
              <mc:Fallback>
                <p:oleObj name="Equation" r:id="rId5" imgW="647640" imgH="31716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32A514A3-E67F-4D26-A62E-8FB5A5117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058" y="1709799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88">
            <a:extLst>
              <a:ext uri="{FF2B5EF4-FFF2-40B4-BE49-F238E27FC236}">
                <a16:creationId xmlns:a16="http://schemas.microsoft.com/office/drawing/2014/main" id="{F0CD76AA-7BB1-41A9-9398-1EC64EA2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3" y="2490308"/>
            <a:ext cx="844973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ta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9643DC6D-EB7A-441F-A559-5E21E4B92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042686"/>
              </p:ext>
            </p:extLst>
          </p:nvPr>
        </p:nvGraphicFramePr>
        <p:xfrm>
          <a:off x="2590800" y="2398092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317160" progId="Equation.DSMT4">
                  <p:embed/>
                </p:oleObj>
              </mc:Choice>
              <mc:Fallback>
                <p:oleObj name="Equation" r:id="rId7" imgW="647640" imgH="3171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5334EE0-7A7A-4052-84B9-EADFCC4BA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98092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A2B2E36F-2AD0-4985-8F0D-8E39205E9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04281"/>
              </p:ext>
            </p:extLst>
          </p:nvPr>
        </p:nvGraphicFramePr>
        <p:xfrm>
          <a:off x="6588429" y="2129081"/>
          <a:ext cx="13636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647640" progId="Equation.DSMT4">
                  <p:embed/>
                </p:oleObj>
              </mc:Choice>
              <mc:Fallback>
                <p:oleObj name="Equation" r:id="rId9" imgW="685800" imgH="64764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643DC6D-EB7A-441F-A559-5E21E4B92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429" y="2129081"/>
                        <a:ext cx="1363662" cy="128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88">
            <a:extLst>
              <a:ext uri="{FF2B5EF4-FFF2-40B4-BE49-F238E27FC236}">
                <a16:creationId xmlns:a16="http://schemas.microsoft.com/office/drawing/2014/main" id="{7FDFC985-EE23-4189-8F4C-79CA9C32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3147421"/>
            <a:ext cx="20077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</p:txBody>
      </p:sp>
      <p:sp>
        <p:nvSpPr>
          <p:cNvPr id="52" name="Text Box 88">
            <a:extLst>
              <a:ext uri="{FF2B5EF4-FFF2-40B4-BE49-F238E27FC236}">
                <a16:creationId xmlns:a16="http://schemas.microsoft.com/office/drawing/2014/main" id="{3C86FED4-5014-4FC3-9796-F959A711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3661635"/>
            <a:ext cx="84352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Theo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nghĩa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tuyệt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đối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E3F88DE-0D0C-41FD-90F0-D03281139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252170"/>
              </p:ext>
            </p:extLst>
          </p:nvPr>
        </p:nvGraphicFramePr>
        <p:xfrm>
          <a:off x="5381166" y="3670980"/>
          <a:ext cx="88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240" imgH="266400" progId="Equation.DSMT4">
                  <p:embed/>
                </p:oleObj>
              </mc:Choice>
              <mc:Fallback>
                <p:oleObj name="Equation" r:id="rId11" imgW="444240" imgH="2664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9643DC6D-EB7A-441F-A559-5E21E4B92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166" y="3670980"/>
                        <a:ext cx="88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88">
            <a:extLst>
              <a:ext uri="{FF2B5EF4-FFF2-40B4-BE49-F238E27FC236}">
                <a16:creationId xmlns:a16="http://schemas.microsoft.com/office/drawing/2014/main" id="{AE1BBD9C-8874-4E81-9F56-B212F395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4204435"/>
            <a:ext cx="84352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ABA4DD6-C77B-4D4A-95A0-BED43C6C4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105524"/>
              </p:ext>
            </p:extLst>
          </p:nvPr>
        </p:nvGraphicFramePr>
        <p:xfrm>
          <a:off x="1233714" y="4260397"/>
          <a:ext cx="782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190440" progId="Equation.DSMT4">
                  <p:embed/>
                </p:oleObj>
              </mc:Choice>
              <mc:Fallback>
                <p:oleObj name="Equation" r:id="rId13" imgW="393480" imgH="1904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E3F88DE-0D0C-41FD-90F0-D0328113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714" y="4260397"/>
                        <a:ext cx="7826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FD24BD6-1D19-4DEA-968B-FA2F17B6D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04473"/>
              </p:ext>
            </p:extLst>
          </p:nvPr>
        </p:nvGraphicFramePr>
        <p:xfrm>
          <a:off x="2530022" y="4121490"/>
          <a:ext cx="2698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640" imgH="330120" progId="Equation.DSMT4">
                  <p:embed/>
                </p:oleObj>
              </mc:Choice>
              <mc:Fallback>
                <p:oleObj name="Equation" r:id="rId15" imgW="1358640" imgH="33012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E3F88DE-0D0C-41FD-90F0-D0328113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022" y="4121490"/>
                        <a:ext cx="26987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88">
            <a:extLst>
              <a:ext uri="{FF2B5EF4-FFF2-40B4-BE49-F238E27FC236}">
                <a16:creationId xmlns:a16="http://schemas.microsoft.com/office/drawing/2014/main" id="{365C2CFF-30C3-4CD9-85EF-C076A720E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4" y="4802744"/>
            <a:ext cx="84665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03D563B-16B1-4CAD-A572-8D851328C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333609"/>
              </p:ext>
            </p:extLst>
          </p:nvPr>
        </p:nvGraphicFramePr>
        <p:xfrm>
          <a:off x="1265005" y="4858706"/>
          <a:ext cx="782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190440" progId="Equation.DSMT4">
                  <p:embed/>
                </p:oleObj>
              </mc:Choice>
              <mc:Fallback>
                <p:oleObj name="Equation" r:id="rId17" imgW="393480" imgH="1904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ABA4DD6-C77B-4D4A-95A0-BED43C6C4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005" y="4858706"/>
                        <a:ext cx="7826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32D62B2-1A31-4D03-94B3-50C42487C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74237"/>
              </p:ext>
            </p:extLst>
          </p:nvPr>
        </p:nvGraphicFramePr>
        <p:xfrm>
          <a:off x="2517775" y="4719638"/>
          <a:ext cx="4035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1840" imgH="330120" progId="Equation.DSMT4">
                  <p:embed/>
                </p:oleObj>
              </mc:Choice>
              <mc:Fallback>
                <p:oleObj name="Equation" r:id="rId19" imgW="2031840" imgH="33012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FD24BD6-1D19-4DEA-968B-FA2F17B6D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719638"/>
                        <a:ext cx="40354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88">
            <a:extLst>
              <a:ext uri="{FF2B5EF4-FFF2-40B4-BE49-F238E27FC236}">
                <a16:creationId xmlns:a16="http://schemas.microsoft.com/office/drawing/2014/main" id="{84FEB8BF-D26E-41AB-9A84-9EB6A8EB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10" y="5363525"/>
            <a:ext cx="84352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Do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mọi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a.  </a:t>
            </a:r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251A70B2-1672-4D82-B7E2-510CA4059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302350"/>
              </p:ext>
            </p:extLst>
          </p:nvPr>
        </p:nvGraphicFramePr>
        <p:xfrm>
          <a:off x="1528309" y="5275590"/>
          <a:ext cx="14144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11000" imgH="330120" progId="Equation.DSMT4">
                  <p:embed/>
                </p:oleObj>
              </mc:Choice>
              <mc:Fallback>
                <p:oleObj name="Equation" r:id="rId21" imgW="711000" imgH="33012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403D563B-16B1-4CAD-A572-8D851328C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309" y="5275590"/>
                        <a:ext cx="141446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88">
            <a:extLst>
              <a:ext uri="{FF2B5EF4-FFF2-40B4-BE49-F238E27FC236}">
                <a16:creationId xmlns:a16="http://schemas.microsoft.com/office/drawing/2014/main" id="{47B7FC30-840B-48AE-AF31-5F570E881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69849"/>
            <a:ext cx="76980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chính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học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tức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</a:t>
            </a:r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2692B1FD-7B2A-40FE-9B51-4BF400266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615897"/>
              </p:ext>
            </p:extLst>
          </p:nvPr>
        </p:nvGraphicFramePr>
        <p:xfrm>
          <a:off x="1248228" y="5967413"/>
          <a:ext cx="3778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266400" progId="Equation.DSMT4">
                  <p:embed/>
                </p:oleObj>
              </mc:Choice>
              <mc:Fallback>
                <p:oleObj name="Equation" r:id="rId23" imgW="190440" imgH="2664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5334EE0-7A7A-4052-84B9-EADFCC4BA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228" y="5967413"/>
                        <a:ext cx="37782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74169172-C92D-4F91-B2CA-020679118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11698"/>
              </p:ext>
            </p:extLst>
          </p:nvPr>
        </p:nvGraphicFramePr>
        <p:xfrm>
          <a:off x="5844722" y="5955621"/>
          <a:ext cx="377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228600" progId="Equation.DSMT4">
                  <p:embed/>
                </p:oleObj>
              </mc:Choice>
              <mc:Fallback>
                <p:oleObj name="Equation" r:id="rId25" imgW="190440" imgH="2286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2692B1FD-7B2A-40FE-9B51-4BF4002660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722" y="5955621"/>
                        <a:ext cx="3778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18B6DD0E-D979-40B4-A9BA-00894A8AA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66483"/>
              </p:ext>
            </p:extLst>
          </p:nvPr>
        </p:nvGraphicFramePr>
        <p:xfrm>
          <a:off x="7161441" y="5855968"/>
          <a:ext cx="12874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47640" imgH="317160" progId="Equation.DSMT4">
                  <p:embed/>
                </p:oleObj>
              </mc:Choice>
              <mc:Fallback>
                <p:oleObj name="Equation" r:id="rId27" imgW="647640" imgH="3171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5334EE0-7A7A-4052-84B9-EADFCC4BA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441" y="5855968"/>
                        <a:ext cx="1287463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4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6" grpId="0"/>
      <p:bldP spid="50" grpId="0"/>
      <p:bldP spid="52" grpId="0"/>
      <p:bldP spid="54" grpId="0"/>
      <p:bldP spid="57" grpId="0"/>
      <p:bldP spid="6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74C59-84CB-4EE7-8AA0-786EF0D03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8876" r="22500" b="63914"/>
          <a:stretch/>
        </p:blipFill>
        <p:spPr>
          <a:xfrm>
            <a:off x="324940" y="609601"/>
            <a:ext cx="8590460" cy="129540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183D306-9DCA-424E-BDA9-DDD4FA79F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985267"/>
              </p:ext>
            </p:extLst>
          </p:nvPr>
        </p:nvGraphicFramePr>
        <p:xfrm>
          <a:off x="779463" y="2598738"/>
          <a:ext cx="2668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355320" progId="Equation.DSMT4">
                  <p:embed/>
                </p:oleObj>
              </mc:Choice>
              <mc:Fallback>
                <p:oleObj name="Equation" r:id="rId3" imgW="12445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63" y="2598738"/>
                        <a:ext cx="26685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CE6CDAD-7B3F-4325-B147-A60923A6D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7" t="43702" r="22500" b="48200"/>
          <a:stretch/>
        </p:blipFill>
        <p:spPr>
          <a:xfrm>
            <a:off x="886370" y="1905001"/>
            <a:ext cx="8029030" cy="60959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4EC5367-827E-49EA-A84D-9C66AAE86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99998"/>
              </p:ext>
            </p:extLst>
          </p:nvPr>
        </p:nvGraphicFramePr>
        <p:xfrm>
          <a:off x="833438" y="3443287"/>
          <a:ext cx="25590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355320" progId="Equation.DSMT4">
                  <p:embed/>
                </p:oleObj>
              </mc:Choice>
              <mc:Fallback>
                <p:oleObj name="Equation" r:id="rId5" imgW="1193760" imgH="355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83D306-9DCA-424E-BDA9-DDD4FA79F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443287"/>
                        <a:ext cx="2559050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D4AE147-75A8-4521-B7F8-326DE261A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40274"/>
              </p:ext>
            </p:extLst>
          </p:nvPr>
        </p:nvGraphicFramePr>
        <p:xfrm>
          <a:off x="838200" y="4354512"/>
          <a:ext cx="19589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17160" progId="Equation.DSMT4">
                  <p:embed/>
                </p:oleObj>
              </mc:Choice>
              <mc:Fallback>
                <p:oleObj name="Equation" r:id="rId7" imgW="914400" imgH="317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83D306-9DCA-424E-BDA9-DDD4FA79F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4354512"/>
                        <a:ext cx="195897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37694F2-F1ED-43C7-90E2-124367C0F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09765"/>
              </p:ext>
            </p:extLst>
          </p:nvPr>
        </p:nvGraphicFramePr>
        <p:xfrm>
          <a:off x="858838" y="5213350"/>
          <a:ext cx="19605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317160" progId="Equation.DSMT4">
                  <p:embed/>
                </p:oleObj>
              </mc:Choice>
              <mc:Fallback>
                <p:oleObj name="Equation" r:id="rId9" imgW="914400" imgH="317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83D306-9DCA-424E-BDA9-DDD4FA79F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8838" y="5213350"/>
                        <a:ext cx="196056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73E218-5C54-45BA-96C6-93EF7A529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300972"/>
              </p:ext>
            </p:extLst>
          </p:nvPr>
        </p:nvGraphicFramePr>
        <p:xfrm>
          <a:off x="874713" y="6026150"/>
          <a:ext cx="19065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317160" progId="Equation.DSMT4">
                  <p:embed/>
                </p:oleObj>
              </mc:Choice>
              <mc:Fallback>
                <p:oleObj name="Equation" r:id="rId11" imgW="88884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7694F2-F1ED-43C7-90E2-124367C0F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4713" y="6026150"/>
                        <a:ext cx="190658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592FD54-7300-4D30-B548-75D7E0127DB8}"/>
              </a:ext>
            </a:extLst>
          </p:cNvPr>
          <p:cNvSpPr txBox="1"/>
          <p:nvPr/>
        </p:nvSpPr>
        <p:spPr>
          <a:xfrm>
            <a:off x="324940" y="152400"/>
            <a:ext cx="272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?3</a:t>
            </a:r>
          </a:p>
        </p:txBody>
      </p:sp>
    </p:spTree>
    <p:extLst>
      <p:ext uri="{BB962C8B-B14F-4D97-AF65-F5344CB8AC3E}">
        <p14:creationId xmlns:p14="http://schemas.microsoft.com/office/powerpoint/2010/main" val="31320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AEBC3-C690-43C5-A2E9-2DCA023B7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59304" r="69360" b="36924"/>
          <a:stretch/>
        </p:blipFill>
        <p:spPr>
          <a:xfrm>
            <a:off x="3886200" y="1157069"/>
            <a:ext cx="1036474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53F2E-BF9D-46E7-8CB2-D5DAFCBAB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47036" r="64059" b="49126"/>
          <a:stretch/>
        </p:blipFill>
        <p:spPr>
          <a:xfrm>
            <a:off x="328965" y="103661"/>
            <a:ext cx="1981340" cy="4230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F553D0-9A39-4BF0-8554-8B412CA6F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64239" r="57910" b="30639"/>
          <a:stretch/>
        </p:blipFill>
        <p:spPr>
          <a:xfrm>
            <a:off x="321035" y="1552220"/>
            <a:ext cx="3186545" cy="564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AF4273-C6D4-4236-8C8C-E1E163382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71154" r="57910" b="23188"/>
          <a:stretch/>
        </p:blipFill>
        <p:spPr>
          <a:xfrm>
            <a:off x="4771246" y="1555173"/>
            <a:ext cx="3186545" cy="623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0B5E0F-A890-485F-8D93-8D0FDE3A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0" t="24803" r="61326" b="71155"/>
          <a:stretch/>
        </p:blipFill>
        <p:spPr>
          <a:xfrm>
            <a:off x="341435" y="2303775"/>
            <a:ext cx="2472551" cy="445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F56A2F-30AA-4B59-A64A-9CF5B5DF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52133" r="42501" b="42210"/>
          <a:stretch/>
        </p:blipFill>
        <p:spPr>
          <a:xfrm>
            <a:off x="319314" y="573248"/>
            <a:ext cx="6206976" cy="623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88C95C-B08D-4AD8-B75C-33DC97F70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57878" r="40245" b="36645"/>
          <a:stretch/>
        </p:blipFill>
        <p:spPr>
          <a:xfrm>
            <a:off x="494637" y="5180378"/>
            <a:ext cx="6467699" cy="603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F315BE-3079-40C8-849A-6B5C6F003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3" t="30287" r="39167" b="64236"/>
          <a:stretch/>
        </p:blipFill>
        <p:spPr>
          <a:xfrm>
            <a:off x="237982" y="2820766"/>
            <a:ext cx="6860341" cy="603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4CB8D4-766E-4E1C-881B-0368BAF46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59304" r="69360" b="36924"/>
          <a:stretch/>
        </p:blipFill>
        <p:spPr>
          <a:xfrm>
            <a:off x="3886200" y="3302610"/>
            <a:ext cx="1036474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FB4C82-5EF2-4285-B35B-FE093AB2F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43345" r="40245" b="51178"/>
          <a:stretch/>
        </p:blipFill>
        <p:spPr>
          <a:xfrm>
            <a:off x="502787" y="3857174"/>
            <a:ext cx="6467699" cy="6035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2D31B-358C-45C9-9F3D-F07080B8C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50552" r="54458" b="43971"/>
          <a:stretch/>
        </p:blipFill>
        <p:spPr>
          <a:xfrm>
            <a:off x="839449" y="4475234"/>
            <a:ext cx="3681749" cy="6035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72536F-53F3-4126-9B0A-7760805F3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8" t="65242" r="54458" b="29467"/>
          <a:stretch/>
        </p:blipFill>
        <p:spPr>
          <a:xfrm>
            <a:off x="839448" y="5801317"/>
            <a:ext cx="3681750" cy="5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2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7.0&quot;&gt;&lt;object type=&quot;1&quot; unique_id=&quot;10001&quot;&gt;&lt;object type=&quot;2&quot; unique_id=&quot;11538&quot;&gt;&lt;object type=&quot;3&quot; unique_id=&quot;11539&quot;&gt;&lt;property id=&quot;20148&quot; value=&quot;5&quot;/&gt;&lt;property id=&quot;20300&quot; value=&quot;Slide 1&quot;/&gt;&lt;property id=&quot;20307&quot; value=&quot;257&quot;/&gt;&lt;/object&gt;&lt;object type=&quot;3&quot; unique_id=&quot;11540&quot;&gt;&lt;property id=&quot;20148&quot; value=&quot;5&quot;/&gt;&lt;property id=&quot;20300&quot; value=&quot;Slide 2&quot;/&gt;&lt;property id=&quot;20307&quot; value=&quot;259&quot;/&gt;&lt;/object&gt;&lt;object type=&quot;3&quot; unique_id=&quot;11541&quot;&gt;&lt;property id=&quot;20148&quot; value=&quot;5&quot;/&gt;&lt;property id=&quot;20300&quot; value=&quot;Slide 3&quot;/&gt;&lt;property id=&quot;20307&quot; value=&quot;260&quot;/&gt;&lt;/object&gt;&lt;object type=&quot;3&quot; unique_id=&quot;11542&quot;&gt;&lt;property id=&quot;20148&quot; value=&quot;5&quot;/&gt;&lt;property id=&quot;20300&quot; value=&quot;Slide 4&quot;/&gt;&lt;property id=&quot;20307&quot; value=&quot;269&quot;/&gt;&lt;/object&gt;&lt;object type=&quot;3&quot; unique_id=&quot;11543&quot;&gt;&lt;property id=&quot;20148&quot; value=&quot;5&quot;/&gt;&lt;property id=&quot;20300&quot; value=&quot;Slide 5&quot;/&gt;&lt;property id=&quot;20307&quot; value=&quot;261&quot;/&gt;&lt;/object&gt;&lt;object type=&quot;3&quot; unique_id=&quot;11544&quot;&gt;&lt;property id=&quot;20148&quot; value=&quot;5&quot;/&gt;&lt;property id=&quot;20300&quot; value=&quot;Slide 6&quot;/&gt;&lt;property id=&quot;20307&quot; value=&quot;266&quot;/&gt;&lt;/object&gt;&lt;object type=&quot;3&quot; unique_id=&quot;11545&quot;&gt;&lt;property id=&quot;20148&quot; value=&quot;5&quot;/&gt;&lt;property id=&quot;20300&quot; value=&quot;Slide 7&quot;/&gt;&lt;property id=&quot;20307&quot; value=&quot;262&quot;/&gt;&lt;/object&gt;&lt;object type=&quot;3&quot; unique_id=&quot;11546&quot;&gt;&lt;property id=&quot;20148&quot; value=&quot;5&quot;/&gt;&lt;property id=&quot;20300&quot; value=&quot;Slide 8&quot;/&gt;&lt;property id=&quot;20307&quot; value=&quot;263&quot;/&gt;&lt;/object&gt;&lt;object type=&quot;3&quot; unique_id=&quot;11547&quot;&gt;&lt;property id=&quot;20148&quot; value=&quot;5&quot;/&gt;&lt;property id=&quot;20300&quot; value=&quot;Slide 9&quot;/&gt;&lt;property id=&quot;20307&quot; value=&quot;264&quot;/&gt;&lt;/object&gt;&lt;object type=&quot;3&quot; unique_id=&quot;11548&quot;&gt;&lt;property id=&quot;20148&quot; value=&quot;5&quot;/&gt;&lt;property id=&quot;20300&quot; value=&quot;Slide 10&quot;/&gt;&lt;property id=&quot;20307&quot; value=&quot;272&quot;/&gt;&lt;/object&gt;&lt;object type=&quot;3&quot; unique_id=&quot;11549&quot;&gt;&lt;property id=&quot;20148&quot; value=&quot;5&quot;/&gt;&lt;property id=&quot;20300&quot; value=&quot;Slide 11&quot;/&gt;&lt;property id=&quot;20307&quot; value=&quot;265&quot;/&gt;&lt;/object&gt;&lt;object type=&quot;3&quot; unique_id=&quot;11550&quot;&gt;&lt;property id=&quot;20148&quot; value=&quot;5&quot;/&gt;&lt;property id=&quot;20300&quot; value=&quot;Slide 12&quot;/&gt;&lt;property id=&quot;20307&quot; value=&quot;268&quot;/&gt;&lt;/object&gt;&lt;object type=&quot;3&quot; unique_id=&quot;11551&quot;&gt;&lt;property id=&quot;20148&quot; value=&quot;5&quot;/&gt;&lt;property id=&quot;20300&quot; value=&quot;Slide 13&quot;/&gt;&lt;property id=&quot;20307&quot; value=&quot;267&quot;/&gt;&lt;/object&gt;&lt;/object&gt;&lt;object type=&quot;8&quot; unique_id=&quot;115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</TotalTime>
  <Words>633</Words>
  <Application>Microsoft Office PowerPoint</Application>
  <PresentationFormat>On-screen Show (4:3)</PresentationFormat>
  <Paragraphs>121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Calibri</vt:lpstr>
      <vt:lpstr>Arial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Hoang</dc:creator>
  <cp:lastModifiedBy>Nguyễn Hữu Mão</cp:lastModifiedBy>
  <cp:revision>500</cp:revision>
  <dcterms:created xsi:type="dcterms:W3CDTF">2005-07-23T02:55:51Z</dcterms:created>
  <dcterms:modified xsi:type="dcterms:W3CDTF">2021-09-02T14:27:33Z</dcterms:modified>
</cp:coreProperties>
</file>