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354" r:id="rId40"/>
    <p:sldId id="355" r:id="rId41"/>
    <p:sldId id="356" r:id="rId42"/>
    <p:sldId id="357" r:id="rId43"/>
    <p:sldId id="358" r:id="rId44"/>
    <p:sldId id="359" r:id="rId45"/>
    <p:sldId id="360" r:id="rId46"/>
    <p:sldId id="361" r:id="rId47"/>
    <p:sldId id="466" r:id="rId48"/>
    <p:sldId id="467" r:id="rId49"/>
    <p:sldId id="468" r:id="rId50"/>
    <p:sldId id="469" r:id="rId51"/>
    <p:sldId id="470" r:id="rId52"/>
    <p:sldId id="471" r:id="rId53"/>
    <p:sldId id="472" r:id="rId54"/>
    <p:sldId id="473" r:id="rId55"/>
    <p:sldId id="362" r:id="rId56"/>
    <p:sldId id="363" r:id="rId57"/>
    <p:sldId id="364" r:id="rId58"/>
    <p:sldId id="365" r:id="rId59"/>
    <p:sldId id="366" r:id="rId60"/>
    <p:sldId id="367" r:id="rId61"/>
    <p:sldId id="368" r:id="rId62"/>
    <p:sldId id="369" r:id="rId63"/>
    <p:sldId id="370" r:id="rId64"/>
    <p:sldId id="371" r:id="rId65"/>
    <p:sldId id="372" r:id="rId66"/>
    <p:sldId id="373" r:id="rId67"/>
    <p:sldId id="374" r:id="rId68"/>
    <p:sldId id="376" r:id="rId69"/>
    <p:sldId id="377" r:id="rId70"/>
    <p:sldId id="378" r:id="rId71"/>
    <p:sldId id="379" r:id="rId72"/>
    <p:sldId id="380" r:id="rId73"/>
    <p:sldId id="381" r:id="rId74"/>
    <p:sldId id="382" r:id="rId75"/>
    <p:sldId id="383" r:id="rId76"/>
    <p:sldId id="375" r:id="rId77"/>
    <p:sldId id="384" r:id="rId78"/>
    <p:sldId id="385" r:id="rId79"/>
    <p:sldId id="386" r:id="rId80"/>
    <p:sldId id="387" r:id="rId81"/>
    <p:sldId id="388" r:id="rId82"/>
    <p:sldId id="389" r:id="rId83"/>
    <p:sldId id="390" r:id="rId84"/>
    <p:sldId id="391" r:id="rId85"/>
    <p:sldId id="392" r:id="rId86"/>
    <p:sldId id="393" r:id="rId87"/>
    <p:sldId id="394" r:id="rId88"/>
    <p:sldId id="395" r:id="rId89"/>
    <p:sldId id="474" r:id="rId90"/>
    <p:sldId id="475" r:id="rId91"/>
    <p:sldId id="476" r:id="rId92"/>
    <p:sldId id="477" r:id="rId93"/>
    <p:sldId id="478" r:id="rId94"/>
    <p:sldId id="480" r:id="rId95"/>
    <p:sldId id="481" r:id="rId96"/>
    <p:sldId id="396" r:id="rId97"/>
    <p:sldId id="397" r:id="rId98"/>
    <p:sldId id="398" r:id="rId99"/>
    <p:sldId id="399" r:id="rId100"/>
    <p:sldId id="400" r:id="rId101"/>
    <p:sldId id="401" r:id="rId102"/>
    <p:sldId id="402" r:id="rId103"/>
    <p:sldId id="403" r:id="rId104"/>
    <p:sldId id="404" r:id="rId105"/>
    <p:sldId id="405" r:id="rId106"/>
    <p:sldId id="406" r:id="rId107"/>
    <p:sldId id="407" r:id="rId108"/>
    <p:sldId id="408" r:id="rId109"/>
    <p:sldId id="409" r:id="rId110"/>
    <p:sldId id="410" r:id="rId111"/>
    <p:sldId id="411" r:id="rId112"/>
    <p:sldId id="412" r:id="rId113"/>
    <p:sldId id="413" r:id="rId114"/>
    <p:sldId id="295" r:id="rId115"/>
    <p:sldId id="296" r:id="rId116"/>
    <p:sldId id="297" r:id="rId117"/>
    <p:sldId id="298" r:id="rId118"/>
    <p:sldId id="299" r:id="rId119"/>
    <p:sldId id="300" r:id="rId120"/>
    <p:sldId id="301" r:id="rId121"/>
    <p:sldId id="482" r:id="rId122"/>
    <p:sldId id="484" r:id="rId123"/>
    <p:sldId id="485" r:id="rId124"/>
    <p:sldId id="486" r:id="rId125"/>
    <p:sldId id="487" r:id="rId126"/>
    <p:sldId id="488" r:id="rId127"/>
    <p:sldId id="489" r:id="rId128"/>
    <p:sldId id="490" r:id="rId129"/>
    <p:sldId id="491" r:id="rId130"/>
    <p:sldId id="492" r:id="rId131"/>
    <p:sldId id="495" r:id="rId132"/>
    <p:sldId id="493" r:id="rId133"/>
    <p:sldId id="496" r:id="rId134"/>
    <p:sldId id="498" r:id="rId135"/>
    <p:sldId id="494" r:id="rId136"/>
    <p:sldId id="499" r:id="rId137"/>
    <p:sldId id="500" r:id="rId138"/>
    <p:sldId id="504" r:id="rId139"/>
    <p:sldId id="501" r:id="rId140"/>
    <p:sldId id="505" r:id="rId141"/>
    <p:sldId id="506" r:id="rId142"/>
    <p:sldId id="507" r:id="rId143"/>
    <p:sldId id="508" r:id="rId144"/>
    <p:sldId id="414" r:id="rId145"/>
    <p:sldId id="415" r:id="rId146"/>
    <p:sldId id="416" r:id="rId147"/>
    <p:sldId id="417" r:id="rId148"/>
    <p:sldId id="418" r:id="rId149"/>
    <p:sldId id="419" r:id="rId150"/>
    <p:sldId id="420" r:id="rId151"/>
    <p:sldId id="421" r:id="rId152"/>
    <p:sldId id="422" r:id="rId153"/>
    <p:sldId id="423" r:id="rId154"/>
    <p:sldId id="424" r:id="rId155"/>
    <p:sldId id="425" r:id="rId156"/>
    <p:sldId id="426" r:id="rId157"/>
    <p:sldId id="427" r:id="rId158"/>
    <p:sldId id="428" r:id="rId159"/>
    <p:sldId id="429" r:id="rId160"/>
    <p:sldId id="430" r:id="rId161"/>
    <p:sldId id="431" r:id="rId162"/>
    <p:sldId id="432" r:id="rId163"/>
    <p:sldId id="433" r:id="rId164"/>
    <p:sldId id="434" r:id="rId165"/>
    <p:sldId id="435" r:id="rId166"/>
    <p:sldId id="436" r:id="rId167"/>
    <p:sldId id="437" r:id="rId168"/>
    <p:sldId id="438" r:id="rId169"/>
    <p:sldId id="439" r:id="rId170"/>
    <p:sldId id="440" r:id="rId171"/>
    <p:sldId id="441" r:id="rId172"/>
    <p:sldId id="442" r:id="rId173"/>
    <p:sldId id="443" r:id="rId174"/>
    <p:sldId id="444" r:id="rId175"/>
    <p:sldId id="445" r:id="rId176"/>
    <p:sldId id="446" r:id="rId177"/>
    <p:sldId id="447" r:id="rId178"/>
    <p:sldId id="448" r:id="rId179"/>
    <p:sldId id="449" r:id="rId180"/>
    <p:sldId id="450" r:id="rId181"/>
    <p:sldId id="451" r:id="rId182"/>
    <p:sldId id="452" r:id="rId183"/>
    <p:sldId id="453" r:id="rId184"/>
    <p:sldId id="454" r:id="rId185"/>
    <p:sldId id="455" r:id="rId186"/>
    <p:sldId id="456" r:id="rId187"/>
    <p:sldId id="457" r:id="rId188"/>
    <p:sldId id="458" r:id="rId189"/>
    <p:sldId id="459" r:id="rId190"/>
    <p:sldId id="460" r:id="rId191"/>
    <p:sldId id="461" r:id="rId192"/>
    <p:sldId id="462" r:id="rId193"/>
    <p:sldId id="463" r:id="rId194"/>
    <p:sldId id="464" r:id="rId195"/>
    <p:sldId id="465" r:id="rId1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slide" Target="slides/slide195.xml"/><Relationship Id="rId200"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viewProps" Target="viewProps.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982C39-05C4-40C6-A7D4-889A587D8E20}"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D23236-7169-4EA4-9F9A-9C3601082D5A}" type="slidenum">
              <a:rPr lang="en-US" smtClean="0"/>
              <a:t>‹#›</a:t>
            </a:fld>
            <a:endParaRPr lang="en-US"/>
          </a:p>
        </p:txBody>
      </p:sp>
    </p:spTree>
    <p:extLst>
      <p:ext uri="{BB962C8B-B14F-4D97-AF65-F5344CB8AC3E}">
        <p14:creationId xmlns:p14="http://schemas.microsoft.com/office/powerpoint/2010/main" val="3736950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982C39-05C4-40C6-A7D4-889A587D8E20}"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D23236-7169-4EA4-9F9A-9C3601082D5A}" type="slidenum">
              <a:rPr lang="en-US" smtClean="0"/>
              <a:t>‹#›</a:t>
            </a:fld>
            <a:endParaRPr lang="en-US"/>
          </a:p>
        </p:txBody>
      </p:sp>
    </p:spTree>
    <p:extLst>
      <p:ext uri="{BB962C8B-B14F-4D97-AF65-F5344CB8AC3E}">
        <p14:creationId xmlns:p14="http://schemas.microsoft.com/office/powerpoint/2010/main" val="222486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982C39-05C4-40C6-A7D4-889A587D8E20}"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D23236-7169-4EA4-9F9A-9C3601082D5A}" type="slidenum">
              <a:rPr lang="en-US" smtClean="0"/>
              <a:t>‹#›</a:t>
            </a:fld>
            <a:endParaRPr lang="en-US"/>
          </a:p>
        </p:txBody>
      </p:sp>
    </p:spTree>
    <p:extLst>
      <p:ext uri="{BB962C8B-B14F-4D97-AF65-F5344CB8AC3E}">
        <p14:creationId xmlns:p14="http://schemas.microsoft.com/office/powerpoint/2010/main" val="3825238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982C39-05C4-40C6-A7D4-889A587D8E20}"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D23236-7169-4EA4-9F9A-9C3601082D5A}" type="slidenum">
              <a:rPr lang="en-US" smtClean="0"/>
              <a:t>‹#›</a:t>
            </a:fld>
            <a:endParaRPr lang="en-US"/>
          </a:p>
        </p:txBody>
      </p:sp>
    </p:spTree>
    <p:extLst>
      <p:ext uri="{BB962C8B-B14F-4D97-AF65-F5344CB8AC3E}">
        <p14:creationId xmlns:p14="http://schemas.microsoft.com/office/powerpoint/2010/main" val="285284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E982C39-05C4-40C6-A7D4-889A587D8E20}"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D23236-7169-4EA4-9F9A-9C3601082D5A}" type="slidenum">
              <a:rPr lang="en-US" smtClean="0"/>
              <a:t>‹#›</a:t>
            </a:fld>
            <a:endParaRPr lang="en-US"/>
          </a:p>
        </p:txBody>
      </p:sp>
    </p:spTree>
    <p:extLst>
      <p:ext uri="{BB962C8B-B14F-4D97-AF65-F5344CB8AC3E}">
        <p14:creationId xmlns:p14="http://schemas.microsoft.com/office/powerpoint/2010/main" val="2954968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982C39-05C4-40C6-A7D4-889A587D8E20}" type="datetimeFigureOut">
              <a:rPr lang="en-US" smtClean="0"/>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D23236-7169-4EA4-9F9A-9C3601082D5A}" type="slidenum">
              <a:rPr lang="en-US" smtClean="0"/>
              <a:t>‹#›</a:t>
            </a:fld>
            <a:endParaRPr lang="en-US"/>
          </a:p>
        </p:txBody>
      </p:sp>
    </p:spTree>
    <p:extLst>
      <p:ext uri="{BB962C8B-B14F-4D97-AF65-F5344CB8AC3E}">
        <p14:creationId xmlns:p14="http://schemas.microsoft.com/office/powerpoint/2010/main" val="3721773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982C39-05C4-40C6-A7D4-889A587D8E20}" type="datetimeFigureOut">
              <a:rPr lang="en-US" smtClean="0"/>
              <a:t>9/10/2021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D23236-7169-4EA4-9F9A-9C3601082D5A}" type="slidenum">
              <a:rPr lang="en-US" smtClean="0"/>
              <a:t>‹#›</a:t>
            </a:fld>
            <a:endParaRPr lang="en-US"/>
          </a:p>
        </p:txBody>
      </p:sp>
    </p:spTree>
    <p:extLst>
      <p:ext uri="{BB962C8B-B14F-4D97-AF65-F5344CB8AC3E}">
        <p14:creationId xmlns:p14="http://schemas.microsoft.com/office/powerpoint/2010/main" val="136974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982C39-05C4-40C6-A7D4-889A587D8E20}" type="datetimeFigureOut">
              <a:rPr lang="en-US" smtClean="0"/>
              <a:t>9/10/2021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D23236-7169-4EA4-9F9A-9C3601082D5A}" type="slidenum">
              <a:rPr lang="en-US" smtClean="0"/>
              <a:t>‹#›</a:t>
            </a:fld>
            <a:endParaRPr lang="en-US"/>
          </a:p>
        </p:txBody>
      </p:sp>
    </p:spTree>
    <p:extLst>
      <p:ext uri="{BB962C8B-B14F-4D97-AF65-F5344CB8AC3E}">
        <p14:creationId xmlns:p14="http://schemas.microsoft.com/office/powerpoint/2010/main" val="3903903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982C39-05C4-40C6-A7D4-889A587D8E20}" type="datetimeFigureOut">
              <a:rPr lang="en-US" smtClean="0"/>
              <a:t>9/10/2021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D23236-7169-4EA4-9F9A-9C3601082D5A}" type="slidenum">
              <a:rPr lang="en-US" smtClean="0"/>
              <a:t>‹#›</a:t>
            </a:fld>
            <a:endParaRPr lang="en-US"/>
          </a:p>
        </p:txBody>
      </p:sp>
    </p:spTree>
    <p:extLst>
      <p:ext uri="{BB962C8B-B14F-4D97-AF65-F5344CB8AC3E}">
        <p14:creationId xmlns:p14="http://schemas.microsoft.com/office/powerpoint/2010/main" val="3641461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982C39-05C4-40C6-A7D4-889A587D8E20}" type="datetimeFigureOut">
              <a:rPr lang="en-US" smtClean="0"/>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D23236-7169-4EA4-9F9A-9C3601082D5A}" type="slidenum">
              <a:rPr lang="en-US" smtClean="0"/>
              <a:t>‹#›</a:t>
            </a:fld>
            <a:endParaRPr lang="en-US"/>
          </a:p>
        </p:txBody>
      </p:sp>
    </p:spTree>
    <p:extLst>
      <p:ext uri="{BB962C8B-B14F-4D97-AF65-F5344CB8AC3E}">
        <p14:creationId xmlns:p14="http://schemas.microsoft.com/office/powerpoint/2010/main" val="3411797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982C39-05C4-40C6-A7D4-889A587D8E20}" type="datetimeFigureOut">
              <a:rPr lang="en-US" smtClean="0"/>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D23236-7169-4EA4-9F9A-9C3601082D5A}" type="slidenum">
              <a:rPr lang="en-US" smtClean="0"/>
              <a:t>‹#›</a:t>
            </a:fld>
            <a:endParaRPr lang="en-US"/>
          </a:p>
        </p:txBody>
      </p:sp>
    </p:spTree>
    <p:extLst>
      <p:ext uri="{BB962C8B-B14F-4D97-AF65-F5344CB8AC3E}">
        <p14:creationId xmlns:p14="http://schemas.microsoft.com/office/powerpoint/2010/main" val="1985511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982C39-05C4-40C6-A7D4-889A587D8E20}" type="datetimeFigureOut">
              <a:rPr lang="en-US" smtClean="0"/>
              <a:t>9/10/2021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D23236-7169-4EA4-9F9A-9C3601082D5A}" type="slidenum">
              <a:rPr lang="en-US" smtClean="0"/>
              <a:t>‹#›</a:t>
            </a:fld>
            <a:endParaRPr lang="en-US"/>
          </a:p>
        </p:txBody>
      </p:sp>
    </p:spTree>
    <p:extLst>
      <p:ext uri="{BB962C8B-B14F-4D97-AF65-F5344CB8AC3E}">
        <p14:creationId xmlns:p14="http://schemas.microsoft.com/office/powerpoint/2010/main" val="1680876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hyperlink" Target="http://vanhay.edu.vn/cac-tho-thuong-gap-va-cach-don-gian-de-nhan-biet" TargetMode="Externa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hyperlink" Target="https://vanhaychutot.com/tag/con-nguoi" TargetMode="Externa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hyperlink" Target="https://giaovienvan.com/tag/nguoi-me" TargetMode="Externa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8.jpeg"/><Relationship Id="rId7" Type="http://schemas.openxmlformats.org/officeDocument/2006/relationships/image" Target="../media/image10.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9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38450" y="271996"/>
            <a:ext cx="6515100" cy="1411669"/>
          </a:xfrm>
          <a:prstGeom prst="rect">
            <a:avLst/>
          </a:prstGeom>
          <a:blipFill>
            <a:blip r:embed="rId2"/>
            <a:tile tx="0" ty="0" sx="100000" sy="100000" flip="none" algn="tl"/>
          </a:blipFill>
          <a:scene3d>
            <a:camera prst="orthographicFront"/>
            <a:lightRig rig="threePt" dir="t"/>
          </a:scene3d>
          <a:sp3d>
            <a:bevelT prst="convex"/>
          </a:sp3d>
        </p:spPr>
        <p:txBody>
          <a:bodyPr wrap="square">
            <a:spAutoFit/>
          </a:bodyPr>
          <a:lstStyle/>
          <a:p>
            <a:pPr algn="ctr">
              <a:lnSpc>
                <a:spcPct val="115000"/>
              </a:lnSpc>
              <a:spcAft>
                <a:spcPts val="1000"/>
              </a:spcAft>
            </a:pPr>
            <a:r>
              <a:rPr lang="en-US"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ÔN TẬP THƠ</a:t>
            </a:r>
            <a:endParaRPr lang="en-US" sz="3600"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en-US" sz="3600" b="1" dirty="0">
                <a:solidFill>
                  <a:schemeClr val="bg1"/>
                </a:solidFill>
                <a:latin typeface="Times New Roman" panose="02020603050405020304" pitchFamily="18" charset="0"/>
                <a:ea typeface="Times New Roman" panose="02020603050405020304" pitchFamily="18" charset="0"/>
              </a:rPr>
              <a:t>(THƠ LỤC BÁT)</a:t>
            </a:r>
            <a:endParaRPr lang="en-US" sz="3600" dirty="0">
              <a:solidFill>
                <a:schemeClr val="bg1"/>
              </a:solidFill>
            </a:endParaRPr>
          </a:p>
        </p:txBody>
      </p:sp>
      <p:pic>
        <p:nvPicPr>
          <p:cNvPr id="9" name="Picture 8"/>
          <p:cNvPicPr>
            <a:picLocks noChangeAspect="1"/>
          </p:cNvPicPr>
          <p:nvPr/>
        </p:nvPicPr>
        <p:blipFill>
          <a:blip r:embed="rId3"/>
          <a:stretch>
            <a:fillRect/>
          </a:stretch>
        </p:blipFill>
        <p:spPr>
          <a:xfrm>
            <a:off x="3939914" y="2014537"/>
            <a:ext cx="4062550" cy="388513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 name="Picture 9"/>
          <p:cNvPicPr>
            <a:picLocks noChangeAspect="1"/>
          </p:cNvPicPr>
          <p:nvPr/>
        </p:nvPicPr>
        <p:blipFill>
          <a:blip r:embed="rId4"/>
          <a:stretch>
            <a:fillRect/>
          </a:stretch>
        </p:blipFill>
        <p:spPr>
          <a:xfrm>
            <a:off x="207459" y="2014537"/>
            <a:ext cx="3654755" cy="388513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1" name="Picture 10"/>
          <p:cNvPicPr>
            <a:picLocks noChangeAspect="1"/>
          </p:cNvPicPr>
          <p:nvPr/>
        </p:nvPicPr>
        <p:blipFill>
          <a:blip r:embed="rId5"/>
          <a:stretch>
            <a:fillRect/>
          </a:stretch>
        </p:blipFill>
        <p:spPr>
          <a:xfrm>
            <a:off x="8088832" y="2014537"/>
            <a:ext cx="3895709" cy="388513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856831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105298"/>
            <a:ext cx="7082032" cy="660428"/>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5" name="Rounded Rectangle 10"/>
          <p:cNvSpPr>
            <a:spLocks noChangeArrowheads="1"/>
          </p:cNvSpPr>
          <p:nvPr/>
        </p:nvSpPr>
        <p:spPr bwMode="auto">
          <a:xfrm>
            <a:off x="416048" y="993544"/>
            <a:ext cx="4405333" cy="660428"/>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418409" y="192092"/>
            <a:ext cx="6759735" cy="484428"/>
          </a:xfrm>
          <a:prstGeom prst="rect">
            <a:avLst/>
          </a:prstGeom>
        </p:spPr>
        <p:txBody>
          <a:bodyPr wrap="none">
            <a:spAutoFit/>
          </a:bodyPr>
          <a:lstStyle/>
          <a:p>
            <a:pPr marR="30480" algn="ctr">
              <a:lnSpc>
                <a:spcPct val="115000"/>
              </a:lnSpc>
              <a:spcAft>
                <a:spcPts val="1200"/>
              </a:spcAft>
            </a:pPr>
            <a:r>
              <a:rPr lang="en-US" sz="2400" b="1" dirty="0">
                <a:latin typeface="Times New Roman" panose="02020603050405020304" pitchFamily="18" charset="0"/>
                <a:ea typeface="Times New Roman" panose="02020603050405020304" pitchFamily="18" charset="0"/>
                <a:sym typeface="Wingdings 2" panose="05020102010507070707" pitchFamily="18" charset="2"/>
              </a:rPr>
              <a:t></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Văn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bản</a:t>
            </a:r>
            <a:r>
              <a:rPr lang="en-US" sz="2400" b="1" dirty="0">
                <a:latin typeface="Times New Roman" panose="02020603050405020304" pitchFamily="18" charset="0"/>
                <a:ea typeface="Times New Roman" panose="02020603050405020304" pitchFamily="18" charset="0"/>
              </a:rPr>
              <a:t> 1: </a:t>
            </a:r>
            <a:r>
              <a:rPr lang="en-US" sz="2400" b="1" dirty="0" err="1">
                <a:latin typeface="Times New Roman" panose="02020603050405020304" pitchFamily="18" charset="0"/>
                <a:ea typeface="Times New Roman" panose="02020603050405020304" pitchFamily="18" charset="0"/>
              </a:rPr>
              <a:t>Văn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bản</a:t>
            </a:r>
            <a:r>
              <a:rPr lang="en-US" sz="2400" b="1" dirty="0">
                <a:latin typeface="Times New Roman" panose="02020603050405020304" pitchFamily="18" charset="0"/>
                <a:ea typeface="Times New Roman" panose="02020603050405020304" pitchFamily="18" charset="0"/>
              </a:rPr>
              <a:t> </a:t>
            </a:r>
            <a:r>
              <a:rPr lang="en-US" sz="2400" b="1" i="1" dirty="0">
                <a:latin typeface="Times New Roman" panose="02020603050405020304" pitchFamily="18" charset="0"/>
                <a:ea typeface="Times New Roman" panose="02020603050405020304" pitchFamily="18" charset="0"/>
              </a:rPr>
              <a:t>À </a:t>
            </a:r>
            <a:r>
              <a:rPr lang="en-US" sz="2400" b="1" i="1" dirty="0" err="1">
                <a:latin typeface="Times New Roman" panose="02020603050405020304" pitchFamily="18" charset="0"/>
                <a:ea typeface="Times New Roman" panose="02020603050405020304" pitchFamily="18" charset="0"/>
              </a:rPr>
              <a:t>ơi</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tay</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mẹ</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Bình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Nguyên</a:t>
            </a:r>
            <a:r>
              <a:rPr lang="en-US" sz="2400" b="1"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560297" y="1048336"/>
            <a:ext cx="4116833" cy="490199"/>
          </a:xfrm>
          <a:prstGeom prst="rect">
            <a:avLst/>
          </a:prstGeom>
        </p:spPr>
        <p:txBody>
          <a:bodyPr wrap="none">
            <a:spAutoFit/>
          </a:bodyPr>
          <a:lstStyle/>
          <a:p>
            <a:pPr marL="342900" lvl="0" indent="-342900">
              <a:lnSpc>
                <a:spcPct val="115000"/>
              </a:lnSpc>
              <a:spcAft>
                <a:spcPts val="0"/>
              </a:spcAft>
              <a:buFont typeface="+mj-lt"/>
              <a:buAutoNum type="romanUcPeriod"/>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TÁC GIẢ BÌNH NGUYÊN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23" y="2500312"/>
            <a:ext cx="3094894" cy="3281729"/>
          </a:xfrm>
          <a:prstGeom prst="ellipse">
            <a:avLst/>
          </a:prstGeom>
          <a:ln>
            <a:noFill/>
          </a:ln>
          <a:effectLst>
            <a:softEdge rad="112500"/>
          </a:effectLst>
        </p:spPr>
      </p:pic>
      <p:sp>
        <p:nvSpPr>
          <p:cNvPr id="11" name="Rectangle 10"/>
          <p:cNvSpPr/>
          <p:nvPr/>
        </p:nvSpPr>
        <p:spPr>
          <a:xfrm>
            <a:off x="3568314" y="1786460"/>
            <a:ext cx="8398149" cy="4880631"/>
          </a:xfrm>
          <a:prstGeom prst="rect">
            <a:avLst/>
          </a:prstGeom>
        </p:spPr>
        <p:txBody>
          <a:bodyPr wrap="square">
            <a:spAutoFit/>
          </a:bodyPr>
          <a:lstStyle/>
          <a:p>
            <a:pPr marR="30480" algn="just">
              <a:lnSpc>
                <a:spcPct val="115000"/>
              </a:lnSpc>
              <a:spcAft>
                <a:spcPts val="1200"/>
              </a:spcAft>
            </a:pP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Tên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thật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là</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Nguyễn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Đăng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Hào</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sinh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ngày</a:t>
            </a:r>
            <a:r>
              <a:rPr lang="en-US" sz="2000" dirty="0">
                <a:solidFill>
                  <a:srgbClr val="000000"/>
                </a:solidFill>
                <a:latin typeface="Times New Roman" panose="02020603050405020304" pitchFamily="18" charset="0"/>
                <a:ea typeface="Times New Roman" panose="02020603050405020304" pitchFamily="18" charset="0"/>
              </a:rPr>
              <a:t> 25 </a:t>
            </a:r>
            <a:r>
              <a:rPr lang="en-US" sz="2000" dirty="0" err="1">
                <a:solidFill>
                  <a:srgbClr val="000000"/>
                </a:solidFill>
                <a:latin typeface="Times New Roman" panose="02020603050405020304" pitchFamily="18" charset="0"/>
                <a:ea typeface="Times New Roman" panose="02020603050405020304" pitchFamily="18" charset="0"/>
              </a:rPr>
              <a:t>tháng</a:t>
            </a:r>
            <a:r>
              <a:rPr lang="en-US" sz="2000" dirty="0">
                <a:solidFill>
                  <a:srgbClr val="000000"/>
                </a:solidFill>
                <a:latin typeface="Times New Roman" panose="02020603050405020304" pitchFamily="18" charset="0"/>
                <a:ea typeface="Times New Roman" panose="02020603050405020304" pitchFamily="18" charset="0"/>
              </a:rPr>
              <a:t> 1 </a:t>
            </a:r>
            <a:r>
              <a:rPr lang="en-US" sz="2000" dirty="0" err="1">
                <a:solidFill>
                  <a:srgbClr val="000000"/>
                </a:solidFill>
                <a:latin typeface="Times New Roman" panose="02020603050405020304" pitchFamily="18" charset="0"/>
                <a:ea typeface="Times New Roman" panose="02020603050405020304" pitchFamily="18" charset="0"/>
              </a:rPr>
              <a:t>năm</a:t>
            </a:r>
            <a:r>
              <a:rPr lang="en-US" sz="2000" dirty="0">
                <a:solidFill>
                  <a:srgbClr val="000000"/>
                </a:solidFill>
                <a:latin typeface="Times New Roman" panose="02020603050405020304" pitchFamily="18" charset="0"/>
                <a:ea typeface="Times New Roman" panose="02020603050405020304" pitchFamily="18" charset="0"/>
              </a:rPr>
              <a:t> 1959. </a:t>
            </a:r>
            <a:endParaRPr lang="en-US" sz="2000" dirty="0">
              <a:latin typeface="Times New Roman" panose="02020603050405020304" pitchFamily="18" charset="0"/>
              <a:ea typeface="Times New Roman" panose="02020603050405020304" pitchFamily="18" charset="0"/>
            </a:endParaRPr>
          </a:p>
          <a:p>
            <a:pPr marR="30480" algn="just">
              <a:lnSpc>
                <a:spcPct val="115000"/>
              </a:lnSpc>
              <a:spcAft>
                <a:spcPts val="1200"/>
              </a:spcAft>
            </a:pP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Quê</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quán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xã</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Ninh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Phúc</a:t>
            </a:r>
            <a:r>
              <a:rPr lang="en-US" sz="2000" dirty="0">
                <a:solidFill>
                  <a:srgbClr val="000000"/>
                </a:solidFill>
                <a:latin typeface="Times New Roman" panose="02020603050405020304" pitchFamily="18" charset="0"/>
                <a:ea typeface="Times New Roman" panose="02020603050405020304" pitchFamily="18" charset="0"/>
              </a:rPr>
              <a:t>, TP </a:t>
            </a:r>
            <a:r>
              <a:rPr lang="en-US" sz="2000" dirty="0" err="1">
                <a:solidFill>
                  <a:srgbClr val="000000"/>
                </a:solidFill>
                <a:latin typeface="Times New Roman" panose="02020603050405020304" pitchFamily="18" charset="0"/>
                <a:ea typeface="Times New Roman" panose="02020603050405020304" pitchFamily="18" charset="0"/>
              </a:rPr>
              <a:t>Ninh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Bình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tỉnh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Ninh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Bình</a:t>
            </a:r>
            <a:r>
              <a:rPr lang="en-US" sz="2000" dirty="0">
                <a:solidFill>
                  <a:srgbClr val="000000"/>
                </a:solidFill>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marR="30480" algn="just">
              <a:lnSpc>
                <a:spcPct val="115000"/>
              </a:lnSpc>
              <a:spcAft>
                <a:spcPts val="1200"/>
              </a:spcAft>
            </a:pP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Ông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vừa</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là</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nhà</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thơ</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vừa</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là</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nghệ</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sĩ</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nhiếp</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ảnh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Việt</a:t>
            </a:r>
            <a:r>
              <a:rPr lang="en-US" sz="2000" dirty="0">
                <a:solidFill>
                  <a:srgbClr val="000000"/>
                </a:solidFill>
                <a:latin typeface="Times New Roman" panose="02020603050405020304" pitchFamily="18" charset="0"/>
                <a:ea typeface="Times New Roman" panose="02020603050405020304" pitchFamily="18" charset="0"/>
              </a:rPr>
              <a:t> Nam. </a:t>
            </a:r>
            <a:endParaRPr lang="en-US" sz="2000" dirty="0">
              <a:latin typeface="Times New Roman" panose="02020603050405020304" pitchFamily="18" charset="0"/>
              <a:ea typeface="Times New Roman" panose="02020603050405020304" pitchFamily="18" charset="0"/>
            </a:endParaRPr>
          </a:p>
          <a:p>
            <a:pPr marR="30480" algn="just">
              <a:lnSpc>
                <a:spcPct val="115000"/>
              </a:lnSpc>
              <a:spcAft>
                <a:spcPts val="1200"/>
              </a:spcAft>
            </a:pP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Hiện</a:t>
            </a:r>
            <a:r>
              <a:rPr lang="en-US" sz="2000" dirty="0">
                <a:solidFill>
                  <a:srgbClr val="000000"/>
                </a:solidFill>
                <a:latin typeface="Times New Roman" panose="02020603050405020304" pitchFamily="18" charset="0"/>
                <a:ea typeface="Times New Roman" panose="02020603050405020304" pitchFamily="18" charset="0"/>
              </a:rPr>
              <a:t> nay </a:t>
            </a:r>
            <a:r>
              <a:rPr lang="en-US" sz="2000" dirty="0" err="1">
                <a:solidFill>
                  <a:srgbClr val="000000"/>
                </a:solidFill>
                <a:latin typeface="Times New Roman" panose="02020603050405020304" pitchFamily="18" charset="0"/>
                <a:ea typeface="Times New Roman" panose="02020603050405020304" pitchFamily="18" charset="0"/>
              </a:rPr>
              <a:t>tác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giả</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Bình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Nguyên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đang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làm</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Chủ</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tịch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Hội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Văn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học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Nghệ</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thuật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Ninh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Bình</a:t>
            </a:r>
            <a:r>
              <a:rPr lang="en-US" sz="2000" dirty="0">
                <a:solidFill>
                  <a:srgbClr val="000000"/>
                </a:solidFill>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marR="30480" algn="just">
              <a:lnSpc>
                <a:spcPct val="115000"/>
              </a:lnSpc>
              <a:spcAft>
                <a:spcPts val="1200"/>
              </a:spcAft>
            </a:pP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Sự</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nghiệp</a:t>
            </a:r>
            <a:r>
              <a:rPr lang="en-US" sz="2000" dirty="0">
                <a:solidFill>
                  <a:srgbClr val="000000"/>
                </a:solidFill>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marR="30480" algn="just">
              <a:lnSpc>
                <a:spcPct val="115000"/>
              </a:lnSpc>
              <a:spcAft>
                <a:spcPts val="1200"/>
              </a:spcAft>
            </a:pP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Đã</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nhận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tới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hai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giải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Thơ</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lục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bát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Giải</a:t>
            </a:r>
            <a:r>
              <a:rPr lang="en-US" sz="2000" dirty="0">
                <a:solidFill>
                  <a:srgbClr val="000000"/>
                </a:solidFill>
                <a:latin typeface="Times New Roman" panose="02020603050405020304" pitchFamily="18" charset="0"/>
                <a:ea typeface="Times New Roman" panose="02020603050405020304" pitchFamily="18" charset="0"/>
              </a:rPr>
              <a:t> A-2003; </a:t>
            </a:r>
            <a:r>
              <a:rPr lang="en-US" sz="2000" dirty="0" err="1">
                <a:solidFill>
                  <a:srgbClr val="000000"/>
                </a:solidFill>
                <a:latin typeface="Times New Roman" panose="02020603050405020304" pitchFamily="18" charset="0"/>
                <a:ea typeface="Times New Roman" panose="02020603050405020304" pitchFamily="18" charset="0"/>
              </a:rPr>
              <a:t>Giải</a:t>
            </a:r>
            <a:r>
              <a:rPr lang="en-US" sz="2000" dirty="0">
                <a:solidFill>
                  <a:srgbClr val="000000"/>
                </a:solidFill>
                <a:latin typeface="Times New Roman" panose="02020603050405020304" pitchFamily="18" charset="0"/>
                <a:ea typeface="Times New Roman" panose="02020603050405020304" pitchFamily="18" charset="0"/>
              </a:rPr>
              <a:t> Ba-2010) </a:t>
            </a:r>
            <a:r>
              <a:rPr lang="en-US" sz="2000" dirty="0" err="1">
                <a:solidFill>
                  <a:srgbClr val="000000"/>
                </a:solidFill>
                <a:latin typeface="Times New Roman" panose="02020603050405020304" pitchFamily="18" charset="0"/>
                <a:ea typeface="Times New Roman" panose="02020603050405020304" pitchFamily="18" charset="0"/>
              </a:rPr>
              <a:t>trên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báo</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Văn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Nghệ</a:t>
            </a:r>
            <a:r>
              <a:rPr lang="en-US" sz="2000" dirty="0">
                <a:solidFill>
                  <a:srgbClr val="000000"/>
                </a:solidFill>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marR="30480" algn="just">
              <a:lnSpc>
                <a:spcPct val="115000"/>
              </a:lnSpc>
              <a:spcAft>
                <a:spcPts val="1200"/>
              </a:spcAft>
            </a:pP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Các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tác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phẩm</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thơ</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chính:</a:t>
            </a:r>
            <a:r>
              <a:rPr lang="en-US" sz="2000" dirty="0" err="1">
                <a:solidFill>
                  <a:srgbClr val="333333"/>
                </a:solidFill>
                <a:latin typeface="Times New Roman" panose="02020603050405020304" pitchFamily="18" charset="0"/>
                <a:ea typeface="Times New Roman" panose="02020603050405020304" pitchFamily="18" charset="0"/>
              </a:rPr>
              <a:t>Hoa</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Thảo</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Mộc</a:t>
            </a:r>
            <a:r>
              <a:rPr lang="en-US" sz="2000" dirty="0">
                <a:solidFill>
                  <a:srgbClr val="333333"/>
                </a:solidFill>
                <a:latin typeface="Times New Roman" panose="02020603050405020304" pitchFamily="18" charset="0"/>
                <a:ea typeface="Times New Roman" panose="02020603050405020304" pitchFamily="18" charset="0"/>
              </a:rPr>
              <a:t> (2001)</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Trăng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đợi</a:t>
            </a:r>
            <a:r>
              <a:rPr lang="en-US" sz="2000" dirty="0">
                <a:solidFill>
                  <a:srgbClr val="333333"/>
                </a:solidFill>
                <a:latin typeface="Times New Roman" panose="02020603050405020304" pitchFamily="18" charset="0"/>
                <a:ea typeface="Times New Roman" panose="02020603050405020304" pitchFamily="18" charset="0"/>
              </a:rPr>
              <a:t> (2004)</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vè</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nơi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không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chữ</a:t>
            </a:r>
            <a:r>
              <a:rPr lang="en-US" sz="2000" dirty="0">
                <a:solidFill>
                  <a:srgbClr val="333333"/>
                </a:solidFill>
                <a:latin typeface="Times New Roman" panose="02020603050405020304" pitchFamily="18" charset="0"/>
                <a:ea typeface="Times New Roman" panose="02020603050405020304" pitchFamily="18" charset="0"/>
              </a:rPr>
              <a:t> (2006)</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a:solidFill>
                  <a:srgbClr val="333333"/>
                </a:solidFill>
                <a:latin typeface="Times New Roman" panose="02020603050405020304" pitchFamily="18" charset="0"/>
                <a:ea typeface="Times New Roman" panose="02020603050405020304" pitchFamily="18" charset="0"/>
              </a:rPr>
              <a:t>Lang thang </a:t>
            </a:r>
            <a:r>
              <a:rPr lang="en-US" sz="2000" dirty="0" err="1">
                <a:solidFill>
                  <a:srgbClr val="333333"/>
                </a:solidFill>
                <a:latin typeface="Times New Roman" panose="02020603050405020304" pitchFamily="18" charset="0"/>
                <a:ea typeface="Times New Roman" panose="02020603050405020304" pitchFamily="18" charset="0"/>
              </a:rPr>
              <a:t>trên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giấy</a:t>
            </a:r>
            <a:r>
              <a:rPr lang="en-US" sz="2000" dirty="0">
                <a:solidFill>
                  <a:srgbClr val="333333"/>
                </a:solidFill>
                <a:latin typeface="Times New Roman" panose="02020603050405020304" pitchFamily="18" charset="0"/>
                <a:ea typeface="Times New Roman" panose="02020603050405020304" pitchFamily="18" charset="0"/>
              </a:rPr>
              <a:t> (2009)</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Những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ngọn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gió</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đồng</a:t>
            </a:r>
            <a:r>
              <a:rPr lang="en-US" sz="2000" dirty="0">
                <a:solidFill>
                  <a:srgbClr val="333333"/>
                </a:solidFill>
                <a:latin typeface="Times New Roman" panose="02020603050405020304" pitchFamily="18" charset="0"/>
                <a:ea typeface="Times New Roman" panose="02020603050405020304" pitchFamily="18" charset="0"/>
              </a:rPr>
              <a:t> (2015)</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Trăng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hẹn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một</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lần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thu</a:t>
            </a:r>
            <a:r>
              <a:rPr lang="en-US" sz="2000" dirty="0">
                <a:solidFill>
                  <a:srgbClr val="333333"/>
                </a:solidFill>
                <a:latin typeface="Times New Roman" panose="02020603050405020304" pitchFamily="18" charset="0"/>
                <a:ea typeface="Times New Roman" panose="02020603050405020304" pitchFamily="18" charset="0"/>
              </a:rPr>
              <a:t> (2018)…</a:t>
            </a:r>
            <a:endParaRPr lang="en-US" sz="2000" dirty="0">
              <a:effectLst/>
              <a:latin typeface="Times New Roman" panose="02020603050405020304" pitchFamily="18" charset="0"/>
              <a:ea typeface="Times New Roman" panose="02020603050405020304" pitchFamily="18" charset="0"/>
            </a:endParaRPr>
          </a:p>
        </p:txBody>
      </p:sp>
      <p:sp>
        <p:nvSpPr>
          <p:cNvPr id="12" name="Rounded Rectangle 10"/>
          <p:cNvSpPr>
            <a:spLocks noChangeArrowheads="1"/>
          </p:cNvSpPr>
          <p:nvPr/>
        </p:nvSpPr>
        <p:spPr bwMode="auto">
          <a:xfrm>
            <a:off x="3212317" y="1757265"/>
            <a:ext cx="8754146" cy="490982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4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par>
                                <p:cTn id="24" presetID="22" presetClass="entr" presetSubtype="8"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1000"/>
                                        <p:tgtEl>
                                          <p:spTgt spid="10"/>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p:bldP spid="3" grpId="0"/>
      <p:bldP spid="11" grpId="0"/>
      <p:bldP spid="12"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7" y="447936"/>
            <a:ext cx="11457297" cy="600828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887109" y="681243"/>
            <a:ext cx="3142207" cy="461665"/>
          </a:xfrm>
          <a:prstGeom prst="rect">
            <a:avLst/>
          </a:prstGeom>
        </p:spPr>
        <p:txBody>
          <a:bodyPr wrap="none">
            <a:spAutoFit/>
          </a:bodyPr>
          <a:lstStyle/>
          <a:p>
            <a:r>
              <a:rPr lang="en-US" sz="2400" b="1" dirty="0">
                <a:latin typeface="Times New Roman" panose="02020603050405020304" pitchFamily="18" charset="0"/>
                <a:ea typeface="Times New Roman" panose="02020603050405020304" pitchFamily="18" charset="0"/>
                <a:cs typeface="Times New Roman" panose="02020603050405020304" pitchFamily="18" charset="0"/>
              </a:rPr>
              <a:t>1.2.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quyết</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416047" y="1323039"/>
            <a:ext cx="11457297" cy="4496424"/>
          </a:xfrm>
          <a:prstGeom prst="rect">
            <a:avLst/>
          </a:prstGeom>
        </p:spPr>
        <p:txBody>
          <a:bodyPr wrap="square">
            <a:spAutoFit/>
          </a:bodyPr>
          <a:lstStyle/>
          <a:p>
            <a:pPr marL="342900" marR="30480" lvl="0" indent="-342900">
              <a:lnSpc>
                <a:spcPct val="115000"/>
              </a:lnSpc>
              <a:spcAft>
                <a:spcPts val="1200"/>
              </a:spcAft>
              <a:buFont typeface="+mj-lt"/>
              <a:buAutoNum type="alphaLcPeriod"/>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1:</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R="30480" algn="ctr">
              <a:lnSpc>
                <a:spcPct val="115000"/>
              </a:lnSpc>
              <a:spcAft>
                <a:spcPts val="1200"/>
              </a:spcAft>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núi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ngất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Núi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mênh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lao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chín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ghi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ơi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*Hai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200"/>
              </a:spcAft>
              <a:buSzPts val="1050"/>
              <a:buFont typeface="Arial" panose="020B0604020202020204" pitchFamily="34" charset="0"/>
              <a:buChar char="-"/>
            </a:pPr>
            <a:r>
              <a:rPr lang="en-US" sz="2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ảnh</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Núi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núi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chọc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9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tầng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mây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mênh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xiết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084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7" y="277092"/>
            <a:ext cx="11471153" cy="634163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858982" y="657286"/>
            <a:ext cx="10778836" cy="5961440"/>
          </a:xfrm>
          <a:prstGeom prst="rect">
            <a:avLst/>
          </a:prstGeom>
        </p:spPr>
        <p:txBody>
          <a:bodyPr wrap="square">
            <a:spAutoFit/>
          </a:bodyPr>
          <a:lstStyle/>
          <a:p>
            <a:pPr marL="342900" lvl="0" indent="-342900">
              <a:lnSpc>
                <a:spcPct val="115000"/>
              </a:lnSpc>
              <a:spcAft>
                <a:spcPts val="1200"/>
              </a:spcAft>
              <a:buFont typeface="Wingdings" panose="05000000000000000000" pitchFamily="2" charset="2"/>
              <a:buChar char=""/>
            </a:pPr>
            <a:r>
              <a:rPr lang="en-US" sz="2400" b="1" dirty="0">
                <a:solidFill>
                  <a:srgbClr val="0D0D0D"/>
                </a:solidFill>
                <a:latin typeface="Times New Roman" panose="02020603050405020304" pitchFamily="18" charset="0"/>
                <a:ea typeface="Times New Roman" panose="02020603050405020304" pitchFamily="18" charset="0"/>
                <a:cs typeface="Arial" panose="020B0604020202020204" pitchFamily="34" charset="0"/>
              </a:rPr>
              <a:t>Ca </a:t>
            </a:r>
            <a:r>
              <a:rPr lang="en-US" sz="2400" b="1" dirty="0" err="1">
                <a:solidFill>
                  <a:srgbClr val="0D0D0D"/>
                </a:solidFill>
                <a:latin typeface="Times New Roman" panose="02020603050405020304" pitchFamily="18" charset="0"/>
                <a:ea typeface="Times New Roman" panose="02020603050405020304" pitchFamily="18" charset="0"/>
                <a:cs typeface="Arial" panose="020B0604020202020204" pitchFamily="34" charset="0"/>
              </a:rPr>
              <a:t>ngợi</a:t>
            </a:r>
            <a:r>
              <a:rPr lang="en-US" sz="2400" b="1" dirty="0">
                <a:solidFill>
                  <a:srgbClr val="0D0D0D"/>
                </a:solidFill>
                <a:latin typeface="Times New Roman" panose="02020603050405020304" pitchFamily="18" charset="0"/>
                <a:ea typeface="Times New Roman" panose="02020603050405020304" pitchFamily="18" charset="0"/>
                <a:cs typeface="Arial" panose="020B0604020202020204" pitchFamily="34" charset="0"/>
              </a:rPr>
              <a:t> </a:t>
            </a:r>
            <a:r>
              <a:rPr lang="en-US" sz="2400" b="1" dirty="0" err="1">
                <a:solidFill>
                  <a:srgbClr val="0D0D0D"/>
                </a:solidFill>
                <a:latin typeface="Times New Roman" panose="02020603050405020304" pitchFamily="18" charset="0"/>
                <a:ea typeface="Times New Roman" panose="02020603050405020304" pitchFamily="18" charset="0"/>
                <a:cs typeface="Arial" panose="020B0604020202020204" pitchFamily="34" charset="0"/>
              </a:rPr>
              <a:t>công</a:t>
            </a:r>
            <a:r>
              <a:rPr lang="en-US" sz="2400" b="1" dirty="0">
                <a:solidFill>
                  <a:srgbClr val="0D0D0D"/>
                </a:solidFill>
                <a:latin typeface="Times New Roman" panose="02020603050405020304" pitchFamily="18" charset="0"/>
                <a:ea typeface="Times New Roman" panose="02020603050405020304" pitchFamily="18" charset="0"/>
                <a:cs typeface="Arial" panose="020B0604020202020204" pitchFamily="34" charset="0"/>
              </a:rPr>
              <a:t> </a:t>
            </a:r>
            <a:r>
              <a:rPr lang="en-US" sz="2400" b="1" dirty="0" err="1">
                <a:solidFill>
                  <a:srgbClr val="0D0D0D"/>
                </a:solidFill>
                <a:latin typeface="Times New Roman" panose="02020603050405020304" pitchFamily="18" charset="0"/>
                <a:ea typeface="Times New Roman" panose="02020603050405020304" pitchFamily="18" charset="0"/>
                <a:cs typeface="Arial" panose="020B0604020202020204" pitchFamily="34" charset="0"/>
              </a:rPr>
              <a:t>lao</a:t>
            </a:r>
            <a:r>
              <a:rPr lang="en-US" sz="2400" b="1" dirty="0">
                <a:solidFill>
                  <a:srgbClr val="0D0D0D"/>
                </a:solidFill>
                <a:latin typeface="Times New Roman" panose="02020603050405020304" pitchFamily="18" charset="0"/>
                <a:ea typeface="Times New Roman" panose="02020603050405020304" pitchFamily="18" charset="0"/>
                <a:cs typeface="Arial" panose="020B0604020202020204" pitchFamily="34" charset="0"/>
              </a:rPr>
              <a:t> to </a:t>
            </a:r>
            <a:r>
              <a:rPr lang="en-US" sz="2400" b="1" dirty="0" err="1">
                <a:solidFill>
                  <a:srgbClr val="0D0D0D"/>
                </a:solidFill>
                <a:latin typeface="Times New Roman" panose="02020603050405020304" pitchFamily="18" charset="0"/>
                <a:ea typeface="Times New Roman" panose="02020603050405020304" pitchFamily="18" charset="0"/>
                <a:cs typeface="Arial" panose="020B0604020202020204" pitchFamily="34" charset="0"/>
              </a:rPr>
              <a:t>lớn</a:t>
            </a:r>
            <a:r>
              <a:rPr lang="en-US" sz="2400" b="1" dirty="0">
                <a:solidFill>
                  <a:srgbClr val="0D0D0D"/>
                </a:solidFill>
                <a:latin typeface="Times New Roman" panose="02020603050405020304" pitchFamily="18" charset="0"/>
                <a:ea typeface="Times New Roman" panose="02020603050405020304" pitchFamily="18" charset="0"/>
                <a:cs typeface="Arial" panose="020B0604020202020204" pitchFamily="34" charset="0"/>
              </a:rPr>
              <a:t> </a:t>
            </a:r>
            <a:r>
              <a:rPr lang="en-US" sz="2400" b="1" dirty="0" err="1">
                <a:solidFill>
                  <a:srgbClr val="0D0D0D"/>
                </a:solidFill>
                <a:latin typeface="Times New Roman" panose="02020603050405020304" pitchFamily="18" charset="0"/>
                <a:ea typeface="Times New Roman" panose="02020603050405020304" pitchFamily="18" charset="0"/>
                <a:cs typeface="Arial" panose="020B0604020202020204" pitchFamily="34" charset="0"/>
              </a:rPr>
              <a:t>không</a:t>
            </a:r>
            <a:r>
              <a:rPr lang="en-US" sz="2400" b="1" dirty="0">
                <a:solidFill>
                  <a:srgbClr val="0D0D0D"/>
                </a:solidFill>
                <a:latin typeface="Times New Roman" panose="02020603050405020304" pitchFamily="18" charset="0"/>
                <a:ea typeface="Times New Roman" panose="02020603050405020304" pitchFamily="18" charset="0"/>
                <a:cs typeface="Arial" panose="020B0604020202020204" pitchFamily="34" charset="0"/>
              </a:rPr>
              <a:t> </a:t>
            </a:r>
            <a:r>
              <a:rPr lang="en-US" sz="2400" b="1" dirty="0" err="1">
                <a:solidFill>
                  <a:srgbClr val="0D0D0D"/>
                </a:solidFill>
                <a:latin typeface="Times New Roman" panose="02020603050405020304" pitchFamily="18" charset="0"/>
                <a:ea typeface="Times New Roman" panose="02020603050405020304" pitchFamily="18" charset="0"/>
                <a:cs typeface="Arial" panose="020B0604020202020204" pitchFamily="34" charset="0"/>
              </a:rPr>
              <a:t>thể</a:t>
            </a:r>
            <a:r>
              <a:rPr lang="en-US" sz="2400" b="1" dirty="0">
                <a:solidFill>
                  <a:srgbClr val="0D0D0D"/>
                </a:solidFill>
                <a:latin typeface="Times New Roman" panose="02020603050405020304" pitchFamily="18" charset="0"/>
                <a:ea typeface="Times New Roman" panose="02020603050405020304" pitchFamily="18" charset="0"/>
                <a:cs typeface="Arial" panose="020B0604020202020204" pitchFamily="34" charset="0"/>
              </a:rPr>
              <a:t> </a:t>
            </a:r>
            <a:r>
              <a:rPr lang="en-US" sz="2400" b="1" dirty="0" err="1">
                <a:solidFill>
                  <a:srgbClr val="0D0D0D"/>
                </a:solidFill>
                <a:latin typeface="Times New Roman" panose="02020603050405020304" pitchFamily="18" charset="0"/>
                <a:ea typeface="Times New Roman" panose="02020603050405020304" pitchFamily="18" charset="0"/>
                <a:cs typeface="Arial" panose="020B0604020202020204" pitchFamily="34" charset="0"/>
              </a:rPr>
              <a:t>đo</a:t>
            </a:r>
            <a:r>
              <a:rPr lang="en-US" sz="2400" b="1" dirty="0">
                <a:solidFill>
                  <a:srgbClr val="0D0D0D"/>
                </a:solidFill>
                <a:latin typeface="Times New Roman" panose="02020603050405020304" pitchFamily="18" charset="0"/>
                <a:ea typeface="Times New Roman" panose="02020603050405020304" pitchFamily="18" charset="0"/>
                <a:cs typeface="Arial" panose="020B0604020202020204" pitchFamily="34" charset="0"/>
              </a:rPr>
              <a:t> </a:t>
            </a:r>
            <a:r>
              <a:rPr lang="en-US" sz="2400" b="1" dirty="0" err="1">
                <a:solidFill>
                  <a:srgbClr val="0D0D0D"/>
                </a:solidFill>
                <a:latin typeface="Times New Roman" panose="02020603050405020304" pitchFamily="18" charset="0"/>
                <a:ea typeface="Times New Roman" panose="02020603050405020304" pitchFamily="18" charset="0"/>
                <a:cs typeface="Arial" panose="020B0604020202020204" pitchFamily="34" charset="0"/>
              </a:rPr>
              <a:t>đếm</a:t>
            </a:r>
            <a:r>
              <a:rPr lang="en-US" sz="2400" b="1" dirty="0">
                <a:solidFill>
                  <a:srgbClr val="0D0D0D"/>
                </a:solidFill>
                <a:latin typeface="Times New Roman" panose="02020603050405020304" pitchFamily="18" charset="0"/>
                <a:ea typeface="Times New Roman" panose="02020603050405020304" pitchFamily="18" charset="0"/>
                <a:cs typeface="Arial" panose="020B0604020202020204" pitchFamily="34" charset="0"/>
              </a:rPr>
              <a:t> </a:t>
            </a:r>
            <a:r>
              <a:rPr lang="en-US" sz="2400" b="1" dirty="0" err="1">
                <a:solidFill>
                  <a:srgbClr val="0D0D0D"/>
                </a:solidFill>
                <a:latin typeface="Times New Roman" panose="02020603050405020304" pitchFamily="18" charset="0"/>
                <a:ea typeface="Times New Roman" panose="02020603050405020304" pitchFamily="18" charset="0"/>
                <a:cs typeface="Arial" panose="020B0604020202020204" pitchFamily="34" charset="0"/>
              </a:rPr>
              <a:t>của</a:t>
            </a:r>
            <a:r>
              <a:rPr lang="en-US" sz="2400" b="1" dirty="0">
                <a:solidFill>
                  <a:srgbClr val="0D0D0D"/>
                </a:solidFill>
                <a:latin typeface="Times New Roman" panose="02020603050405020304" pitchFamily="18" charset="0"/>
                <a:ea typeface="Times New Roman" panose="02020603050405020304" pitchFamily="18" charset="0"/>
                <a:cs typeface="Arial" panose="020B0604020202020204" pitchFamily="34" charset="0"/>
              </a:rPr>
              <a:t> cha </a:t>
            </a:r>
            <a:r>
              <a:rPr lang="en-US" sz="2400" b="1" dirty="0" err="1">
                <a:solidFill>
                  <a:srgbClr val="0D0D0D"/>
                </a:solidFill>
                <a:latin typeface="Times New Roman" panose="02020603050405020304" pitchFamily="18" charset="0"/>
                <a:ea typeface="Times New Roman" panose="02020603050405020304" pitchFamily="18" charset="0"/>
                <a:cs typeface="Arial" panose="020B0604020202020204" pitchFamily="34" charset="0"/>
              </a:rPr>
              <a:t>mẹ</a:t>
            </a:r>
            <a:endParaRPr lang="en-US" sz="2400" dirty="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nSpc>
                <a:spcPct val="115000"/>
              </a:lnSpc>
              <a:spcAft>
                <a:spcPts val="1200"/>
              </a:spcAft>
              <a:buSzPts val="1050"/>
              <a:buFont typeface="Arial" panose="020B0604020202020204" pitchFamily="34" charset="0"/>
              <a:buChar char="-"/>
            </a:pPr>
            <a:r>
              <a:rPr lang="en-US" sz="2400" b="1" dirty="0" err="1">
                <a:solidFill>
                  <a:srgbClr val="0D0D0D"/>
                </a:solidFill>
                <a:latin typeface="Times New Roman" panose="02020603050405020304" pitchFamily="18" charset="0"/>
                <a:ea typeface="Calibri" panose="020F0502020204030204" pitchFamily="34" charset="0"/>
              </a:rPr>
              <a:t>Nghệ</a:t>
            </a:r>
            <a:r>
              <a:rPr lang="en-US" sz="2400" b="1" dirty="0">
                <a:solidFill>
                  <a:srgbClr val="0D0D0D"/>
                </a:solidFill>
                <a:latin typeface="Times New Roman" panose="02020603050405020304" pitchFamily="18" charset="0"/>
                <a:ea typeface="Calibri" panose="020F0502020204030204" pitchFamily="34" charset="0"/>
              </a:rPr>
              <a:t> </a:t>
            </a:r>
            <a:r>
              <a:rPr lang="en-US" sz="2400" b="1" dirty="0" err="1">
                <a:solidFill>
                  <a:srgbClr val="0D0D0D"/>
                </a:solidFill>
                <a:latin typeface="Times New Roman" panose="02020603050405020304" pitchFamily="18" charset="0"/>
                <a:ea typeface="Calibri" panose="020F0502020204030204" pitchFamily="34" charset="0"/>
              </a:rPr>
              <a:t>thuật</a:t>
            </a:r>
            <a:r>
              <a:rPr lang="en-US" sz="2400" b="1" dirty="0">
                <a:solidFill>
                  <a:srgbClr val="0D0D0D"/>
                </a:solidFill>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Phép</a:t>
            </a:r>
            <a:r>
              <a:rPr lang="en-US" sz="2400" b="1" dirty="0">
                <a:solidFill>
                  <a:srgbClr val="0D0D0D"/>
                </a:solidFill>
                <a:latin typeface="Times New Roman" panose="02020603050405020304" pitchFamily="18" charset="0"/>
                <a:ea typeface="Times New Roman" panose="02020603050405020304" pitchFamily="18" charset="0"/>
              </a:rPr>
              <a:t> so </a:t>
            </a:r>
            <a:r>
              <a:rPr lang="en-US" sz="2400" b="1" dirty="0" err="1">
                <a:solidFill>
                  <a:srgbClr val="0D0D0D"/>
                </a:solidFill>
                <a:latin typeface="Times New Roman" panose="02020603050405020304" pitchFamily="18" charset="0"/>
                <a:ea typeface="Times New Roman" panose="02020603050405020304" pitchFamily="18" charset="0"/>
              </a:rPr>
              <a:t>sánh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đối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xứng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đặc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sắc</a:t>
            </a:r>
            <a:r>
              <a:rPr lang="en-US" sz="2400" b="1"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b="1" i="1" dirty="0" err="1">
                <a:solidFill>
                  <a:srgbClr val="0D0D0D"/>
                </a:solidFill>
                <a:latin typeface="Times New Roman" panose="02020603050405020304" pitchFamily="18" charset="0"/>
                <a:ea typeface="Times New Roman" panose="02020603050405020304" pitchFamily="18" charset="0"/>
              </a:rPr>
              <a:t>Công</a:t>
            </a:r>
            <a:r>
              <a:rPr lang="en-US" sz="2400" b="1" i="1" dirty="0">
                <a:solidFill>
                  <a:srgbClr val="0D0D0D"/>
                </a:solidFill>
                <a:latin typeface="Times New Roman" panose="02020603050405020304" pitchFamily="18" charset="0"/>
                <a:ea typeface="Times New Roman" panose="02020603050405020304" pitchFamily="18" charset="0"/>
              </a:rPr>
              <a:t> cha – </a:t>
            </a:r>
            <a:r>
              <a:rPr lang="en-US" sz="2400" b="1" i="1" dirty="0" err="1">
                <a:solidFill>
                  <a:srgbClr val="0D0D0D"/>
                </a:solidFill>
                <a:latin typeface="Times New Roman" panose="02020603050405020304" pitchFamily="18" charset="0"/>
                <a:ea typeface="Times New Roman" panose="02020603050405020304" pitchFamily="18" charset="0"/>
              </a:rPr>
              <a:t>như</a:t>
            </a:r>
            <a:r>
              <a:rPr lang="en-US" sz="2400" b="1" i="1" dirty="0">
                <a:solidFill>
                  <a:srgbClr val="0D0D0D"/>
                </a:solidFill>
                <a:latin typeface="Times New Roman" panose="02020603050405020304" pitchFamily="18" charset="0"/>
                <a:ea typeface="Times New Roman" panose="02020603050405020304" pitchFamily="18" charset="0"/>
              </a:rPr>
              <a:t> – </a:t>
            </a:r>
            <a:r>
              <a:rPr lang="en-US" sz="2400" b="1" i="1" dirty="0" err="1">
                <a:solidFill>
                  <a:srgbClr val="0D0D0D"/>
                </a:solidFill>
                <a:latin typeface="Times New Roman" panose="02020603050405020304" pitchFamily="18" charset="0"/>
                <a:ea typeface="Times New Roman" panose="02020603050405020304" pitchFamily="18" charset="0"/>
              </a:rPr>
              <a:t>núi</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ngất</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trời</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b="1" i="1" dirty="0" err="1">
                <a:solidFill>
                  <a:srgbClr val="0D0D0D"/>
                </a:solidFill>
                <a:latin typeface="Times New Roman" panose="02020603050405020304" pitchFamily="18" charset="0"/>
                <a:ea typeface="Times New Roman" panose="02020603050405020304" pitchFamily="18" charset="0"/>
              </a:rPr>
              <a:t>Nghĩa</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mẹ</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như</a:t>
            </a:r>
            <a:r>
              <a:rPr lang="en-US" sz="2400" b="1" i="1" dirty="0">
                <a:solidFill>
                  <a:srgbClr val="0D0D0D"/>
                </a:solidFill>
                <a:latin typeface="Times New Roman" panose="02020603050405020304" pitchFamily="18" charset="0"/>
                <a:ea typeface="Times New Roman" panose="02020603050405020304" pitchFamily="18" charset="0"/>
              </a:rPr>
              <a:t> – </a:t>
            </a:r>
            <a:r>
              <a:rPr lang="en-US" sz="2400" b="1" i="1" dirty="0" err="1">
                <a:solidFill>
                  <a:srgbClr val="0D0D0D"/>
                </a:solidFill>
                <a:latin typeface="Times New Roman" panose="02020603050405020304" pitchFamily="18" charset="0"/>
                <a:ea typeface="Times New Roman" panose="02020603050405020304" pitchFamily="18" charset="0"/>
              </a:rPr>
              <a:t>nước</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biển</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Đông</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a:t>
            </a:r>
            <a:r>
              <a:rPr lang="en-US" sz="2400" dirty="0" err="1">
                <a:solidFill>
                  <a:srgbClr val="000000"/>
                </a:solidFill>
                <a:latin typeface="Times New Roman" panose="02020603050405020304" pitchFamily="18" charset="0"/>
                <a:ea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ảnh</a:t>
            </a:r>
            <a:r>
              <a:rPr lang="en-US" sz="2400" dirty="0">
                <a:solidFill>
                  <a:srgbClr val="000000"/>
                </a:solidFill>
                <a:latin typeface="Times New Roman" panose="02020603050405020304" pitchFamily="18" charset="0"/>
                <a:ea typeface="Times New Roman" panose="02020603050405020304" pitchFamily="18" charset="0"/>
              </a:rPr>
              <a:t> so </a:t>
            </a:r>
            <a:r>
              <a:rPr lang="en-US" sz="2400" dirty="0" err="1">
                <a:solidFill>
                  <a:srgbClr val="000000"/>
                </a:solidFill>
                <a:latin typeface="Times New Roman" panose="02020603050405020304" pitchFamily="18" charset="0"/>
                <a:ea typeface="Times New Roman" panose="02020603050405020304" pitchFamily="18" charset="0"/>
              </a:rPr>
              <a:t>sánh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cụ</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phù</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hợp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lấy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cái</a:t>
            </a:r>
            <a:r>
              <a:rPr lang="en-US" sz="2400" dirty="0">
                <a:solidFill>
                  <a:srgbClr val="000000"/>
                </a:solidFill>
                <a:latin typeface="Times New Roman" panose="02020603050405020304" pitchFamily="18" charset="0"/>
                <a:ea typeface="Times New Roman" panose="02020603050405020304" pitchFamily="18" charset="0"/>
              </a:rPr>
              <a:t> to </a:t>
            </a:r>
            <a:r>
              <a:rPr lang="en-US" sz="2400" dirty="0" err="1">
                <a:solidFill>
                  <a:srgbClr val="000000"/>
                </a:solidFill>
                <a:latin typeface="Times New Roman" panose="02020603050405020304" pitchFamily="18" charset="0"/>
                <a:ea typeface="Times New Roman" panose="02020603050405020304" pitchFamily="18" charset="0"/>
              </a:rPr>
              <a:t>lớn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mênh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vô</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tận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rPr>
              <a:t> so </a:t>
            </a:r>
            <a:r>
              <a:rPr lang="en-US" sz="2400" dirty="0" err="1">
                <a:solidFill>
                  <a:srgbClr val="000000"/>
                </a:solidFill>
                <a:latin typeface="Times New Roman" panose="02020603050405020304" pitchFamily="18" charset="0"/>
                <a:ea typeface="Times New Roman" panose="02020603050405020304" pitchFamily="18" charset="0"/>
              </a:rPr>
              <a:t>sánh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lao</a:t>
            </a:r>
            <a:r>
              <a:rPr lang="en-US" sz="2400" dirty="0">
                <a:solidFill>
                  <a:srgbClr val="000000"/>
                </a:solidFill>
                <a:latin typeface="Times New Roman" panose="02020603050405020304" pitchFamily="18" charset="0"/>
                <a:ea typeface="Times New Roman" panose="02020603050405020304" pitchFamily="18" charset="0"/>
              </a:rPr>
              <a:t> cha </a:t>
            </a:r>
            <a:r>
              <a:rPr lang="en-US" sz="2400" dirty="0" err="1">
                <a:solidFill>
                  <a:srgbClr val="000000"/>
                </a:solidFill>
                <a:latin typeface="Times New Roman" panose="02020603050405020304" pitchFamily="18" charset="0"/>
                <a:ea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Chỉ</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ảnh</a:t>
            </a:r>
            <a:r>
              <a:rPr lang="en-US" sz="2400" dirty="0">
                <a:solidFill>
                  <a:srgbClr val="000000"/>
                </a:solidFill>
                <a:latin typeface="Times New Roman" panose="02020603050405020304" pitchFamily="18" charset="0"/>
                <a:ea typeface="Times New Roman" panose="02020603050405020304" pitchFamily="18" charset="0"/>
              </a:rPr>
              <a:t> to </a:t>
            </a:r>
            <a:r>
              <a:rPr lang="en-US" sz="2400" dirty="0" err="1">
                <a:solidFill>
                  <a:srgbClr val="000000"/>
                </a:solidFill>
                <a:latin typeface="Times New Roman" panose="02020603050405020304" pitchFamily="18" charset="0"/>
                <a:ea typeface="Times New Roman" panose="02020603050405020304" pitchFamily="18" charset="0"/>
              </a:rPr>
              <a:t>lớn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vĩ</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ấy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diễn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hết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lao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cảm</a:t>
            </a:r>
            <a:r>
              <a:rPr lang="en-US" sz="2400" dirty="0">
                <a:solidFill>
                  <a:srgbClr val="000000"/>
                </a:solidFill>
                <a:latin typeface="Times New Roman" panose="02020603050405020304" pitchFamily="18" charset="0"/>
                <a:ea typeface="Times New Roman" panose="02020603050405020304" pitchFamily="18" charset="0"/>
              </a:rPr>
              <a:t> to </a:t>
            </a:r>
            <a:r>
              <a:rPr lang="en-US" sz="2400" dirty="0" err="1">
                <a:solidFill>
                  <a:srgbClr val="000000"/>
                </a:solidFill>
                <a:latin typeface="Times New Roman" panose="02020603050405020304" pitchFamily="18" charset="0"/>
                <a:ea typeface="Times New Roman" panose="02020603050405020304" pitchFamily="18" charset="0"/>
              </a:rPr>
              <a:t>lớn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cha </a:t>
            </a:r>
            <a:r>
              <a:rPr lang="en-US" sz="2400" dirty="0" err="1">
                <a:solidFill>
                  <a:srgbClr val="000000"/>
                </a:solidFill>
                <a:latin typeface="Times New Roman" panose="02020603050405020304" pitchFamily="18" charset="0"/>
                <a:ea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đối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con</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sym typeface="Wingdings" panose="05000000000000000000" pitchFamily="2" charset="2"/>
              </a:rPr>
              <a:t></a:t>
            </a:r>
            <a:r>
              <a:rPr lang="en-US" sz="2400" b="1" dirty="0" err="1">
                <a:solidFill>
                  <a:srgbClr val="0D0D0D"/>
                </a:solidFill>
                <a:latin typeface="Times New Roman" panose="02020603050405020304" pitchFamily="18" charset="0"/>
                <a:ea typeface="Times New Roman" panose="02020603050405020304" pitchFamily="18" charset="0"/>
              </a:rPr>
              <a:t>Tác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dụng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biện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pháp</a:t>
            </a:r>
            <a:r>
              <a:rPr lang="en-US" sz="2400" b="1" dirty="0">
                <a:solidFill>
                  <a:srgbClr val="0D0D0D"/>
                </a:solidFill>
                <a:latin typeface="Times New Roman" panose="02020603050405020304" pitchFamily="18" charset="0"/>
                <a:ea typeface="Times New Roman" panose="02020603050405020304" pitchFamily="18" charset="0"/>
              </a:rPr>
              <a:t> so </a:t>
            </a:r>
            <a:r>
              <a:rPr lang="en-US" sz="2400" b="1" dirty="0" err="1">
                <a:solidFill>
                  <a:srgbClr val="0D0D0D"/>
                </a:solidFill>
                <a:latin typeface="Times New Roman" panose="02020603050405020304" pitchFamily="18" charset="0"/>
                <a:ea typeface="Times New Roman" panose="02020603050405020304" pitchFamily="18" charset="0"/>
              </a:rPr>
              <a:t>sánh</a:t>
            </a:r>
            <a:r>
              <a:rPr lang="en-US" sz="2400" b="1"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 </a:t>
            </a:r>
            <a:r>
              <a:rPr lang="en-US" sz="2400" dirty="0" smtClean="0">
                <a:solidFill>
                  <a:srgbClr val="0D0D0D"/>
                </a:solidFill>
                <a:latin typeface="Times New Roman" panose="02020603050405020304" pitchFamily="18" charset="0"/>
                <a:ea typeface="Times New Roman" panose="02020603050405020304" pitchFamily="18" charset="0"/>
              </a:rPr>
              <a:t> </a:t>
            </a:r>
            <a:r>
              <a:rPr lang="en-US" sz="2400" dirty="0">
                <a:solidFill>
                  <a:srgbClr val="0D0D0D"/>
                </a:solidFill>
                <a:latin typeface="Times New Roman" panose="02020603050405020304" pitchFamily="18" charset="0"/>
                <a:ea typeface="Times New Roman" panose="02020603050405020304" pitchFamily="18" charset="0"/>
              </a:rPr>
              <a:t>Tăng </a:t>
            </a:r>
            <a:r>
              <a:rPr lang="en-US" sz="2400" dirty="0" err="1">
                <a:solidFill>
                  <a:srgbClr val="0D0D0D"/>
                </a:solidFill>
                <a:latin typeface="Times New Roman" panose="02020603050405020304" pitchFamily="18" charset="0"/>
                <a:ea typeface="Times New Roman" panose="02020603050405020304" pitchFamily="18" charset="0"/>
              </a:rPr>
              <a:t>sức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rPr>
              <a:t> ca </a:t>
            </a:r>
            <a:r>
              <a:rPr lang="en-US" sz="2400" dirty="0" err="1">
                <a:solidFill>
                  <a:srgbClr val="0D0D0D"/>
                </a:solidFill>
                <a:latin typeface="Times New Roman" panose="02020603050405020304" pitchFamily="18" charset="0"/>
                <a:ea typeface="Times New Roman" panose="02020603050405020304" pitchFamily="18" charset="0"/>
              </a:rPr>
              <a:t>dao</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 </a:t>
            </a:r>
            <a:r>
              <a:rPr lang="en-US" sz="2400" dirty="0" smtClean="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Nhấn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mạnh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lớn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cha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dành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cái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bao</a:t>
            </a:r>
            <a:r>
              <a:rPr lang="en-US" sz="2400" dirty="0">
                <a:solidFill>
                  <a:srgbClr val="0D0D0D"/>
                </a:solidFill>
                <a:latin typeface="Times New Roman" panose="02020603050405020304" pitchFamily="18" charset="0"/>
                <a:ea typeface="Times New Roman" panose="02020603050405020304" pitchFamily="18" charset="0"/>
              </a:rPr>
              <a:t> la.</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6711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7" y="447936"/>
            <a:ext cx="11485008" cy="589744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637514" y="800659"/>
            <a:ext cx="11042073" cy="5191999"/>
          </a:xfrm>
          <a:prstGeom prst="rect">
            <a:avLst/>
          </a:prstGeom>
        </p:spPr>
        <p:txBody>
          <a:bodyPr wrap="square">
            <a:spAutoFit/>
          </a:bodyPr>
          <a:lstStyle/>
          <a:p>
            <a:pPr marR="30480">
              <a:lnSpc>
                <a:spcPct val="115000"/>
              </a:lnSpc>
              <a:spcAft>
                <a:spcPts val="1200"/>
              </a:spcAft>
            </a:pPr>
            <a:r>
              <a:rPr lang="en-US" sz="2400" dirty="0">
                <a:solidFill>
                  <a:srgbClr val="000000"/>
                </a:solidFill>
                <a:latin typeface="Times New Roman" panose="02020603050405020304" pitchFamily="18" charset="0"/>
                <a:ea typeface="Times New Roman" panose="02020603050405020304" pitchFamily="18" charset="0"/>
              </a:rPr>
              <a:t>*</a:t>
            </a:r>
            <a:r>
              <a:rPr lang="en-US" sz="2400" b="1" dirty="0">
                <a:solidFill>
                  <a:srgbClr val="000000"/>
                </a:solidFill>
                <a:latin typeface="Times New Roman" panose="02020603050405020304" pitchFamily="18" charset="0"/>
                <a:ea typeface="Times New Roman" panose="02020603050405020304" pitchFamily="18" charset="0"/>
              </a:rPr>
              <a:t>Hai </a:t>
            </a:r>
            <a:r>
              <a:rPr lang="en-US" sz="2400" b="1" dirty="0" err="1">
                <a:solidFill>
                  <a:srgbClr val="000000"/>
                </a:solidFill>
                <a:latin typeface="Times New Roman" panose="02020603050405020304" pitchFamily="18" charset="0"/>
                <a:ea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cuối</a:t>
            </a:r>
            <a:r>
              <a:rPr lang="en-US" sz="2400" b="1" dirty="0">
                <a:solidFill>
                  <a:srgbClr val="000000"/>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marR="30480">
              <a:lnSpc>
                <a:spcPct val="115000"/>
              </a:lnSpc>
              <a:spcAft>
                <a:spcPts val="1200"/>
              </a:spcAft>
            </a:pP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lao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chín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chữ</a:t>
            </a:r>
            <a:r>
              <a:rPr lang="en-US" sz="2400" i="1" dirty="0">
                <a:solidFill>
                  <a:srgbClr val="0D0D0D"/>
                </a:solidFill>
                <a:latin typeface="Times New Roman" panose="02020603050405020304" pitchFamily="18" charset="0"/>
                <a:ea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lao</a:t>
            </a:r>
            <a:r>
              <a:rPr lang="en-US" sz="2400" dirty="0">
                <a:solidFill>
                  <a:srgbClr val="000000"/>
                </a:solidFill>
                <a:latin typeface="Times New Roman" panose="02020603050405020304" pitchFamily="18" charset="0"/>
                <a:ea typeface="Times New Roman" panose="02020603050405020304" pitchFamily="18" charset="0"/>
              </a:rPr>
              <a:t> to </a:t>
            </a:r>
            <a:r>
              <a:rPr lang="en-US" sz="2400" dirty="0" err="1">
                <a:solidFill>
                  <a:srgbClr val="000000"/>
                </a:solidFill>
                <a:latin typeface="Times New Roman" panose="02020603050405020304" pitchFamily="18" charset="0"/>
                <a:ea typeface="Times New Roman" panose="02020603050405020304" pitchFamily="18" charset="0"/>
              </a:rPr>
              <a:t>lớn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nhọc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cha </a:t>
            </a:r>
            <a:r>
              <a:rPr lang="en-US" sz="2400" dirty="0" err="1">
                <a:solidFill>
                  <a:srgbClr val="000000"/>
                </a:solidFill>
                <a:latin typeface="Times New Roman" panose="02020603050405020304" pitchFamily="18" charset="0"/>
                <a:ea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đối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con </a:t>
            </a:r>
            <a:r>
              <a:rPr lang="en-US" sz="2400" dirty="0" err="1">
                <a:solidFill>
                  <a:srgbClr val="000000"/>
                </a:solidFill>
                <a:latin typeface="Times New Roman" panose="02020603050405020304" pitchFamily="18" charset="0"/>
                <a:ea typeface="Times New Roman" panose="02020603050405020304" pitchFamily="18" charset="0"/>
              </a:rPr>
              <a:t>cái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như</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sinh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đẻ</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nuôi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nấng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dậy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bảo</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R="30480">
              <a:lnSpc>
                <a:spcPct val="115000"/>
              </a:lnSpc>
              <a:spcAft>
                <a:spcPts val="1200"/>
              </a:spcAft>
            </a:pP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Giọng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điệu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tôn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kính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nhắn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nhủ</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tâm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Phải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biết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hiếu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thảo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đền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đáp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công</a:t>
            </a:r>
            <a:r>
              <a:rPr lang="en-US" sz="2400" dirty="0">
                <a:solidFill>
                  <a:srgbClr val="000000"/>
                </a:solidFill>
                <a:latin typeface="Times New Roman" panose="02020603050405020304" pitchFamily="18" charset="0"/>
                <a:ea typeface="Times New Roman" panose="02020603050405020304" pitchFamily="18" charset="0"/>
              </a:rPr>
              <a:t> cha </a:t>
            </a:r>
            <a:r>
              <a:rPr lang="en-US" sz="2400" dirty="0" err="1">
                <a:solidFill>
                  <a:srgbClr val="000000"/>
                </a:solidFill>
                <a:latin typeface="Times New Roman" panose="02020603050405020304" pitchFamily="18" charset="0"/>
                <a:ea typeface="Times New Roman" panose="02020603050405020304" pitchFamily="18" charset="0"/>
              </a:rPr>
              <a:t>nghĩa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R="30480">
              <a:lnSpc>
                <a:spcPct val="115000"/>
              </a:lnSpc>
              <a:spcAft>
                <a:spcPts val="1200"/>
              </a:spcAft>
            </a:pPr>
            <a:r>
              <a:rPr lang="en-US" sz="2400" b="1" dirty="0" err="1">
                <a:solidFill>
                  <a:srgbClr val="000000"/>
                </a:solidFill>
                <a:latin typeface="Times New Roman" panose="02020603050405020304" pitchFamily="18" charset="0"/>
                <a:ea typeface="Times New Roman" panose="02020603050405020304" pitchFamily="18" charset="0"/>
              </a:rPr>
              <a:t>Tóm</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lại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rPr>
              <a:t> ca </a:t>
            </a:r>
            <a:r>
              <a:rPr lang="en-US" sz="2400" dirty="0" err="1">
                <a:solidFill>
                  <a:srgbClr val="000000"/>
                </a:solidFill>
                <a:latin typeface="Times New Roman" panose="02020603050405020304" pitchFamily="18" charset="0"/>
                <a:ea typeface="Times New Roman" panose="02020603050405020304" pitchFamily="18" charset="0"/>
              </a:rPr>
              <a:t>dao</a:t>
            </a:r>
            <a:r>
              <a:rPr lang="en-US" sz="2400" dirty="0">
                <a:solidFill>
                  <a:srgbClr val="000000"/>
                </a:solidFill>
                <a:latin typeface="Times New Roman" panose="02020603050405020304" pitchFamily="18" charset="0"/>
                <a:ea typeface="Times New Roman" panose="02020603050405020304" pitchFamily="18" charset="0"/>
              </a:rPr>
              <a:t> 1 </a:t>
            </a:r>
            <a:r>
              <a:rPr lang="en-US" sz="2400" dirty="0" err="1">
                <a:solidFill>
                  <a:srgbClr val="000000"/>
                </a:solidFill>
                <a:latin typeface="Times New Roman" panose="02020603050405020304" pitchFamily="18" charset="0"/>
                <a:ea typeface="Times New Roman" panose="02020603050405020304" pitchFamily="18" charset="0"/>
              </a:rPr>
              <a:t>dùng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lối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ví</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quen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thuộc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ca </a:t>
            </a:r>
            <a:r>
              <a:rPr lang="en-US" sz="2400" dirty="0" err="1">
                <a:solidFill>
                  <a:srgbClr val="000000"/>
                </a:solidFill>
                <a:latin typeface="Times New Roman" panose="02020603050405020304" pitchFamily="18" charset="0"/>
                <a:ea typeface="Times New Roman" panose="02020603050405020304" pitchFamily="18" charset="0"/>
              </a:rPr>
              <a:t>dao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biểu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hiện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công</a:t>
            </a:r>
            <a:r>
              <a:rPr lang="en-US" sz="2400" dirty="0">
                <a:solidFill>
                  <a:srgbClr val="000000"/>
                </a:solidFill>
                <a:latin typeface="Times New Roman" panose="02020603050405020304" pitchFamily="18" charset="0"/>
                <a:ea typeface="Times New Roman" panose="02020603050405020304" pitchFamily="18" charset="0"/>
              </a:rPr>
              <a:t> cha, </a:t>
            </a:r>
            <a:r>
              <a:rPr lang="en-US" sz="2400" dirty="0" err="1">
                <a:solidFill>
                  <a:srgbClr val="000000"/>
                </a:solidFill>
                <a:latin typeface="Times New Roman" panose="02020603050405020304" pitchFamily="18" charset="0"/>
                <a:ea typeface="Times New Roman" panose="02020603050405020304" pitchFamily="18" charset="0"/>
              </a:rPr>
              <a:t>nghĩa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lấy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cái</a:t>
            </a:r>
            <a:r>
              <a:rPr lang="en-US" sz="2400" dirty="0">
                <a:solidFill>
                  <a:srgbClr val="000000"/>
                </a:solidFill>
                <a:latin typeface="Times New Roman" panose="02020603050405020304" pitchFamily="18" charset="0"/>
                <a:ea typeface="Times New Roman" panose="02020603050405020304" pitchFamily="18" charset="0"/>
              </a:rPr>
              <a:t> to </a:t>
            </a:r>
            <a:r>
              <a:rPr lang="en-US" sz="2400" dirty="0" err="1">
                <a:solidFill>
                  <a:srgbClr val="000000"/>
                </a:solidFill>
                <a:latin typeface="Times New Roman" panose="02020603050405020304" pitchFamily="18" charset="0"/>
                <a:ea typeface="Times New Roman" panose="02020603050405020304" pitchFamily="18" charset="0"/>
              </a:rPr>
              <a:t>lớn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mênh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vĩnh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hằng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tự</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nhiên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ảnh</a:t>
            </a:r>
            <a:r>
              <a:rPr lang="en-US" sz="2400" dirty="0">
                <a:solidFill>
                  <a:srgbClr val="000000"/>
                </a:solidFill>
                <a:latin typeface="Times New Roman" panose="02020603050405020304" pitchFamily="18" charset="0"/>
                <a:ea typeface="Times New Roman" panose="02020603050405020304" pitchFamily="18" charset="0"/>
              </a:rPr>
              <a:t> so </a:t>
            </a:r>
            <a:r>
              <a:rPr lang="en-US" sz="2400" dirty="0" err="1">
                <a:solidFill>
                  <a:srgbClr val="000000"/>
                </a:solidFill>
                <a:latin typeface="Times New Roman" panose="02020603050405020304" pitchFamily="18" charset="0"/>
                <a:ea typeface="Times New Roman" panose="02020603050405020304" pitchFamily="18" charset="0"/>
              </a:rPr>
              <a:t>sánh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ảnh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ấy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miêu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bổ</a:t>
            </a:r>
            <a:r>
              <a:rPr lang="en-US" sz="2400" dirty="0">
                <a:solidFill>
                  <a:srgbClr val="000000"/>
                </a:solidFill>
                <a:latin typeface="Times New Roman" panose="02020603050405020304" pitchFamily="18" charset="0"/>
                <a:ea typeface="Times New Roman" panose="02020603050405020304" pitchFamily="18" charset="0"/>
              </a:rPr>
              <a:t> sung </a:t>
            </a:r>
            <a:r>
              <a:rPr lang="en-US" sz="2400" dirty="0" err="1">
                <a:solidFill>
                  <a:srgbClr val="000000"/>
                </a:solidFill>
                <a:latin typeface="Times New Roman" panose="02020603050405020304" pitchFamily="18" charset="0"/>
                <a:ea typeface="Times New Roman" panose="02020603050405020304" pitchFamily="18" charset="0"/>
              </a:rPr>
              <a:t>bằng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định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ngữ</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chỉ</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mức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độ</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núi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núi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cao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biển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rộng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Chỉ</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ảnh</a:t>
            </a:r>
            <a:r>
              <a:rPr lang="en-US" sz="2400" dirty="0">
                <a:solidFill>
                  <a:srgbClr val="000000"/>
                </a:solidFill>
                <a:latin typeface="Times New Roman" panose="02020603050405020304" pitchFamily="18" charset="0"/>
                <a:ea typeface="Times New Roman" panose="02020603050405020304" pitchFamily="18" charset="0"/>
              </a:rPr>
              <a:t> to </a:t>
            </a:r>
            <a:r>
              <a:rPr lang="en-US" sz="2400" dirty="0" err="1">
                <a:solidFill>
                  <a:srgbClr val="000000"/>
                </a:solidFill>
                <a:latin typeface="Times New Roman" panose="02020603050405020304" pitchFamily="18" charset="0"/>
                <a:ea typeface="Times New Roman" panose="02020603050405020304" pitchFamily="18" charset="0"/>
              </a:rPr>
              <a:t>lớn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cao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rộng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rPr>
              <a:t> cùng, </a:t>
            </a:r>
            <a:r>
              <a:rPr lang="en-US" sz="2400" dirty="0" err="1">
                <a:solidFill>
                  <a:srgbClr val="000000"/>
                </a:solidFill>
                <a:latin typeface="Times New Roman" panose="02020603050405020304" pitchFamily="18" charset="0"/>
                <a:ea typeface="Times New Roman" panose="02020603050405020304" pitchFamily="18" charset="0"/>
              </a:rPr>
              <a:t>vĩnh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hằng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ấy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diễn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sinh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thành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nuôi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dưỡng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cha </a:t>
            </a:r>
            <a:r>
              <a:rPr lang="en-US" sz="2400" dirty="0" err="1">
                <a:solidFill>
                  <a:srgbClr val="000000"/>
                </a:solidFill>
                <a:latin typeface="Times New Roman" panose="02020603050405020304" pitchFamily="18" charset="0"/>
                <a:ea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Núi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biển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rộng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nào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đếm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cũng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như</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công</a:t>
            </a:r>
            <a:r>
              <a:rPr lang="en-US" sz="2400" dirty="0">
                <a:solidFill>
                  <a:srgbClr val="000000"/>
                </a:solidFill>
                <a:latin typeface="Times New Roman" panose="02020603050405020304" pitchFamily="18" charset="0"/>
                <a:ea typeface="Times New Roman" panose="02020603050405020304" pitchFamily="18" charset="0"/>
              </a:rPr>
              <a:t> cha, </a:t>
            </a:r>
            <a:r>
              <a:rPr lang="en-US" sz="2400" dirty="0" err="1">
                <a:solidFill>
                  <a:srgbClr val="000000"/>
                </a:solidFill>
                <a:latin typeface="Times New Roman" panose="02020603050405020304" pitchFamily="18" charset="0"/>
                <a:ea typeface="Times New Roman" panose="02020603050405020304" pitchFamily="18" charset="0"/>
              </a:rPr>
              <a:t>nghĩa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đối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con </a:t>
            </a:r>
            <a:r>
              <a:rPr lang="en-US" sz="2400" dirty="0" err="1">
                <a:solidFill>
                  <a:srgbClr val="000000"/>
                </a:solidFill>
                <a:latin typeface="Times New Roman" panose="02020603050405020304" pitchFamily="18" charset="0"/>
                <a:ea typeface="Times New Roman" panose="02020603050405020304" pitchFamily="18" charset="0"/>
              </a:rPr>
              <a:t>cái</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9780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7" y="692728"/>
            <a:ext cx="11207917" cy="533400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Rectangle 6"/>
          <p:cNvSpPr/>
          <p:nvPr/>
        </p:nvSpPr>
        <p:spPr>
          <a:xfrm>
            <a:off x="748145" y="1004490"/>
            <a:ext cx="10875819" cy="4496424"/>
          </a:xfrm>
          <a:prstGeom prst="rect">
            <a:avLst/>
          </a:prstGeom>
        </p:spPr>
        <p:txBody>
          <a:bodyPr wrap="square">
            <a:spAutoFit/>
          </a:bodyPr>
          <a:lstStyle/>
          <a:p>
            <a:pPr marL="342900" marR="30480" lvl="0" indent="-342900">
              <a:lnSpc>
                <a:spcPct val="115000"/>
              </a:lnSpc>
              <a:spcAft>
                <a:spcPts val="1200"/>
              </a:spcAft>
              <a:buFont typeface="+mj-lt"/>
              <a:buAutoNum type="alphaLcPeriod"/>
            </a:pPr>
            <a:r>
              <a:rPr lang="en-US" sz="2400" b="1" dirty="0" err="1">
                <a:solidFill>
                  <a:srgbClr val="0D0D0D"/>
                </a:solidFill>
                <a:latin typeface="Times New Roman" panose="02020603050405020304" pitchFamily="18" charset="0"/>
                <a:ea typeface="Times New Roman" panose="02020603050405020304" pitchFamily="18" charset="0"/>
              </a:rPr>
              <a:t>Bài</a:t>
            </a:r>
            <a:r>
              <a:rPr lang="en-US" sz="2400" b="1" dirty="0">
                <a:solidFill>
                  <a:srgbClr val="0D0D0D"/>
                </a:solidFill>
                <a:latin typeface="Times New Roman" panose="02020603050405020304" pitchFamily="18" charset="0"/>
                <a:ea typeface="Times New Roman" panose="02020603050405020304" pitchFamily="18" charset="0"/>
              </a:rPr>
              <a:t> 2:</a:t>
            </a:r>
            <a:endParaRPr lang="en-US" sz="2400" dirty="0">
              <a:latin typeface="Times New Roman" panose="02020603050405020304" pitchFamily="18" charset="0"/>
              <a:ea typeface="Times New Roman" panose="02020603050405020304" pitchFamily="18" charset="0"/>
            </a:endParaRPr>
          </a:p>
          <a:p>
            <a:pPr marR="30480" algn="ctr">
              <a:lnSpc>
                <a:spcPct val="115000"/>
              </a:lnSpc>
              <a:spcAft>
                <a:spcPts val="1200"/>
              </a:spcAft>
            </a:pPr>
            <a:r>
              <a:rPr lang="en-US" sz="2400" i="1" dirty="0">
                <a:solidFill>
                  <a:srgbClr val="0D0D0D"/>
                </a:solidFill>
                <a:latin typeface="Times New Roman" panose="02020603050405020304" pitchFamily="18" charset="0"/>
                <a:ea typeface="Times New Roman" panose="02020603050405020304" pitchFamily="18" charset="0"/>
              </a:rPr>
              <a:t>Con </a:t>
            </a:r>
            <a:r>
              <a:rPr lang="en-US" sz="2400" i="1" dirty="0" err="1">
                <a:solidFill>
                  <a:srgbClr val="0D0D0D"/>
                </a:solidFill>
                <a:latin typeface="Times New Roman" panose="02020603050405020304" pitchFamily="18" charset="0"/>
                <a:ea typeface="Times New Roman" panose="02020603050405020304" pitchFamily="18" charset="0"/>
              </a:rPr>
              <a:t>người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có</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cố</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có</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ông</a:t>
            </a:r>
            <a:r>
              <a:rPr lang="en-US" sz="2400" i="1" dirty="0">
                <a:solidFill>
                  <a:srgbClr val="0D0D0D"/>
                </a:solidFill>
                <a:latin typeface="Times New Roman" panose="02020603050405020304" pitchFamily="18" charset="0"/>
                <a:ea typeface="Times New Roman" panose="02020603050405020304" pitchFamily="18" charset="0"/>
              </a:rPr>
              <a:t>,</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Như</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cây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có</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cội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như</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sông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có</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nguồn</a:t>
            </a:r>
            <a:r>
              <a:rPr lang="en-US" sz="2400" i="1"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342900" lvl="0" indent="-342900">
              <a:lnSpc>
                <a:spcPct val="115000"/>
              </a:lnSpc>
              <a:spcAft>
                <a:spcPts val="1200"/>
              </a:spcAft>
              <a:buSzPts val="1050"/>
              <a:buFont typeface="Arial" panose="020B0604020202020204" pitchFamily="34" charset="0"/>
              <a:buChar char="-"/>
            </a:pPr>
            <a:r>
              <a:rPr lang="en-US" sz="2400" b="1" i="1" dirty="0">
                <a:solidFill>
                  <a:srgbClr val="0D0D0D"/>
                </a:solidFill>
                <a:latin typeface="Times New Roman" panose="02020603050405020304" pitchFamily="18" charset="0"/>
                <a:ea typeface="Calibri" panose="020F0502020204030204" pitchFamily="34" charset="0"/>
              </a:rPr>
              <a:t>Con </a:t>
            </a:r>
            <a:r>
              <a:rPr lang="en-US" sz="2400" b="1" i="1" dirty="0" err="1">
                <a:solidFill>
                  <a:srgbClr val="0D0D0D"/>
                </a:solidFill>
                <a:latin typeface="Times New Roman" panose="02020603050405020304" pitchFamily="18" charset="0"/>
                <a:ea typeface="Calibri" panose="020F0502020204030204" pitchFamily="34" charset="0"/>
              </a:rPr>
              <a:t>người</a:t>
            </a:r>
            <a:r>
              <a:rPr lang="en-US" sz="2400" b="1" i="1" dirty="0">
                <a:solidFill>
                  <a:srgbClr val="0D0D0D"/>
                </a:solidFill>
                <a:latin typeface="Times New Roman" panose="02020603050405020304" pitchFamily="18" charset="0"/>
                <a:ea typeface="Calibri" panose="020F0502020204030204" pitchFamily="34" charset="0"/>
              </a:rPr>
              <a:t> </a:t>
            </a:r>
            <a:r>
              <a:rPr lang="en-US" sz="2400" b="1" i="1" dirty="0" err="1">
                <a:solidFill>
                  <a:srgbClr val="0D0D0D"/>
                </a:solidFill>
                <a:latin typeface="Times New Roman" panose="02020603050405020304" pitchFamily="18" charset="0"/>
                <a:ea typeface="Calibri" panose="020F0502020204030204" pitchFamily="34" charset="0"/>
              </a:rPr>
              <a:t>có</a:t>
            </a:r>
            <a:r>
              <a:rPr lang="en-US" sz="2400" b="1" i="1" dirty="0">
                <a:solidFill>
                  <a:srgbClr val="0D0D0D"/>
                </a:solidFill>
                <a:latin typeface="Times New Roman" panose="02020603050405020304" pitchFamily="18" charset="0"/>
                <a:ea typeface="Calibri" panose="020F0502020204030204" pitchFamily="34" charset="0"/>
              </a:rPr>
              <a:t> </a:t>
            </a:r>
            <a:r>
              <a:rPr lang="en-US" sz="2400" b="1" i="1" dirty="0" err="1">
                <a:solidFill>
                  <a:srgbClr val="0D0D0D"/>
                </a:solidFill>
                <a:latin typeface="Times New Roman" panose="02020603050405020304" pitchFamily="18" charset="0"/>
                <a:ea typeface="Calibri" panose="020F0502020204030204" pitchFamily="34" charset="0"/>
              </a:rPr>
              <a:t>cố</a:t>
            </a:r>
            <a:r>
              <a:rPr lang="en-US" sz="2400" b="1" i="1" dirty="0">
                <a:solidFill>
                  <a:srgbClr val="0D0D0D"/>
                </a:solidFill>
                <a:latin typeface="Times New Roman" panose="02020603050405020304" pitchFamily="18" charset="0"/>
                <a:ea typeface="Calibri" panose="020F0502020204030204" pitchFamily="34" charset="0"/>
              </a:rPr>
              <a:t>, </a:t>
            </a:r>
            <a:r>
              <a:rPr lang="en-US" sz="2400" b="1" i="1" dirty="0" err="1">
                <a:solidFill>
                  <a:srgbClr val="0D0D0D"/>
                </a:solidFill>
                <a:latin typeface="Times New Roman" panose="02020603050405020304" pitchFamily="18" charset="0"/>
                <a:ea typeface="Calibri" panose="020F0502020204030204" pitchFamily="34" charset="0"/>
              </a:rPr>
              <a:t>có</a:t>
            </a:r>
            <a:r>
              <a:rPr lang="en-US" sz="2400" b="1" i="1" dirty="0">
                <a:solidFill>
                  <a:srgbClr val="0D0D0D"/>
                </a:solidFill>
                <a:latin typeface="Times New Roman" panose="02020603050405020304" pitchFamily="18" charset="0"/>
                <a:ea typeface="Calibri" panose="020F0502020204030204" pitchFamily="34" charset="0"/>
              </a:rPr>
              <a:t> </a:t>
            </a:r>
            <a:r>
              <a:rPr lang="en-US" sz="2400" b="1" i="1" dirty="0" err="1">
                <a:solidFill>
                  <a:srgbClr val="0D0D0D"/>
                </a:solidFill>
                <a:latin typeface="Times New Roman" panose="02020603050405020304" pitchFamily="18" charset="0"/>
                <a:ea typeface="Calibri" panose="020F0502020204030204" pitchFamily="34" charset="0"/>
              </a:rPr>
              <a:t>ông</a:t>
            </a:r>
            <a:r>
              <a:rPr lang="en-US" sz="2400" b="1" i="1" dirty="0">
                <a:solidFill>
                  <a:srgbClr val="0D0D0D"/>
                </a:solidFill>
                <a:latin typeface="Times New Roman" panose="02020603050405020304" pitchFamily="18" charset="0"/>
                <a:ea typeface="Calibri" panose="020F0502020204030204" pitchFamily="34" charset="0"/>
              </a:rPr>
              <a:t>:</a:t>
            </a:r>
            <a:r>
              <a:rPr lang="en-US" sz="2400" b="1" dirty="0">
                <a:solidFill>
                  <a:srgbClr val="0D0D0D"/>
                </a:solidFill>
                <a:latin typeface="Times New Roman" panose="02020603050405020304" pitchFamily="18" charset="0"/>
                <a:ea typeface="Calibri" panose="020F0502020204030204" pitchFamily="34" charset="0"/>
              </a:rPr>
              <a:t> </a:t>
            </a:r>
            <a:r>
              <a:rPr lang="en-US" sz="2400" b="1" dirty="0" err="1">
                <a:solidFill>
                  <a:srgbClr val="0D0D0D"/>
                </a:solidFill>
                <a:latin typeface="Times New Roman" panose="02020603050405020304" pitchFamily="18" charset="0"/>
                <a:ea typeface="Calibri" panose="020F0502020204030204" pitchFamily="34" charset="0"/>
              </a:rPr>
              <a:t>nhờ</a:t>
            </a:r>
            <a:r>
              <a:rPr lang="en-US" sz="2400" b="1"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có</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tổ</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tiên</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ông</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bà</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mới</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có</a:t>
            </a:r>
            <a:r>
              <a:rPr lang="en-US" sz="2400" dirty="0">
                <a:solidFill>
                  <a:srgbClr val="0D0D0D"/>
                </a:solidFill>
                <a:latin typeface="Times New Roman" panose="02020603050405020304" pitchFamily="18" charset="0"/>
                <a:ea typeface="Calibri" panose="020F0502020204030204" pitchFamily="34" charset="0"/>
              </a:rPr>
              <a:t> cha </a:t>
            </a:r>
            <a:r>
              <a:rPr lang="en-US" sz="2400" dirty="0" err="1">
                <a:solidFill>
                  <a:srgbClr val="0D0D0D"/>
                </a:solidFill>
                <a:latin typeface="Times New Roman" panose="02020603050405020304" pitchFamily="18" charset="0"/>
                <a:ea typeface="Calibri" panose="020F0502020204030204" pitchFamily="34" charset="0"/>
              </a:rPr>
              <a:t>mẹ</a:t>
            </a:r>
            <a:r>
              <a:rPr lang="en-US" sz="2400" dirty="0">
                <a:solidFill>
                  <a:srgbClr val="0D0D0D"/>
                </a:solidFill>
                <a:latin typeface="Times New Roman" panose="02020603050405020304" pitchFamily="18" charset="0"/>
                <a:ea typeface="Calibri" panose="020F0502020204030204" pitchFamily="34" charset="0"/>
              </a:rPr>
              <a:t>, con </a:t>
            </a:r>
            <a:r>
              <a:rPr lang="en-US" sz="2400" dirty="0" err="1">
                <a:solidFill>
                  <a:srgbClr val="0D0D0D"/>
                </a:solidFill>
                <a:latin typeface="Times New Roman" panose="02020603050405020304" pitchFamily="18" charset="0"/>
                <a:ea typeface="Calibri" panose="020F0502020204030204" pitchFamily="34" charset="0"/>
              </a:rPr>
              <a:t>cháu</a:t>
            </a:r>
            <a:r>
              <a:rPr lang="en-US" sz="2400" dirty="0">
                <a:solidFill>
                  <a:srgbClr val="0D0D0D"/>
                </a:solidFill>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a:p>
            <a:pPr marL="342900" lvl="0" indent="-342900">
              <a:lnSpc>
                <a:spcPct val="115000"/>
              </a:lnSpc>
              <a:spcAft>
                <a:spcPts val="1200"/>
              </a:spcAft>
              <a:buSzPts val="1050"/>
              <a:buFont typeface="Arial" panose="020B0604020202020204" pitchFamily="34" charset="0"/>
              <a:buChar char="-"/>
            </a:pPr>
            <a:r>
              <a:rPr lang="en-US" sz="2400" i="1" dirty="0" err="1">
                <a:solidFill>
                  <a:srgbClr val="0D0D0D"/>
                </a:solidFill>
                <a:latin typeface="Times New Roman" panose="02020603050405020304" pitchFamily="18" charset="0"/>
                <a:ea typeface="Calibri" panose="020F0502020204030204" pitchFamily="34" charset="0"/>
              </a:rPr>
              <a:t>Cây</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có</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cội</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có</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gốc</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sông</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có</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nguồn</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Cây</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có</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gốc</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thì</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mới</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bén</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rễ</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phát</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triển</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thành</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một</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cái</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cây</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xanh</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tốt</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sông</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có</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nước</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từ</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suối</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nguồn</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chảy</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ra</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thì</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mới</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có</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nước</a:t>
            </a:r>
            <a:r>
              <a:rPr lang="en-US" sz="2400" dirty="0">
                <a:solidFill>
                  <a:srgbClr val="0D0D0D"/>
                </a:solidFill>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a:p>
            <a:pPr marL="342900" lvl="0" indent="-342900">
              <a:lnSpc>
                <a:spcPct val="115000"/>
              </a:lnSpc>
              <a:spcAft>
                <a:spcPts val="1200"/>
              </a:spcAft>
              <a:buSzPts val="1050"/>
              <a:buFont typeface="Arial" panose="020B0604020202020204" pitchFamily="34" charset="0"/>
              <a:buChar char="-"/>
            </a:pPr>
            <a:r>
              <a:rPr lang="en-US" sz="2400" dirty="0" err="1">
                <a:solidFill>
                  <a:srgbClr val="0D0D0D"/>
                </a:solidFill>
                <a:latin typeface="Times New Roman" panose="02020603050405020304" pitchFamily="18" charset="0"/>
                <a:ea typeface="Calibri" panose="020F0502020204030204" pitchFamily="34" charset="0"/>
              </a:rPr>
              <a:t>Chữ</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có</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được</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điệp</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lại</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bốn</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lần</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khẳng</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định</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một</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chân</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lí</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một</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sự</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thật</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hiển</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nhiên</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về</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nguồn</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gốc</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của</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mọi</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sự</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thật</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nhắc</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nhở</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chúng</a:t>
            </a:r>
            <a:r>
              <a:rPr lang="en-US" sz="2400" dirty="0">
                <a:solidFill>
                  <a:srgbClr val="0D0D0D"/>
                </a:solidFill>
                <a:latin typeface="Times New Roman" panose="02020603050405020304" pitchFamily="18" charset="0"/>
                <a:ea typeface="Calibri" panose="020F0502020204030204" pitchFamily="34" charset="0"/>
              </a:rPr>
              <a:t> ta </a:t>
            </a:r>
            <a:r>
              <a:rPr lang="en-US" sz="2400" dirty="0" err="1">
                <a:solidFill>
                  <a:srgbClr val="0D0D0D"/>
                </a:solidFill>
                <a:latin typeface="Times New Roman" panose="02020603050405020304" pitchFamily="18" charset="0"/>
                <a:ea typeface="Calibri" panose="020F0502020204030204" pitchFamily="34" charset="0"/>
              </a:rPr>
              <a:t>rằng</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đi</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đâu</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đi</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xa</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cách</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mấy</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chăng</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nữa</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thì</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hãy</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nhớ</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về</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nguồn</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gốc</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của</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mình</a:t>
            </a:r>
            <a:r>
              <a:rPr lang="en-US" sz="2400" dirty="0">
                <a:solidFill>
                  <a:srgbClr val="0D0D0D"/>
                </a:solidFill>
                <a:latin typeface="Times New Roman" panose="02020603050405020304" pitchFamily="18" charset="0"/>
                <a:ea typeface="Calibri" panose="020F0502020204030204" pitchFamily="34" charset="0"/>
              </a:rPr>
              <a:t>, </a:t>
            </a:r>
            <a:r>
              <a:rPr lang="en-US" sz="2400" b="1" dirty="0" err="1">
                <a:solidFill>
                  <a:srgbClr val="0D0D0D"/>
                </a:solidFill>
                <a:latin typeface="Times New Roman" panose="02020603050405020304" pitchFamily="18" charset="0"/>
                <a:ea typeface="Calibri" panose="020F0502020204030204" pitchFamily="34" charset="0"/>
              </a:rPr>
              <a:t>phải</a:t>
            </a:r>
            <a:r>
              <a:rPr lang="en-US" sz="2400" b="1" dirty="0">
                <a:solidFill>
                  <a:srgbClr val="0D0D0D"/>
                </a:solidFill>
                <a:latin typeface="Times New Roman" panose="02020603050405020304" pitchFamily="18" charset="0"/>
                <a:ea typeface="Calibri" panose="020F0502020204030204" pitchFamily="34" charset="0"/>
              </a:rPr>
              <a:t> </a:t>
            </a:r>
            <a:r>
              <a:rPr lang="en-US" sz="2400" b="1" dirty="0" err="1">
                <a:solidFill>
                  <a:srgbClr val="0D0D0D"/>
                </a:solidFill>
                <a:latin typeface="Times New Roman" panose="02020603050405020304" pitchFamily="18" charset="0"/>
                <a:ea typeface="Calibri" panose="020F0502020204030204" pitchFamily="34" charset="0"/>
              </a:rPr>
              <a:t>ghi</a:t>
            </a:r>
            <a:r>
              <a:rPr lang="en-US" sz="2400" b="1" dirty="0">
                <a:solidFill>
                  <a:srgbClr val="0D0D0D"/>
                </a:solidFill>
                <a:latin typeface="Times New Roman" panose="02020603050405020304" pitchFamily="18" charset="0"/>
                <a:ea typeface="Calibri" panose="020F0502020204030204" pitchFamily="34" charset="0"/>
              </a:rPr>
              <a:t> </a:t>
            </a:r>
            <a:r>
              <a:rPr lang="en-US" sz="2400" b="1" dirty="0" err="1">
                <a:solidFill>
                  <a:srgbClr val="0D0D0D"/>
                </a:solidFill>
                <a:latin typeface="Times New Roman" panose="02020603050405020304" pitchFamily="18" charset="0"/>
                <a:ea typeface="Calibri" panose="020F0502020204030204" pitchFamily="34" charset="0"/>
              </a:rPr>
              <a:t>nhớ</a:t>
            </a:r>
            <a:r>
              <a:rPr lang="en-US" sz="2400" b="1" dirty="0">
                <a:solidFill>
                  <a:srgbClr val="0D0D0D"/>
                </a:solidFill>
                <a:latin typeface="Times New Roman" panose="02020603050405020304" pitchFamily="18" charset="0"/>
                <a:ea typeface="Calibri" panose="020F0502020204030204" pitchFamily="34" charset="0"/>
              </a:rPr>
              <a:t> </a:t>
            </a:r>
            <a:r>
              <a:rPr lang="en-US" sz="2400" b="1" dirty="0" err="1">
                <a:solidFill>
                  <a:srgbClr val="0D0D0D"/>
                </a:solidFill>
                <a:latin typeface="Times New Roman" panose="02020603050405020304" pitchFamily="18" charset="0"/>
                <a:ea typeface="Calibri" panose="020F0502020204030204" pitchFamily="34" charset="0"/>
              </a:rPr>
              <a:t>công</a:t>
            </a:r>
            <a:r>
              <a:rPr lang="en-US" sz="2400" b="1" dirty="0">
                <a:solidFill>
                  <a:srgbClr val="0D0D0D"/>
                </a:solidFill>
                <a:latin typeface="Times New Roman" panose="02020603050405020304" pitchFamily="18" charset="0"/>
                <a:ea typeface="Calibri" panose="020F0502020204030204" pitchFamily="34" charset="0"/>
              </a:rPr>
              <a:t> </a:t>
            </a:r>
            <a:r>
              <a:rPr lang="en-US" sz="2400" b="1" dirty="0" err="1">
                <a:solidFill>
                  <a:srgbClr val="0D0D0D"/>
                </a:solidFill>
                <a:latin typeface="Times New Roman" panose="02020603050405020304" pitchFamily="18" charset="0"/>
                <a:ea typeface="Calibri" panose="020F0502020204030204" pitchFamily="34" charset="0"/>
              </a:rPr>
              <a:t>lao</a:t>
            </a:r>
            <a:r>
              <a:rPr lang="en-US" sz="2400" b="1" dirty="0">
                <a:solidFill>
                  <a:srgbClr val="0D0D0D"/>
                </a:solidFill>
                <a:latin typeface="Times New Roman" panose="02020603050405020304" pitchFamily="18" charset="0"/>
                <a:ea typeface="Calibri" panose="020F0502020204030204" pitchFamily="34" charset="0"/>
              </a:rPr>
              <a:t> </a:t>
            </a:r>
            <a:r>
              <a:rPr lang="en-US" sz="2400" b="1" dirty="0" err="1">
                <a:solidFill>
                  <a:srgbClr val="0D0D0D"/>
                </a:solidFill>
                <a:latin typeface="Times New Roman" panose="02020603050405020304" pitchFamily="18" charset="0"/>
                <a:ea typeface="Calibri" panose="020F0502020204030204" pitchFamily="34" charset="0"/>
              </a:rPr>
              <a:t>của</a:t>
            </a:r>
            <a:r>
              <a:rPr lang="en-US" sz="2400" b="1" dirty="0">
                <a:solidFill>
                  <a:srgbClr val="0D0D0D"/>
                </a:solidFill>
                <a:latin typeface="Times New Roman" panose="02020603050405020304" pitchFamily="18" charset="0"/>
                <a:ea typeface="Calibri" panose="020F0502020204030204" pitchFamily="34" charset="0"/>
              </a:rPr>
              <a:t> </a:t>
            </a:r>
            <a:r>
              <a:rPr lang="en-US" sz="2400" b="1" dirty="0" err="1">
                <a:solidFill>
                  <a:srgbClr val="0D0D0D"/>
                </a:solidFill>
                <a:latin typeface="Times New Roman" panose="02020603050405020304" pitchFamily="18" charset="0"/>
                <a:ea typeface="Calibri" panose="020F0502020204030204" pitchFamily="34" charset="0"/>
              </a:rPr>
              <a:t>tổ</a:t>
            </a:r>
            <a:r>
              <a:rPr lang="en-US" sz="2400" b="1" dirty="0">
                <a:solidFill>
                  <a:srgbClr val="0D0D0D"/>
                </a:solidFill>
                <a:latin typeface="Times New Roman" panose="02020603050405020304" pitchFamily="18" charset="0"/>
                <a:ea typeface="Calibri" panose="020F0502020204030204" pitchFamily="34" charset="0"/>
              </a:rPr>
              <a:t> </a:t>
            </a:r>
            <a:r>
              <a:rPr lang="en-US" sz="2400" b="1" dirty="0" err="1">
                <a:solidFill>
                  <a:srgbClr val="0D0D0D"/>
                </a:solidFill>
                <a:latin typeface="Times New Roman" panose="02020603050405020304" pitchFamily="18" charset="0"/>
                <a:ea typeface="Calibri" panose="020F0502020204030204" pitchFamily="34" charset="0"/>
              </a:rPr>
              <a:t>tiên</a:t>
            </a:r>
            <a:r>
              <a:rPr lang="en-US" sz="2400" b="1" dirty="0">
                <a:solidFill>
                  <a:srgbClr val="0D0D0D"/>
                </a:solidFill>
                <a:latin typeface="Times New Roman" panose="02020603050405020304" pitchFamily="18" charset="0"/>
                <a:ea typeface="Calibri" panose="020F0502020204030204" pitchFamily="34" charset="0"/>
              </a:rPr>
              <a:t>, cha </a:t>
            </a:r>
            <a:r>
              <a:rPr lang="en-US" sz="2400" b="1" dirty="0" err="1">
                <a:solidFill>
                  <a:srgbClr val="0D0D0D"/>
                </a:solidFill>
                <a:latin typeface="Times New Roman" panose="02020603050405020304" pitchFamily="18" charset="0"/>
                <a:ea typeface="Calibri" panose="020F0502020204030204" pitchFamily="34" charset="0"/>
              </a:rPr>
              <a:t>ông</a:t>
            </a:r>
            <a:r>
              <a:rPr lang="en-US" sz="2400" b="1" dirty="0">
                <a:solidFill>
                  <a:srgbClr val="0D0D0D"/>
                </a:solidFill>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81692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7" y="983673"/>
            <a:ext cx="11346462" cy="486294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540327" y="1405369"/>
            <a:ext cx="11069782" cy="3800849"/>
          </a:xfrm>
          <a:prstGeom prst="rect">
            <a:avLst/>
          </a:prstGeom>
        </p:spPr>
        <p:txBody>
          <a:bodyPr wrap="square">
            <a:spAutoFit/>
          </a:bodyPr>
          <a:lstStyle/>
          <a:p>
            <a:pPr marL="342900" lvl="0" indent="-342900">
              <a:lnSpc>
                <a:spcPct val="115000"/>
              </a:lnSpc>
              <a:spcAft>
                <a:spcPts val="1200"/>
              </a:spcAft>
              <a:buSzPts val="1050"/>
              <a:buFont typeface="Arial" panose="020B0604020202020204" pitchFamily="34" charset="0"/>
              <a:buChar char="-"/>
            </a:pPr>
            <a:r>
              <a:rPr lang="en-US" sz="2400" b="1" dirty="0" err="1">
                <a:solidFill>
                  <a:srgbClr val="0D0D0D"/>
                </a:solidFill>
                <a:latin typeface="Times New Roman" panose="02020603050405020304" pitchFamily="18" charset="0"/>
                <a:ea typeface="Calibri" panose="020F0502020204030204" pitchFamily="34" charset="0"/>
              </a:rPr>
              <a:t>Nghệ</a:t>
            </a:r>
            <a:r>
              <a:rPr lang="en-US" sz="2400" b="1" dirty="0">
                <a:solidFill>
                  <a:srgbClr val="0D0D0D"/>
                </a:solidFill>
                <a:latin typeface="Times New Roman" panose="02020603050405020304" pitchFamily="18" charset="0"/>
                <a:ea typeface="Calibri" panose="020F0502020204030204" pitchFamily="34" charset="0"/>
              </a:rPr>
              <a:t> </a:t>
            </a:r>
            <a:r>
              <a:rPr lang="en-US" sz="2400" b="1" dirty="0" err="1">
                <a:solidFill>
                  <a:srgbClr val="0D0D0D"/>
                </a:solidFill>
                <a:latin typeface="Times New Roman" panose="02020603050405020304" pitchFamily="18" charset="0"/>
                <a:ea typeface="Calibri" panose="020F0502020204030204" pitchFamily="34" charset="0"/>
              </a:rPr>
              <a:t>thuật</a:t>
            </a:r>
            <a:r>
              <a:rPr lang="en-US" sz="2400" b="1" dirty="0">
                <a:solidFill>
                  <a:srgbClr val="0D0D0D"/>
                </a:solidFill>
                <a:latin typeface="Times New Roman" panose="02020603050405020304" pitchFamily="18" charset="0"/>
                <a:ea typeface="Calibri" panose="020F0502020204030204" pitchFamily="34" charset="0"/>
              </a:rPr>
              <a:t> so </a:t>
            </a:r>
            <a:r>
              <a:rPr lang="en-US" sz="2400" b="1" dirty="0" err="1">
                <a:solidFill>
                  <a:srgbClr val="0D0D0D"/>
                </a:solidFill>
                <a:latin typeface="Times New Roman" panose="02020603050405020304" pitchFamily="18" charset="0"/>
                <a:ea typeface="Calibri" panose="020F0502020204030204" pitchFamily="34" charset="0"/>
              </a:rPr>
              <a:t>sánh</a:t>
            </a:r>
            <a:r>
              <a:rPr lang="en-US" sz="2400" b="1" dirty="0">
                <a:solidFill>
                  <a:srgbClr val="0D0D0D"/>
                </a:solidFill>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rPr>
              <a:t>Con </a:t>
            </a:r>
            <a:r>
              <a:rPr lang="en-US" sz="2400" b="1" dirty="0" err="1">
                <a:solidFill>
                  <a:srgbClr val="0D0D0D"/>
                </a:solidFill>
                <a:latin typeface="Times New Roman" panose="02020603050405020304" pitchFamily="18" charset="0"/>
                <a:ea typeface="Times New Roman" panose="02020603050405020304" pitchFamily="18" charset="0"/>
              </a:rPr>
              <a:t>người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có</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tổ</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tiên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quê</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hương</a:t>
            </a:r>
            <a:r>
              <a:rPr lang="en-US" sz="2400" b="1" dirty="0">
                <a:solidFill>
                  <a:srgbClr val="0D0D0D"/>
                </a:solidFill>
                <a:latin typeface="Times New Roman" panose="02020603050405020304" pitchFamily="18" charset="0"/>
                <a:ea typeface="Times New Roman" panose="02020603050405020304" pitchFamily="18" charset="0"/>
              </a:rPr>
              <a:t> – </a:t>
            </a:r>
            <a:r>
              <a:rPr lang="en-US" sz="2400" b="1" dirty="0" err="1">
                <a:solidFill>
                  <a:srgbClr val="0D0D0D"/>
                </a:solidFill>
                <a:latin typeface="Times New Roman" panose="02020603050405020304" pitchFamily="18" charset="0"/>
                <a:ea typeface="Times New Roman" panose="02020603050405020304" pitchFamily="18" charset="0"/>
              </a:rPr>
              <a:t>giống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như</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cây</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có</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cội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sông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có</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nguồn</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sym typeface="Wingdings" panose="05000000000000000000" pitchFamily="2" charset="2"/>
              </a:rPr>
              <a:t></a:t>
            </a:r>
            <a:r>
              <a:rPr lang="en-US" sz="2400" b="1" dirty="0" err="1">
                <a:solidFill>
                  <a:srgbClr val="0D0D0D"/>
                </a:solidFill>
                <a:latin typeface="Times New Roman" panose="02020603050405020304" pitchFamily="18" charset="0"/>
                <a:ea typeface="Times New Roman" panose="02020603050405020304" pitchFamily="18" charset="0"/>
              </a:rPr>
              <a:t>Tác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dụng</a:t>
            </a:r>
            <a:r>
              <a:rPr lang="en-US" sz="2400" b="1"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Tăng </a:t>
            </a:r>
            <a:r>
              <a:rPr lang="en-US" sz="2400" dirty="0" err="1">
                <a:solidFill>
                  <a:srgbClr val="0D0D0D"/>
                </a:solidFill>
                <a:latin typeface="Times New Roman" panose="02020603050405020304" pitchFamily="18" charset="0"/>
                <a:ea typeface="Times New Roman" panose="02020603050405020304" pitchFamily="18" charset="0"/>
              </a:rPr>
              <a:t>sức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rPr>
              <a:t> ca </a:t>
            </a:r>
            <a:r>
              <a:rPr lang="en-US" sz="2400" dirty="0" err="1">
                <a:solidFill>
                  <a:srgbClr val="0D0D0D"/>
                </a:solidFill>
                <a:latin typeface="Times New Roman" panose="02020603050405020304" pitchFamily="18" charset="0"/>
                <a:ea typeface="Times New Roman" panose="02020603050405020304" pitchFamily="18" charset="0"/>
              </a:rPr>
              <a:t>dao</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Nhấn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mạnh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mỗi</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đều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cội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nguồn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biết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ơn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trân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trọng</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3B4351"/>
                </a:solidFill>
                <a:latin typeface="Times New Roman" panose="02020603050405020304" pitchFamily="18" charset="0"/>
                <a:ea typeface="Times New Roman" panose="02020603050405020304" pitchFamily="18" charset="0"/>
              </a:rPr>
              <a:t>-</a:t>
            </a:r>
            <a:r>
              <a:rPr lang="en-US" sz="2400" dirty="0" err="1">
                <a:solidFill>
                  <a:srgbClr val="3B4351"/>
                </a:solidFill>
                <a:latin typeface="Times New Roman" panose="02020603050405020304" pitchFamily="18" charset="0"/>
                <a:ea typeface="Times New Roman" panose="02020603050405020304" pitchFamily="18" charset="0"/>
              </a:rPr>
              <a:t>Tóm</a:t>
            </a:r>
            <a:r>
              <a:rPr lang="en-US" sz="2400" dirty="0">
                <a:solidFill>
                  <a:srgbClr val="3B4351"/>
                </a:solidFill>
                <a:latin typeface="Times New Roman" panose="02020603050405020304" pitchFamily="18" charset="0"/>
                <a:ea typeface="Times New Roman" panose="02020603050405020304" pitchFamily="18" charset="0"/>
              </a:rPr>
              <a:t> </a:t>
            </a:r>
            <a:r>
              <a:rPr lang="en-US" sz="2400" dirty="0" err="1">
                <a:solidFill>
                  <a:srgbClr val="3B4351"/>
                </a:solidFill>
                <a:latin typeface="Times New Roman" panose="02020603050405020304" pitchFamily="18" charset="0"/>
                <a:ea typeface="Times New Roman" panose="02020603050405020304" pitchFamily="18" charset="0"/>
              </a:rPr>
              <a:t>lại</a:t>
            </a:r>
            <a:r>
              <a:rPr lang="en-US" sz="2400" dirty="0">
                <a:solidFill>
                  <a:srgbClr val="3B4351"/>
                </a:solidFill>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ca </a:t>
            </a:r>
            <a:r>
              <a:rPr lang="en-US" sz="2400" dirty="0" err="1">
                <a:latin typeface="Times New Roman" panose="02020603050405020304" pitchFamily="18" charset="0"/>
                <a:ea typeface="Times New Roman" panose="02020603050405020304" pitchFamily="18" charset="0"/>
              </a:rPr>
              <a:t>dao</a:t>
            </a:r>
            <a:r>
              <a:rPr lang="en-US" sz="2400" dirty="0">
                <a:latin typeface="Times New Roman" panose="02020603050405020304" pitchFamily="18" charset="0"/>
                <a:ea typeface="Times New Roman" panose="02020603050405020304" pitchFamily="18" charset="0"/>
              </a:rPr>
              <a:t> 2 </a:t>
            </a:r>
            <a:r>
              <a:rPr lang="en-US" sz="2400" dirty="0" err="1">
                <a:latin typeface="Times New Roman" panose="02020603050405020304" pitchFamily="18" charset="0"/>
                <a:ea typeface="Times New Roman" panose="02020603050405020304" pitchFamily="18" charset="0"/>
              </a:rPr>
              <a:t>nhắn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nhủ</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cháu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nhớ</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lao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tổ</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tiên</a:t>
            </a:r>
            <a:r>
              <a:rPr lang="en-US" sz="2400" dirty="0">
                <a:latin typeface="Times New Roman" panose="02020603050405020304" pitchFamily="18" charset="0"/>
                <a:ea typeface="Times New Roman" panose="02020603050405020304" pitchFamily="18" charset="0"/>
              </a:rPr>
              <a:t>, cha </a:t>
            </a:r>
            <a:r>
              <a:rPr lang="en-US" sz="2400" dirty="0" err="1">
                <a:latin typeface="Times New Roman" panose="02020603050405020304" pitchFamily="18" charset="0"/>
                <a:ea typeface="Times New Roman" panose="02020603050405020304" pitchFamily="18" charset="0"/>
              </a:rPr>
              <a:t>mẹ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thủy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hiếu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thuận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bội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822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60218" y="332508"/>
            <a:ext cx="11499273" cy="637309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748145" y="505995"/>
            <a:ext cx="11111346" cy="5887574"/>
          </a:xfrm>
          <a:prstGeom prst="rect">
            <a:avLst/>
          </a:prstGeom>
        </p:spPr>
        <p:txBody>
          <a:bodyPr wrap="square">
            <a:spAutoFit/>
          </a:bodyPr>
          <a:lstStyle/>
          <a:p>
            <a:pPr marR="30480" lvl="0">
              <a:lnSpc>
                <a:spcPct val="115000"/>
              </a:lnSpc>
              <a:spcAft>
                <a:spcPts val="1200"/>
              </a:spcAft>
            </a:pPr>
            <a:r>
              <a:rPr lang="en-US" sz="2400" b="1" dirty="0" smtClean="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a</a:t>
            </a:r>
            <a:r>
              <a:rPr lang="en-US" sz="2400" b="1" dirty="0" err="1" smtClean="0">
                <a:solidFill>
                  <a:srgbClr val="0D0D0D"/>
                </a:solidFill>
                <a:latin typeface="Times New Roman" panose="02020603050405020304" pitchFamily="18" charset="0"/>
                <a:ea typeface="Times New Roman" panose="02020603050405020304" pitchFamily="18" charset="0"/>
              </a:rPr>
              <a:t>.Bài</a:t>
            </a:r>
            <a:r>
              <a:rPr lang="en-US" sz="2400" b="1" dirty="0" smtClean="0">
                <a:solidFill>
                  <a:srgbClr val="0D0D0D"/>
                </a:solidFill>
                <a:latin typeface="Times New Roman" panose="02020603050405020304" pitchFamily="18" charset="0"/>
                <a:ea typeface="Times New Roman" panose="02020603050405020304" pitchFamily="18" charset="0"/>
              </a:rPr>
              <a:t> </a:t>
            </a:r>
            <a:r>
              <a:rPr lang="en-US" sz="2400" b="1" dirty="0">
                <a:solidFill>
                  <a:srgbClr val="0D0D0D"/>
                </a:solidFill>
                <a:latin typeface="Times New Roman" panose="02020603050405020304" pitchFamily="18" charset="0"/>
                <a:ea typeface="Times New Roman" panose="02020603050405020304" pitchFamily="18" charset="0"/>
              </a:rPr>
              <a:t>3:</a:t>
            </a:r>
            <a:endParaRPr lang="en-US" sz="2400" dirty="0">
              <a:latin typeface="Times New Roman" panose="02020603050405020304" pitchFamily="18" charset="0"/>
              <a:ea typeface="Times New Roman" panose="02020603050405020304" pitchFamily="18" charset="0"/>
            </a:endParaRPr>
          </a:p>
          <a:p>
            <a:pPr marR="30480" algn="ctr">
              <a:lnSpc>
                <a:spcPct val="115000"/>
              </a:lnSpc>
              <a:spcAft>
                <a:spcPts val="1200"/>
              </a:spcAft>
            </a:pPr>
            <a:r>
              <a:rPr lang="en-US" sz="2400" i="1" dirty="0" err="1" smtClean="0">
                <a:solidFill>
                  <a:srgbClr val="0D0D0D"/>
                </a:solidFill>
                <a:latin typeface="Times New Roman" panose="02020603050405020304" pitchFamily="18" charset="0"/>
                <a:ea typeface="Times New Roman" panose="02020603050405020304" pitchFamily="18" charset="0"/>
              </a:rPr>
              <a:t>Anh</a:t>
            </a:r>
            <a:r>
              <a:rPr lang="en-US" sz="2400" i="1" dirty="0" smtClean="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em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nào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phải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người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xa</a:t>
            </a:r>
            <a:r>
              <a:rPr lang="en-US" sz="2400" i="1" dirty="0">
                <a:solidFill>
                  <a:srgbClr val="0D0D0D"/>
                </a:solidFill>
                <a:latin typeface="Times New Roman" panose="02020603050405020304" pitchFamily="18" charset="0"/>
                <a:ea typeface="Times New Roman" panose="02020603050405020304" pitchFamily="18" charset="0"/>
              </a:rPr>
              <a:t>,</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a:solidFill>
                  <a:srgbClr val="0D0D0D"/>
                </a:solidFill>
                <a:latin typeface="Times New Roman" panose="02020603050405020304" pitchFamily="18" charset="0"/>
                <a:ea typeface="Times New Roman" panose="02020603050405020304" pitchFamily="18" charset="0"/>
              </a:rPr>
              <a:t>Cùng </a:t>
            </a:r>
            <a:r>
              <a:rPr lang="en-US" sz="2400" i="1" dirty="0" err="1">
                <a:solidFill>
                  <a:srgbClr val="0D0D0D"/>
                </a:solidFill>
                <a:latin typeface="Times New Roman" panose="02020603050405020304" pitchFamily="18" charset="0"/>
                <a:ea typeface="Times New Roman" panose="02020603050405020304" pitchFamily="18" charset="0"/>
              </a:rPr>
              <a:t>chung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bác</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một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nhà</a:t>
            </a:r>
            <a:r>
              <a:rPr lang="en-US" sz="2400" i="1" dirty="0">
                <a:solidFill>
                  <a:srgbClr val="0D0D0D"/>
                </a:solidFill>
                <a:latin typeface="Times New Roman" panose="02020603050405020304" pitchFamily="18" charset="0"/>
                <a:ea typeface="Times New Roman" panose="02020603050405020304" pitchFamily="18" charset="0"/>
              </a:rPr>
              <a:t> cùng </a:t>
            </a:r>
            <a:r>
              <a:rPr lang="en-US" sz="2400" i="1" dirty="0" err="1">
                <a:solidFill>
                  <a:srgbClr val="0D0D0D"/>
                </a:solidFill>
                <a:latin typeface="Times New Roman" panose="02020603050405020304" pitchFamily="18" charset="0"/>
                <a:ea typeface="Times New Roman" panose="02020603050405020304" pitchFamily="18" charset="0"/>
              </a:rPr>
              <a:t>thân</a:t>
            </a:r>
            <a:r>
              <a:rPr lang="en-US" sz="2400" i="1" dirty="0">
                <a:solidFill>
                  <a:srgbClr val="0D0D0D"/>
                </a:solidFill>
                <a:latin typeface="Times New Roman" panose="02020603050405020304" pitchFamily="18" charset="0"/>
                <a:ea typeface="Times New Roman" panose="02020603050405020304" pitchFamily="18" charset="0"/>
              </a:rPr>
              <a:t>.</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Yêu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nhau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như</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thể</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tay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chân</a:t>
            </a:r>
            <a:r>
              <a:rPr lang="en-US" sz="2400" i="1" dirty="0">
                <a:solidFill>
                  <a:srgbClr val="0D0D0D"/>
                </a:solidFill>
                <a:latin typeface="Times New Roman" panose="02020603050405020304" pitchFamily="18" charset="0"/>
                <a:ea typeface="Times New Roman" panose="02020603050405020304" pitchFamily="18" charset="0"/>
              </a:rPr>
              <a:t>,</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Anh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em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hòa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thuận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hai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thân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vui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vầy</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pP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Đây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nói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con </a:t>
            </a:r>
            <a:r>
              <a:rPr lang="en-US" sz="2400" dirty="0" err="1">
                <a:solidFill>
                  <a:srgbClr val="000000"/>
                </a:solidFill>
                <a:latin typeface="Times New Roman" panose="02020603050405020304" pitchFamily="18" charset="0"/>
                <a:ea typeface="Times New Roman" panose="02020603050405020304" pitchFamily="18" charset="0"/>
              </a:rPr>
              <a:t>cháu</a:t>
            </a:r>
            <a:r>
              <a:rPr lang="en-US" sz="2400" dirty="0">
                <a:solidFill>
                  <a:srgbClr val="000000"/>
                </a:solidFill>
                <a:latin typeface="Times New Roman" panose="02020603050405020304" pitchFamily="18" charset="0"/>
                <a:ea typeface="Times New Roman" panose="02020603050405020304" pitchFamily="18" charset="0"/>
              </a:rPr>
              <a:t>.</a:t>
            </a:r>
            <a:br>
              <a:rPr lang="en-US" sz="2400" dirty="0">
                <a:solidFill>
                  <a:srgbClr val="000000"/>
                </a:solidFill>
                <a:latin typeface="Times New Roman" panose="02020603050405020304" pitchFamily="18" charset="0"/>
                <a:ea typeface="Times New Roman" panose="02020603050405020304" pitchFamily="18" charset="0"/>
              </a:rPr>
            </a:br>
            <a:r>
              <a:rPr lang="en-US" sz="2400" dirty="0" err="1">
                <a:solidFill>
                  <a:srgbClr val="000000"/>
                </a:solidFill>
                <a:latin typeface="Times New Roman" panose="02020603050405020304" pitchFamily="18" charset="0"/>
                <a:ea typeface="Times New Roman" panose="02020603050405020304" pitchFamily="18" charset="0"/>
              </a:rPr>
              <a:t>hoặc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anh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nói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nhau</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pPr>
            <a:r>
              <a:rPr lang="en-US" sz="2400"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a:t>
            </a:r>
            <a:r>
              <a:rPr lang="en-US" sz="2400" dirty="0" err="1">
                <a:solidFill>
                  <a:srgbClr val="000000"/>
                </a:solidFill>
                <a:latin typeface="Times New Roman" panose="02020603050405020304" pitchFamily="18" charset="0"/>
                <a:ea typeface="Times New Roman" panose="02020603050405020304" pitchFamily="18" charset="0"/>
              </a:rPr>
              <a:t>Tiếng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về</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cảm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gắn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anh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đình</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pPr>
            <a:r>
              <a:rPr lang="en-US" sz="2400"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Nào</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phải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người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xa</a:t>
            </a:r>
            <a:r>
              <a:rPr lang="en-US" sz="2400" i="1" dirty="0">
                <a:solidFill>
                  <a:srgbClr val="000000"/>
                </a:solidFill>
                <a:latin typeface="Times New Roman" panose="02020603050405020304" pitchFamily="18" charset="0"/>
                <a:ea typeface="Times New Roman" panose="02020603050405020304" pitchFamily="18" charset="0"/>
              </a:rPr>
              <a:t>.</a:t>
            </a:r>
            <a:br>
              <a:rPr lang="en-US" sz="2400" i="1" dirty="0">
                <a:solidFill>
                  <a:srgbClr val="000000"/>
                </a:solidFill>
                <a:latin typeface="Times New Roman" panose="02020603050405020304" pitchFamily="18" charset="0"/>
                <a:ea typeface="Times New Roman" panose="02020603050405020304" pitchFamily="18" charset="0"/>
              </a:rPr>
            </a:br>
            <a:r>
              <a:rPr lang="en-US" sz="2400" i="1" dirty="0">
                <a:solidFill>
                  <a:srgbClr val="000000"/>
                </a:solidFill>
                <a:latin typeface="Times New Roman" panose="02020603050405020304" pitchFamily="18" charset="0"/>
                <a:ea typeface="Times New Roman" panose="02020603050405020304" pitchFamily="18" charset="0"/>
              </a:rPr>
              <a:t>+ Cùng </a:t>
            </a:r>
            <a:r>
              <a:rPr lang="en-US" sz="2400" i="1" dirty="0" err="1">
                <a:solidFill>
                  <a:srgbClr val="000000"/>
                </a:solidFill>
                <a:latin typeface="Times New Roman" panose="02020603050405020304" pitchFamily="18" charset="0"/>
                <a:ea typeface="Times New Roman" panose="02020603050405020304" pitchFamily="18" charset="0"/>
              </a:rPr>
              <a:t>chung</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bác</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mẹ</a:t>
            </a:r>
            <a:r>
              <a:rPr lang="en-US" sz="2400" i="1" dirty="0">
                <a:solidFill>
                  <a:srgbClr val="000000"/>
                </a:solidFill>
                <a:latin typeface="Times New Roman" panose="02020603050405020304" pitchFamily="18" charset="0"/>
                <a:ea typeface="Times New Roman" panose="02020603050405020304" pitchFamily="18" charset="0"/>
              </a:rPr>
              <a:t/>
            </a:r>
            <a:br>
              <a:rPr lang="en-US" sz="2400" i="1" dirty="0">
                <a:solidFill>
                  <a:srgbClr val="000000"/>
                </a:solidFill>
                <a:latin typeface="Times New Roman" panose="02020603050405020304" pitchFamily="18" charset="0"/>
                <a:ea typeface="Times New Roman" panose="02020603050405020304" pitchFamily="18" charset="0"/>
              </a:rPr>
            </a:b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Một</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nhà</a:t>
            </a:r>
            <a:r>
              <a:rPr lang="en-US" sz="2400" i="1" dirty="0">
                <a:solidFill>
                  <a:srgbClr val="000000"/>
                </a:solidFill>
                <a:latin typeface="Times New Roman" panose="02020603050405020304" pitchFamily="18" charset="0"/>
                <a:ea typeface="Times New Roman" panose="02020603050405020304" pitchFamily="18" charset="0"/>
              </a:rPr>
              <a:t> cùng </a:t>
            </a:r>
            <a:r>
              <a:rPr lang="en-US" sz="2400" i="1" dirty="0" err="1">
                <a:solidFill>
                  <a:srgbClr val="000000"/>
                </a:solidFill>
                <a:latin typeface="Times New Roman" panose="02020603050405020304" pitchFamily="18" charset="0"/>
                <a:ea typeface="Times New Roman" panose="02020603050405020304" pitchFamily="18" charset="0"/>
              </a:rPr>
              <a:t>thân</a:t>
            </a:r>
            <a:endParaRPr lang="en-US" sz="2400" dirty="0">
              <a:latin typeface="Times New Roman" panose="02020603050405020304" pitchFamily="18" charset="0"/>
              <a:ea typeface="Times New Roman" panose="02020603050405020304" pitchFamily="18" charset="0"/>
            </a:endParaRPr>
          </a:p>
          <a:p>
            <a:pPr>
              <a:lnSpc>
                <a:spcPct val="115000"/>
              </a:lnSpc>
            </a:pPr>
            <a:r>
              <a:rPr lang="en-US" sz="2400" dirty="0">
                <a:solidFill>
                  <a:srgbClr val="000000"/>
                </a:solidFill>
                <a:latin typeface="Times New Roman" panose="02020603050405020304" pitchFamily="18" charset="0"/>
                <a:ea typeface="Times New Roman" panose="02020603050405020304" pitchFamily="18" charset="0"/>
              </a:rPr>
              <a:t>-&gt; </a:t>
            </a:r>
            <a:r>
              <a:rPr lang="en-US" sz="2400" dirty="0" err="1">
                <a:solidFill>
                  <a:srgbClr val="000000"/>
                </a:solidFill>
                <a:latin typeface="Times New Roman" panose="02020603050405020304" pitchFamily="18" charset="0"/>
                <a:ea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ngữ</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chỉ</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sự</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gắn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kết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thống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Anh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tuy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hai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nhưng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rPr>
              <a:t>: cùng </a:t>
            </a:r>
            <a:r>
              <a:rPr lang="en-US" sz="2400" dirty="0" err="1">
                <a:solidFill>
                  <a:srgbClr val="000000"/>
                </a:solidFill>
                <a:latin typeface="Times New Roman" panose="02020603050405020304" pitchFamily="18" charset="0"/>
                <a:ea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rPr>
              <a:t> cha </a:t>
            </a:r>
            <a:r>
              <a:rPr lang="en-US" sz="2400" dirty="0" err="1">
                <a:solidFill>
                  <a:srgbClr val="000000"/>
                </a:solidFill>
                <a:latin typeface="Times New Roman" panose="02020603050405020304" pitchFamily="18" charset="0"/>
                <a:ea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sinh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ra</a:t>
            </a:r>
            <a:r>
              <a:rPr lang="en-US" sz="2400" dirty="0">
                <a:solidFill>
                  <a:srgbClr val="000000"/>
                </a:solidFill>
                <a:latin typeface="Times New Roman" panose="02020603050405020304" pitchFamily="18" charset="0"/>
                <a:ea typeface="Times New Roman" panose="02020603050405020304" pitchFamily="18" charset="0"/>
              </a:rPr>
              <a:t>, cùng </a:t>
            </a:r>
            <a:r>
              <a:rPr lang="en-US" sz="2400" dirty="0" err="1">
                <a:solidFill>
                  <a:srgbClr val="000000"/>
                </a:solidFill>
                <a:latin typeface="Times New Roman" panose="02020603050405020304" pitchFamily="18" charset="0"/>
                <a:ea typeface="Times New Roman" panose="02020603050405020304" pitchFamily="18" charset="0"/>
              </a:rPr>
              <a:t>chung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sống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sướng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khổ</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nhau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nhà</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8267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7" y="824345"/>
            <a:ext cx="11346462" cy="520930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512618" y="1177198"/>
            <a:ext cx="11166764" cy="4503605"/>
          </a:xfrm>
          <a:prstGeom prst="rect">
            <a:avLst/>
          </a:prstGeom>
        </p:spPr>
        <p:txBody>
          <a:bodyPr wrap="square">
            <a:spAutoFit/>
          </a:bodyPr>
          <a:lstStyle/>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Nghệ</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thuật</a:t>
            </a:r>
            <a:r>
              <a:rPr lang="en-US" sz="2400" b="1" dirty="0">
                <a:solidFill>
                  <a:srgbClr val="0D0D0D"/>
                </a:solidFill>
                <a:latin typeface="Times New Roman" panose="02020603050405020304" pitchFamily="18" charset="0"/>
                <a:ea typeface="Times New Roman" panose="02020603050405020304" pitchFamily="18" charset="0"/>
              </a:rPr>
              <a:t> so </a:t>
            </a:r>
            <a:r>
              <a:rPr lang="en-US" sz="2400" b="1" dirty="0" err="1">
                <a:solidFill>
                  <a:srgbClr val="0D0D0D"/>
                </a:solidFill>
                <a:latin typeface="Times New Roman" panose="02020603050405020304" pitchFamily="18" charset="0"/>
                <a:ea typeface="Times New Roman" panose="02020603050405020304" pitchFamily="18" charset="0"/>
              </a:rPr>
              <a:t>sánh</a:t>
            </a:r>
            <a:r>
              <a:rPr lang="en-US" sz="2400" b="1" dirty="0">
                <a:solidFill>
                  <a:srgbClr val="0D0D0D"/>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gắn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em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rPr>
              <a:t> – </a:t>
            </a:r>
            <a:r>
              <a:rPr lang="en-US" sz="2400" dirty="0" err="1">
                <a:solidFill>
                  <a:srgbClr val="0D0D0D"/>
                </a:solidFill>
                <a:latin typeface="Times New Roman" panose="02020603050405020304" pitchFamily="18" charset="0"/>
                <a:ea typeface="Times New Roman" panose="02020603050405020304" pitchFamily="18" charset="0"/>
              </a:rPr>
              <a:t>giống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rPr>
              <a:t> –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gắn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giữa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chân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bộ</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phận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trên</a:t>
            </a:r>
            <a:r>
              <a:rPr lang="en-US" sz="2400" dirty="0">
                <a:solidFill>
                  <a:srgbClr val="0D0D0D"/>
                </a:solidFill>
                <a:latin typeface="Times New Roman" panose="02020603050405020304" pitchFamily="18" charset="0"/>
                <a:ea typeface="Times New Roman" panose="02020603050405020304" pitchFamily="18" charset="0"/>
              </a:rPr>
              <a:t> cùng </a:t>
            </a:r>
            <a:r>
              <a:rPr lang="en-US" sz="2400" dirty="0" err="1">
                <a:solidFill>
                  <a:srgbClr val="0D0D0D"/>
                </a:solidFill>
                <a:latin typeface="Times New Roman" panose="02020603050405020304" pitchFamily="18" charset="0"/>
                <a:ea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tách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rời</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sym typeface="Wingdings" panose="05000000000000000000" pitchFamily="2" charset="2"/>
              </a:rPr>
              <a:t></a:t>
            </a:r>
            <a:r>
              <a:rPr lang="en-US" sz="2400" dirty="0" err="1">
                <a:solidFill>
                  <a:srgbClr val="0D0D0D"/>
                </a:solidFill>
                <a:latin typeface="Times New Roman" panose="02020603050405020304" pitchFamily="18" charset="0"/>
                <a:ea typeface="Times New Roman" panose="02020603050405020304" pitchFamily="18" charset="0"/>
              </a:rPr>
              <a:t>Tác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dụng</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Tăng </a:t>
            </a:r>
            <a:r>
              <a:rPr lang="en-US" sz="2400" dirty="0" err="1">
                <a:solidFill>
                  <a:srgbClr val="0D0D0D"/>
                </a:solidFill>
                <a:latin typeface="Times New Roman" panose="02020603050405020304" pitchFamily="18" charset="0"/>
                <a:ea typeface="Times New Roman" panose="02020603050405020304" pitchFamily="18" charset="0"/>
              </a:rPr>
              <a:t>sức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rPr>
              <a:t> ca </a:t>
            </a:r>
            <a:r>
              <a:rPr lang="en-US" sz="2400" dirty="0" err="1">
                <a:solidFill>
                  <a:srgbClr val="0D0D0D"/>
                </a:solidFill>
                <a:latin typeface="Times New Roman" panose="02020603050405020304" pitchFamily="18" charset="0"/>
                <a:ea typeface="Times New Roman" panose="02020603050405020304" pitchFamily="18" charset="0"/>
              </a:rPr>
              <a:t>dao</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ảnh</a:t>
            </a:r>
            <a:r>
              <a:rPr lang="en-US" sz="2400" dirty="0">
                <a:solidFill>
                  <a:srgbClr val="000000"/>
                </a:solidFill>
                <a:latin typeface="Times New Roman" panose="02020603050405020304" pitchFamily="18" charset="0"/>
                <a:ea typeface="Times New Roman" panose="02020603050405020304" pitchFamily="18" charset="0"/>
              </a:rPr>
              <a:t> so </a:t>
            </a:r>
            <a:r>
              <a:rPr lang="en-US" sz="2400" dirty="0" err="1">
                <a:solidFill>
                  <a:srgbClr val="000000"/>
                </a:solidFill>
                <a:latin typeface="Times New Roman" panose="02020603050405020304" pitchFamily="18" charset="0"/>
                <a:ea typeface="Times New Roman" panose="02020603050405020304" pitchFamily="18" charset="0"/>
              </a:rPr>
              <a:t>sánh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diễn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cảm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gắn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thiêng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liêng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tách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anh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rPr>
              <a:t>.</a:t>
            </a:r>
            <a:br>
              <a:rPr lang="en-US" sz="2400" dirty="0">
                <a:solidFill>
                  <a:srgbClr val="000000"/>
                </a:solidFill>
                <a:latin typeface="Times New Roman" panose="02020603050405020304" pitchFamily="18" charset="0"/>
                <a:ea typeface="Times New Roman" panose="02020603050405020304" pitchFamily="18" charset="0"/>
              </a:rPr>
            </a:br>
            <a:r>
              <a:rPr lang="en-US" sz="2400"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Anh</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em</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hai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thân</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vui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vầy</a:t>
            </a:r>
            <a:r>
              <a:rPr lang="en-US" sz="2400" i="1"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457200">
              <a:lnSpc>
                <a:spcPct val="115000"/>
              </a:lnSpc>
              <a:spcAft>
                <a:spcPts val="100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Nhắn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nhủ</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đoàn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nhường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nhịn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678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50478" y="616527"/>
            <a:ext cx="11291044" cy="562494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450478" y="961145"/>
            <a:ext cx="11291044" cy="4935710"/>
          </a:xfrm>
          <a:prstGeom prst="rect">
            <a:avLst/>
          </a:prstGeom>
        </p:spPr>
        <p:txBody>
          <a:bodyPr wrap="square">
            <a:spAutoFit/>
          </a:bodyPr>
          <a:lstStyle/>
          <a:p>
            <a:pPr marL="742950" marR="30480" lvl="1" indent="-285750">
              <a:lnSpc>
                <a:spcPct val="115000"/>
              </a:lnSpc>
              <a:spcAft>
                <a:spcPts val="1200"/>
              </a:spcAft>
              <a:buFont typeface="+mj-lt"/>
              <a:buAutoNum type="arabicPeriod" startAt="3"/>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đề</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Khái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quát</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vè</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chùm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dao</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Nam:</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điệu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bộc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lộ</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giàu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linh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so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xứng</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50"/>
              <a:buFont typeface="Arial" panose="020B0604020202020204" pitchFamily="34" charset="0"/>
              <a:buChar char="-"/>
            </a:pPr>
            <a:r>
              <a:rPr lang="en-US" sz="24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Nội</a:t>
            </a:r>
            <a:r>
              <a:rPr lang="en-US" sz="24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dung: </a:t>
            </a:r>
            <a:r>
              <a:rPr lang="nl-NL" sz="24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Tình cảm đối với ông bà, cha mẹ, anh em và tình cảm của ông bà, cha mẹ đối với con cháu luôn là những tình cảm sâu nặng thiêng liêng nhất trong đời sống mỗi con người.</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tỏ</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Thêm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xưa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tốt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tộc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dao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ấy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515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7" y="447936"/>
            <a:ext cx="3795735" cy="701991"/>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ounded Rectangle 10"/>
          <p:cNvSpPr>
            <a:spLocks noChangeArrowheads="1"/>
          </p:cNvSpPr>
          <p:nvPr/>
        </p:nvSpPr>
        <p:spPr bwMode="auto">
          <a:xfrm>
            <a:off x="429695" y="1565564"/>
            <a:ext cx="11332609" cy="372687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657851" y="510967"/>
            <a:ext cx="3312125" cy="490199"/>
          </a:xfrm>
          <a:prstGeom prst="rect">
            <a:avLst/>
          </a:prstGeom>
        </p:spPr>
        <p:txBody>
          <a:bodyPr wrap="none">
            <a:spAutoFit/>
          </a:bodyPr>
          <a:lstStyle/>
          <a:p>
            <a:pPr>
              <a:lnSpc>
                <a:spcPct val="115000"/>
              </a:lnSpc>
              <a:spcAft>
                <a:spcPts val="1000"/>
              </a:spcAft>
            </a:pPr>
            <a:r>
              <a:rPr lang="pt-BR"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2.Định hướng phân tích</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429695" y="2039367"/>
            <a:ext cx="11156274" cy="2613857"/>
          </a:xfrm>
          <a:prstGeom prst="rect">
            <a:avLst/>
          </a:prstGeom>
        </p:spPr>
        <p:txBody>
          <a:bodyPr wrap="square">
            <a:spAutoFit/>
          </a:bodyPr>
          <a:lstStyle/>
          <a:p>
            <a:pPr marL="30480" indent="474345">
              <a:lnSpc>
                <a:spcPct val="115000"/>
              </a:lnSpc>
              <a:spcAft>
                <a:spcPts val="100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đủ</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 Ca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cập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nổi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bật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chùm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ngợi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thiêng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liêng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nguồn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cội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tới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lối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đạo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đức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giữ</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nét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truyền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585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7" y="651164"/>
            <a:ext cx="11415735" cy="572192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416047" y="880257"/>
            <a:ext cx="11415735" cy="5012462"/>
          </a:xfrm>
          <a:prstGeom prst="rect">
            <a:avLst/>
          </a:prstGeom>
        </p:spPr>
        <p:txBody>
          <a:bodyPr wrap="square">
            <a:spAutoFit/>
          </a:bodyPr>
          <a:lstStyle/>
          <a:p>
            <a:pPr marL="30480" indent="474345">
              <a:lnSpc>
                <a:spcPct val="115000"/>
              </a:lnSpc>
              <a:spcAft>
                <a:spcPts val="1000"/>
              </a:spcAf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tiên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dao</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nhắn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nhủ</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ơn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lao</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to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ctr">
              <a:lnSpc>
                <a:spcPct val="115000"/>
              </a:lnSpc>
              <a:spcAft>
                <a:spcPts val="1200"/>
              </a:spcAft>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núi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ngất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Núi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mênh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lao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chín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ghi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ơi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indent="426720">
              <a:lnSpc>
                <a:spcPct val="115000"/>
              </a:lnSpc>
              <a:spcAft>
                <a:spcPts val="1200"/>
              </a:spcAft>
            </a:pPr>
            <a:r>
              <a:rPr lang="it-IT"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Trong hai câu ca dao đầu, </a:t>
            </a:r>
            <a:r>
              <a:rPr lang="it-IT"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 cha, nghĩa mẹ </a:t>
            </a:r>
            <a:r>
              <a:rPr lang="it-IT"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 công sinh thành và giáo dưỡng của cha mẹ.</a:t>
            </a:r>
            <a:r>
              <a:rPr lang="it-IT"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Núi ngất trời, nước ở ngoài biển Đông</a:t>
            </a:r>
            <a:r>
              <a:rPr lang="it-IT"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là những hình ảnh thiên nhiên vũ trụ rộng lớn, vĩnh hằng.</a:t>
            </a:r>
            <a:r>
              <a:rPr lang="it-IT"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 ảnh so sánh cụ thể, phù hợp: lấy cái to lớn mênh mông, vô tận để so sánh với công lao cha mẹ.</a:t>
            </a:r>
            <a:r>
              <a:rPr lang="nl-NL"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to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vĩ</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ấy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to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28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387912" y="546410"/>
            <a:ext cx="4405333" cy="660428"/>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6" name="Rounded Rectangle 10"/>
          <p:cNvSpPr>
            <a:spLocks noChangeArrowheads="1"/>
          </p:cNvSpPr>
          <p:nvPr/>
        </p:nvSpPr>
        <p:spPr bwMode="auto">
          <a:xfrm>
            <a:off x="387912" y="1291952"/>
            <a:ext cx="11555558" cy="462307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568691" y="631524"/>
            <a:ext cx="4224554" cy="490199"/>
          </a:xfrm>
          <a:prstGeom prst="rect">
            <a:avLst/>
          </a:prstGeom>
        </p:spPr>
        <p:txBody>
          <a:bodyPr wrap="none">
            <a:spAutoFit/>
          </a:bodyPr>
          <a:lstStyle/>
          <a:p>
            <a:pPr lvl="0">
              <a:lnSpc>
                <a:spcPct val="115000"/>
              </a:lnSpc>
              <a:spcAft>
                <a:spcPts val="1000"/>
              </a:spcAft>
            </a:pPr>
            <a:r>
              <a:rPr lang="en-US"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 VĂN </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BẢN </a:t>
            </a:r>
            <a:r>
              <a:rPr lang="pt-BR"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pt-BR"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À ƠI TAY MẸ</a:t>
            </a:r>
            <a:r>
              <a:rPr lang="pt-BR"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715108" y="1420854"/>
            <a:ext cx="10761784" cy="4016292"/>
          </a:xfrm>
          <a:prstGeom prst="rect">
            <a:avLst/>
          </a:prstGeom>
        </p:spPr>
        <p:txBody>
          <a:bodyPr wrap="square">
            <a:spAutoFit/>
          </a:bodyPr>
          <a:lstStyle/>
          <a:p>
            <a:pPr marL="342900" lvl="0" indent="-342900">
              <a:lnSpc>
                <a:spcPct val="115000"/>
              </a:lnSpc>
              <a:spcAft>
                <a:spcPts val="0"/>
              </a:spcAft>
              <a:buClr>
                <a:srgbClr val="000000"/>
              </a:buClr>
              <a:buFont typeface="+mj-lt"/>
              <a:buAutoNum type="arabicPeriod"/>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xứ</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2003, </a:t>
            </a:r>
            <a:r>
              <a:rPr lang="en-US" sz="2400" dirty="0" err="1">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gửi</a:t>
            </a:r>
            <a:r>
              <a:rPr lang="en-US" sz="2400" dirty="0">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dự</a:t>
            </a:r>
            <a:r>
              <a:rPr lang="en-US" sz="2400" dirty="0">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dirty="0">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i="1" dirty="0">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i="1" dirty="0">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dirty="0">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báo</a:t>
            </a:r>
            <a:r>
              <a:rPr lang="en-US" sz="2400" dirty="0">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Nghệ</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Clr>
                <a:srgbClr val="000000"/>
              </a:buClr>
              <a:buFont typeface="+mj-lt"/>
              <a:buAutoNum type="arabicPeriod"/>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pt-BR" sz="2400" dirty="0">
                <a:solidFill>
                  <a:srgbClr val="0D0D0D"/>
                </a:solidFill>
                <a:latin typeface="Times New Roman" panose="02020603050405020304" pitchFamily="18" charset="0"/>
                <a:ea typeface="Times New Roman" panose="02020603050405020304" pitchFamily="18" charset="0"/>
              </a:rPr>
              <a:t>Thơ lục bát là thể thơ truyền thống của dân tộc. </a:t>
            </a:r>
            <a:r>
              <a:rPr lang="en-US" sz="2400" dirty="0" err="1">
                <a:solidFill>
                  <a:srgbClr val="0D0D0D"/>
                </a:solidFill>
                <a:latin typeface="Times New Roman" panose="02020603050405020304" pitchFamily="18" charset="0"/>
                <a:ea typeface="Times New Roman" panose="02020603050405020304" pitchFamily="18" charset="0"/>
              </a:rPr>
              <a:t>Mỗi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ít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nhất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gồm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hai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dòng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số</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tiếng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cố</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định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dòng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sáu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tiếng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dòng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lục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dòng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tám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tiếng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dòng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bát</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342900" lvl="0" indent="-342900" algn="just">
              <a:lnSpc>
                <a:spcPct val="115000"/>
              </a:lnSpc>
              <a:buFont typeface="Arial" panose="020B0604020202020204" pitchFamily="34" charset="0"/>
              <a:buChar char="-"/>
            </a:pPr>
            <a:r>
              <a:rPr lang="pt-BR" sz="2400" dirty="0">
                <a:solidFill>
                  <a:srgbClr val="0D0D0D"/>
                </a:solidFill>
                <a:latin typeface="Times New Roman" panose="02020603050405020304" pitchFamily="18" charset="0"/>
                <a:ea typeface="Times New Roman" panose="02020603050405020304" pitchFamily="18" charset="0"/>
              </a:rPr>
              <a:t>Bài thơ mang âm hưởng ca dao dân ca Việt Nam, giúp tác giả bộc lộ được tình mẫu tử giản dị mà sâu lắng, tha thiết.</a:t>
            </a:r>
            <a:endParaRPr lang="en-US" sz="2400" dirty="0">
              <a:latin typeface="Times New Roman" panose="02020603050405020304" pitchFamily="18" charset="0"/>
              <a:ea typeface="Times New Roman" panose="02020603050405020304" pitchFamily="18" charset="0"/>
            </a:endParaRPr>
          </a:p>
          <a:p>
            <a:pPr marL="342900" lvl="0" indent="-342900">
              <a:lnSpc>
                <a:spcPct val="115000"/>
              </a:lnSpc>
              <a:spcAft>
                <a:spcPts val="0"/>
              </a:spcAft>
              <a:buClr>
                <a:srgbClr val="000000"/>
              </a:buClr>
              <a:buFont typeface="+mj-lt"/>
              <a:buAutoNum type="arabicPeriod"/>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cục</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02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Arial" panose="020B0604020202020204" pitchFamily="34" charset="0"/>
              <a:buChar char="-"/>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latin typeface="Calibri" panose="020F0502020204030204" pitchFamily="34" charset="0"/>
                <a:ea typeface="Times New Roman" panose="02020603050405020304" pitchFamily="18" charset="0"/>
                <a:cs typeface="Times New Roman" panose="02020603050405020304" pitchFamily="18" charset="0"/>
              </a:rPr>
              <a:t>À </a:t>
            </a:r>
            <a:r>
              <a:rPr lang="en-US" sz="2400" i="1" dirty="0" err="1">
                <a:latin typeface="Calibri" panose="020F0502020204030204" pitchFamily="34" charset="0"/>
                <a:ea typeface="Times New Roman" panose="02020603050405020304" pitchFamily="18" charset="0"/>
                <a:cs typeface="Times New Roman" panose="02020603050405020304" pitchFamily="18" charset="0"/>
              </a:rPr>
              <a:t>ơi</a:t>
            </a:r>
            <a:r>
              <a:rPr lang="en-US" sz="2400" i="1" dirty="0">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latin typeface="Calibri" panose="020F0502020204030204" pitchFamily="34" charset="0"/>
                <a:ea typeface="Times New Roman" panose="02020603050405020304" pitchFamily="18" charset="0"/>
                <a:cs typeface="Times New Roman" panose="02020603050405020304" pitchFamily="18" charset="0"/>
              </a:rPr>
              <a:t>tay</a:t>
            </a:r>
            <a:r>
              <a:rPr lang="en-US" sz="2400" i="1" dirty="0">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latin typeface="Calibri" panose="020F0502020204030204" pitchFamily="34" charset="0"/>
                <a:ea typeface="Times New Roman" panose="02020603050405020304" pitchFamily="18" charset="0"/>
                <a:cs typeface="Times New Roman" panose="02020603050405020304" pitchFamily="18" charset="0"/>
              </a:rPr>
              <a:t>mẹ</a:t>
            </a:r>
            <a:r>
              <a:rPr lang="en-US" sz="2400" i="1" dirty="0">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latin typeface="Calibri" panose="020F0502020204030204" pitchFamily="34" charset="0"/>
                <a:ea typeface="Times New Roman" panose="02020603050405020304" pitchFamily="18" charset="0"/>
                <a:cs typeface="Times New Roman" panose="02020603050405020304" pitchFamily="18" charset="0"/>
              </a:rPr>
              <a:t>vẫn</a:t>
            </a:r>
            <a:r>
              <a:rPr lang="en-US" sz="2400" i="1" dirty="0">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latin typeface="Calibri" panose="020F0502020204030204" pitchFamily="34" charset="0"/>
                <a:ea typeface="Times New Roman" panose="02020603050405020304" pitchFamily="18" charset="0"/>
                <a:cs typeface="Times New Roman" panose="02020603050405020304" pitchFamily="18" charset="0"/>
              </a:rPr>
              <a:t>còn</a:t>
            </a:r>
            <a:r>
              <a:rPr lang="en-US" sz="2400" i="1" dirty="0">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latin typeface="Calibri" panose="020F0502020204030204" pitchFamily="34" charset="0"/>
                <a:ea typeface="Times New Roman" panose="02020603050405020304" pitchFamily="18" charset="0"/>
                <a:cs typeface="Times New Roman" panose="02020603050405020304" pitchFamily="18" charset="0"/>
              </a:rPr>
              <a:t>hát</a:t>
            </a:r>
            <a:r>
              <a:rPr lang="en-US" sz="2400" i="1" dirty="0">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latin typeface="Calibri" panose="020F0502020204030204" pitchFamily="34" charset="0"/>
                <a:ea typeface="Times New Roman" panose="02020603050405020304" pitchFamily="18" charset="0"/>
                <a:cs typeface="Times New Roman" panose="02020603050405020304" pitchFamily="18" charset="0"/>
              </a:rPr>
              <a:t>ru</a:t>
            </a:r>
            <a:r>
              <a:rPr lang="en-US" sz="2400" i="1" dirty="0">
                <a:latin typeface="Calibri" panose="020F0502020204030204" pitchFamily="34" charset="0"/>
                <a:ea typeface="Times New Roman" panose="02020603050405020304" pitchFamily="18" charset="0"/>
                <a:cs typeface="Times New Roman" panose="02020603050405020304" pitchFamily="18" charset="0"/>
              </a:rPr>
              <a: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đôi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mẹ</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mẹ</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278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p:bldP spid="3"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74483" y="595746"/>
            <a:ext cx="11415735" cy="572192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388133" y="1199255"/>
            <a:ext cx="11415735" cy="4459491"/>
          </a:xfrm>
          <a:prstGeom prst="rect">
            <a:avLst/>
          </a:prstGeom>
        </p:spPr>
        <p:txBody>
          <a:bodyPr wrap="square">
            <a:spAutoFit/>
          </a:bodyPr>
          <a:lstStyle/>
          <a:p>
            <a:pPr marL="30480" marR="30480" indent="426720">
              <a:lnSpc>
                <a:spcPct val="115000"/>
              </a:lnSpc>
              <a:spcAft>
                <a:spcPts val="1200"/>
              </a:spcAft>
            </a:pPr>
            <a:r>
              <a:rPr lang="en-US" sz="2400" i="1" dirty="0" err="1">
                <a:solidFill>
                  <a:srgbClr val="0D0D0D"/>
                </a:solidFill>
                <a:latin typeface="Times New Roman" panose="02020603050405020304" pitchFamily="18" charset="0"/>
                <a:ea typeface="Times New Roman" panose="02020603050405020304" pitchFamily="18" charset="0"/>
              </a:rPr>
              <a:t>Đến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hai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câu</a:t>
            </a:r>
            <a:r>
              <a:rPr lang="en-US" sz="2400" i="1" dirty="0">
                <a:solidFill>
                  <a:srgbClr val="0D0D0D"/>
                </a:solidFill>
                <a:latin typeface="Times New Roman" panose="02020603050405020304" pitchFamily="18" charset="0"/>
                <a:ea typeface="Times New Roman" panose="02020603050405020304" pitchFamily="18" charset="0"/>
              </a:rPr>
              <a:t> ca </a:t>
            </a:r>
            <a:r>
              <a:rPr lang="en-US" sz="2400" i="1" dirty="0" err="1">
                <a:solidFill>
                  <a:srgbClr val="0D0D0D"/>
                </a:solidFill>
                <a:latin typeface="Times New Roman" panose="02020603050405020304" pitchFamily="18" charset="0"/>
                <a:ea typeface="Times New Roman" panose="02020603050405020304" pitchFamily="18" charset="0"/>
              </a:rPr>
              <a:t>dao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sau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tác</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giả</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dân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gian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đã</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dùng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cụm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từ</a:t>
            </a:r>
            <a:r>
              <a:rPr lang="en-US" sz="2400" i="1" dirty="0">
                <a:solidFill>
                  <a:srgbClr val="0D0D0D"/>
                </a:solidFill>
                <a:latin typeface="Times New Roman" panose="02020603050405020304" pitchFamily="18" charset="0"/>
                <a:ea typeface="Times New Roman" panose="02020603050405020304" pitchFamily="18" charset="0"/>
              </a:rPr>
              <a:t> “ </a:t>
            </a:r>
            <a:r>
              <a:rPr lang="en-US" sz="2400" i="1" dirty="0" err="1">
                <a:solidFill>
                  <a:srgbClr val="0D0D0D"/>
                </a:solidFill>
                <a:latin typeface="Times New Roman" panose="02020603050405020304" pitchFamily="18" charset="0"/>
                <a:ea typeface="Times New Roman" panose="02020603050405020304" pitchFamily="18" charset="0"/>
              </a:rPr>
              <a:t>Cù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lao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chín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chữ</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để</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chỉ</a:t>
            </a:r>
            <a:r>
              <a:rPr lang="en-US" sz="2400" i="1"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lao</a:t>
            </a:r>
            <a:r>
              <a:rPr lang="en-US" sz="2400" dirty="0">
                <a:solidFill>
                  <a:srgbClr val="000000"/>
                </a:solidFill>
                <a:latin typeface="Times New Roman" panose="02020603050405020304" pitchFamily="18" charset="0"/>
                <a:ea typeface="Times New Roman" panose="02020603050405020304" pitchFamily="18" charset="0"/>
              </a:rPr>
              <a:t> to </a:t>
            </a:r>
            <a:r>
              <a:rPr lang="en-US" sz="2400" dirty="0" err="1">
                <a:solidFill>
                  <a:srgbClr val="000000"/>
                </a:solidFill>
                <a:latin typeface="Times New Roman" panose="02020603050405020304" pitchFamily="18" charset="0"/>
                <a:ea typeface="Times New Roman" panose="02020603050405020304" pitchFamily="18" charset="0"/>
              </a:rPr>
              <a:t>lớn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nhọc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nhiều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bề</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cha </a:t>
            </a:r>
            <a:r>
              <a:rPr lang="en-US" sz="2400" dirty="0" err="1">
                <a:solidFill>
                  <a:srgbClr val="000000"/>
                </a:solidFill>
                <a:latin typeface="Times New Roman" panose="02020603050405020304" pitchFamily="18" charset="0"/>
                <a:ea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đối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con </a:t>
            </a:r>
            <a:r>
              <a:rPr lang="en-US" sz="2400" dirty="0" err="1">
                <a:solidFill>
                  <a:srgbClr val="000000"/>
                </a:solidFill>
                <a:latin typeface="Times New Roman" panose="02020603050405020304" pitchFamily="18" charset="0"/>
                <a:ea typeface="Times New Roman" panose="02020603050405020304" pitchFamily="18" charset="0"/>
              </a:rPr>
              <a:t>cái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nhắn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nhủ</a:t>
            </a:r>
            <a:r>
              <a:rPr lang="en-US" sz="2400" dirty="0">
                <a:solidFill>
                  <a:srgbClr val="000000"/>
                </a:solidFill>
                <a:latin typeface="Times New Roman" panose="02020603050405020304" pitchFamily="18" charset="0"/>
                <a:ea typeface="Times New Roman" panose="02020603050405020304" pitchFamily="18" charset="0"/>
              </a:rPr>
              <a:t> con </a:t>
            </a:r>
            <a:r>
              <a:rPr lang="en-US" sz="2400" dirty="0" err="1">
                <a:solidFill>
                  <a:srgbClr val="000000"/>
                </a:solidFill>
                <a:latin typeface="Times New Roman" panose="02020603050405020304" pitchFamily="18" charset="0"/>
                <a:ea typeface="Times New Roman" panose="02020603050405020304" pitchFamily="18" charset="0"/>
              </a:rPr>
              <a:t>cái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phải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biết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ghi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biển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cha </a:t>
            </a:r>
            <a:r>
              <a:rPr lang="en-US" sz="2400" dirty="0" err="1">
                <a:solidFill>
                  <a:srgbClr val="000000"/>
                </a:solidFill>
                <a:latin typeface="Times New Roman" panose="02020603050405020304" pitchFamily="18" charset="0"/>
                <a:ea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đền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đáp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tròn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bổn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phận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mình</a:t>
            </a:r>
            <a:r>
              <a:rPr lang="en-US" sz="2400" dirty="0">
                <a:solidFill>
                  <a:srgbClr val="000000"/>
                </a:solidFill>
                <a:latin typeface="Times New Roman" panose="02020603050405020304" pitchFamily="18" charset="0"/>
                <a:ea typeface="Times New Roman" panose="02020603050405020304" pitchFamily="18" charset="0"/>
              </a:rPr>
              <a:t>   qua </a:t>
            </a:r>
            <a:r>
              <a:rPr lang="en-US" sz="2400" dirty="0" err="1">
                <a:solidFill>
                  <a:srgbClr val="000000"/>
                </a:solidFill>
                <a:latin typeface="Times New Roman" panose="02020603050405020304" pitchFamily="18" charset="0"/>
                <a:ea typeface="Times New Roman" panose="02020603050405020304" pitchFamily="18" charset="0"/>
              </a:rPr>
              <a:t>giọng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điệu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tôn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kính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nhắn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nhủ</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tâm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30480" marR="30480" indent="426720">
              <a:lnSpc>
                <a:spcPct val="115000"/>
              </a:lnSpc>
              <a:spcAft>
                <a:spcPts val="1200"/>
              </a:spcAft>
            </a:pPr>
            <a:r>
              <a:rPr lang="en-US" sz="2400" b="1" dirty="0" err="1">
                <a:solidFill>
                  <a:srgbClr val="000000"/>
                </a:solidFill>
                <a:latin typeface="Times New Roman" panose="02020603050405020304" pitchFamily="18" charset="0"/>
                <a:ea typeface="Times New Roman" panose="02020603050405020304" pitchFamily="18" charset="0"/>
              </a:rPr>
              <a:t>Tóm</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lại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rPr>
              <a:t> ca </a:t>
            </a:r>
            <a:r>
              <a:rPr lang="en-US" sz="2400" dirty="0" err="1">
                <a:solidFill>
                  <a:srgbClr val="000000"/>
                </a:solidFill>
                <a:latin typeface="Times New Roman" panose="02020603050405020304" pitchFamily="18" charset="0"/>
                <a:ea typeface="Times New Roman" panose="02020603050405020304" pitchFamily="18" charset="0"/>
              </a:rPr>
              <a:t>dao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thứ</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dùng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lối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ví</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quen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thuộc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ca </a:t>
            </a:r>
            <a:r>
              <a:rPr lang="en-US" sz="2400" dirty="0" err="1">
                <a:solidFill>
                  <a:srgbClr val="000000"/>
                </a:solidFill>
                <a:latin typeface="Times New Roman" panose="02020603050405020304" pitchFamily="18" charset="0"/>
                <a:ea typeface="Times New Roman" panose="02020603050405020304" pitchFamily="18" charset="0"/>
              </a:rPr>
              <a:t>dao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biểu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hiện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công</a:t>
            </a:r>
            <a:r>
              <a:rPr lang="en-US" sz="2400" dirty="0">
                <a:solidFill>
                  <a:srgbClr val="000000"/>
                </a:solidFill>
                <a:latin typeface="Times New Roman" panose="02020603050405020304" pitchFamily="18" charset="0"/>
                <a:ea typeface="Times New Roman" panose="02020603050405020304" pitchFamily="18" charset="0"/>
              </a:rPr>
              <a:t> cha, </a:t>
            </a:r>
            <a:r>
              <a:rPr lang="en-US" sz="2400" dirty="0" err="1">
                <a:solidFill>
                  <a:srgbClr val="000000"/>
                </a:solidFill>
                <a:latin typeface="Times New Roman" panose="02020603050405020304" pitchFamily="18" charset="0"/>
                <a:ea typeface="Times New Roman" panose="02020603050405020304" pitchFamily="18" charset="0"/>
              </a:rPr>
              <a:t>nghĩa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lấy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cái</a:t>
            </a:r>
            <a:r>
              <a:rPr lang="en-US" sz="2400" dirty="0">
                <a:solidFill>
                  <a:srgbClr val="000000"/>
                </a:solidFill>
                <a:latin typeface="Times New Roman" panose="02020603050405020304" pitchFamily="18" charset="0"/>
                <a:ea typeface="Times New Roman" panose="02020603050405020304" pitchFamily="18" charset="0"/>
              </a:rPr>
              <a:t> to </a:t>
            </a:r>
            <a:r>
              <a:rPr lang="en-US" sz="2400" dirty="0" err="1">
                <a:solidFill>
                  <a:srgbClr val="000000"/>
                </a:solidFill>
                <a:latin typeface="Times New Roman" panose="02020603050405020304" pitchFamily="18" charset="0"/>
                <a:ea typeface="Times New Roman" panose="02020603050405020304" pitchFamily="18" charset="0"/>
              </a:rPr>
              <a:t>lớn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mênh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vĩnh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hằng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tự</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nhiên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ảnh</a:t>
            </a:r>
            <a:r>
              <a:rPr lang="en-US" sz="2400" dirty="0">
                <a:solidFill>
                  <a:srgbClr val="000000"/>
                </a:solidFill>
                <a:latin typeface="Times New Roman" panose="02020603050405020304" pitchFamily="18" charset="0"/>
                <a:ea typeface="Times New Roman" panose="02020603050405020304" pitchFamily="18" charset="0"/>
              </a:rPr>
              <a:t> so </a:t>
            </a:r>
            <a:r>
              <a:rPr lang="en-US" sz="2400" dirty="0" err="1">
                <a:solidFill>
                  <a:srgbClr val="000000"/>
                </a:solidFill>
                <a:latin typeface="Times New Roman" panose="02020603050405020304" pitchFamily="18" charset="0"/>
                <a:ea typeface="Times New Roman" panose="02020603050405020304" pitchFamily="18" charset="0"/>
              </a:rPr>
              <a:t>sánh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ảnh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ấy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miêu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bổ</a:t>
            </a:r>
            <a:r>
              <a:rPr lang="en-US" sz="2400" dirty="0">
                <a:solidFill>
                  <a:srgbClr val="000000"/>
                </a:solidFill>
                <a:latin typeface="Times New Roman" panose="02020603050405020304" pitchFamily="18" charset="0"/>
                <a:ea typeface="Times New Roman" panose="02020603050405020304" pitchFamily="18" charset="0"/>
              </a:rPr>
              <a:t> sung </a:t>
            </a:r>
            <a:r>
              <a:rPr lang="en-US" sz="2400" dirty="0" err="1">
                <a:solidFill>
                  <a:srgbClr val="000000"/>
                </a:solidFill>
                <a:latin typeface="Times New Roman" panose="02020603050405020304" pitchFamily="18" charset="0"/>
                <a:ea typeface="Times New Roman" panose="02020603050405020304" pitchFamily="18" charset="0"/>
              </a:rPr>
              <a:t>bằng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định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ngữ</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chỉ</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mức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độ</a:t>
            </a:r>
            <a:r>
              <a:rPr lang="en-US" sz="2400"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núi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ngất</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trời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núi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cao</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biển</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rộng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Chỉ</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ảnh</a:t>
            </a:r>
            <a:r>
              <a:rPr lang="en-US" sz="2400" dirty="0">
                <a:solidFill>
                  <a:srgbClr val="000000"/>
                </a:solidFill>
                <a:latin typeface="Times New Roman" panose="02020603050405020304" pitchFamily="18" charset="0"/>
                <a:ea typeface="Times New Roman" panose="02020603050405020304" pitchFamily="18" charset="0"/>
              </a:rPr>
              <a:t> to </a:t>
            </a:r>
            <a:r>
              <a:rPr lang="en-US" sz="2400" dirty="0" err="1">
                <a:solidFill>
                  <a:srgbClr val="000000"/>
                </a:solidFill>
                <a:latin typeface="Times New Roman" panose="02020603050405020304" pitchFamily="18" charset="0"/>
                <a:ea typeface="Times New Roman" panose="02020603050405020304" pitchFamily="18" charset="0"/>
              </a:rPr>
              <a:t>lớn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cao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rộng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rPr>
              <a:t> cùng, </a:t>
            </a:r>
            <a:r>
              <a:rPr lang="en-US" sz="2400" dirty="0" err="1">
                <a:solidFill>
                  <a:srgbClr val="000000"/>
                </a:solidFill>
                <a:latin typeface="Times New Roman" panose="02020603050405020304" pitchFamily="18" charset="0"/>
                <a:ea typeface="Times New Roman" panose="02020603050405020304" pitchFamily="18" charset="0"/>
              </a:rPr>
              <a:t>vĩnh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hằng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ấy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diễn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sinh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thành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nuôi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dưỡng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cha </a:t>
            </a:r>
            <a:r>
              <a:rPr lang="en-US" sz="2400" dirty="0" err="1">
                <a:solidFill>
                  <a:srgbClr val="000000"/>
                </a:solidFill>
                <a:latin typeface="Times New Roman" panose="02020603050405020304" pitchFamily="18" charset="0"/>
                <a:ea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Núi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biển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rộng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nào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đếm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cũng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như</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công</a:t>
            </a:r>
            <a:r>
              <a:rPr lang="en-US" sz="2400" dirty="0">
                <a:solidFill>
                  <a:srgbClr val="000000"/>
                </a:solidFill>
                <a:latin typeface="Times New Roman" panose="02020603050405020304" pitchFamily="18" charset="0"/>
                <a:ea typeface="Times New Roman" panose="02020603050405020304" pitchFamily="18" charset="0"/>
              </a:rPr>
              <a:t> cha, </a:t>
            </a:r>
            <a:r>
              <a:rPr lang="en-US" sz="2400" dirty="0" err="1">
                <a:solidFill>
                  <a:srgbClr val="000000"/>
                </a:solidFill>
                <a:latin typeface="Times New Roman" panose="02020603050405020304" pitchFamily="18" charset="0"/>
                <a:ea typeface="Times New Roman" panose="02020603050405020304" pitchFamily="18" charset="0"/>
              </a:rPr>
              <a:t>nghĩa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đối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con </a:t>
            </a:r>
            <a:r>
              <a:rPr lang="en-US" sz="2400" dirty="0" err="1">
                <a:solidFill>
                  <a:srgbClr val="000000"/>
                </a:solidFill>
                <a:latin typeface="Times New Roman" panose="02020603050405020304" pitchFamily="18" charset="0"/>
                <a:ea typeface="Times New Roman" panose="02020603050405020304" pitchFamily="18" charset="0"/>
              </a:rPr>
              <a:t>cái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vô</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bờ</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8661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88133" y="651164"/>
            <a:ext cx="11415735" cy="572192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388133" y="909945"/>
            <a:ext cx="11415735" cy="5038110"/>
          </a:xfrm>
          <a:prstGeom prst="rect">
            <a:avLst/>
          </a:prstGeom>
        </p:spPr>
        <p:txBody>
          <a:bodyPr wrap="square">
            <a:spAutoFit/>
          </a:bodyPr>
          <a:lstStyle/>
          <a:p>
            <a:pPr marL="30480" marR="30480">
              <a:lnSpc>
                <a:spcPct val="115000"/>
              </a:lnSpc>
              <a:spcAft>
                <a:spcPts val="1200"/>
              </a:spcAft>
            </a:pPr>
            <a:r>
              <a:rPr lang="en-US" sz="2400" b="1" dirty="0" err="1">
                <a:solidFill>
                  <a:srgbClr val="000000"/>
                </a:solidFill>
                <a:latin typeface="Times New Roman" panose="02020603050405020304" pitchFamily="18" charset="0"/>
                <a:ea typeface="Times New Roman" panose="02020603050405020304" pitchFamily="18" charset="0"/>
              </a:rPr>
              <a:t>Tiếp</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theo</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bài</a:t>
            </a:r>
            <a:r>
              <a:rPr lang="en-US" sz="2400" b="1" dirty="0">
                <a:solidFill>
                  <a:srgbClr val="000000"/>
                </a:solidFill>
                <a:latin typeface="Times New Roman" panose="02020603050405020304" pitchFamily="18" charset="0"/>
                <a:ea typeface="Times New Roman" panose="02020603050405020304" pitchFamily="18" charset="0"/>
              </a:rPr>
              <a:t> ca </a:t>
            </a:r>
            <a:r>
              <a:rPr lang="en-US" sz="2400" b="1" dirty="0" err="1">
                <a:solidFill>
                  <a:srgbClr val="000000"/>
                </a:solidFill>
                <a:latin typeface="Times New Roman" panose="02020603050405020304" pitchFamily="18" charset="0"/>
                <a:ea typeface="Times New Roman" panose="02020603050405020304" pitchFamily="18" charset="0"/>
              </a:rPr>
              <a:t>dao</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thứ</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hai</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lại</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là</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lời</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nhắn</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nhủ</a:t>
            </a:r>
            <a:r>
              <a:rPr lang="en-US" sz="2400" b="1" dirty="0">
                <a:solidFill>
                  <a:srgbClr val="000000"/>
                </a:solidFill>
                <a:latin typeface="Times New Roman" panose="02020603050405020304" pitchFamily="18" charset="0"/>
                <a:ea typeface="Times New Roman" panose="02020603050405020304" pitchFamily="18" charset="0"/>
              </a:rPr>
              <a:t>  con </a:t>
            </a:r>
            <a:r>
              <a:rPr lang="en-US" sz="2400" b="1" dirty="0" err="1">
                <a:solidFill>
                  <a:srgbClr val="000000"/>
                </a:solidFill>
                <a:latin typeface="Times New Roman" panose="02020603050405020304" pitchFamily="18" charset="0"/>
                <a:ea typeface="Times New Roman" panose="02020603050405020304" pitchFamily="18" charset="0"/>
              </a:rPr>
              <a:t>cháu</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về</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lòng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biết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ơn</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với</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cội</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nguồn</a:t>
            </a:r>
            <a:r>
              <a:rPr lang="en-US" sz="2400" b="1"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30480" marR="30480" algn="ctr">
              <a:lnSpc>
                <a:spcPct val="115000"/>
              </a:lnSpc>
              <a:spcAft>
                <a:spcPts val="1200"/>
              </a:spcAft>
            </a:pPr>
            <a:r>
              <a:rPr lang="en-US" sz="2400" i="1" dirty="0">
                <a:solidFill>
                  <a:srgbClr val="0D0D0D"/>
                </a:solidFill>
                <a:latin typeface="Times New Roman" panose="02020603050405020304" pitchFamily="18" charset="0"/>
                <a:ea typeface="Times New Roman" panose="02020603050405020304" pitchFamily="18" charset="0"/>
              </a:rPr>
              <a:t>Con </a:t>
            </a:r>
            <a:r>
              <a:rPr lang="en-US" sz="2400" i="1" dirty="0" err="1">
                <a:solidFill>
                  <a:srgbClr val="0D0D0D"/>
                </a:solidFill>
                <a:latin typeface="Times New Roman" panose="02020603050405020304" pitchFamily="18" charset="0"/>
                <a:ea typeface="Times New Roman" panose="02020603050405020304" pitchFamily="18" charset="0"/>
              </a:rPr>
              <a:t>người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có</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cố</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có</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ông</a:t>
            </a:r>
            <a:r>
              <a:rPr lang="en-US" sz="2400" i="1" dirty="0">
                <a:solidFill>
                  <a:srgbClr val="0D0D0D"/>
                </a:solidFill>
                <a:latin typeface="Times New Roman" panose="02020603050405020304" pitchFamily="18" charset="0"/>
                <a:ea typeface="Times New Roman" panose="02020603050405020304" pitchFamily="18" charset="0"/>
              </a:rPr>
              <a:t>,</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Như</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cây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có</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cội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như</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sông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có</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nguồn</a:t>
            </a:r>
            <a:r>
              <a:rPr lang="en-US" sz="2400" i="1"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lnSpc>
                <a:spcPct val="115000"/>
              </a:lnSpc>
              <a:spcAft>
                <a:spcPts val="0"/>
              </a:spcAft>
            </a:pPr>
            <a:r>
              <a:rPr lang="vi-VN" sz="2400" dirty="0">
                <a:solidFill>
                  <a:srgbClr val="000000"/>
                </a:solidFill>
                <a:latin typeface="Times New Roman" panose="02020603050405020304" pitchFamily="18" charset="0"/>
                <a:ea typeface="Times New Roman" panose="02020603050405020304" pitchFamily="18" charset="0"/>
              </a:rPr>
              <a:t>Cây </a:t>
            </a:r>
            <a:r>
              <a:rPr lang="vi-VN" sz="2400" dirty="0" err="1">
                <a:solidFill>
                  <a:srgbClr val="000000"/>
                </a:solidFill>
                <a:latin typeface="Times New Roman" panose="02020603050405020304" pitchFamily="18" charset="0"/>
                <a:ea typeface="Times New Roman" panose="02020603050405020304" pitchFamily="18" charset="0"/>
              </a:rPr>
              <a:t>thì</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có</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cội</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có</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gốc</a:t>
            </a:r>
            <a:r>
              <a:rPr lang="vi-VN" sz="2400" dirty="0">
                <a:solidFill>
                  <a:srgbClr val="000000"/>
                </a:solidFill>
                <a:latin typeface="Times New Roman" panose="02020603050405020304" pitchFamily="18" charset="0"/>
                <a:ea typeface="Times New Roman" panose="02020603050405020304" pitchFamily="18" charset="0"/>
              </a:rPr>
              <a:t>, sông </a:t>
            </a:r>
            <a:r>
              <a:rPr lang="vi-VN" sz="2400" dirty="0" err="1">
                <a:solidFill>
                  <a:srgbClr val="000000"/>
                </a:solidFill>
                <a:latin typeface="Times New Roman" panose="02020603050405020304" pitchFamily="18" charset="0"/>
                <a:ea typeface="Times New Roman" panose="02020603050405020304" pitchFamily="18" charset="0"/>
              </a:rPr>
              <a:t>thì</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có</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nguồn</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Nhờ</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có</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gốc</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bền</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rễ</a:t>
            </a:r>
            <a:r>
              <a:rPr lang="vi-VN" sz="2400" dirty="0">
                <a:solidFill>
                  <a:srgbClr val="000000"/>
                </a:solidFill>
                <a:latin typeface="Times New Roman" panose="02020603050405020304" pitchFamily="18" charset="0"/>
                <a:ea typeface="Times New Roman" panose="02020603050405020304" pitchFamily="18" charset="0"/>
              </a:rPr>
              <a:t> sâu </a:t>
            </a:r>
            <a:r>
              <a:rPr lang="vi-VN" sz="2400" dirty="0" err="1">
                <a:solidFill>
                  <a:srgbClr val="000000"/>
                </a:solidFill>
                <a:latin typeface="Times New Roman" panose="02020603050405020304" pitchFamily="18" charset="0"/>
                <a:ea typeface="Times New Roman" panose="02020603050405020304" pitchFamily="18" charset="0"/>
              </a:rPr>
              <a:t>mà</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cành</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lá</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mới</a:t>
            </a:r>
            <a:r>
              <a:rPr lang="vi-VN" sz="2400" dirty="0">
                <a:solidFill>
                  <a:srgbClr val="000000"/>
                </a:solidFill>
                <a:latin typeface="Times New Roman" panose="02020603050405020304" pitchFamily="18" charset="0"/>
                <a:ea typeface="Times New Roman" panose="02020603050405020304" pitchFamily="18" charset="0"/>
              </a:rPr>
              <a:t> xanh tươi, đơm hoa </a:t>
            </a:r>
            <a:r>
              <a:rPr lang="vi-VN" sz="2400" dirty="0" err="1">
                <a:solidFill>
                  <a:srgbClr val="000000"/>
                </a:solidFill>
                <a:latin typeface="Times New Roman" panose="02020603050405020304" pitchFamily="18" charset="0"/>
                <a:ea typeface="Times New Roman" panose="02020603050405020304" pitchFamily="18" charset="0"/>
              </a:rPr>
              <a:t>kết</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trái</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Nhờ</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có</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nguồn</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mà</a:t>
            </a:r>
            <a:r>
              <a:rPr lang="vi-VN" sz="2400" dirty="0">
                <a:solidFill>
                  <a:srgbClr val="000000"/>
                </a:solidFill>
                <a:latin typeface="Times New Roman" panose="02020603050405020304" pitchFamily="18" charset="0"/>
                <a:ea typeface="Times New Roman" panose="02020603050405020304" pitchFamily="18" charset="0"/>
              </a:rPr>
              <a:t> sông </a:t>
            </a:r>
            <a:r>
              <a:rPr lang="vi-VN" sz="2400" dirty="0" err="1">
                <a:solidFill>
                  <a:srgbClr val="000000"/>
                </a:solidFill>
                <a:latin typeface="Times New Roman" panose="02020603050405020304" pitchFamily="18" charset="0"/>
                <a:ea typeface="Times New Roman" panose="02020603050405020304" pitchFamily="18" charset="0"/>
              </a:rPr>
              <a:t>mới</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có</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nước</a:t>
            </a:r>
            <a:r>
              <a:rPr lang="vi-VN" sz="2400" dirty="0">
                <a:solidFill>
                  <a:srgbClr val="000000"/>
                </a:solidFill>
                <a:latin typeface="Times New Roman" panose="02020603050405020304" pitchFamily="18" charset="0"/>
                <a:ea typeface="Times New Roman" panose="02020603050405020304" pitchFamily="18" charset="0"/>
              </a:rPr>
              <a:t> không bao </a:t>
            </a:r>
            <a:r>
              <a:rPr lang="vi-VN" sz="2400" dirty="0" err="1">
                <a:solidFill>
                  <a:srgbClr val="000000"/>
                </a:solidFill>
                <a:latin typeface="Times New Roman" panose="02020603050405020304" pitchFamily="18" charset="0"/>
                <a:ea typeface="Times New Roman" panose="02020603050405020304" pitchFamily="18" charset="0"/>
              </a:rPr>
              <a:t>giờ</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cạn</a:t>
            </a:r>
            <a:r>
              <a:rPr lang="vi-VN" sz="2400" dirty="0">
                <a:solidFill>
                  <a:srgbClr val="000000"/>
                </a:solidFill>
                <a:latin typeface="Times New Roman" panose="02020603050405020304" pitchFamily="18" charset="0"/>
                <a:ea typeface="Times New Roman" panose="02020603050405020304" pitchFamily="18" charset="0"/>
              </a:rPr>
              <a:t>. Con </a:t>
            </a:r>
            <a:r>
              <a:rPr lang="vi-VN" sz="2400" dirty="0" err="1">
                <a:solidFill>
                  <a:srgbClr val="000000"/>
                </a:solidFill>
                <a:latin typeface="Times New Roman" panose="02020603050405020304" pitchFamily="18" charset="0"/>
                <a:ea typeface="Times New Roman" panose="02020603050405020304" pitchFamily="18" charset="0"/>
              </a:rPr>
              <a:t>người</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cũng</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vậy</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phải</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có</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cố</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có</a:t>
            </a:r>
            <a:r>
              <a:rPr lang="vi-VN" sz="2400" dirty="0">
                <a:solidFill>
                  <a:srgbClr val="000000"/>
                </a:solidFill>
                <a:latin typeface="Times New Roman" panose="02020603050405020304" pitchFamily="18" charset="0"/>
                <a:ea typeface="Times New Roman" panose="02020603050405020304" pitchFamily="18" charset="0"/>
              </a:rPr>
              <a:t> ông", </a:t>
            </a:r>
            <a:r>
              <a:rPr lang="vi-VN" sz="2400" dirty="0" err="1">
                <a:solidFill>
                  <a:srgbClr val="000000"/>
                </a:solidFill>
                <a:latin typeface="Times New Roman" panose="02020603050405020304" pitchFamily="18" charset="0"/>
                <a:ea typeface="Times New Roman" panose="02020603050405020304" pitchFamily="18" charset="0"/>
              </a:rPr>
              <a:t>có</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tổ</a:t>
            </a:r>
            <a:r>
              <a:rPr lang="vi-VN" sz="2400" dirty="0">
                <a:solidFill>
                  <a:srgbClr val="000000"/>
                </a:solidFill>
                <a:latin typeface="Times New Roman" panose="02020603050405020304" pitchFamily="18" charset="0"/>
                <a:ea typeface="Times New Roman" panose="02020603050405020304" pitchFamily="18" charset="0"/>
              </a:rPr>
              <a:t> tiên, ông </a:t>
            </a:r>
            <a:r>
              <a:rPr lang="vi-VN" sz="2400" dirty="0" err="1">
                <a:solidFill>
                  <a:srgbClr val="000000"/>
                </a:solidFill>
                <a:latin typeface="Times New Roman" panose="02020603050405020304" pitchFamily="18" charset="0"/>
                <a:ea typeface="Times New Roman" panose="02020603050405020304" pitchFamily="18" charset="0"/>
              </a:rPr>
              <a:t>bà</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mới</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có</a:t>
            </a:r>
            <a:r>
              <a:rPr lang="vi-VN" sz="2400" dirty="0">
                <a:solidFill>
                  <a:srgbClr val="000000"/>
                </a:solidFill>
                <a:latin typeface="Times New Roman" panose="02020603050405020304" pitchFamily="18" charset="0"/>
                <a:ea typeface="Times New Roman" panose="02020603050405020304" pitchFamily="18" charset="0"/>
              </a:rPr>
              <a:t> cha </a:t>
            </a:r>
            <a:r>
              <a:rPr lang="vi-VN" sz="2400" dirty="0" err="1">
                <a:solidFill>
                  <a:srgbClr val="000000"/>
                </a:solidFill>
                <a:latin typeface="Times New Roman" panose="02020603050405020304" pitchFamily="18" charset="0"/>
                <a:ea typeface="Times New Roman" panose="02020603050405020304" pitchFamily="18" charset="0"/>
              </a:rPr>
              <a:t>mẹ</a:t>
            </a:r>
            <a:r>
              <a:rPr lang="vi-VN" sz="2400" dirty="0">
                <a:solidFill>
                  <a:srgbClr val="000000"/>
                </a:solidFill>
                <a:latin typeface="Times New Roman" panose="02020603050405020304" pitchFamily="18" charset="0"/>
                <a:ea typeface="Times New Roman" panose="02020603050405020304" pitchFamily="18" charset="0"/>
              </a:rPr>
              <a:t>, con </a:t>
            </a:r>
            <a:r>
              <a:rPr lang="vi-VN" sz="2400" dirty="0" err="1">
                <a:solidFill>
                  <a:srgbClr val="000000"/>
                </a:solidFill>
                <a:latin typeface="Times New Roman" panose="02020603050405020304" pitchFamily="18" charset="0"/>
                <a:ea typeface="Times New Roman" panose="02020603050405020304" pitchFamily="18" charset="0"/>
              </a:rPr>
              <a:t>cháu</a:t>
            </a:r>
            <a:r>
              <a:rPr lang="vi-VN" sz="240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ảnh</a:t>
            </a:r>
            <a:r>
              <a:rPr lang="en-US" sz="2400" dirty="0">
                <a:solidFill>
                  <a:srgbClr val="000000"/>
                </a:solidFill>
                <a:latin typeface="Times New Roman" panose="02020603050405020304" pitchFamily="18" charset="0"/>
                <a:ea typeface="Times New Roman" panose="02020603050405020304" pitchFamily="18" charset="0"/>
              </a:rPr>
              <a:t> so </a:t>
            </a:r>
            <a:r>
              <a:rPr lang="en-US" sz="2400" dirty="0" err="1">
                <a:solidFill>
                  <a:srgbClr val="000000"/>
                </a:solidFill>
                <a:latin typeface="Times New Roman" panose="02020603050405020304" pitchFamily="18" charset="0"/>
                <a:ea typeface="Times New Roman" panose="02020603050405020304" pitchFamily="18" charset="0"/>
              </a:rPr>
              <a:t>sánh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giúp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rPr>
              <a:t> ý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trở</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giản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dị</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dễ</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hiểu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Chữ</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điệp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bốn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lần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chỉ</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tạo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nhịp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điệu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còn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khẳng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định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chân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lí</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thật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hiển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nhiên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nguồn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gốc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mọi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rPr>
              <a:t>đây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rPr>
              <a:t> ca </a:t>
            </a:r>
            <a:r>
              <a:rPr lang="en-US" sz="2400" dirty="0" err="1">
                <a:solidFill>
                  <a:srgbClr val="0D0D0D"/>
                </a:solidFill>
                <a:latin typeface="Times New Roman" panose="02020603050405020304" pitchFamily="18" charset="0"/>
                <a:ea typeface="Times New Roman" panose="02020603050405020304" pitchFamily="18" charset="0"/>
              </a:rPr>
              <a:t>dao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nhắc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nhở</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chúng</a:t>
            </a:r>
            <a:r>
              <a:rPr lang="en-US" sz="2400" dirty="0">
                <a:solidFill>
                  <a:srgbClr val="0D0D0D"/>
                </a:solidFill>
                <a:latin typeface="Times New Roman" panose="02020603050405020304" pitchFamily="18" charset="0"/>
                <a:ea typeface="Times New Roman" panose="02020603050405020304" pitchFamily="18" charset="0"/>
              </a:rPr>
              <a:t> ta </a:t>
            </a:r>
            <a:r>
              <a:rPr lang="en-US" sz="2400" dirty="0" err="1">
                <a:solidFill>
                  <a:srgbClr val="0D0D0D"/>
                </a:solidFill>
                <a:latin typeface="Times New Roman" panose="02020603050405020304" pitchFamily="18" charset="0"/>
                <a:ea typeface="Times New Roman" panose="02020603050405020304" pitchFamily="18" charset="0"/>
              </a:rPr>
              <a:t>rằng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đâu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xa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cách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mấy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chăng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nữa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thì</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hãy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nhớ</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nguồn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gốc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mình</a:t>
            </a:r>
            <a:r>
              <a:rPr lang="en-US" sz="2400"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phải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ghi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nhớ</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công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lao</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tổ</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tiên</a:t>
            </a:r>
            <a:r>
              <a:rPr lang="en-US" sz="2400" b="1" dirty="0">
                <a:solidFill>
                  <a:srgbClr val="0D0D0D"/>
                </a:solidFill>
                <a:latin typeface="Times New Roman" panose="02020603050405020304" pitchFamily="18" charset="0"/>
                <a:ea typeface="Times New Roman" panose="02020603050405020304" pitchFamily="18" charset="0"/>
              </a:rPr>
              <a:t>, cha </a:t>
            </a:r>
            <a:r>
              <a:rPr lang="en-US" sz="2400" b="1" dirty="0" err="1">
                <a:solidFill>
                  <a:srgbClr val="0D0D0D"/>
                </a:solidFill>
                <a:latin typeface="Times New Roman" panose="02020603050405020304" pitchFamily="18" charset="0"/>
                <a:ea typeface="Times New Roman" panose="02020603050405020304" pitchFamily="18" charset="0"/>
              </a:rPr>
              <a:t>ông</a:t>
            </a:r>
            <a:r>
              <a:rPr lang="en-US" sz="2400" b="1" dirty="0">
                <a:solidFill>
                  <a:srgbClr val="0D0D0D"/>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7069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84429" y="453834"/>
            <a:ext cx="11415735" cy="608551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589023" y="680556"/>
            <a:ext cx="11013954" cy="5496889"/>
          </a:xfrm>
          <a:prstGeom prst="rect">
            <a:avLst/>
          </a:prstGeom>
        </p:spPr>
        <p:txBody>
          <a:bodyPr wrap="square">
            <a:spAutoFit/>
          </a:bodyPr>
          <a:lstStyle/>
          <a:p>
            <a:pPr marL="30480" marR="30480">
              <a:lnSpc>
                <a:spcPct val="115000"/>
              </a:lnSpc>
              <a:spcAft>
                <a:spcPts val="1200"/>
              </a:spcAft>
            </a:pPr>
            <a:r>
              <a:rPr lang="en-US" sz="2400" b="1" dirty="0" err="1">
                <a:solidFill>
                  <a:srgbClr val="0D0D0D"/>
                </a:solidFill>
                <a:latin typeface="Times New Roman" panose="02020603050405020304" pitchFamily="18" charset="0"/>
                <a:ea typeface="Times New Roman" panose="02020603050405020304" pitchFamily="18" charset="0"/>
              </a:rPr>
              <a:t>Cuối</a:t>
            </a:r>
            <a:r>
              <a:rPr lang="en-US" sz="2400" b="1" dirty="0">
                <a:solidFill>
                  <a:srgbClr val="0D0D0D"/>
                </a:solidFill>
                <a:latin typeface="Times New Roman" panose="02020603050405020304" pitchFamily="18" charset="0"/>
                <a:ea typeface="Times New Roman" panose="02020603050405020304" pitchFamily="18" charset="0"/>
              </a:rPr>
              <a:t> cùng,  </a:t>
            </a:r>
            <a:r>
              <a:rPr lang="en-US" sz="2400" b="1" dirty="0" err="1">
                <a:solidFill>
                  <a:srgbClr val="0D0D0D"/>
                </a:solidFill>
                <a:latin typeface="Times New Roman" panose="02020603050405020304" pitchFamily="18" charset="0"/>
                <a:ea typeface="Times New Roman" panose="02020603050405020304" pitchFamily="18" charset="0"/>
              </a:rPr>
              <a:t>bài</a:t>
            </a:r>
            <a:r>
              <a:rPr lang="en-US" sz="2400" b="1" dirty="0">
                <a:solidFill>
                  <a:srgbClr val="0D0D0D"/>
                </a:solidFill>
                <a:latin typeface="Times New Roman" panose="02020603050405020304" pitchFamily="18" charset="0"/>
                <a:ea typeface="Times New Roman" panose="02020603050405020304" pitchFamily="18" charset="0"/>
              </a:rPr>
              <a:t> ca </a:t>
            </a:r>
            <a:r>
              <a:rPr lang="en-US" sz="2400" b="1" dirty="0" err="1">
                <a:solidFill>
                  <a:srgbClr val="0D0D0D"/>
                </a:solidFill>
                <a:latin typeface="Times New Roman" panose="02020603050405020304" pitchFamily="18" charset="0"/>
                <a:ea typeface="Times New Roman" panose="02020603050405020304" pitchFamily="18" charset="0"/>
              </a:rPr>
              <a:t>dao</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thứ</a:t>
            </a:r>
            <a:r>
              <a:rPr lang="en-US" sz="2400" b="1" dirty="0">
                <a:solidFill>
                  <a:srgbClr val="0D0D0D"/>
                </a:solidFill>
                <a:latin typeface="Times New Roman" panose="02020603050405020304" pitchFamily="18" charset="0"/>
                <a:ea typeface="Times New Roman" panose="02020603050405020304" pitchFamily="18" charset="0"/>
              </a:rPr>
              <a:t> 3 </a:t>
            </a:r>
            <a:r>
              <a:rPr lang="en-US" sz="2400" b="1" dirty="0" err="1">
                <a:solidFill>
                  <a:srgbClr val="0D0D0D"/>
                </a:solidFill>
                <a:latin typeface="Times New Roman" panose="02020603050405020304" pitchFamily="18" charset="0"/>
                <a:ea typeface="Times New Roman" panose="02020603050405020304" pitchFamily="18" charset="0"/>
              </a:rPr>
              <a:t>đem</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đến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cho</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chúng</a:t>
            </a:r>
            <a:r>
              <a:rPr lang="en-US" sz="2400" b="1" dirty="0">
                <a:solidFill>
                  <a:srgbClr val="0D0D0D"/>
                </a:solidFill>
                <a:latin typeface="Times New Roman" panose="02020603050405020304" pitchFamily="18" charset="0"/>
                <a:ea typeface="Times New Roman" panose="02020603050405020304" pitchFamily="18" charset="0"/>
              </a:rPr>
              <a:t> ta </a:t>
            </a:r>
            <a:r>
              <a:rPr lang="en-US" sz="2400" b="1" dirty="0" err="1">
                <a:solidFill>
                  <a:srgbClr val="0D0D0D"/>
                </a:solidFill>
                <a:latin typeface="Times New Roman" panose="02020603050405020304" pitchFamily="18" charset="0"/>
                <a:ea typeface="Times New Roman" panose="02020603050405020304" pitchFamily="18" charset="0"/>
              </a:rPr>
              <a:t>lời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nhắn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nhủ</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về</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tình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cảm</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anh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em</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ruột</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thịt</a:t>
            </a:r>
            <a:r>
              <a:rPr lang="en-US" sz="2400" b="1"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30480" marR="30480" algn="ctr">
              <a:lnSpc>
                <a:spcPct val="115000"/>
              </a:lnSpc>
              <a:spcAft>
                <a:spcPts val="1200"/>
              </a:spcAft>
            </a:pPr>
            <a:r>
              <a:rPr lang="en-US" sz="2400" i="1" dirty="0" err="1">
                <a:solidFill>
                  <a:srgbClr val="0D0D0D"/>
                </a:solidFill>
                <a:latin typeface="Times New Roman" panose="02020603050405020304" pitchFamily="18" charset="0"/>
                <a:ea typeface="Times New Roman" panose="02020603050405020304" pitchFamily="18" charset="0"/>
              </a:rPr>
              <a:t>Anh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em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nào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phải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người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xa</a:t>
            </a:r>
            <a:r>
              <a:rPr lang="en-US" sz="2400" i="1" dirty="0">
                <a:solidFill>
                  <a:srgbClr val="0D0D0D"/>
                </a:solidFill>
                <a:latin typeface="Times New Roman" panose="02020603050405020304" pitchFamily="18" charset="0"/>
                <a:ea typeface="Times New Roman" panose="02020603050405020304" pitchFamily="18" charset="0"/>
              </a:rPr>
              <a:t>,</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a:solidFill>
                  <a:srgbClr val="0D0D0D"/>
                </a:solidFill>
                <a:latin typeface="Times New Roman" panose="02020603050405020304" pitchFamily="18" charset="0"/>
                <a:ea typeface="Times New Roman" panose="02020603050405020304" pitchFamily="18" charset="0"/>
              </a:rPr>
              <a:t>Cùng </a:t>
            </a:r>
            <a:r>
              <a:rPr lang="en-US" sz="2400" i="1" dirty="0" err="1">
                <a:solidFill>
                  <a:srgbClr val="0D0D0D"/>
                </a:solidFill>
                <a:latin typeface="Times New Roman" panose="02020603050405020304" pitchFamily="18" charset="0"/>
                <a:ea typeface="Times New Roman" panose="02020603050405020304" pitchFamily="18" charset="0"/>
              </a:rPr>
              <a:t>chung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bác</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một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nhà</a:t>
            </a:r>
            <a:r>
              <a:rPr lang="en-US" sz="2400" i="1" dirty="0">
                <a:solidFill>
                  <a:srgbClr val="0D0D0D"/>
                </a:solidFill>
                <a:latin typeface="Times New Roman" panose="02020603050405020304" pitchFamily="18" charset="0"/>
                <a:ea typeface="Times New Roman" panose="02020603050405020304" pitchFamily="18" charset="0"/>
              </a:rPr>
              <a:t> cùng </a:t>
            </a:r>
            <a:r>
              <a:rPr lang="en-US" sz="2400" i="1" dirty="0" err="1">
                <a:solidFill>
                  <a:srgbClr val="0D0D0D"/>
                </a:solidFill>
                <a:latin typeface="Times New Roman" panose="02020603050405020304" pitchFamily="18" charset="0"/>
                <a:ea typeface="Times New Roman" panose="02020603050405020304" pitchFamily="18" charset="0"/>
              </a:rPr>
              <a:t>thân</a:t>
            </a:r>
            <a:r>
              <a:rPr lang="en-US" sz="2400" i="1" dirty="0">
                <a:solidFill>
                  <a:srgbClr val="0D0D0D"/>
                </a:solidFill>
                <a:latin typeface="Times New Roman" panose="02020603050405020304" pitchFamily="18" charset="0"/>
                <a:ea typeface="Times New Roman" panose="02020603050405020304" pitchFamily="18" charset="0"/>
              </a:rPr>
              <a:t>.</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Yêu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nhau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như</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thể</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tay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chân</a:t>
            </a:r>
            <a:r>
              <a:rPr lang="en-US" sz="2400" i="1" dirty="0">
                <a:solidFill>
                  <a:srgbClr val="0D0D0D"/>
                </a:solidFill>
                <a:latin typeface="Times New Roman" panose="02020603050405020304" pitchFamily="18" charset="0"/>
                <a:ea typeface="Times New Roman" panose="02020603050405020304" pitchFamily="18" charset="0"/>
              </a:rPr>
              <a:t>,</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Anh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em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hòa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thuận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hai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thân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vui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vầy</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lnSpc>
                <a:spcPct val="115000"/>
              </a:lnSpc>
              <a:spcAft>
                <a:spcPts val="0"/>
              </a:spcAft>
            </a:pPr>
            <a:r>
              <a:rPr lang="en-US" sz="2400" dirty="0" err="1">
                <a:solidFill>
                  <a:srgbClr val="000000"/>
                </a:solidFill>
                <a:latin typeface="Times New Roman" panose="02020603050405020304" pitchFamily="18" charset="0"/>
                <a:ea typeface="Times New Roman" panose="02020603050405020304" pitchFamily="18" charset="0"/>
              </a:rPr>
              <a:t>Đây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nói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con </a:t>
            </a:r>
            <a:r>
              <a:rPr lang="en-US" sz="2400" dirty="0" err="1">
                <a:solidFill>
                  <a:srgbClr val="000000"/>
                </a:solidFill>
                <a:latin typeface="Times New Roman" panose="02020603050405020304" pitchFamily="18" charset="0"/>
                <a:ea typeface="Times New Roman" panose="02020603050405020304" pitchFamily="18" charset="0"/>
              </a:rPr>
              <a:t>cháu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hoặc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anh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nói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nhau.Các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cụm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nào</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phải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người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xa</a:t>
            </a:r>
            <a:r>
              <a:rPr lang="en-US" sz="2400" i="1" dirty="0">
                <a:solidFill>
                  <a:srgbClr val="000000"/>
                </a:solidFill>
                <a:latin typeface="Times New Roman" panose="02020603050405020304" pitchFamily="18" charset="0"/>
                <a:ea typeface="Times New Roman" panose="02020603050405020304" pitchFamily="18" charset="0"/>
              </a:rPr>
              <a:t>”, “cùng </a:t>
            </a:r>
            <a:r>
              <a:rPr lang="en-US" sz="2400" i="1" dirty="0" err="1">
                <a:solidFill>
                  <a:srgbClr val="000000"/>
                </a:solidFill>
                <a:latin typeface="Times New Roman" panose="02020603050405020304" pitchFamily="18" charset="0"/>
                <a:ea typeface="Times New Roman" panose="02020603050405020304" pitchFamily="18" charset="0"/>
              </a:rPr>
              <a:t>chung</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bác</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mẹ</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một</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nhà</a:t>
            </a:r>
            <a:r>
              <a:rPr lang="en-US" sz="2400" i="1" dirty="0">
                <a:solidFill>
                  <a:srgbClr val="000000"/>
                </a:solidFill>
                <a:latin typeface="Times New Roman" panose="02020603050405020304" pitchFamily="18" charset="0"/>
                <a:ea typeface="Times New Roman" panose="02020603050405020304" pitchFamily="18" charset="0"/>
              </a:rPr>
              <a:t> cùng </a:t>
            </a:r>
            <a:r>
              <a:rPr lang="en-US" sz="2400" i="1" dirty="0" err="1">
                <a:solidFill>
                  <a:srgbClr val="000000"/>
                </a:solidFill>
                <a:latin typeface="Times New Roman" panose="02020603050405020304" pitchFamily="18" charset="0"/>
                <a:ea typeface="Times New Roman" panose="02020603050405020304" pitchFamily="18" charset="0"/>
              </a:rPr>
              <a:t>thân</a:t>
            </a:r>
            <a:r>
              <a:rPr lang="en-US" sz="2400" i="1" dirty="0">
                <a:solidFill>
                  <a:srgbClr val="000000"/>
                </a:solidFill>
                <a:latin typeface="Times New Roman" panose="02020603050405020304" pitchFamily="18" charset="0"/>
                <a:ea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kết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hợp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điệp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rPr>
              <a:t> “</a:t>
            </a:r>
            <a:r>
              <a:rPr lang="en-US" sz="2400" i="1" dirty="0">
                <a:solidFill>
                  <a:srgbClr val="000000"/>
                </a:solidFill>
                <a:latin typeface="Times New Roman" panose="02020603050405020304" pitchFamily="18" charset="0"/>
                <a:ea typeface="Times New Roman" panose="02020603050405020304" pitchFamily="18" charset="0"/>
              </a:rPr>
              <a:t>cùng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nhấn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mạnh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sự</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gắn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kết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thống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anh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tuy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hai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nhưng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rPr>
              <a:t>: cùng </a:t>
            </a:r>
            <a:r>
              <a:rPr lang="en-US" sz="2400" dirty="0" err="1">
                <a:solidFill>
                  <a:srgbClr val="000000"/>
                </a:solidFill>
                <a:latin typeface="Times New Roman" panose="02020603050405020304" pitchFamily="18" charset="0"/>
                <a:ea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rPr>
              <a:t> cha </a:t>
            </a:r>
            <a:r>
              <a:rPr lang="en-US" sz="2400" dirty="0" err="1">
                <a:solidFill>
                  <a:srgbClr val="000000"/>
                </a:solidFill>
                <a:latin typeface="Times New Roman" panose="02020603050405020304" pitchFamily="18" charset="0"/>
                <a:ea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sinh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ra</a:t>
            </a:r>
            <a:r>
              <a:rPr lang="en-US" sz="2400" dirty="0">
                <a:solidFill>
                  <a:srgbClr val="000000"/>
                </a:solidFill>
                <a:latin typeface="Times New Roman" panose="02020603050405020304" pitchFamily="18" charset="0"/>
                <a:ea typeface="Times New Roman" panose="02020603050405020304" pitchFamily="18" charset="0"/>
              </a:rPr>
              <a:t>, cùng </a:t>
            </a:r>
            <a:r>
              <a:rPr lang="en-US" sz="2400" dirty="0" err="1">
                <a:solidFill>
                  <a:srgbClr val="000000"/>
                </a:solidFill>
                <a:latin typeface="Times New Roman" panose="02020603050405020304" pitchFamily="18" charset="0"/>
                <a:ea typeface="Times New Roman" panose="02020603050405020304" pitchFamily="18" charset="0"/>
              </a:rPr>
              <a:t>chung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sống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sướng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khổ</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nhau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nhà</a:t>
            </a:r>
            <a:r>
              <a:rPr lang="en-US" sz="2400"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Nghệ</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thuật</a:t>
            </a:r>
            <a:r>
              <a:rPr lang="en-US" sz="2400" b="1" dirty="0">
                <a:solidFill>
                  <a:srgbClr val="0D0D0D"/>
                </a:solidFill>
                <a:latin typeface="Times New Roman" panose="02020603050405020304" pitchFamily="18" charset="0"/>
                <a:ea typeface="Times New Roman" panose="02020603050405020304" pitchFamily="18" charset="0"/>
              </a:rPr>
              <a:t> so </a:t>
            </a:r>
            <a:r>
              <a:rPr lang="en-US" sz="2400" b="1" dirty="0" err="1">
                <a:solidFill>
                  <a:srgbClr val="0D0D0D"/>
                </a:solidFill>
                <a:latin typeface="Times New Roman" panose="02020603050405020304" pitchFamily="18" charset="0"/>
                <a:ea typeface="Times New Roman" panose="02020603050405020304" pitchFamily="18" charset="0"/>
              </a:rPr>
              <a:t>sánh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trong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rPr>
              <a:t> ca </a:t>
            </a:r>
            <a:r>
              <a:rPr lang="en-US" sz="2400" b="1" dirty="0" err="1">
                <a:solidFill>
                  <a:srgbClr val="0D0D0D"/>
                </a:solidFill>
                <a:latin typeface="Times New Roman" panose="02020603050405020304" pitchFamily="18" charset="0"/>
                <a:ea typeface="Times New Roman" panose="02020603050405020304" pitchFamily="18" charset="0"/>
              </a:rPr>
              <a:t>dao</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thứ</a:t>
            </a:r>
            <a:r>
              <a:rPr lang="en-US" sz="2400" b="1" dirty="0">
                <a:solidFill>
                  <a:srgbClr val="0D0D0D"/>
                </a:solidFill>
                <a:latin typeface="Times New Roman" panose="02020603050405020304" pitchFamily="18" charset="0"/>
                <a:ea typeface="Times New Roman" panose="02020603050405020304" pitchFamily="18" charset="0"/>
              </a:rPr>
              <a:t> 3</a:t>
            </a:r>
            <a:r>
              <a:rPr lang="en-US" sz="2400" b="1"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càng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tô</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đậm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a:t>
            </a:r>
            <a:r>
              <a:rPr lang="en-US" sz="2400" dirty="0" err="1">
                <a:solidFill>
                  <a:srgbClr val="0D0D0D"/>
                </a:solidFill>
                <a:latin typeface="Times New Roman" panose="02020603050405020304" pitchFamily="18" charset="0"/>
                <a:ea typeface="Times New Roman" panose="02020603050405020304" pitchFamily="18" charset="0"/>
              </a:rPr>
              <a:t>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gắn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anh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em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giống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gắn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giữa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chân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bộ</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phận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trên</a:t>
            </a:r>
            <a:r>
              <a:rPr lang="en-US" sz="2400" dirty="0">
                <a:solidFill>
                  <a:srgbClr val="0D0D0D"/>
                </a:solidFill>
                <a:latin typeface="Times New Roman" panose="02020603050405020304" pitchFamily="18" charset="0"/>
                <a:ea typeface="Times New Roman" panose="02020603050405020304" pitchFamily="18" charset="0"/>
              </a:rPr>
              <a:t> cùng </a:t>
            </a:r>
            <a:r>
              <a:rPr lang="en-US" sz="2400" dirty="0" err="1">
                <a:solidFill>
                  <a:srgbClr val="0D0D0D"/>
                </a:solidFill>
                <a:latin typeface="Times New Roman" panose="02020603050405020304" pitchFamily="18" charset="0"/>
                <a:ea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tách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rời</a:t>
            </a:r>
            <a:r>
              <a:rPr lang="en-US" sz="2400" dirty="0">
                <a:solidFill>
                  <a:srgbClr val="0D0D0D"/>
                </a:solidFill>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3258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2090" y="1914525"/>
            <a:ext cx="11415735" cy="290036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374176" y="2267913"/>
            <a:ext cx="11415735" cy="2181944"/>
          </a:xfrm>
          <a:prstGeom prst="rect">
            <a:avLst/>
          </a:prstGeom>
        </p:spPr>
        <p:txBody>
          <a:bodyPr wrap="square">
            <a:spAutoFit/>
          </a:bodyPr>
          <a:lstStyle/>
          <a:p>
            <a:pPr algn="just">
              <a:lnSpc>
                <a:spcPct val="115000"/>
              </a:lnSpc>
              <a:spcAft>
                <a:spcPts val="0"/>
              </a:spcAft>
              <a:tabLst>
                <a:tab pos="127000" algn="l"/>
              </a:tabLst>
            </a:pPr>
            <a:r>
              <a:rPr lang="nl-NL" sz="2400" dirty="0">
                <a:latin typeface="Times New Roman" panose="02020603050405020304" pitchFamily="18" charset="0"/>
                <a:ea typeface="Times New Roman" panose="02020603050405020304" pitchFamily="18" charset="0"/>
              </a:rPr>
              <a:t>Tình cảm đối với ông bà, cha mẹ, anh em và tình cảm của ông bà, cha mẹ đối với con cháu luôn là những tình cảm sâu nặng thiêng liêng nhất trong đời sống mỗi con người. Các bài ca dao trong chùm ca dao Việt Nam giúp chúng ta thêm trân trọng vẻ đẹp tâm hồn người Việt, nhận thức được ý nghĩa thiêng liêng của tình cảm gia đình. </a:t>
            </a:r>
            <a:r>
              <a:rPr lang="en-US" sz="2400" dirty="0" err="1">
                <a:solidFill>
                  <a:srgbClr val="000000"/>
                </a:solidFill>
                <a:latin typeface="Times New Roman" panose="02020603050405020304" pitchFamily="18" charset="0"/>
                <a:ea typeface="Times New Roman" panose="02020603050405020304" pitchFamily="18" charset="0"/>
              </a:rPr>
              <a:t>Chúng</a:t>
            </a:r>
            <a:r>
              <a:rPr lang="en-US" sz="2400" dirty="0">
                <a:solidFill>
                  <a:srgbClr val="000000"/>
                </a:solidFill>
                <a:latin typeface="Times New Roman" panose="02020603050405020304" pitchFamily="18" charset="0"/>
                <a:ea typeface="Times New Roman" panose="02020603050405020304" pitchFamily="18" charset="0"/>
              </a:rPr>
              <a:t> ta </a:t>
            </a:r>
            <a:r>
              <a:rPr lang="en-US" sz="2400" dirty="0" err="1">
                <a:solidFill>
                  <a:srgbClr val="000000"/>
                </a:solidFill>
                <a:latin typeface="Times New Roman" panose="02020603050405020304" pitchFamily="18" charset="0"/>
                <a:ea typeface="Times New Roman" panose="02020603050405020304" pitchFamily="18" charset="0"/>
              </a:rPr>
              <a:t>cần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biết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trọng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vun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đắp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cảm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ấy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ngày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càng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sâu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sắc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bền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chặt</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2347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50261" y="144318"/>
            <a:ext cx="4349619" cy="732108"/>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5" name="Rounded Rectangle 10"/>
          <p:cNvSpPr>
            <a:spLocks noChangeArrowheads="1"/>
          </p:cNvSpPr>
          <p:nvPr/>
        </p:nvSpPr>
        <p:spPr bwMode="auto">
          <a:xfrm>
            <a:off x="2419191" y="974604"/>
            <a:ext cx="7525070" cy="572246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617022" y="170814"/>
            <a:ext cx="4016099" cy="517065"/>
          </a:xfrm>
          <a:prstGeom prst="rect">
            <a:avLst/>
          </a:prstGeom>
        </p:spPr>
        <p:txBody>
          <a:bodyPr wrap="none">
            <a:spAutoFit/>
          </a:bodyPr>
          <a:lstStyle/>
          <a:p>
            <a:pPr lvl="0">
              <a:lnSpc>
                <a:spcPct val="115000"/>
              </a:lnSpc>
              <a:spcAft>
                <a:spcPts val="1000"/>
              </a:spcAft>
              <a:tabLst>
                <a:tab pos="628650" algn="l"/>
              </a:tabLst>
            </a:pPr>
            <a:r>
              <a:rPr lang="en-US"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IV. LUYỆN </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TẬP ĐỌC HIỂU</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3133726" y="1046285"/>
            <a:ext cx="6096000" cy="5650778"/>
          </a:xfrm>
          <a:prstGeom prst="rect">
            <a:avLst/>
          </a:prstGeom>
        </p:spPr>
        <p:txBody>
          <a:bodyPr>
            <a:spAutoFit/>
          </a:bodyPr>
          <a:lstStyle/>
          <a:p>
            <a:pPr>
              <a:lnSpc>
                <a:spcPct val="115000"/>
              </a:lnSpc>
              <a:spcAft>
                <a:spcPts val="1200"/>
              </a:spcAft>
            </a:pPr>
            <a:r>
              <a:rPr lang="en-US" sz="2400" b="1" dirty="0" err="1">
                <a:solidFill>
                  <a:srgbClr val="0D0D0D"/>
                </a:solidFill>
                <a:highlight>
                  <a:srgbClr val="FFFF00"/>
                </a:highlight>
                <a:latin typeface="Times New Roman" panose="02020603050405020304" pitchFamily="18" charset="0"/>
                <a:ea typeface="Times New Roman" panose="02020603050405020304" pitchFamily="18" charset="0"/>
              </a:rPr>
              <a:t>Đề</a:t>
            </a:r>
            <a:r>
              <a:rPr lang="en-US" sz="2400" b="1" dirty="0">
                <a:solidFill>
                  <a:srgbClr val="0D0D0D"/>
                </a:solidFill>
                <a:highlight>
                  <a:srgbClr val="FFFF00"/>
                </a:highlight>
                <a:latin typeface="Times New Roman" panose="02020603050405020304" pitchFamily="18" charset="0"/>
                <a:ea typeface="Times New Roman" panose="02020603050405020304" pitchFamily="18" charset="0"/>
              </a:rPr>
              <a:t> </a:t>
            </a:r>
            <a:r>
              <a:rPr lang="en-US" sz="2400" b="1" dirty="0" err="1" smtClean="0">
                <a:solidFill>
                  <a:srgbClr val="0D0D0D"/>
                </a:solidFill>
                <a:highlight>
                  <a:srgbClr val="FFFF00"/>
                </a:highlight>
                <a:latin typeface="Times New Roman" panose="02020603050405020304" pitchFamily="18" charset="0"/>
                <a:ea typeface="Times New Roman" panose="02020603050405020304" pitchFamily="18" charset="0"/>
              </a:rPr>
              <a:t>số</a:t>
            </a:r>
            <a:r>
              <a:rPr lang="en-US" sz="2400" b="1" dirty="0" smtClean="0">
                <a:solidFill>
                  <a:srgbClr val="0D0D0D"/>
                </a:solidFill>
                <a:highlight>
                  <a:srgbClr val="FFFF00"/>
                </a:highlight>
                <a:latin typeface="Times New Roman" panose="02020603050405020304" pitchFamily="18" charset="0"/>
                <a:ea typeface="Times New Roman" panose="02020603050405020304" pitchFamily="18" charset="0"/>
              </a:rPr>
              <a:t> 01: </a:t>
            </a:r>
            <a:r>
              <a:rPr lang="en-US" sz="2400" b="1" dirty="0" smtClean="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Đọc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các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bài</a:t>
            </a:r>
            <a:r>
              <a:rPr lang="en-US" sz="2400" b="1" dirty="0">
                <a:solidFill>
                  <a:srgbClr val="0D0D0D"/>
                </a:solidFill>
                <a:latin typeface="Times New Roman" panose="02020603050405020304" pitchFamily="18" charset="0"/>
                <a:ea typeface="Times New Roman" panose="02020603050405020304" pitchFamily="18" charset="0"/>
              </a:rPr>
              <a:t> ca </a:t>
            </a:r>
            <a:r>
              <a:rPr lang="en-US" sz="2400" b="1" dirty="0" err="1">
                <a:solidFill>
                  <a:srgbClr val="0D0D0D"/>
                </a:solidFill>
                <a:latin typeface="Times New Roman" panose="02020603050405020304" pitchFamily="18" charset="0"/>
                <a:ea typeface="Times New Roman" panose="02020603050405020304" pitchFamily="18" charset="0"/>
              </a:rPr>
              <a:t>dao</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sau</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và</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thực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hiện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các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yêu</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cầu</a:t>
            </a:r>
            <a:r>
              <a:rPr lang="en-US" sz="2400" b="1"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342900" marR="30480" lvl="0" indent="-342900" algn="ctr">
              <a:lnSpc>
                <a:spcPct val="115000"/>
              </a:lnSpc>
              <a:spcAft>
                <a:spcPts val="1200"/>
              </a:spcAft>
              <a:buSzPts val="1050"/>
              <a:buFont typeface="Arial" panose="020B0604020202020204" pitchFamily="34" charset="0"/>
              <a:buChar char="-"/>
            </a:pPr>
            <a:r>
              <a:rPr lang="en-US" sz="2400" i="1" dirty="0" err="1">
                <a:solidFill>
                  <a:srgbClr val="0D0D0D"/>
                </a:solidFill>
                <a:latin typeface="Times New Roman" panose="02020603050405020304" pitchFamily="18" charset="0"/>
                <a:ea typeface="Calibri" panose="020F0502020204030204" pitchFamily="34" charset="0"/>
              </a:rPr>
              <a:t>Công</a:t>
            </a:r>
            <a:r>
              <a:rPr lang="en-US" sz="2400" i="1" dirty="0">
                <a:solidFill>
                  <a:srgbClr val="0D0D0D"/>
                </a:solidFill>
                <a:latin typeface="Times New Roman" panose="02020603050405020304" pitchFamily="18" charset="0"/>
                <a:ea typeface="Calibri" panose="020F0502020204030204" pitchFamily="34" charset="0"/>
              </a:rPr>
              <a:t> cha </a:t>
            </a:r>
            <a:r>
              <a:rPr lang="en-US" sz="2400" i="1" dirty="0" err="1">
                <a:solidFill>
                  <a:srgbClr val="0D0D0D"/>
                </a:solidFill>
                <a:latin typeface="Times New Roman" panose="02020603050405020304" pitchFamily="18" charset="0"/>
                <a:ea typeface="Calibri" panose="020F0502020204030204" pitchFamily="34" charset="0"/>
              </a:rPr>
              <a:t>như</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núi</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ngất</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trời</a:t>
            </a:r>
            <a:r>
              <a:rPr lang="en-US" sz="2400" i="1" dirty="0">
                <a:solidFill>
                  <a:srgbClr val="0D0D0D"/>
                </a:solidFill>
                <a:latin typeface="Times New Roman" panose="02020603050405020304" pitchFamily="18" charset="0"/>
                <a:ea typeface="Calibri" panose="020F0502020204030204" pitchFamily="34" charset="0"/>
              </a:rPr>
              <a:t>,</a:t>
            </a:r>
            <a:br>
              <a:rPr lang="en-US" sz="2400" i="1" dirty="0">
                <a:solidFill>
                  <a:srgbClr val="0D0D0D"/>
                </a:solidFill>
                <a:latin typeface="Times New Roman" panose="02020603050405020304" pitchFamily="18" charset="0"/>
                <a:ea typeface="Calibri" panose="020F0502020204030204" pitchFamily="34" charset="0"/>
              </a:rPr>
            </a:br>
            <a:r>
              <a:rPr lang="en-US" sz="2400" i="1" dirty="0" err="1">
                <a:solidFill>
                  <a:srgbClr val="0D0D0D"/>
                </a:solidFill>
                <a:latin typeface="Times New Roman" panose="02020603050405020304" pitchFamily="18" charset="0"/>
                <a:ea typeface="Calibri" panose="020F0502020204030204" pitchFamily="34" charset="0"/>
              </a:rPr>
              <a:t>Nghĩa</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mẹ</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như</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nước</a:t>
            </a:r>
            <a:r>
              <a:rPr lang="en-US" sz="2400" i="1" dirty="0">
                <a:solidFill>
                  <a:srgbClr val="0D0D0D"/>
                </a:solidFill>
                <a:latin typeface="Times New Roman" panose="02020603050405020304" pitchFamily="18" charset="0"/>
                <a:ea typeface="Calibri" panose="020F0502020204030204" pitchFamily="34" charset="0"/>
              </a:rPr>
              <a:t> ở </a:t>
            </a:r>
            <a:r>
              <a:rPr lang="en-US" sz="2400" i="1" dirty="0" err="1">
                <a:solidFill>
                  <a:srgbClr val="0D0D0D"/>
                </a:solidFill>
                <a:latin typeface="Times New Roman" panose="02020603050405020304" pitchFamily="18" charset="0"/>
                <a:ea typeface="Calibri" panose="020F0502020204030204" pitchFamily="34" charset="0"/>
              </a:rPr>
              <a:t>ngoài</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Biển</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Đông</a:t>
            </a:r>
            <a:r>
              <a:rPr lang="en-US" sz="2400" i="1" dirty="0">
                <a:solidFill>
                  <a:srgbClr val="0D0D0D"/>
                </a:solidFill>
                <a:latin typeface="Times New Roman" panose="02020603050405020304" pitchFamily="18" charset="0"/>
                <a:ea typeface="Calibri" panose="020F0502020204030204" pitchFamily="34" charset="0"/>
              </a:rPr>
              <a:t>.</a:t>
            </a:r>
            <a:br>
              <a:rPr lang="en-US" sz="2400" i="1" dirty="0">
                <a:solidFill>
                  <a:srgbClr val="0D0D0D"/>
                </a:solidFill>
                <a:latin typeface="Times New Roman" panose="02020603050405020304" pitchFamily="18" charset="0"/>
                <a:ea typeface="Calibri" panose="020F0502020204030204" pitchFamily="34" charset="0"/>
              </a:rPr>
            </a:br>
            <a:r>
              <a:rPr lang="en-US" sz="2400" i="1" dirty="0" err="1">
                <a:solidFill>
                  <a:srgbClr val="0D0D0D"/>
                </a:solidFill>
                <a:latin typeface="Times New Roman" panose="02020603050405020304" pitchFamily="18" charset="0"/>
                <a:ea typeface="Calibri" panose="020F0502020204030204" pitchFamily="34" charset="0"/>
              </a:rPr>
              <a:t>Núi</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cao</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biển</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rộng</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mênh</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mông</a:t>
            </a:r>
            <a:r>
              <a:rPr lang="en-US" sz="2400" i="1" dirty="0">
                <a:solidFill>
                  <a:srgbClr val="0D0D0D"/>
                </a:solidFill>
                <a:latin typeface="Times New Roman" panose="02020603050405020304" pitchFamily="18" charset="0"/>
                <a:ea typeface="Calibri" panose="020F0502020204030204" pitchFamily="34" charset="0"/>
              </a:rPr>
              <a:t>,</a:t>
            </a:r>
            <a:br>
              <a:rPr lang="en-US" sz="2400" i="1" dirty="0">
                <a:solidFill>
                  <a:srgbClr val="0D0D0D"/>
                </a:solidFill>
                <a:latin typeface="Times New Roman" panose="02020603050405020304" pitchFamily="18" charset="0"/>
                <a:ea typeface="Calibri" panose="020F0502020204030204" pitchFamily="34" charset="0"/>
              </a:rPr>
            </a:br>
            <a:r>
              <a:rPr lang="en-US" sz="2400" i="1" dirty="0" err="1">
                <a:solidFill>
                  <a:srgbClr val="0D0D0D"/>
                </a:solidFill>
                <a:latin typeface="Times New Roman" panose="02020603050405020304" pitchFamily="18" charset="0"/>
                <a:ea typeface="Calibri" panose="020F0502020204030204" pitchFamily="34" charset="0"/>
              </a:rPr>
              <a:t>Cù</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lao</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chín</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chữ</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ghi</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lòng</a:t>
            </a:r>
            <a:r>
              <a:rPr lang="en-US" sz="2400" i="1" dirty="0">
                <a:solidFill>
                  <a:srgbClr val="0D0D0D"/>
                </a:solidFill>
                <a:latin typeface="Times New Roman" panose="02020603050405020304" pitchFamily="18" charset="0"/>
                <a:ea typeface="Calibri" panose="020F0502020204030204" pitchFamily="34" charset="0"/>
              </a:rPr>
              <a:t> con </a:t>
            </a:r>
            <a:r>
              <a:rPr lang="en-US" sz="2400" i="1" dirty="0" err="1">
                <a:solidFill>
                  <a:srgbClr val="0D0D0D"/>
                </a:solidFill>
                <a:latin typeface="Times New Roman" panose="02020603050405020304" pitchFamily="18" charset="0"/>
                <a:ea typeface="Calibri" panose="020F0502020204030204" pitchFamily="34" charset="0"/>
              </a:rPr>
              <a:t>ơi</a:t>
            </a:r>
            <a:r>
              <a:rPr lang="en-US" sz="2400" i="1" dirty="0">
                <a:solidFill>
                  <a:srgbClr val="0D0D0D"/>
                </a:solidFill>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a:p>
            <a:pPr marL="342900" marR="30480" lvl="0" indent="-342900" algn="ctr">
              <a:lnSpc>
                <a:spcPct val="115000"/>
              </a:lnSpc>
              <a:spcAft>
                <a:spcPts val="1200"/>
              </a:spcAft>
              <a:buSzPts val="1050"/>
              <a:buFont typeface="Arial" panose="020B0604020202020204" pitchFamily="34" charset="0"/>
              <a:buChar char="-"/>
            </a:pPr>
            <a:r>
              <a:rPr lang="en-US" sz="2400" i="1" dirty="0">
                <a:solidFill>
                  <a:srgbClr val="0D0D0D"/>
                </a:solidFill>
                <a:latin typeface="Times New Roman" panose="02020603050405020304" pitchFamily="18" charset="0"/>
                <a:ea typeface="Calibri" panose="020F0502020204030204" pitchFamily="34" charset="0"/>
              </a:rPr>
              <a:t>Con </a:t>
            </a:r>
            <a:r>
              <a:rPr lang="en-US" sz="2400" i="1" dirty="0" err="1">
                <a:solidFill>
                  <a:srgbClr val="0D0D0D"/>
                </a:solidFill>
                <a:latin typeface="Times New Roman" panose="02020603050405020304" pitchFamily="18" charset="0"/>
                <a:ea typeface="Calibri" panose="020F0502020204030204" pitchFamily="34" charset="0"/>
              </a:rPr>
              <a:t>người</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có</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cố</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có</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ông</a:t>
            </a:r>
            <a:r>
              <a:rPr lang="en-US" sz="2400" i="1" dirty="0">
                <a:solidFill>
                  <a:srgbClr val="0D0D0D"/>
                </a:solidFill>
                <a:latin typeface="Times New Roman" panose="02020603050405020304" pitchFamily="18" charset="0"/>
                <a:ea typeface="Calibri" panose="020F0502020204030204" pitchFamily="34" charset="0"/>
              </a:rPr>
              <a:t>,</a:t>
            </a:r>
            <a:br>
              <a:rPr lang="en-US" sz="2400" i="1" dirty="0">
                <a:solidFill>
                  <a:srgbClr val="0D0D0D"/>
                </a:solidFill>
                <a:latin typeface="Times New Roman" panose="02020603050405020304" pitchFamily="18" charset="0"/>
                <a:ea typeface="Calibri" panose="020F0502020204030204" pitchFamily="34" charset="0"/>
              </a:rPr>
            </a:br>
            <a:r>
              <a:rPr lang="en-US" sz="2400" i="1" dirty="0" err="1">
                <a:solidFill>
                  <a:srgbClr val="0D0D0D"/>
                </a:solidFill>
                <a:latin typeface="Times New Roman" panose="02020603050405020304" pitchFamily="18" charset="0"/>
                <a:ea typeface="Calibri" panose="020F0502020204030204" pitchFamily="34" charset="0"/>
              </a:rPr>
              <a:t>Như</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cây</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có</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cội</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như</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sông</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có</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nguồn</a:t>
            </a:r>
            <a:r>
              <a:rPr lang="en-US" sz="2400" i="1" dirty="0">
                <a:solidFill>
                  <a:srgbClr val="0D0D0D"/>
                </a:solidFill>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a:p>
            <a:pPr marL="342900" marR="30480" lvl="0" indent="-342900" algn="ctr">
              <a:lnSpc>
                <a:spcPct val="115000"/>
              </a:lnSpc>
              <a:spcAft>
                <a:spcPts val="1200"/>
              </a:spcAft>
              <a:buSzPts val="1050"/>
              <a:buFont typeface="Arial" panose="020B0604020202020204" pitchFamily="34" charset="0"/>
              <a:buChar char="-"/>
            </a:pPr>
            <a:r>
              <a:rPr lang="en-US" sz="2400" i="1" dirty="0" err="1">
                <a:solidFill>
                  <a:srgbClr val="0D0D0D"/>
                </a:solidFill>
                <a:latin typeface="Times New Roman" panose="02020603050405020304" pitchFamily="18" charset="0"/>
                <a:ea typeface="Calibri" panose="020F0502020204030204" pitchFamily="34" charset="0"/>
              </a:rPr>
              <a:t>Anh</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em</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nào</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phải</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người</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xa</a:t>
            </a:r>
            <a:r>
              <a:rPr lang="en-US" sz="2400" i="1" dirty="0">
                <a:solidFill>
                  <a:srgbClr val="0D0D0D"/>
                </a:solidFill>
                <a:latin typeface="Times New Roman" panose="02020603050405020304" pitchFamily="18" charset="0"/>
                <a:ea typeface="Calibri" panose="020F0502020204030204" pitchFamily="34" charset="0"/>
              </a:rPr>
              <a:t>,</a:t>
            </a:r>
            <a:br>
              <a:rPr lang="en-US" sz="2400" i="1" dirty="0">
                <a:solidFill>
                  <a:srgbClr val="0D0D0D"/>
                </a:solidFill>
                <a:latin typeface="Times New Roman" panose="02020603050405020304" pitchFamily="18" charset="0"/>
                <a:ea typeface="Calibri" panose="020F0502020204030204" pitchFamily="34" charset="0"/>
              </a:rPr>
            </a:br>
            <a:r>
              <a:rPr lang="en-US" sz="2400" i="1" dirty="0">
                <a:solidFill>
                  <a:srgbClr val="0D0D0D"/>
                </a:solidFill>
                <a:latin typeface="Times New Roman" panose="02020603050405020304" pitchFamily="18" charset="0"/>
                <a:ea typeface="Calibri" panose="020F0502020204030204" pitchFamily="34" charset="0"/>
              </a:rPr>
              <a:t>Cùng </a:t>
            </a:r>
            <a:r>
              <a:rPr lang="en-US" sz="2400" i="1" dirty="0" err="1">
                <a:solidFill>
                  <a:srgbClr val="0D0D0D"/>
                </a:solidFill>
                <a:latin typeface="Times New Roman" panose="02020603050405020304" pitchFamily="18" charset="0"/>
                <a:ea typeface="Calibri" panose="020F0502020204030204" pitchFamily="34" charset="0"/>
              </a:rPr>
              <a:t>chung</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bác</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mẹ</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một</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nhà</a:t>
            </a:r>
            <a:r>
              <a:rPr lang="en-US" sz="2400" i="1" dirty="0">
                <a:solidFill>
                  <a:srgbClr val="0D0D0D"/>
                </a:solidFill>
                <a:latin typeface="Times New Roman" panose="02020603050405020304" pitchFamily="18" charset="0"/>
                <a:ea typeface="Calibri" panose="020F0502020204030204" pitchFamily="34" charset="0"/>
              </a:rPr>
              <a:t> cùng </a:t>
            </a:r>
            <a:r>
              <a:rPr lang="en-US" sz="2400" i="1" dirty="0" err="1">
                <a:solidFill>
                  <a:srgbClr val="0D0D0D"/>
                </a:solidFill>
                <a:latin typeface="Times New Roman" panose="02020603050405020304" pitchFamily="18" charset="0"/>
                <a:ea typeface="Calibri" panose="020F0502020204030204" pitchFamily="34" charset="0"/>
              </a:rPr>
              <a:t>thân</a:t>
            </a:r>
            <a:r>
              <a:rPr lang="en-US" sz="2400" i="1" dirty="0">
                <a:solidFill>
                  <a:srgbClr val="0D0D0D"/>
                </a:solidFill>
                <a:latin typeface="Times New Roman" panose="02020603050405020304" pitchFamily="18" charset="0"/>
                <a:ea typeface="Calibri" panose="020F0502020204030204" pitchFamily="34" charset="0"/>
              </a:rPr>
              <a:t>.</a:t>
            </a:r>
            <a:br>
              <a:rPr lang="en-US" sz="2400" i="1" dirty="0">
                <a:solidFill>
                  <a:srgbClr val="0D0D0D"/>
                </a:solidFill>
                <a:latin typeface="Times New Roman" panose="02020603050405020304" pitchFamily="18" charset="0"/>
                <a:ea typeface="Calibri" panose="020F0502020204030204" pitchFamily="34" charset="0"/>
              </a:rPr>
            </a:br>
            <a:r>
              <a:rPr lang="en-US" sz="2400" i="1" dirty="0" err="1">
                <a:solidFill>
                  <a:srgbClr val="0D0D0D"/>
                </a:solidFill>
                <a:latin typeface="Times New Roman" panose="02020603050405020304" pitchFamily="18" charset="0"/>
                <a:ea typeface="Calibri" panose="020F0502020204030204" pitchFamily="34" charset="0"/>
              </a:rPr>
              <a:t>Yêu</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nhau</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như</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thể</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tay</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chân</a:t>
            </a:r>
            <a:r>
              <a:rPr lang="en-US" sz="2400" i="1" dirty="0">
                <a:solidFill>
                  <a:srgbClr val="0D0D0D"/>
                </a:solidFill>
                <a:latin typeface="Times New Roman" panose="02020603050405020304" pitchFamily="18" charset="0"/>
                <a:ea typeface="Calibri" panose="020F0502020204030204" pitchFamily="34" charset="0"/>
              </a:rPr>
              <a:t>,</a:t>
            </a:r>
            <a:br>
              <a:rPr lang="en-US" sz="2400" i="1" dirty="0">
                <a:solidFill>
                  <a:srgbClr val="0D0D0D"/>
                </a:solidFill>
                <a:latin typeface="Times New Roman" panose="02020603050405020304" pitchFamily="18" charset="0"/>
                <a:ea typeface="Calibri" panose="020F0502020204030204" pitchFamily="34" charset="0"/>
              </a:rPr>
            </a:br>
            <a:r>
              <a:rPr lang="en-US" sz="2400" i="1" dirty="0" err="1">
                <a:solidFill>
                  <a:srgbClr val="0D0D0D"/>
                </a:solidFill>
                <a:latin typeface="Times New Roman" panose="02020603050405020304" pitchFamily="18" charset="0"/>
                <a:ea typeface="Calibri" panose="020F0502020204030204" pitchFamily="34" charset="0"/>
              </a:rPr>
              <a:t>Anh</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em</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hòa</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thuận</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hai</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thân</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vui</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vầy</a:t>
            </a:r>
            <a:r>
              <a:rPr lang="en-US" sz="2400" dirty="0">
                <a:solidFill>
                  <a:srgbClr val="0D0D0D"/>
                </a:solidFill>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1100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p:bldP spid="3"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37515" y="1066801"/>
            <a:ext cx="10916970" cy="472439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976745" y="1484974"/>
            <a:ext cx="10238509" cy="3888052"/>
          </a:xfrm>
          <a:prstGeom prst="rect">
            <a:avLst/>
          </a:prstGeom>
        </p:spPr>
        <p:txBody>
          <a:bodyPr wrap="square">
            <a:spAutoFit/>
          </a:bodyPr>
          <a:lstStyle/>
          <a:p>
            <a:pPr>
              <a:lnSpc>
                <a:spcPct val="115000"/>
              </a:lnSpc>
              <a:spcAft>
                <a:spcPts val="0"/>
              </a:spcAf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dao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ea typeface="Times New Roman" panose="02020603050405020304" pitchFamily="18" charset="0"/>
                <a:cs typeface="Times New Roman" panose="02020603050405020304" pitchFamily="18" charset="0"/>
              </a:rPr>
              <a:t>Vẻ đẹp tâm hồn người Việt được thể hiện như thế nào trong ba bài ca dao trên?</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4.</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ea typeface="Times New Roman" panose="02020603050405020304" pitchFamily="18" charset="0"/>
                <a:cs typeface="Times New Roman" panose="02020603050405020304" pitchFamily="18" charset="0"/>
              </a:rPr>
              <a:t>Từ những lời nhắn nhủ trong các bài ca dao, em hãy kể ra những việc làm của bản thân thể hiện tình cảm với người thân trong gia đình. ( Kể tối thiểu 02 việc làm của em)</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tabLst>
                <a:tab pos="57150" algn="l"/>
              </a:tabLs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5.</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400" dirty="0">
                <a:latin typeface="Times New Roman" panose="02020603050405020304" pitchFamily="18" charset="0"/>
                <a:ea typeface="Times New Roman" panose="02020603050405020304" pitchFamily="18" charset="0"/>
                <a:cs typeface="Times New Roman" panose="02020603050405020304" pitchFamily="18" charset="0"/>
              </a:rPr>
              <a:t>các bài ca dao khác cũng viết về chủ đề tình cảm gia đình</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853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748146"/>
            <a:ext cx="11512716" cy="569421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Rectangle 1"/>
          <p:cNvSpPr/>
          <p:nvPr/>
        </p:nvSpPr>
        <p:spPr>
          <a:xfrm>
            <a:off x="609806" y="1017722"/>
            <a:ext cx="11014158" cy="5155066"/>
          </a:xfrm>
          <a:prstGeom prst="rect">
            <a:avLst/>
          </a:prstGeom>
        </p:spPr>
        <p:txBody>
          <a:bodyPr wrap="square">
            <a:spAutoFit/>
          </a:bodyPr>
          <a:lstStyle/>
          <a:p>
            <a:pPr algn="ctr">
              <a:lnSpc>
                <a:spcPct val="115000"/>
              </a:lnSpc>
              <a:spcAft>
                <a:spcPts val="0"/>
              </a:spcAf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2.</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SzPts val="1050"/>
              <a:buFont typeface="Arial" panose="020B0604020202020204" pitchFamily="34" charset="0"/>
              <a:buChar char="-"/>
            </a:pPr>
            <a:r>
              <a:rPr lang="en-US" sz="24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Biện</a:t>
            </a:r>
            <a:r>
              <a:rPr lang="en-US" sz="24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tu</a:t>
            </a:r>
            <a:r>
              <a:rPr lang="en-US" sz="24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so </a:t>
            </a:r>
            <a:r>
              <a:rPr lang="en-US" sz="24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sánh</a:t>
            </a:r>
            <a:r>
              <a:rPr lang="en-US" sz="24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ca </a:t>
            </a:r>
            <a:r>
              <a:rPr lang="en-US" sz="24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dao</a:t>
            </a:r>
            <a:r>
              <a:rPr lang="en-US" sz="24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1: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algn="ctr">
              <a:lnSpc>
                <a:spcPct val="115000"/>
              </a:lnSpc>
              <a:spcAft>
                <a:spcPts val="0"/>
              </a:spcAft>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núi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ngất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15000"/>
              </a:lnSpc>
              <a:spcAft>
                <a:spcPts val="0"/>
              </a:spcAft>
            </a:pP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so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phù</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to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mênh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vô</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so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SzPts val="1050"/>
              <a:buFont typeface="Arial" panose="020B0604020202020204" pitchFamily="34" charset="0"/>
              <a:buChar char="-"/>
            </a:pPr>
            <a:r>
              <a:rPr lang="en-US" sz="2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Tác</a:t>
            </a:r>
            <a:r>
              <a:rPr lang="en-US" sz="2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biện</a:t>
            </a:r>
            <a:r>
              <a:rPr lang="en-US" sz="2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pháp</a:t>
            </a:r>
            <a:r>
              <a:rPr lang="en-US" sz="2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so </a:t>
            </a:r>
            <a:r>
              <a:rPr lang="en-US" sz="2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sánh</a:t>
            </a:r>
            <a:r>
              <a:rPr lang="en-US" sz="2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Tăng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dao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Nhấn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hi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lao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to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Nhấn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khuyên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cháu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muôn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518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wipe(left)">
                                      <p:cBhvr>
                                        <p:cTn id="25" dur="500"/>
                                        <p:tgtEl>
                                          <p:spTgt spid="2">
                                            <p:txEl>
                                              <p:pRg st="3" end="3"/>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wipe(left)">
                                      <p:cBhvr>
                                        <p:cTn id="28" dur="500"/>
                                        <p:tgtEl>
                                          <p:spTgt spid="2">
                                            <p:txEl>
                                              <p:pRg st="4" end="4"/>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wipe(left)">
                                      <p:cBhvr>
                                        <p:cTn id="31" dur="500"/>
                                        <p:tgtEl>
                                          <p:spTgt spid="2">
                                            <p:txEl>
                                              <p:pRg st="5" end="5"/>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wipe(left)">
                                      <p:cBhvr>
                                        <p:cTn id="34" dur="500"/>
                                        <p:tgtEl>
                                          <p:spTgt spid="2">
                                            <p:txEl>
                                              <p:pRg st="6" end="6"/>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wipe(left)">
                                      <p:cBhvr>
                                        <p:cTn id="37" dur="500"/>
                                        <p:tgtEl>
                                          <p:spTgt spid="2">
                                            <p:txEl>
                                              <p:pRg st="7" end="7"/>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animEffect transition="in" filter="wipe(left)">
                                      <p:cBhvr>
                                        <p:cTn id="40" dur="500"/>
                                        <p:tgtEl>
                                          <p:spTgt spid="2">
                                            <p:txEl>
                                              <p:pRg st="8" end="8"/>
                                            </p:txEl>
                                          </p:spTgt>
                                        </p:tgtEl>
                                      </p:cBhvr>
                                    </p:animEffect>
                                  </p:childTnLst>
                                </p:cTn>
                              </p:par>
                              <p:par>
                                <p:cTn id="41" presetID="22" presetClass="entr" presetSubtype="8" fill="hold" nodeType="with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Effect transition="in" filter="wipe(left)">
                                      <p:cBhvr>
                                        <p:cTn id="43"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1987" y="431786"/>
            <a:ext cx="11388025" cy="599442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651163" y="1060242"/>
            <a:ext cx="10889673" cy="4737515"/>
          </a:xfrm>
          <a:prstGeom prst="rect">
            <a:avLst/>
          </a:prstGeom>
        </p:spPr>
        <p:txBody>
          <a:bodyPr wrap="square">
            <a:spAutoFit/>
          </a:bodyPr>
          <a:lstStyle/>
          <a:p>
            <a:pPr algn="just">
              <a:lnSpc>
                <a:spcPct val="115000"/>
              </a:lnSpc>
              <a:spcAft>
                <a:spcPts val="0"/>
              </a:spcAft>
              <a:tabLst>
                <a:tab pos="127000" algn="l"/>
              </a:tabLst>
            </a:pPr>
            <a:r>
              <a:rPr lang="en-US" sz="2400" b="1" dirty="0" err="1">
                <a:solidFill>
                  <a:srgbClr val="0D0D0D"/>
                </a:solidFill>
                <a:latin typeface="Times New Roman" panose="02020603050405020304" pitchFamily="18" charset="0"/>
                <a:ea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rPr>
              <a:t> 3.</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Vẻ</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đẹp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tâm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hồn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Việt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hiện</a:t>
            </a:r>
            <a:r>
              <a:rPr lang="en-US" sz="2400" dirty="0">
                <a:solidFill>
                  <a:srgbClr val="000000"/>
                </a:solidFill>
                <a:latin typeface="Times New Roman" panose="02020603050405020304" pitchFamily="18" charset="0"/>
                <a:ea typeface="Times New Roman" panose="02020603050405020304" pitchFamily="18" charset="0"/>
              </a:rPr>
              <a:t> qua 3 </a:t>
            </a:r>
            <a:r>
              <a:rPr lang="en-US" sz="2400" dirty="0" err="1">
                <a:solidFill>
                  <a:srgbClr val="000000"/>
                </a:solidFill>
                <a:latin typeface="Times New Roman" panose="02020603050405020304" pitchFamily="18" charset="0"/>
                <a:ea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rPr>
              <a:t> ca </a:t>
            </a:r>
            <a:r>
              <a:rPr lang="en-US" sz="2400" dirty="0" err="1">
                <a:solidFill>
                  <a:srgbClr val="000000"/>
                </a:solidFill>
                <a:latin typeface="Times New Roman" panose="02020603050405020304" pitchFamily="18" charset="0"/>
                <a:ea typeface="Times New Roman" panose="02020603050405020304" pitchFamily="18" charset="0"/>
              </a:rPr>
              <a:t>dao</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tabLst>
                <a:tab pos="127000" algn="l"/>
                <a:tab pos="457200" algn="l"/>
              </a:tabLst>
            </a:pP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Trân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cội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nguồn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tabLst>
                <a:tab pos="127000" algn="l"/>
                <a:tab pos="457200" algn="l"/>
              </a:tabLst>
            </a:pP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ân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thủy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4. </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HS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thân</a:t>
            </a:r>
            <a:r>
              <a:rPr lang="it-IT" sz="2400" dirty="0">
                <a:latin typeface="Times New Roman" panose="02020603050405020304" pitchFamily="18" charset="0"/>
                <a:ea typeface="Times New Roman" panose="02020603050405020304" pitchFamily="18" charset="0"/>
                <a:cs typeface="Times New Roman" panose="02020603050405020304" pitchFamily="18" charset="0"/>
              </a:rPr>
              <a:t> thể hiện tình cảm với người thân trong gia đình,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vun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đắp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Times New Roman" panose="02020603050405020304" pitchFamily="18" charset="0"/>
              <a:buChar char="-"/>
              <a:tabLst>
                <a:tab pos="457200" algn="l"/>
              </a:tabLst>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Ngoan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ngoãn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vâng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dạy</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Times New Roman" panose="02020603050405020304" pitchFamily="18" charset="0"/>
              <a:buChar char="-"/>
              <a:tabLst>
                <a:tab pos="457200" algn="l"/>
              </a:tabLst>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nhỏ</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Times New Roman" panose="02020603050405020304" pitchFamily="18" charset="0"/>
              <a:buChar char="-"/>
              <a:tabLst>
                <a:tab pos="457200" algn="l"/>
              </a:tabLst>
            </a:pP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xuyên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thăm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khoẻ</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Times New Roman" panose="02020603050405020304" pitchFamily="18" charset="0"/>
              <a:buChar char="-"/>
              <a:tabLst>
                <a:tab pos="457200" algn="l"/>
              </a:tabLst>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Chăm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sóc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phụng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dưỡng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đau</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ốm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Times New Roman" panose="02020603050405020304" pitchFamily="18" charset="0"/>
              <a:buChar char="-"/>
              <a:tabLst>
                <a:tab pos="457200" algn="l"/>
              </a:tabLst>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thủ</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đoàn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tụ</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dịp</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nghỉ</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lễ</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102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wipe(left)">
                                      <p:cBhvr>
                                        <p:cTn id="21" dur="500"/>
                                        <p:tgtEl>
                                          <p:spTgt spid="2">
                                            <p:txEl>
                                              <p:pRg st="3" end="3"/>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wipe(left)">
                                      <p:cBhvr>
                                        <p:cTn id="24" dur="500"/>
                                        <p:tgtEl>
                                          <p:spTgt spid="2">
                                            <p:txEl>
                                              <p:pRg st="4" end="4"/>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500"/>
                                        <p:tgtEl>
                                          <p:spTgt spid="2">
                                            <p:txEl>
                                              <p:pRg st="5" end="5"/>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wipe(left)">
                                      <p:cBhvr>
                                        <p:cTn id="30" dur="500"/>
                                        <p:tgtEl>
                                          <p:spTgt spid="2">
                                            <p:txEl>
                                              <p:pRg st="6" end="6"/>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wipe(left)">
                                      <p:cBhvr>
                                        <p:cTn id="33" dur="500"/>
                                        <p:tgtEl>
                                          <p:spTgt spid="2">
                                            <p:txEl>
                                              <p:pRg st="7" end="7"/>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2">
                                            <p:txEl>
                                              <p:pRg st="8" end="8"/>
                                            </p:txEl>
                                          </p:spTgt>
                                        </p:tgtEl>
                                        <p:attrNameLst>
                                          <p:attrName>style.visibility</p:attrName>
                                        </p:attrNameLst>
                                      </p:cBhvr>
                                      <p:to>
                                        <p:strVal val="visible"/>
                                      </p:to>
                                    </p:set>
                                    <p:animEffect transition="in" filter="wipe(left)">
                                      <p:cBhvr>
                                        <p:cTn id="36" dur="500"/>
                                        <p:tgtEl>
                                          <p:spTgt spid="2">
                                            <p:txEl>
                                              <p:pRg st="8" end="8"/>
                                            </p:txEl>
                                          </p:spTgt>
                                        </p:tgtEl>
                                      </p:cBhvr>
                                    </p:animEffect>
                                  </p:childTnLst>
                                </p:cTn>
                              </p:par>
                              <p:par>
                                <p:cTn id="37" presetID="22" presetClass="entr" presetSubtype="8" fill="hold" nodeType="with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animEffect transition="in" filter="wipe(left)">
                                      <p:cBhvr>
                                        <p:cTn id="39"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953491" y="0"/>
            <a:ext cx="8894618" cy="685800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0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2590800" y="124691"/>
            <a:ext cx="7620000" cy="6599884"/>
          </a:xfrm>
          <a:prstGeom prst="rect">
            <a:avLst/>
          </a:prstGeom>
        </p:spPr>
        <p:txBody>
          <a:bodyPr wrap="square">
            <a:spAutoFit/>
          </a:bodyPr>
          <a:lstStyle/>
          <a:p>
            <a:pPr algn="just">
              <a:lnSpc>
                <a:spcPct val="115000"/>
              </a:lnSpc>
              <a:spcAft>
                <a:spcPts val="1000"/>
              </a:spcAft>
              <a:tabLst>
                <a:tab pos="57150" algn="l"/>
              </a:tabLst>
            </a:pPr>
            <a:r>
              <a:rPr lang="en-US" sz="20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0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5.</a:t>
            </a:r>
            <a:r>
              <a:rPr lang="nl-NL" sz="2000" dirty="0">
                <a:latin typeface="Times New Roman" panose="02020603050405020304" pitchFamily="18" charset="0"/>
                <a:ea typeface="Times New Roman" panose="02020603050405020304" pitchFamily="18" charset="0"/>
                <a:cs typeface="Times New Roman" panose="02020603050405020304" pitchFamily="18" charset="0"/>
              </a:rPr>
              <a:t> Các bài ca dao khác cũng viết về chủ đề tình cảm gia đình:</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tabLst>
                <a:tab pos="57150" algn="l"/>
              </a:tabLst>
            </a:pPr>
            <a:r>
              <a:rPr lang="it-IT" sz="2000" b="1" dirty="0">
                <a:latin typeface="Times New Roman" panose="02020603050405020304" pitchFamily="18" charset="0"/>
                <a:ea typeface="Times New Roman" panose="02020603050405020304" pitchFamily="18" charset="0"/>
                <a:cs typeface="Times New Roman" panose="02020603050405020304" pitchFamily="18" charset="0"/>
              </a:rPr>
              <a:t>*Ca ngợi công ơn cha mẹ:</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núi</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Sơn</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nguồn</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chảy</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Ơn</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nặng</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lắm</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ai</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ơi</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tháng</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cưu</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mang</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ăn</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muối</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ươn</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Con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cãi</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trăm</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hư</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Ai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gửi</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buồng</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cau</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Buồng</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kính</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buồng</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kính</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thầy</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Ai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gửi</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đôi</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giày</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mưa</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thầy</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tabLst>
                <a:tab pos="57150" algn="l"/>
              </a:tabLst>
            </a:pP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Ba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bú</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mớm</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ngần</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Dạy</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rằng</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chín</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cù</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lao</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Bể</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sâu</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ví</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bì</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485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454727" y="588819"/>
            <a:ext cx="9282546" cy="568036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0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2639290" y="945756"/>
            <a:ext cx="6913419" cy="4966488"/>
          </a:xfrm>
          <a:prstGeom prst="rect">
            <a:avLst/>
          </a:prstGeom>
        </p:spPr>
        <p:txBody>
          <a:bodyPr wrap="square">
            <a:spAutoFit/>
          </a:bodyPr>
          <a:lstStyle/>
          <a:p>
            <a:pPr>
              <a:lnSpc>
                <a:spcPct val="115000"/>
              </a:lnSpc>
              <a:spcAft>
                <a:spcPts val="1000"/>
              </a:spcAft>
              <a:tabLst>
                <a:tab pos="57150" algn="l"/>
              </a:tabLst>
            </a:pPr>
            <a:r>
              <a:rPr lang="it-IT" sz="2400" b="1" dirty="0">
                <a:latin typeface="Times New Roman" panose="02020603050405020304" pitchFamily="18" charset="0"/>
                <a:ea typeface="Times New Roman" panose="02020603050405020304" pitchFamily="18" charset="0"/>
                <a:cs typeface="Times New Roman" panose="02020603050405020304" pitchFamily="18" charset="0"/>
              </a:rPr>
              <a:t>*Ca ngợi lòng biết ơn cội nguồn ông bà, tổ tiên:</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0480" marR="30480" algn="ctr">
              <a:lnSpc>
                <a:spcPct val="115000"/>
              </a:lnSpc>
              <a:spcAft>
                <a:spcPts val="1200"/>
              </a:spcAft>
            </a:pPr>
            <a:r>
              <a:rPr lang="en-US" sz="2400" i="1" dirty="0">
                <a:solidFill>
                  <a:srgbClr val="0D0D0D"/>
                </a:solidFill>
                <a:latin typeface="Times New Roman" panose="02020603050405020304" pitchFamily="18" charset="0"/>
                <a:ea typeface="Times New Roman" panose="02020603050405020304" pitchFamily="18" charset="0"/>
              </a:rPr>
              <a:t>Con </a:t>
            </a:r>
            <a:r>
              <a:rPr lang="en-US" sz="2400" i="1" dirty="0" err="1">
                <a:solidFill>
                  <a:srgbClr val="0D0D0D"/>
                </a:solidFill>
                <a:latin typeface="Times New Roman" panose="02020603050405020304" pitchFamily="18" charset="0"/>
                <a:ea typeface="Times New Roman" panose="02020603050405020304" pitchFamily="18" charset="0"/>
              </a:rPr>
              <a:t>chim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có</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tổ</a:t>
            </a:r>
            <a:r>
              <a:rPr lang="en-US" sz="2400" i="1" dirty="0">
                <a:solidFill>
                  <a:srgbClr val="0D0D0D"/>
                </a:solidFill>
                <a:latin typeface="Times New Roman" panose="02020603050405020304" pitchFamily="18" charset="0"/>
                <a:ea typeface="Times New Roman" panose="02020603050405020304" pitchFamily="18" charset="0"/>
              </a:rPr>
              <a:t>, con </a:t>
            </a:r>
            <a:r>
              <a:rPr lang="en-US" sz="2400" i="1" dirty="0" err="1">
                <a:solidFill>
                  <a:srgbClr val="0D0D0D"/>
                </a:solidFill>
                <a:latin typeface="Times New Roman" panose="02020603050405020304" pitchFamily="18" charset="0"/>
                <a:ea typeface="Times New Roman" panose="02020603050405020304" pitchFamily="18" charset="0"/>
              </a:rPr>
              <a:t>người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có</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tông</a:t>
            </a:r>
            <a:r>
              <a:rPr lang="en-US" sz="2400" i="1"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ctr">
              <a:lnSpc>
                <a:spcPct val="115000"/>
              </a:lnSpc>
              <a:spcAft>
                <a:spcPts val="1000"/>
              </a:spcAft>
            </a:pP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Con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chim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Ăn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kẻ</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trồng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Ăn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gạo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kẻ</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đâm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xay</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giần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sàng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Ăn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kẻ</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trồng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0480" marR="30480" algn="ctr">
              <a:lnSpc>
                <a:spcPct val="115000"/>
              </a:lnSpc>
              <a:spcAft>
                <a:spcPts val="1200"/>
              </a:spcAft>
            </a:pPr>
            <a:r>
              <a:rPr lang="en-US" sz="2400" i="1" dirty="0" err="1">
                <a:solidFill>
                  <a:srgbClr val="0D0D0D"/>
                </a:solidFill>
                <a:latin typeface="Times New Roman" panose="02020603050405020304" pitchFamily="18" charset="0"/>
                <a:ea typeface="Times New Roman" panose="02020603050405020304" pitchFamily="18" charset="0"/>
              </a:rPr>
              <a:t>Ăn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khoai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nhớ</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kẻ</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dây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trồng</a:t>
            </a:r>
            <a:r>
              <a:rPr lang="en-US" sz="2400" i="1" dirty="0">
                <a:solidFill>
                  <a:srgbClr val="0D0D0D"/>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5604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633046"/>
            <a:ext cx="11358610" cy="568334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703385" y="1017314"/>
            <a:ext cx="10564837" cy="4895507"/>
          </a:xfrm>
          <a:prstGeom prst="rect">
            <a:avLst/>
          </a:prstGeom>
        </p:spPr>
        <p:txBody>
          <a:bodyPr wrap="square">
            <a:spAutoFit/>
          </a:bodyPr>
          <a:lstStyle/>
          <a:p>
            <a:pPr lvl="0">
              <a:lnSpc>
                <a:spcPct val="115000"/>
              </a:lnSpc>
              <a:spcAft>
                <a:spcPts val="0"/>
              </a:spcAft>
              <a:buClr>
                <a:srgbClr val="000000"/>
              </a:buClr>
            </a:pPr>
            <a:r>
              <a:rPr lang="en-US" sz="2400" b="1" dirty="0" smtClean="0">
                <a:latin typeface="Times New Roman" panose="02020603050405020304" pitchFamily="18" charset="0"/>
                <a:ea typeface="Times New Roman" panose="02020603050405020304" pitchFamily="18" charset="0"/>
              </a:rPr>
              <a:t>4. </a:t>
            </a:r>
            <a:r>
              <a:rPr lang="en-US" sz="2400" b="1" dirty="0" err="1" smtClean="0">
                <a:latin typeface="Times New Roman" panose="02020603050405020304" pitchFamily="18" charset="0"/>
                <a:ea typeface="Times New Roman" panose="02020603050405020304" pitchFamily="18" charset="0"/>
              </a:rPr>
              <a:t>Nội</a:t>
            </a:r>
            <a:r>
              <a:rPr lang="en-US" sz="2400" b="1" dirty="0" smtClean="0">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dung </a:t>
            </a:r>
            <a:r>
              <a:rPr lang="en-US" sz="2400" b="1" dirty="0" err="1">
                <a:latin typeface="Times New Roman" panose="02020603050405020304" pitchFamily="18" charset="0"/>
                <a:ea typeface="Times New Roman" panose="02020603050405020304" pitchFamily="18" charset="0"/>
              </a:rPr>
              <a:t>chính</a:t>
            </a:r>
            <a:endParaRPr lang="en-US" sz="2400" dirty="0">
              <a:latin typeface="Times New Roman" panose="02020603050405020304" pitchFamily="18" charset="0"/>
              <a:ea typeface="Times New Roman" panose="02020603050405020304" pitchFamily="18" charset="0"/>
            </a:endParaRPr>
          </a:p>
          <a:p>
            <a:pPr marL="342900" lvl="0" indent="-342900">
              <a:lnSpc>
                <a:spcPct val="115000"/>
              </a:lnSpc>
              <a:spcAft>
                <a:spcPts val="1200"/>
              </a:spcAft>
              <a:buFont typeface="Arial" panose="020B0604020202020204" pitchFamily="34" charset="0"/>
              <a:buChar char="-"/>
            </a:pPr>
            <a:r>
              <a:rPr lang="en-US" sz="2400" i="1" dirty="0" err="1">
                <a:solidFill>
                  <a:srgbClr val="0D0D0D"/>
                </a:solidFill>
                <a:latin typeface="Times New Roman" panose="02020603050405020304" pitchFamily="18" charset="0"/>
                <a:ea typeface="Times New Roman" panose="02020603050405020304" pitchFamily="18" charset="0"/>
              </a:rPr>
              <a:t>Bài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thơ</a:t>
            </a:r>
            <a:r>
              <a:rPr lang="en-US" sz="2400" i="1" dirty="0">
                <a:solidFill>
                  <a:srgbClr val="0D0D0D"/>
                </a:solidFill>
                <a:latin typeface="Times New Roman" panose="02020603050405020304" pitchFamily="18" charset="0"/>
                <a:ea typeface="Times New Roman" panose="02020603050405020304" pitchFamily="18" charset="0"/>
              </a:rPr>
              <a:t> À </a:t>
            </a:r>
            <a:r>
              <a:rPr lang="en-US" sz="2400" i="1" dirty="0" err="1">
                <a:solidFill>
                  <a:srgbClr val="0D0D0D"/>
                </a:solidFill>
                <a:latin typeface="Times New Roman" panose="02020603050405020304" pitchFamily="18" charset="0"/>
                <a:ea typeface="Times New Roman" panose="02020603050405020304" pitchFamily="18" charset="0"/>
              </a:rPr>
              <a:t>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tay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Nguyên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tỏ</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đứa</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nhỏ</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mình</a:t>
            </a:r>
            <a:r>
              <a:rPr lang="en-US" sz="2400" dirty="0">
                <a:solidFill>
                  <a:srgbClr val="0D0D0D"/>
                </a:solidFill>
                <a:latin typeface="Times New Roman" panose="02020603050405020304" pitchFamily="18" charset="0"/>
                <a:ea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đôi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ru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khắc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họa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Việt</a:t>
            </a:r>
            <a:r>
              <a:rPr lang="en-US" sz="2400" dirty="0">
                <a:solidFill>
                  <a:srgbClr val="0D0D0D"/>
                </a:solidFill>
                <a:latin typeface="Times New Roman" panose="02020603050405020304" pitchFamily="18" charset="0"/>
                <a:ea typeface="Times New Roman" panose="02020603050405020304" pitchFamily="18" charset="0"/>
              </a:rPr>
              <a:t> Nam </a:t>
            </a:r>
            <a:r>
              <a:rPr lang="en-US" sz="2400" dirty="0" err="1">
                <a:solidFill>
                  <a:srgbClr val="0D0D0D"/>
                </a:solidFill>
                <a:latin typeface="Times New Roman" panose="02020603050405020304" pitchFamily="18" charset="0"/>
                <a:ea typeface="Times New Roman" panose="02020603050405020304" pitchFamily="18" charset="0"/>
              </a:rPr>
              <a:t>điển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vất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chắt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chiu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rPr>
              <a:t>, hi </a:t>
            </a:r>
            <a:r>
              <a:rPr lang="en-US" sz="2400" dirty="0" err="1">
                <a:solidFill>
                  <a:srgbClr val="0D0D0D"/>
                </a:solidFill>
                <a:latin typeface="Times New Roman" panose="02020603050405020304" pitchFamily="18" charset="0"/>
                <a:ea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rPr>
              <a:t>...</a:t>
            </a:r>
            <a:r>
              <a:rPr lang="en-US" sz="2400" dirty="0" err="1">
                <a:solidFill>
                  <a:srgbClr val="0D0D0D"/>
                </a:solidFill>
                <a:latin typeface="Times New Roman" panose="02020603050405020304" pitchFamily="18" charset="0"/>
                <a:ea typeface="Times New Roman" panose="02020603050405020304" pitchFamily="18" charset="0"/>
              </a:rPr>
              <a:t>đến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quên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mình</a:t>
            </a:r>
            <a:r>
              <a:rPr lang="en-US" sz="2400" dirty="0">
                <a:solidFill>
                  <a:srgbClr val="0D0D0D"/>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marL="342900" lvl="0" indent="-342900">
              <a:lnSpc>
                <a:spcPct val="115000"/>
              </a:lnSpc>
              <a:spcAft>
                <a:spcPts val="1200"/>
              </a:spcAft>
              <a:buFont typeface="Arial" panose="020B0604020202020204" pitchFamily="34" charset="0"/>
              <a:buChar char="-"/>
            </a:pPr>
            <a:r>
              <a:rPr lang="en-US" sz="2400" dirty="0">
                <a:solidFill>
                  <a:srgbClr val="0D0D0D"/>
                </a:solidFill>
                <a:latin typeface="Times New Roman" panose="02020603050405020304" pitchFamily="18" charset="0"/>
                <a:ea typeface="Times New Roman" panose="02020603050405020304" pitchFamily="18" charset="0"/>
              </a:rPr>
              <a:t>Qua </a:t>
            </a:r>
            <a:r>
              <a:rPr lang="en-US" sz="2400" dirty="0" err="1">
                <a:solidFill>
                  <a:srgbClr val="0D0D0D"/>
                </a:solidFill>
                <a:latin typeface="Times New Roman" panose="02020603050405020304" pitchFamily="18" charset="0"/>
                <a:ea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đọc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mẫu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tử</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giản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dị</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thiêng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liêng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bồi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đắp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HS </a:t>
            </a:r>
            <a:r>
              <a:rPr lang="en-US" sz="2400" dirty="0" err="1">
                <a:solidFill>
                  <a:srgbClr val="0D0D0D"/>
                </a:solidFill>
                <a:latin typeface="Times New Roman" panose="02020603050405020304" pitchFamily="18" charset="0"/>
                <a:ea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rPr>
              <a:t> ý </a:t>
            </a:r>
            <a:r>
              <a:rPr lang="en-US" sz="2400" dirty="0" err="1">
                <a:solidFill>
                  <a:srgbClr val="0D0D0D"/>
                </a:solidFill>
                <a:latin typeface="Times New Roman" panose="02020603050405020304" pitchFamily="18" charset="0"/>
                <a:ea typeface="Times New Roman" panose="02020603050405020304" pitchFamily="18" charset="0"/>
              </a:rPr>
              <a:t>nghĩa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mẫu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tử</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sống</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lvl="0">
              <a:lnSpc>
                <a:spcPct val="115000"/>
              </a:lnSpc>
              <a:spcAft>
                <a:spcPts val="1000"/>
              </a:spcAft>
              <a:buClr>
                <a:srgbClr val="000000"/>
              </a:buClr>
            </a:pP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5. </a:t>
            </a:r>
            <a:r>
              <a:rPr lang="en-US" sz="2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200"/>
              </a:spcAft>
              <a:buFont typeface="Arial" panose="020B0604020202020204" pitchFamily="34" charset="0"/>
              <a:buChar char="-"/>
            </a:pPr>
            <a:r>
              <a:rPr lang="en-US" sz="2400" dirty="0" err="1">
                <a:solidFill>
                  <a:srgbClr val="0D0D0D"/>
                </a:solidFill>
                <a:latin typeface="Times New Roman" panose="02020603050405020304" pitchFamily="18" charset="0"/>
                <a:ea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lục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bát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nhịp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nhàng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lối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hát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ru</a:t>
            </a:r>
            <a:r>
              <a:rPr lang="en-US" sz="2400" dirty="0">
                <a:solidFill>
                  <a:srgbClr val="0D0D0D"/>
                </a:solidFill>
                <a:latin typeface="Times New Roman" panose="02020603050405020304" pitchFamily="18" charset="0"/>
                <a:ea typeface="Times New Roman" panose="02020603050405020304" pitchFamily="18" charset="0"/>
              </a:rPr>
              <a:t> con.</a:t>
            </a:r>
            <a:endParaRPr lang="en-US" sz="2400" dirty="0">
              <a:latin typeface="Times New Roman" panose="02020603050405020304" pitchFamily="18" charset="0"/>
              <a:ea typeface="Times New Roman" panose="02020603050405020304" pitchFamily="18" charset="0"/>
            </a:endParaRPr>
          </a:p>
          <a:p>
            <a:pPr marL="342900" lvl="0" indent="-342900">
              <a:lnSpc>
                <a:spcPct val="115000"/>
              </a:lnSpc>
              <a:spcAft>
                <a:spcPts val="1200"/>
              </a:spcAft>
              <a:buFont typeface="Arial" panose="020B0604020202020204" pitchFamily="34" charset="0"/>
              <a:buChar char="-"/>
            </a:pPr>
            <a:r>
              <a:rPr lang="en-US" sz="2400" dirty="0" err="1">
                <a:solidFill>
                  <a:srgbClr val="0D0D0D"/>
                </a:solidFill>
                <a:latin typeface="Times New Roman" panose="02020603050405020304" pitchFamily="18" charset="0"/>
                <a:ea typeface="Times New Roman" panose="02020603050405020304" pitchFamily="18" charset="0"/>
              </a:rPr>
              <a:t>Phối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hợp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hài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hòa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biện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pháp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ẩn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dụ</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điệp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điệp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cấu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trúc</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2380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184140"/>
            <a:ext cx="6096000" cy="248972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a:spAutoFit/>
          </a:bodyPr>
          <a:lstStyle/>
          <a:p>
            <a:pPr marL="30480" marR="30480">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rPr>
              <a:t>*Ca </a:t>
            </a:r>
            <a:r>
              <a:rPr lang="en-US" sz="2400" b="1" dirty="0" err="1">
                <a:solidFill>
                  <a:srgbClr val="0D0D0D"/>
                </a:solidFill>
                <a:latin typeface="Times New Roman" panose="02020603050405020304" pitchFamily="18" charset="0"/>
                <a:ea typeface="Times New Roman" panose="02020603050405020304" pitchFamily="18" charset="0"/>
              </a:rPr>
              <a:t>ngợi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tình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nghĩa</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anh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em</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ruột</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thịt</a:t>
            </a:r>
            <a:r>
              <a:rPr lang="en-US" sz="2400" b="1"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30480" marR="30480" algn="ctr">
              <a:lnSpc>
                <a:spcPct val="115000"/>
              </a:lnSpc>
              <a:spcAft>
                <a:spcPts val="1200"/>
              </a:spcAft>
            </a:pPr>
            <a:r>
              <a:rPr lang="en-US" sz="2400" i="1" dirty="0" err="1">
                <a:solidFill>
                  <a:srgbClr val="0D0D0D"/>
                </a:solidFill>
                <a:latin typeface="Times New Roman" panose="02020603050405020304" pitchFamily="18" charset="0"/>
                <a:ea typeface="Times New Roman" panose="02020603050405020304" pitchFamily="18" charset="0"/>
              </a:rPr>
              <a:t>Anh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em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cốt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nhục</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đồng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bào</a:t>
            </a:r>
            <a:r>
              <a:rPr lang="en-US" sz="2400" i="1" dirty="0">
                <a:solidFill>
                  <a:srgbClr val="0D0D0D"/>
                </a:solidFill>
                <a:latin typeface="Times New Roman" panose="02020603050405020304" pitchFamily="18" charset="0"/>
                <a:ea typeface="Times New Roman" panose="02020603050405020304" pitchFamily="18" charset="0"/>
              </a:rPr>
              <a:t>,</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Ke</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sau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người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trước</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phải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hào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vui</a:t>
            </a:r>
            <a:r>
              <a:rPr lang="en-US" sz="2400" i="1"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30480" marR="30480" algn="ctr">
              <a:lnSpc>
                <a:spcPct val="115000"/>
              </a:lnSpc>
              <a:spcAft>
                <a:spcPts val="1200"/>
              </a:spcAft>
            </a:pPr>
            <a:r>
              <a:rPr lang="en-US" sz="2400" i="1" dirty="0" err="1">
                <a:solidFill>
                  <a:srgbClr val="000000"/>
                </a:solidFill>
                <a:latin typeface="Times New Roman" panose="02020603050405020304" pitchFamily="18" charset="0"/>
                <a:ea typeface="Times New Roman" panose="02020603050405020304" pitchFamily="18" charset="0"/>
              </a:rPr>
              <a:t>Anh</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em</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như</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chân</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với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tay</a:t>
            </a:r>
            <a:r>
              <a:rPr lang="en-US" sz="2400" i="1" dirty="0">
                <a:solidFill>
                  <a:srgbClr val="000000"/>
                </a:solidFill>
                <a:latin typeface="Times New Roman" panose="02020603050405020304" pitchFamily="18" charset="0"/>
                <a:ea typeface="Times New Roman" panose="02020603050405020304" pitchFamily="18" charset="0"/>
              </a:rPr>
              <a:t/>
            </a:r>
            <a:br>
              <a:rPr lang="en-US" sz="2400" i="1" dirty="0">
                <a:solidFill>
                  <a:srgbClr val="000000"/>
                </a:solidFill>
                <a:latin typeface="Times New Roman" panose="02020603050405020304" pitchFamily="18" charset="0"/>
                <a:ea typeface="Times New Roman" panose="02020603050405020304" pitchFamily="18" charset="0"/>
              </a:rPr>
            </a:br>
            <a:r>
              <a:rPr lang="en-US" sz="2400" i="1" dirty="0" err="1">
                <a:solidFill>
                  <a:srgbClr val="000000"/>
                </a:solidFill>
                <a:latin typeface="Times New Roman" panose="02020603050405020304" pitchFamily="18" charset="0"/>
                <a:ea typeface="Times New Roman" panose="02020603050405020304" pitchFamily="18" charset="0"/>
              </a:rPr>
              <a:t>Rách</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lành</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đùm</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bọc</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dở</a:t>
            </a:r>
            <a:r>
              <a:rPr lang="en-US" sz="2400" i="1" dirty="0">
                <a:solidFill>
                  <a:srgbClr val="000000"/>
                </a:solidFill>
                <a:latin typeface="Times New Roman" panose="02020603050405020304" pitchFamily="18" charset="0"/>
                <a:ea typeface="Times New Roman" panose="02020603050405020304" pitchFamily="18" charset="0"/>
              </a:rPr>
              <a:t> hay </a:t>
            </a:r>
            <a:r>
              <a:rPr lang="en-US" sz="2400" i="1" dirty="0" err="1">
                <a:solidFill>
                  <a:srgbClr val="000000"/>
                </a:solidFill>
                <a:latin typeface="Times New Roman" panose="02020603050405020304" pitchFamily="18" charset="0"/>
                <a:ea typeface="Times New Roman" panose="02020603050405020304" pitchFamily="18" charset="0"/>
              </a:rPr>
              <a:t>đỡ</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đần</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7270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50261" y="144318"/>
            <a:ext cx="4349619" cy="732108"/>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5" name="Rounded Rectangle 10"/>
          <p:cNvSpPr>
            <a:spLocks noChangeArrowheads="1"/>
          </p:cNvSpPr>
          <p:nvPr/>
        </p:nvSpPr>
        <p:spPr bwMode="auto">
          <a:xfrm>
            <a:off x="489709" y="974604"/>
            <a:ext cx="11329252" cy="572246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489709" y="251839"/>
            <a:ext cx="4270721" cy="490199"/>
          </a:xfrm>
          <a:prstGeom prst="rect">
            <a:avLst/>
          </a:prstGeom>
          <a:solidFill>
            <a:schemeClr val="accent4">
              <a:lumMod val="40000"/>
              <a:lumOff val="60000"/>
            </a:schemeClr>
          </a:solidFill>
        </p:spPr>
        <p:txBody>
          <a:bodyPr wrap="none">
            <a:spAutoFit/>
          </a:bodyPr>
          <a:lstStyle/>
          <a:p>
            <a:pPr lvl="0">
              <a:lnSpc>
                <a:spcPct val="115000"/>
              </a:lnSpc>
              <a:spcAft>
                <a:spcPts val="1000"/>
              </a:spcAft>
              <a:tabLst>
                <a:tab pos="628650" algn="l"/>
              </a:tabLst>
            </a:pP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ca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dao</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SGK:</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968991" y="1360184"/>
            <a:ext cx="10522424" cy="5284332"/>
          </a:xfrm>
          <a:prstGeom prst="rect">
            <a:avLst/>
          </a:prstGeom>
        </p:spPr>
        <p:txBody>
          <a:bodyPr wrap="square">
            <a:spAutoFit/>
          </a:bodyPr>
          <a:lstStyle/>
          <a:p>
            <a:r>
              <a:rPr lang="en-US" sz="2400" b="1" dirty="0" err="1">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dirty="0" smtClean="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02: </a:t>
            </a:r>
            <a:r>
              <a:rPr lang="en-US" sz="2400" b="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ca </a:t>
            </a:r>
            <a:r>
              <a:rPr lang="en-US" sz="2400" b="1" dirty="0" err="1">
                <a:latin typeface="Times New Roman" panose="02020603050405020304" pitchFamily="18" charset="0"/>
                <a:cs typeface="Times New Roman" panose="02020603050405020304" pitchFamily="18" charset="0"/>
              </a:rPr>
              <a:t>dao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hỏi</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lvl="0"/>
            <a:r>
              <a:rPr lang="en-US" sz="2400" i="1" dirty="0" smtClean="0">
                <a:latin typeface="Times New Roman" panose="02020603050405020304" pitchFamily="18" charset="0"/>
                <a:cs typeface="Times New Roman" panose="02020603050405020304" pitchFamily="18" charset="0"/>
              </a:rPr>
              <a:t>1.“Chiều </a:t>
            </a:r>
            <a:r>
              <a:rPr lang="en-US" sz="2400" i="1" dirty="0" err="1">
                <a:latin typeface="Times New Roman" panose="02020603050405020304" pitchFamily="18" charset="0"/>
                <a:cs typeface="Times New Roman" panose="02020603050405020304" pitchFamily="18" charset="0"/>
              </a:rPr>
              <a:t>chiều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đứng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ngõ</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sau</a:t>
            </a:r>
            <a:endParaRPr lang="en-US" sz="2400" dirty="0">
              <a:latin typeface="Times New Roman" panose="02020603050405020304" pitchFamily="18" charset="0"/>
              <a:cs typeface="Times New Roman" panose="02020603050405020304" pitchFamily="18" charset="0"/>
            </a:endParaRPr>
          </a:p>
          <a:p>
            <a:r>
              <a:rPr lang="en-US" sz="2400" i="1" dirty="0" err="1">
                <a:latin typeface="Times New Roman" panose="02020603050405020304" pitchFamily="18" charset="0"/>
                <a:cs typeface="Times New Roman" panose="02020603050405020304" pitchFamily="18" charset="0"/>
              </a:rPr>
              <a:t>Trông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quê</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mẹ</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ruột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đau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chín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chiều</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lvl="0"/>
            <a:r>
              <a:rPr lang="en-US" sz="2400" i="1" dirty="0" smtClean="0">
                <a:latin typeface="Times New Roman" panose="02020603050405020304" pitchFamily="18" charset="0"/>
                <a:cs typeface="Times New Roman" panose="02020603050405020304" pitchFamily="18" charset="0"/>
              </a:rPr>
              <a:t>2. </a:t>
            </a:r>
            <a:r>
              <a:rPr lang="en-US" sz="2400" i="1" dirty="0" err="1" smtClean="0">
                <a:latin typeface="Times New Roman" panose="02020603050405020304" pitchFamily="18" charset="0"/>
                <a:cs typeface="Times New Roman" panose="02020603050405020304" pitchFamily="18" charset="0"/>
              </a:rPr>
              <a:t>Ngó</a:t>
            </a:r>
            <a:r>
              <a:rPr lang="en-US" sz="2400" i="1"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nuộc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lạt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nhà</a:t>
            </a:r>
            <a:endParaRPr lang="en-US" sz="2400" dirty="0">
              <a:latin typeface="Times New Roman" panose="02020603050405020304" pitchFamily="18" charset="0"/>
              <a:cs typeface="Times New Roman" panose="02020603050405020304" pitchFamily="18" charset="0"/>
            </a:endParaRPr>
          </a:p>
          <a:p>
            <a:r>
              <a:rPr lang="en-US" sz="2400" i="1" dirty="0" err="1">
                <a:latin typeface="Times New Roman" panose="02020603050405020304" pitchFamily="18" charset="0"/>
                <a:cs typeface="Times New Roman" panose="02020603050405020304" pitchFamily="18" charset="0"/>
              </a:rPr>
              <a:t>Bao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nhiêu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nuộc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lạt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nhớ</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bấy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nhiêu</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dao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ai</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dao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dao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2.</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a:t>
            </a:r>
            <a:r>
              <a:rPr lang="en-US" sz="2400" dirty="0">
                <a:latin typeface="Times New Roman" panose="02020603050405020304" pitchFamily="18" charset="0"/>
                <a:cs typeface="Times New Roman" panose="02020603050405020304" pitchFamily="18" charset="0"/>
              </a:rPr>
              <a:t> Theo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bổn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cha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p>
          <a:p>
            <a:pPr>
              <a:lnSpc>
                <a:spcPct val="115000"/>
              </a:lnSpc>
              <a:spcAft>
                <a:spcPts val="1200"/>
              </a:spcAft>
            </a:pP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24880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P spid="3"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748146"/>
            <a:ext cx="11512716" cy="569421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Rectangle 1"/>
          <p:cNvSpPr/>
          <p:nvPr/>
        </p:nvSpPr>
        <p:spPr>
          <a:xfrm>
            <a:off x="609806" y="1017722"/>
            <a:ext cx="11014158" cy="3102388"/>
          </a:xfrm>
          <a:prstGeom prst="rect">
            <a:avLst/>
          </a:prstGeom>
        </p:spPr>
        <p:txBody>
          <a:bodyPr wrap="square">
            <a:spAutoFit/>
          </a:bodyPr>
          <a:lstStyle/>
          <a:p>
            <a:pPr algn="ctr">
              <a:lnSpc>
                <a:spcPct val="115000"/>
              </a:lnSpc>
              <a:spcAft>
                <a:spcPts val="0"/>
              </a:spcAf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 </a:t>
            </a:r>
            <a:endParaRPr lang="en-US" sz="2400" dirty="0">
              <a:latin typeface="Times New Roman" panose="02020603050405020304" pitchFamily="18" charset="0"/>
              <a:cs typeface="Times New Roman" panose="02020603050405020304" pitchFamily="18" charset="0"/>
            </a:endParaRPr>
          </a:p>
          <a:p>
            <a:pPr lvl="0"/>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gái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a:t>
            </a:r>
          </a:p>
          <a:p>
            <a:pPr lvl="0"/>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cháu</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 </a:t>
            </a:r>
            <a:endParaRPr lang="en-US" sz="2400" dirty="0">
              <a:latin typeface="Times New Roman" panose="02020603050405020304" pitchFamily="18" charset="0"/>
              <a:cs typeface="Times New Roman" panose="02020603050405020304" pitchFamily="18" charset="0"/>
            </a:endParaRPr>
          </a:p>
          <a:p>
            <a:pPr lvl="0"/>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chiều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chiều</a:t>
            </a:r>
            <a:endParaRPr lang="en-US" sz="2400" dirty="0">
              <a:latin typeface="Times New Roman" panose="02020603050405020304" pitchFamily="18" charset="0"/>
              <a:cs typeface="Times New Roman" panose="02020603050405020304" pitchFamily="18" charset="0"/>
            </a:endParaRPr>
          </a:p>
          <a:p>
            <a:pPr lvl="0"/>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ngõ</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sau</a:t>
            </a:r>
            <a:endParaRPr lang="en-US" sz="2400" dirty="0">
              <a:latin typeface="Times New Roman" panose="02020603050405020304" pitchFamily="18" charset="0"/>
              <a:cs typeface="Times New Roman" panose="02020603050405020304" pitchFamily="18" charset="0"/>
            </a:endParaRPr>
          </a:p>
          <a:p>
            <a:pPr lvl="0"/>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0405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1987" y="431786"/>
            <a:ext cx="11388025" cy="599442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651163" y="1060242"/>
            <a:ext cx="10889673" cy="4524315"/>
          </a:xfrm>
          <a:prstGeom prst="rect">
            <a:avLst/>
          </a:prstGeom>
        </p:spPr>
        <p:txBody>
          <a:bodyPr wrap="square">
            <a:spAutoFit/>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dao</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sánh</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cháu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sánh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sánh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sánh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cháu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 HS chia </a:t>
            </a:r>
            <a:r>
              <a:rPr lang="en-US" sz="2400" b="1" dirty="0" err="1">
                <a:latin typeface="Times New Roman" panose="02020603050405020304" pitchFamily="18" charset="0"/>
                <a:cs typeface="Times New Roman" panose="02020603050405020304" pitchFamily="18" charset="0"/>
              </a:rPr>
              <a:t>sẻ</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suy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nghĩ</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lvl="0"/>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Con </a:t>
            </a:r>
            <a:r>
              <a:rPr lang="en-US" sz="2400" dirty="0" err="1">
                <a:latin typeface="Times New Roman" panose="02020603050405020304" pitchFamily="18" charset="0"/>
                <a:cs typeface="Times New Roman" panose="02020603050405020304" pitchFamily="18" charset="0"/>
              </a:rPr>
              <a:t>cháu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cha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Cháu</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bổn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cha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hiếu</a:t>
            </a:r>
            <a:r>
              <a:rPr lang="en-US" sz="2400" dirty="0">
                <a:latin typeface="Times New Roman" panose="02020603050405020304" pitchFamily="18" charset="0"/>
                <a:cs typeface="Times New Roman" panose="02020603050405020304" pitchFamily="18" charset="0"/>
              </a:rPr>
              <a:t>.</a:t>
            </a:r>
          </a:p>
          <a:p>
            <a:pPr lvl="0"/>
            <a:r>
              <a:rPr lang="en-US" sz="2400" dirty="0">
                <a:latin typeface="Times New Roman" panose="02020603050405020304" pitchFamily="18" charset="0"/>
                <a:cs typeface="Times New Roman" panose="02020603050405020304" pitchFamily="18" charset="0"/>
              </a:rPr>
              <a:t>HS chia </a:t>
            </a:r>
            <a:r>
              <a:rPr lang="en-US" sz="2400" dirty="0" err="1">
                <a:latin typeface="Times New Roman" panose="02020603050405020304" pitchFamily="18" charset="0"/>
                <a:cs typeface="Times New Roman" panose="02020603050405020304" pitchFamily="18" charset="0"/>
              </a:rPr>
              <a:t>sẻ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cha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cha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ốm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ngoan</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981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wipe(left)">
                                      <p:cBhvr>
                                        <p:cTn id="25" dur="500"/>
                                        <p:tgtEl>
                                          <p:spTgt spid="2">
                                            <p:txEl>
                                              <p:pRg st="5" end="5"/>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wipe(left)">
                                      <p:cBhvr>
                                        <p:cTn id="28" dur="500"/>
                                        <p:tgtEl>
                                          <p:spTgt spid="2">
                                            <p:txEl>
                                              <p:pRg st="6" end="6"/>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wipe(left)">
                                      <p:cBhvr>
                                        <p:cTn id="3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50261" y="144318"/>
            <a:ext cx="4349619" cy="732108"/>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5" name="Rounded Rectangle 10"/>
          <p:cNvSpPr>
            <a:spLocks noChangeArrowheads="1"/>
          </p:cNvSpPr>
          <p:nvPr/>
        </p:nvSpPr>
        <p:spPr bwMode="auto">
          <a:xfrm>
            <a:off x="489709" y="974604"/>
            <a:ext cx="11329252" cy="572246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489709" y="251839"/>
            <a:ext cx="4270721" cy="490199"/>
          </a:xfrm>
          <a:prstGeom prst="rect">
            <a:avLst/>
          </a:prstGeom>
          <a:solidFill>
            <a:schemeClr val="accent4">
              <a:lumMod val="40000"/>
              <a:lumOff val="60000"/>
            </a:schemeClr>
          </a:solidFill>
        </p:spPr>
        <p:txBody>
          <a:bodyPr wrap="none">
            <a:spAutoFit/>
          </a:bodyPr>
          <a:lstStyle/>
          <a:p>
            <a:pPr lvl="0">
              <a:lnSpc>
                <a:spcPct val="115000"/>
              </a:lnSpc>
              <a:spcAft>
                <a:spcPts val="1000"/>
              </a:spcAft>
              <a:tabLst>
                <a:tab pos="628650" algn="l"/>
              </a:tabLst>
            </a:pP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ca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dao</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SGK:</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968991" y="1360184"/>
            <a:ext cx="10522424" cy="4524315"/>
          </a:xfrm>
          <a:prstGeom prst="rect">
            <a:avLst/>
          </a:prstGeom>
        </p:spPr>
        <p:txBody>
          <a:bodyPr wrap="square">
            <a:spAutoFit/>
          </a:bodyPr>
          <a:lstStyle/>
          <a:p>
            <a:r>
              <a:rPr lang="en-US" sz="2400" b="1" dirty="0" err="1">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dirty="0" smtClean="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03: </a:t>
            </a:r>
            <a:r>
              <a:rPr lang="en-US" sz="2400" b="1" dirty="0" err="1" smtClean="0">
                <a:latin typeface="Times New Roman" panose="02020603050405020304" pitchFamily="18" charset="0"/>
                <a:cs typeface="Times New Roman" panose="02020603050405020304" pitchFamily="18" charset="0"/>
              </a:rPr>
              <a:t>Đọc</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yêu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dưới</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ctr"/>
            <a:r>
              <a:rPr lang="en-US" sz="2400" i="1" dirty="0" err="1">
                <a:latin typeface="Times New Roman" panose="02020603050405020304" pitchFamily="18" charset="0"/>
                <a:cs typeface="Times New Roman" panose="02020603050405020304" pitchFamily="18" charset="0"/>
              </a:rPr>
              <a:t>Bình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Định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núi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Vọng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Phu</a:t>
            </a:r>
            <a:r>
              <a:rPr lang="en-US" sz="2400" i="1" dirty="0">
                <a:latin typeface="Times New Roman" panose="02020603050405020304" pitchFamily="18" charset="0"/>
                <a:cs typeface="Times New Roman" panose="02020603050405020304" pitchFamily="18" charset="0"/>
              </a:rPr>
              <a:t>,</a:t>
            </a:r>
            <a:br>
              <a:rPr lang="en-US" sz="2400" i="1" dirty="0">
                <a:latin typeface="Times New Roman" panose="02020603050405020304" pitchFamily="18" charset="0"/>
                <a:cs typeface="Times New Roman" panose="02020603050405020304" pitchFamily="18" charset="0"/>
              </a:rPr>
            </a:b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đầm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Thị</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cù</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lao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xanh</a:t>
            </a:r>
            <a:r>
              <a:rPr lang="en-US" sz="2400" i="1" dirty="0">
                <a:latin typeface="Times New Roman" panose="02020603050405020304" pitchFamily="18" charset="0"/>
                <a:cs typeface="Times New Roman" panose="02020603050405020304" pitchFamily="18" charset="0"/>
              </a:rPr>
              <a:t>.</a:t>
            </a:r>
            <a:br>
              <a:rPr lang="en-US" sz="2400" i="1" dirty="0">
                <a:latin typeface="Times New Roman" panose="02020603050405020304" pitchFamily="18" charset="0"/>
                <a:cs typeface="Times New Roman" panose="02020603050405020304" pitchFamily="18" charset="0"/>
              </a:rPr>
            </a:br>
            <a:r>
              <a:rPr lang="en-US" sz="2400" i="1" dirty="0" err="1">
                <a:latin typeface="Times New Roman" panose="02020603050405020304" pitchFamily="18" charset="0"/>
                <a:cs typeface="Times New Roman" panose="02020603050405020304" pitchFamily="18" charset="0"/>
              </a:rPr>
              <a:t>Em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Định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cùng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anh</a:t>
            </a:r>
            <a:r>
              <a:rPr lang="en-US" sz="2400" i="1" dirty="0">
                <a:latin typeface="Times New Roman" panose="02020603050405020304" pitchFamily="18" charset="0"/>
                <a:cs typeface="Times New Roman" panose="02020603050405020304" pitchFamily="18" charset="0"/>
              </a:rPr>
              <a:t>,</a:t>
            </a:r>
            <a:br>
              <a:rPr lang="en-US" sz="2400" i="1" dirty="0">
                <a:latin typeface="Times New Roman" panose="02020603050405020304" pitchFamily="18" charset="0"/>
                <a:cs typeface="Times New Roman" panose="02020603050405020304" pitchFamily="18" charset="0"/>
              </a:rPr>
            </a:br>
            <a:r>
              <a:rPr lang="en-US" sz="2400" i="1" dirty="0" err="1">
                <a:latin typeface="Times New Roman" panose="02020603050405020304" pitchFamily="18" charset="0"/>
                <a:cs typeface="Times New Roman" panose="02020603050405020304" pitchFamily="18" charset="0"/>
              </a:rPr>
              <a:t>Được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bí</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đỏ</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nấu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canh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nước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dừa</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ctr"/>
            <a:r>
              <a:rPr lang="en-US" sz="2400" i="1" dirty="0">
                <a:latin typeface="Times New Roman" panose="02020603050405020304" pitchFamily="18" charset="0"/>
                <a:cs typeface="Times New Roman" panose="02020603050405020304" pitchFamily="18" charset="0"/>
              </a:rPr>
              <a:t>(Ca </a:t>
            </a:r>
            <a:r>
              <a:rPr lang="en-US" sz="2400" i="1" dirty="0" err="1">
                <a:latin typeface="Times New Roman" panose="02020603050405020304" pitchFamily="18" charset="0"/>
                <a:cs typeface="Times New Roman" panose="02020603050405020304" pitchFamily="18" charset="0"/>
              </a:rPr>
              <a:t>dao</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dao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cs typeface="Times New Roman" panose="02020603050405020304" pitchFamily="18" charset="0"/>
              </a:rPr>
              <a:t> </a:t>
            </a:r>
            <a:r>
              <a:rPr lang="nl-NL" sz="2400" dirty="0">
                <a:latin typeface="Times New Roman" panose="02020603050405020304" pitchFamily="18" charset="0"/>
                <a:cs typeface="Times New Roman" panose="02020603050405020304" pitchFamily="18" charset="0"/>
              </a:rPr>
              <a:t>2 bài ca dao cùng chủ đề với bài ca dao trên.</a:t>
            </a:r>
            <a:endParaRPr lang="en-US" sz="2400" dirty="0">
              <a:latin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269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P spid="3"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748146"/>
            <a:ext cx="11512716" cy="569421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Rectangle 1"/>
          <p:cNvSpPr/>
          <p:nvPr/>
        </p:nvSpPr>
        <p:spPr>
          <a:xfrm>
            <a:off x="609806" y="1017722"/>
            <a:ext cx="11014158" cy="4579715"/>
          </a:xfrm>
          <a:prstGeom prst="rect">
            <a:avLst/>
          </a:prstGeom>
        </p:spPr>
        <p:txBody>
          <a:bodyPr wrap="square">
            <a:spAutoFit/>
          </a:bodyPr>
          <a:lstStyle/>
          <a:p>
            <a:pPr algn="ctr">
              <a:lnSpc>
                <a:spcPct val="115000"/>
              </a:lnSpc>
              <a:spcAft>
                <a:spcPts val="0"/>
              </a:spcAf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endParaRPr lang="en-US" sz="2400" dirty="0">
              <a:latin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điệp từ</a:t>
            </a:r>
            <a:r>
              <a:rPr lang="vi-VN" sz="2400" i="1" dirty="0">
                <a:latin typeface="Times New Roman" panose="02020603050405020304" pitchFamily="18" charset="0"/>
                <a:cs typeface="Times New Roman" panose="02020603050405020304" pitchFamily="18" charset="0"/>
              </a:rPr>
              <a:t> “có”</a:t>
            </a:r>
            <a:r>
              <a:rPr lang="vi-VN" sz="2400" dirty="0">
                <a:latin typeface="Times New Roman" panose="02020603050405020304" pitchFamily="18" charset="0"/>
                <a:cs typeface="Times New Roman" panose="02020603050405020304" pitchFamily="18" charset="0"/>
              </a:rPr>
              <a:t> trong câu lục bát </a:t>
            </a:r>
            <a:r>
              <a:rPr lang="vi-VN" sz="2400" i="1" dirty="0">
                <a:latin typeface="Times New Roman" panose="02020603050405020304" pitchFamily="18" charset="0"/>
                <a:cs typeface="Times New Roman" panose="02020603050405020304" pitchFamily="18" charset="0"/>
              </a:rPr>
              <a:t>“Bình Định có núi Vọng Phu/ Có đầm Thị Nại, có cù lao Xanh”</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điệp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điệp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ngữ</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dao</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Điệp từ này đã góp phần nhấn mạnh</a:t>
            </a:r>
            <a:r>
              <a:rPr lang="pt-BR" sz="2400" dirty="0">
                <a:latin typeface="Times New Roman" panose="02020603050405020304" pitchFamily="18" charset="0"/>
                <a:cs typeface="Times New Roman" panose="02020603050405020304" pitchFamily="18" charset="0"/>
              </a:rPr>
              <a:t>sự phong phú về các danh lam thắng cảnh, những nét đặc sắc về văn hóa vùng miền của mảnh đất thượng võ Bình Định. Qua đó làm nổi bật vẻ đẹp của quê hương Bình Định yêu dấu.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dao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nhịp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nhàng</a:t>
            </a:r>
            <a:r>
              <a:rPr lang="en-US" sz="2400" dirty="0">
                <a:latin typeface="Times New Roman" panose="02020603050405020304" pitchFamily="18" charset="0"/>
                <a:cs typeface="Times New Roman" panose="02020603050405020304" pitchFamily="18" charset="0"/>
              </a:rPr>
              <a:t>, du </a:t>
            </a:r>
            <a:r>
              <a:rPr lang="en-US" sz="2400" dirty="0" err="1">
                <a:latin typeface="Times New Roman" panose="02020603050405020304" pitchFamily="18" charset="0"/>
                <a:cs typeface="Times New Roman" panose="02020603050405020304" pitchFamily="18" charset="0"/>
              </a:rPr>
              <a:t>dương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bổng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4450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1987" y="431786"/>
            <a:ext cx="11388025" cy="599442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651163" y="1060242"/>
            <a:ext cx="10889673" cy="3785652"/>
          </a:xfrm>
          <a:prstGeom prst="rect">
            <a:avLst/>
          </a:prstGeom>
        </p:spPr>
        <p:txBody>
          <a:bodyPr wrap="square">
            <a:spAutoFit/>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cs typeface="Times New Roman" panose="02020603050405020304" pitchFamily="18" charset="0"/>
              </a:rPr>
              <a:t> HS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dao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Hs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danh</a:t>
            </a:r>
            <a:r>
              <a:rPr lang="en-US" sz="2400" dirty="0">
                <a:latin typeface="Times New Roman" panose="02020603050405020304" pitchFamily="18" charset="0"/>
                <a:cs typeface="Times New Roman" panose="02020603050405020304" pitchFamily="18" charset="0"/>
              </a:rPr>
              <a:t> lam </a:t>
            </a:r>
            <a:r>
              <a:rPr lang="en-US" sz="2400" dirty="0" err="1">
                <a:latin typeface="Times New Roman" panose="02020603050405020304" pitchFamily="18" charset="0"/>
                <a:cs typeface="Times New Roman" panose="02020603050405020304" pitchFamily="18" charset="0"/>
              </a:rPr>
              <a:t>thắng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món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a:t>
            </a:r>
          </a:p>
          <a:p>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Chỉ</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cần</a:t>
            </a:r>
            <a:r>
              <a:rPr lang="en-US" sz="2400" i="1" dirty="0">
                <a:latin typeface="Times New Roman" panose="02020603050405020304" pitchFamily="18" charset="0"/>
                <a:cs typeface="Times New Roman" panose="02020603050405020304" pitchFamily="18" charset="0"/>
              </a:rPr>
              <a:t> HS </a:t>
            </a:r>
            <a:r>
              <a:rPr lang="en-US" sz="2400" i="1" dirty="0" err="1">
                <a:latin typeface="Times New Roman" panose="02020603050405020304" pitchFamily="18" charset="0"/>
                <a:cs typeface="Times New Roman" panose="02020603050405020304" pitchFamily="18" charset="0"/>
              </a:rPr>
              <a:t>nêu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nét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đẹp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nổi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bật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đối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tượng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được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giới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thiệu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Tuy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nhiên</a:t>
            </a:r>
            <a:r>
              <a:rPr lang="en-US" sz="2400" i="1" dirty="0">
                <a:latin typeface="Times New Roman" panose="02020603050405020304" pitchFamily="18" charset="0"/>
                <a:cs typeface="Times New Roman" panose="02020603050405020304" pitchFamily="18" charset="0"/>
              </a:rPr>
              <a:t> GV </a:t>
            </a:r>
            <a:r>
              <a:rPr lang="en-US" sz="2400" i="1" dirty="0" err="1">
                <a:latin typeface="Times New Roman" panose="02020603050405020304" pitchFamily="18" charset="0"/>
                <a:cs typeface="Times New Roman" panose="02020603050405020304" pitchFamily="18" charset="0"/>
              </a:rPr>
              <a:t>nên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khuyến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khích</a:t>
            </a:r>
            <a:r>
              <a:rPr lang="en-US" sz="2400" i="1" dirty="0">
                <a:latin typeface="Times New Roman" panose="02020603050405020304" pitchFamily="18" charset="0"/>
                <a:cs typeface="Times New Roman" panose="02020603050405020304" pitchFamily="18" charset="0"/>
              </a:rPr>
              <a:t> HS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sự</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chuẩn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bị</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đáo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thậm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chí</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em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giới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thiệu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ngắn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tranh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ảnh</a:t>
            </a:r>
            <a:r>
              <a:rPr lang="en-US" sz="2400" i="1" dirty="0">
                <a:latin typeface="Times New Roman" panose="02020603050405020304" pitchFamily="18" charset="0"/>
                <a:cs typeface="Times New Roman" panose="02020603050405020304" pitchFamily="18" charset="0"/>
              </a:rPr>
              <a:t>, clip minh </a:t>
            </a:r>
            <a:r>
              <a:rPr lang="en-US" sz="2400" i="1" dirty="0" err="1">
                <a:latin typeface="Times New Roman" panose="02020603050405020304" pitchFamily="18" charset="0"/>
                <a:cs typeface="Times New Roman" panose="02020603050405020304" pitchFamily="18" charset="0"/>
              </a:rPr>
              <a:t>hoạ</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2129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50261" y="144318"/>
            <a:ext cx="4349619" cy="732108"/>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5" name="Rounded Rectangle 10"/>
          <p:cNvSpPr>
            <a:spLocks noChangeArrowheads="1"/>
          </p:cNvSpPr>
          <p:nvPr/>
        </p:nvSpPr>
        <p:spPr bwMode="auto">
          <a:xfrm>
            <a:off x="489709" y="974604"/>
            <a:ext cx="11329252" cy="572246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489709" y="251839"/>
            <a:ext cx="4270721" cy="490199"/>
          </a:xfrm>
          <a:prstGeom prst="rect">
            <a:avLst/>
          </a:prstGeom>
          <a:solidFill>
            <a:schemeClr val="accent4">
              <a:lumMod val="40000"/>
              <a:lumOff val="60000"/>
            </a:schemeClr>
          </a:solidFill>
        </p:spPr>
        <p:txBody>
          <a:bodyPr wrap="none">
            <a:spAutoFit/>
          </a:bodyPr>
          <a:lstStyle/>
          <a:p>
            <a:pPr lvl="0">
              <a:lnSpc>
                <a:spcPct val="115000"/>
              </a:lnSpc>
              <a:spcAft>
                <a:spcPts val="1000"/>
              </a:spcAft>
              <a:tabLst>
                <a:tab pos="628650" algn="l"/>
              </a:tabLst>
            </a:pP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ca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dao</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SGK:</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968991" y="1360184"/>
            <a:ext cx="10522424" cy="4893647"/>
          </a:xfrm>
          <a:prstGeom prst="rect">
            <a:avLst/>
          </a:prstGeom>
        </p:spPr>
        <p:txBody>
          <a:bodyPr wrap="square">
            <a:spAutoFit/>
          </a:bodyPr>
          <a:lstStyle/>
          <a:p>
            <a:r>
              <a:rPr lang="en-US" sz="2400" b="1" dirty="0" err="1">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dirty="0" smtClean="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04: </a:t>
            </a:r>
            <a:r>
              <a:rPr lang="en-US" sz="2400" b="1" dirty="0" err="1">
                <a:latin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yêu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dưới</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ctr"/>
            <a:r>
              <a:rPr lang="en-US" sz="2400" i="1" dirty="0" err="1">
                <a:latin typeface="Times New Roman" panose="02020603050405020304" pitchFamily="18" charset="0"/>
                <a:cs typeface="Times New Roman" panose="02020603050405020304" pitchFamily="18" charset="0"/>
              </a:rPr>
              <a:t>Ðường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xứ</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bao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xa</a:t>
            </a:r>
            <a:r>
              <a:rPr lang="en-US" sz="2400" i="1" dirty="0">
                <a:latin typeface="Times New Roman" panose="02020603050405020304" pitchFamily="18" charset="0"/>
                <a:cs typeface="Times New Roman" panose="02020603050405020304" pitchFamily="18" charset="0"/>
              </a:rPr>
              <a:t>,</a:t>
            </a:r>
            <a:br>
              <a:rPr lang="en-US" sz="2400" i="1" dirty="0">
                <a:latin typeface="Times New Roman" panose="02020603050405020304" pitchFamily="18" charset="0"/>
                <a:cs typeface="Times New Roman" panose="02020603050405020304" pitchFamily="18" charset="0"/>
              </a:rPr>
            </a:br>
            <a:r>
              <a:rPr lang="en-US" sz="2400" i="1" dirty="0" err="1">
                <a:latin typeface="Times New Roman" panose="02020603050405020304" pitchFamily="18" charset="0"/>
                <a:cs typeface="Times New Roman" panose="02020603050405020304" pitchFamily="18" charset="0"/>
              </a:rPr>
              <a:t>Cách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núi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với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quãng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đồng</a:t>
            </a:r>
            <a:r>
              <a:rPr lang="en-US" sz="2400" i="1" dirty="0">
                <a:latin typeface="Times New Roman" panose="02020603050405020304" pitchFamily="18" charset="0"/>
                <a:cs typeface="Times New Roman" panose="02020603050405020304" pitchFamily="18" charset="0"/>
              </a:rPr>
              <a:t>.</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Ai </a:t>
            </a:r>
            <a:r>
              <a:rPr lang="en-US" sz="2400" i="1" dirty="0" err="1">
                <a:latin typeface="Times New Roman" panose="02020603050405020304" pitchFamily="18" charset="0"/>
                <a:cs typeface="Times New Roman" panose="02020603050405020304" pitchFamily="18" charset="0"/>
              </a:rPr>
              <a:t>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đứng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trông</a:t>
            </a:r>
            <a:r>
              <a:rPr lang="en-US" sz="2400" i="1" dirty="0">
                <a:latin typeface="Times New Roman" panose="02020603050405020304" pitchFamily="18" charset="0"/>
                <a:cs typeface="Times New Roman" panose="02020603050405020304" pitchFamily="18" charset="0"/>
              </a:rPr>
              <a:t>,</a:t>
            </a:r>
            <a:br>
              <a:rPr lang="en-US" sz="2400" i="1" dirty="0">
                <a:latin typeface="Times New Roman" panose="02020603050405020304" pitchFamily="18" charset="0"/>
                <a:cs typeface="Times New Roman" panose="02020603050405020304" pitchFamily="18" charset="0"/>
              </a:rPr>
            </a:br>
            <a:r>
              <a:rPr lang="en-US" sz="2400" i="1" dirty="0" err="1">
                <a:latin typeface="Times New Roman" panose="02020603050405020304" pitchFamily="18" charset="0"/>
                <a:cs typeface="Times New Roman" panose="02020603050405020304" pitchFamily="18" charset="0"/>
              </a:rPr>
              <a:t>Kìa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núi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thành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kìa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sông</a:t>
            </a:r>
            <a:r>
              <a:rPr lang="en-US" sz="2400" i="1" dirty="0">
                <a:latin typeface="Times New Roman" panose="02020603050405020304" pitchFamily="18" charset="0"/>
                <a:cs typeface="Times New Roman" panose="02020603050405020304" pitchFamily="18" charset="0"/>
              </a:rPr>
              <a:t> Tam </a:t>
            </a:r>
            <a:r>
              <a:rPr lang="en-US" sz="2400" i="1" dirty="0" err="1">
                <a:latin typeface="Times New Roman" panose="02020603050405020304" pitchFamily="18" charset="0"/>
                <a:cs typeface="Times New Roman" panose="02020603050405020304" pitchFamily="18" charset="0"/>
              </a:rPr>
              <a:t>Cờ</a:t>
            </a:r>
            <a:r>
              <a:rPr lang="en-US" sz="2400" i="1" dirty="0">
                <a:latin typeface="Times New Roman" panose="02020603050405020304" pitchFamily="18" charset="0"/>
                <a:cs typeface="Times New Roman" panose="02020603050405020304" pitchFamily="18" charset="0"/>
              </a:rPr>
              <a:t>.</a:t>
            </a:r>
          </a:p>
          <a:p>
            <a:r>
              <a:rPr lang="en-US" sz="2400" i="1" dirty="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(Ca </a:t>
            </a:r>
            <a:r>
              <a:rPr lang="en-US" sz="2400" i="1" dirty="0" err="1">
                <a:latin typeface="Times New Roman" panose="02020603050405020304" pitchFamily="18" charset="0"/>
                <a:cs typeface="Times New Roman" panose="02020603050405020304" pitchFamily="18" charset="0"/>
              </a:rPr>
              <a:t>dao</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do </a:t>
            </a:r>
            <a:r>
              <a:rPr lang="en-US" sz="2400" dirty="0" err="1">
                <a:latin typeface="Times New Roman" panose="02020603050405020304" pitchFamily="18" charset="0"/>
                <a:cs typeface="Times New Roman" panose="02020603050405020304" pitchFamily="18" charset="0"/>
              </a:rPr>
              <a:t>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dao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thiệu</a:t>
            </a:r>
            <a:r>
              <a:rPr lang="en-US" sz="2400" dirty="0">
                <a:latin typeface="Times New Roman" panose="02020603050405020304" pitchFamily="18" charset="0"/>
                <a:cs typeface="Times New Roman" panose="02020603050405020304" pitchFamily="18" charset="0"/>
              </a:rPr>
              <a:t> v</a:t>
            </a:r>
            <a:r>
              <a:rPr lang="pt-BR" sz="2400" dirty="0">
                <a:latin typeface="Times New Roman" panose="02020603050405020304" pitchFamily="18" charset="0"/>
                <a:cs typeface="Times New Roman" panose="02020603050405020304" pitchFamily="18" charset="0"/>
              </a:rPr>
              <a:t>ẻ đẹp mảnh đất xứ Lạng Sơn qua những hình ảnh nào?</a:t>
            </a:r>
            <a:endParaRPr lang="en-US" sz="2400" dirty="0">
              <a:latin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“Ai </a:t>
            </a:r>
            <a:r>
              <a:rPr lang="en-US" sz="2400" dirty="0" err="1">
                <a:latin typeface="Times New Roman" panose="02020603050405020304" pitchFamily="18" charset="0"/>
                <a:cs typeface="Times New Roman" panose="02020603050405020304" pitchFamily="18" charset="0"/>
              </a:rPr>
              <a:t>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dao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6146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P spid="3"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748146"/>
            <a:ext cx="11512716" cy="569421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Rectangle 1"/>
          <p:cNvSpPr/>
          <p:nvPr/>
        </p:nvSpPr>
        <p:spPr>
          <a:xfrm>
            <a:off x="609806" y="1017722"/>
            <a:ext cx="11014158" cy="2363724"/>
          </a:xfrm>
          <a:prstGeom prst="rect">
            <a:avLst/>
          </a:prstGeom>
        </p:spPr>
        <p:txBody>
          <a:bodyPr wrap="square">
            <a:spAutoFit/>
          </a:bodyPr>
          <a:lstStyle/>
          <a:p>
            <a:pPr algn="ctr">
              <a:lnSpc>
                <a:spcPct val="115000"/>
              </a:lnSpc>
              <a:spcAft>
                <a:spcPts val="0"/>
              </a:spcAf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dao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thiệu</a:t>
            </a:r>
            <a:r>
              <a:rPr lang="en-US" sz="2400" dirty="0">
                <a:latin typeface="Times New Roman" panose="02020603050405020304" pitchFamily="18" charset="0"/>
                <a:cs typeface="Times New Roman" panose="02020603050405020304" pitchFamily="18" charset="0"/>
              </a:rPr>
              <a:t> v</a:t>
            </a:r>
            <a:r>
              <a:rPr lang="pt-BR" sz="2400" dirty="0">
                <a:latin typeface="Times New Roman" panose="02020603050405020304" pitchFamily="18" charset="0"/>
                <a:cs typeface="Times New Roman" panose="02020603050405020304" pitchFamily="18" charset="0"/>
              </a:rPr>
              <a:t>ẻ đẹp mảnh đất xứ Lạng Sơn qua những hình ảnh :Vẻ đẹp của cảnh sắc núi sông: </a:t>
            </a:r>
            <a:r>
              <a:rPr lang="pt-BR" sz="2400" i="1" dirty="0">
                <a:latin typeface="Times New Roman" panose="02020603050405020304" pitchFamily="18" charset="0"/>
                <a:cs typeface="Times New Roman" panose="02020603050405020304" pitchFamily="18" charset="0"/>
              </a:rPr>
              <a:t>“Núi thành Lạng”, “sông Tam Cờ”. </a:t>
            </a:r>
            <a:r>
              <a:rPr lang="pt-BR" sz="2400" dirty="0">
                <a:latin typeface="Times New Roman" panose="02020603050405020304" pitchFamily="18" charset="0"/>
                <a:cs typeface="Times New Roman" panose="02020603050405020304" pitchFamily="18" charset="0"/>
              </a:rPr>
              <a:t>Đây là tên ngọn núi, tên sông rất nổi tiếng của Lạng Sơn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830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1987" y="431786"/>
            <a:ext cx="11388025" cy="599442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651163" y="1060242"/>
            <a:ext cx="10889673" cy="5170646"/>
          </a:xfrm>
          <a:prstGeom prst="rect">
            <a:avLst/>
          </a:prstGeom>
        </p:spPr>
        <p:txBody>
          <a:bodyPr wrap="square">
            <a:spAutoFit/>
          </a:bodyPr>
          <a:lstStyle/>
          <a:p>
            <a:r>
              <a:rPr lang="en-US" sz="2200" b="1" dirty="0" err="1" smtClean="0">
                <a:latin typeface="Times New Roman" panose="02020603050405020304" pitchFamily="18" charset="0"/>
                <a:cs typeface="Times New Roman" panose="02020603050405020304" pitchFamily="18" charset="0"/>
              </a:rPr>
              <a:t>Câu</a:t>
            </a:r>
            <a:r>
              <a:rPr lang="en-US" sz="2200" b="1" dirty="0" smtClean="0">
                <a:latin typeface="Times New Roman" panose="02020603050405020304" pitchFamily="18" charset="0"/>
                <a:cs typeface="Times New Roman" panose="02020603050405020304" pitchFamily="18" charset="0"/>
              </a:rPr>
              <a:t> 3:</a:t>
            </a:r>
            <a:r>
              <a:rPr lang="en-US" sz="2200" dirty="0" smtClean="0">
                <a:latin typeface="Times New Roman" panose="02020603050405020304" pitchFamily="18" charset="0"/>
                <a:cs typeface="Times New Roman" panose="02020603050405020304" pitchFamily="18" charset="0"/>
              </a:rPr>
              <a:t> </a:t>
            </a:r>
          </a:p>
          <a:p>
            <a:r>
              <a:rPr lang="en-US" sz="2200" dirty="0" smtClean="0">
                <a:latin typeface="Times New Roman" panose="02020603050405020304" pitchFamily="18" charset="0"/>
                <a:cs typeface="Times New Roman" panose="02020603050405020304" pitchFamily="18" charset="0"/>
              </a:rPr>
              <a:t>+ </a:t>
            </a:r>
            <a:r>
              <a:rPr lang="pt-BR" sz="2200" dirty="0" smtClean="0">
                <a:latin typeface="Times New Roman" panose="02020603050405020304" pitchFamily="18" charset="0"/>
                <a:cs typeface="Times New Roman" panose="02020603050405020304" pitchFamily="18" charset="0"/>
              </a:rPr>
              <a:t>Hai chữ</a:t>
            </a:r>
            <a:r>
              <a:rPr lang="pt-BR" sz="2200" b="1" i="1" dirty="0" smtClean="0">
                <a:latin typeface="Times New Roman" panose="02020603050405020304" pitchFamily="18" charset="0"/>
                <a:cs typeface="Times New Roman" panose="02020603050405020304" pitchFamily="18" charset="0"/>
              </a:rPr>
              <a:t> </a:t>
            </a:r>
            <a:r>
              <a:rPr lang="pt-BR" sz="2200" i="1" dirty="0" smtClean="0">
                <a:latin typeface="Times New Roman" panose="02020603050405020304" pitchFamily="18" charset="0"/>
                <a:cs typeface="Times New Roman" panose="02020603050405020304" pitchFamily="18" charset="0"/>
              </a:rPr>
              <a:t>“ai ơi”</a:t>
            </a:r>
            <a:r>
              <a:rPr lang="en-US" sz="2200" dirty="0" err="1" smtClean="0">
                <a:latin typeface="Times New Roman" panose="02020603050405020304" pitchFamily="18" charset="0"/>
                <a:cs typeface="Times New Roman" panose="02020603050405020304" pitchFamily="18" charset="0"/>
              </a:rPr>
              <a:t>hướng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tới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ai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đó</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nó</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cụ</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thể</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tất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những</a:t>
            </a:r>
            <a:r>
              <a:rPr lang="en-US" sz="2200" dirty="0" smtClean="0">
                <a:latin typeface="Times New Roman" panose="02020603050405020304" pitchFamily="18" charset="0"/>
                <a:cs typeface="Times New Roman" panose="02020603050405020304" pitchFamily="18" charset="0"/>
              </a:rPr>
              <a:t> con </a:t>
            </a:r>
            <a:r>
              <a:rPr lang="en-US" sz="2200" dirty="0" err="1" smtClean="0">
                <a:latin typeface="Times New Roman" panose="02020603050405020304" pitchFamily="18" charset="0"/>
                <a:cs typeface="Times New Roman" panose="02020603050405020304" pitchFamily="18" charset="0"/>
              </a:rPr>
              <a:t>người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Việt</a:t>
            </a:r>
            <a:r>
              <a:rPr lang="en-US" sz="2200" dirty="0" smtClean="0">
                <a:latin typeface="Times New Roman" panose="02020603050405020304" pitchFamily="18" charset="0"/>
                <a:cs typeface="Times New Roman" panose="02020603050405020304" pitchFamily="18" charset="0"/>
              </a:rPr>
              <a:t> Nam ta.</a:t>
            </a:r>
            <a:r>
              <a:rPr lang="en-US" sz="2200" i="1" dirty="0" smtClean="0">
                <a:latin typeface="Times New Roman" panose="02020603050405020304" pitchFamily="18" charset="0"/>
                <a:cs typeface="Times New Roman" panose="02020603050405020304" pitchFamily="18" charset="0"/>
              </a:rPr>
              <a:t> </a:t>
            </a:r>
            <a:endParaRPr lang="en-US" sz="2200" dirty="0" smtClean="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 </a:t>
            </a:r>
            <a:r>
              <a:rPr lang="pt-BR" sz="2200" dirty="0" smtClean="0">
                <a:latin typeface="Times New Roman" panose="02020603050405020304" pitchFamily="18" charset="0"/>
                <a:cs typeface="Times New Roman" panose="02020603050405020304" pitchFamily="18" charset="0"/>
              </a:rPr>
              <a:t>Hai chữ</a:t>
            </a:r>
            <a:r>
              <a:rPr lang="pt-BR" sz="2200" b="1" i="1" dirty="0" smtClean="0">
                <a:latin typeface="Times New Roman" panose="02020603050405020304" pitchFamily="18" charset="0"/>
                <a:cs typeface="Times New Roman" panose="02020603050405020304" pitchFamily="18" charset="0"/>
              </a:rPr>
              <a:t> </a:t>
            </a:r>
            <a:r>
              <a:rPr lang="pt-BR" sz="2200" i="1" dirty="0" smtClean="0">
                <a:latin typeface="Times New Roman" panose="02020603050405020304" pitchFamily="18" charset="0"/>
                <a:cs typeface="Times New Roman" panose="02020603050405020304" pitchFamily="18" charset="0"/>
              </a:rPr>
              <a:t>“ai ơi”</a:t>
            </a:r>
            <a:r>
              <a:rPr lang="pt-BR" sz="2200" dirty="0" smtClean="0">
                <a:latin typeface="Times New Roman" panose="02020603050405020304" pitchFamily="18" charset="0"/>
                <a:cs typeface="Times New Roman" panose="02020603050405020304" pitchFamily="18" charset="0"/>
              </a:rPr>
              <a:t> là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tiếng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gọi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thiết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chân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thành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của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giả</a:t>
            </a:r>
            <a:r>
              <a:rPr lang="en-US" sz="2200" dirty="0" smtClean="0">
                <a:latin typeface="Times New Roman" panose="02020603050405020304" pitchFamily="18" charset="0"/>
                <a:cs typeface="Times New Roman" panose="02020603050405020304" pitchFamily="18" charset="0"/>
              </a:rPr>
              <a:t>.</a:t>
            </a:r>
          </a:p>
          <a:p>
            <a:r>
              <a:rPr lang="en-US" sz="2200" b="1" dirty="0" err="1" smtClean="0">
                <a:latin typeface="Times New Roman" panose="02020603050405020304" pitchFamily="18" charset="0"/>
                <a:cs typeface="Times New Roman" panose="02020603050405020304" pitchFamily="18" charset="0"/>
              </a:rPr>
              <a:t>Câu</a:t>
            </a:r>
            <a:r>
              <a:rPr lang="en-US" sz="2200" b="1" dirty="0" smtClean="0">
                <a:latin typeface="Times New Roman" panose="02020603050405020304" pitchFamily="18" charset="0"/>
                <a:cs typeface="Times New Roman" panose="02020603050405020304" pitchFamily="18" charset="0"/>
              </a:rPr>
              <a:t> 4: </a:t>
            </a:r>
            <a:r>
              <a:rPr lang="en-US" sz="2200" dirty="0" err="1" smtClean="0">
                <a:latin typeface="Times New Roman" panose="02020603050405020304" pitchFamily="18" charset="0"/>
                <a:cs typeface="Times New Roman" panose="02020603050405020304" pitchFamily="18" charset="0"/>
              </a:rPr>
              <a:t>Thông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điệp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có</a:t>
            </a:r>
            <a:r>
              <a:rPr lang="en-US" sz="2200" dirty="0" smtClean="0">
                <a:latin typeface="Times New Roman" panose="02020603050405020304" pitchFamily="18" charset="0"/>
                <a:cs typeface="Times New Roman" panose="02020603050405020304" pitchFamily="18" charset="0"/>
              </a:rPr>
              <a:t> ý </a:t>
            </a:r>
            <a:r>
              <a:rPr lang="en-US" sz="2200" dirty="0" err="1" smtClean="0">
                <a:latin typeface="Times New Roman" panose="02020603050405020304" pitchFamily="18" charset="0"/>
                <a:cs typeface="Times New Roman" panose="02020603050405020304" pitchFamily="18" charset="0"/>
              </a:rPr>
              <a:t>nghĩa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với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nhất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học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những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bài</a:t>
            </a:r>
            <a:r>
              <a:rPr lang="en-US" sz="2200" dirty="0" smtClean="0">
                <a:latin typeface="Times New Roman" panose="02020603050405020304" pitchFamily="18" charset="0"/>
                <a:cs typeface="Times New Roman" panose="02020603050405020304" pitchFamily="18" charset="0"/>
              </a:rPr>
              <a:t> ca </a:t>
            </a:r>
            <a:r>
              <a:rPr lang="en-US" sz="2200" dirty="0" err="1" smtClean="0">
                <a:latin typeface="Times New Roman" panose="02020603050405020304" pitchFamily="18" charset="0"/>
                <a:cs typeface="Times New Roman" panose="02020603050405020304" pitchFamily="18" charset="0"/>
              </a:rPr>
              <a:t>dao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về</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vẻ</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đẹp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quê</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hương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đất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nước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là</a:t>
            </a:r>
            <a:r>
              <a:rPr lang="en-US" sz="2200" dirty="0" smtClean="0">
                <a:latin typeface="Times New Roman" panose="02020603050405020304" pitchFamily="18" charset="0"/>
                <a:cs typeface="Times New Roman" panose="02020603050405020304" pitchFamily="18" charset="0"/>
              </a:rPr>
              <a:t>:</a:t>
            </a:r>
          </a:p>
          <a:p>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Mỗi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người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cần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có</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trách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nhiệm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với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quê</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hương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đất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nước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có</a:t>
            </a:r>
            <a:r>
              <a:rPr lang="en-US" sz="2200" dirty="0" smtClean="0">
                <a:latin typeface="Times New Roman" panose="02020603050405020304" pitchFamily="18" charset="0"/>
                <a:cs typeface="Times New Roman" panose="02020603050405020304" pitchFamily="18" charset="0"/>
              </a:rPr>
              <a:t> ý </a:t>
            </a:r>
            <a:r>
              <a:rPr lang="en-US" sz="2200" dirty="0" err="1" smtClean="0">
                <a:latin typeface="Times New Roman" panose="02020603050405020304" pitchFamily="18" charset="0"/>
                <a:cs typeface="Times New Roman" panose="02020603050405020304" pitchFamily="18" charset="0"/>
              </a:rPr>
              <a:t>thức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bảo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vệ</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giữ</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gìn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vẻ</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đẹp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của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đất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nước</a:t>
            </a:r>
            <a:r>
              <a:rPr lang="en-US" sz="2200" dirty="0" smtClean="0">
                <a:latin typeface="Times New Roman" panose="02020603050405020304" pitchFamily="18" charset="0"/>
                <a:cs typeface="Times New Roman" panose="02020603050405020304" pitchFamily="18" charset="0"/>
              </a:rPr>
              <a:t>.</a:t>
            </a:r>
          </a:p>
          <a:p>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Tình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yêu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quê</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hương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đất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nước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tình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cảm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vô</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cùng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cao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đẹp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rộng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lớn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rất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quan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trọng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với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mỗi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người</a:t>
            </a:r>
            <a:r>
              <a:rPr lang="en-US" sz="2200" dirty="0" smtClean="0">
                <a:latin typeface="Times New Roman" panose="02020603050405020304" pitchFamily="18" charset="0"/>
                <a:cs typeface="Times New Roman" panose="02020603050405020304" pitchFamily="18" charset="0"/>
              </a:rPr>
              <a:t>.</a:t>
            </a:r>
          </a:p>
          <a:p>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Bài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học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về</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việc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gìn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giữ</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những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giá</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lịch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sử</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văn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hóa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truyền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thống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của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dân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tộc</a:t>
            </a:r>
            <a:endParaRPr lang="en-US" sz="2200" dirty="0" smtClean="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a:t>
            </a:r>
          </a:p>
          <a:p>
            <a:r>
              <a:rPr lang="en-US" sz="2200" dirty="0" smtClean="0">
                <a:latin typeface="Times New Roman" panose="02020603050405020304" pitchFamily="18" charset="0"/>
                <a:cs typeface="Times New Roman" panose="02020603050405020304" pitchFamily="18" charset="0"/>
              </a:rPr>
              <a:t>(HS </a:t>
            </a:r>
            <a:r>
              <a:rPr lang="en-US" sz="2200" dirty="0" err="1" smtClean="0">
                <a:latin typeface="Times New Roman" panose="02020603050405020304" pitchFamily="18" charset="0"/>
                <a:cs typeface="Times New Roman" panose="02020603050405020304" pitchFamily="18" charset="0"/>
              </a:rPr>
              <a:t>có</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thể</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đưa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một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điệp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có</a:t>
            </a:r>
            <a:r>
              <a:rPr lang="en-US" sz="2200" dirty="0" smtClean="0">
                <a:latin typeface="Times New Roman" panose="02020603050405020304" pitchFamily="18" charset="0"/>
                <a:cs typeface="Times New Roman" panose="02020603050405020304" pitchFamily="18" charset="0"/>
              </a:rPr>
              <a:t> ý </a:t>
            </a:r>
            <a:r>
              <a:rPr lang="en-US" sz="2200" dirty="0" err="1" smtClean="0">
                <a:latin typeface="Times New Roman" panose="02020603050405020304" pitchFamily="18" charset="0"/>
                <a:cs typeface="Times New Roman" panose="02020603050405020304" pitchFamily="18" charset="0"/>
              </a:rPr>
              <a:t>nghiã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nhất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được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nếu</a:t>
            </a:r>
            <a:r>
              <a:rPr lang="en-US" sz="2200" dirty="0" smtClean="0">
                <a:latin typeface="Times New Roman" panose="02020603050405020304" pitchFamily="18" charset="0"/>
                <a:cs typeface="Times New Roman" panose="02020603050405020304" pitchFamily="18" charset="0"/>
              </a:rPr>
              <a:t> HS </a:t>
            </a:r>
            <a:r>
              <a:rPr lang="en-US" sz="2200" dirty="0" err="1" smtClean="0">
                <a:latin typeface="Times New Roman" panose="02020603050405020304" pitchFamily="18" charset="0"/>
                <a:cs typeface="Times New Roman" panose="02020603050405020304" pitchFamily="18" charset="0"/>
              </a:rPr>
              <a:t>nêu</a:t>
            </a:r>
            <a:r>
              <a:rPr lang="en-US" sz="2200" dirty="0" smtClean="0">
                <a:latin typeface="Times New Roman" panose="02020603050405020304" pitchFamily="18" charset="0"/>
                <a:cs typeface="Times New Roman" panose="02020603050405020304" pitchFamily="18" charset="0"/>
              </a:rPr>
              <a:t> 2 </a:t>
            </a:r>
            <a:r>
              <a:rPr lang="en-US" sz="2200" dirty="0" err="1" smtClean="0">
                <a:latin typeface="Times New Roman" panose="02020603050405020304" pitchFamily="18" charset="0"/>
                <a:cs typeface="Times New Roman" panose="02020603050405020304" pitchFamily="18" charset="0"/>
              </a:rPr>
              <a:t>thông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điệp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thì</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điểm</a:t>
            </a:r>
            <a:r>
              <a:rPr lang="en-US" sz="2200" dirty="0" smtClean="0">
                <a:latin typeface="Times New Roman" panose="02020603050405020304" pitchFamily="18" charset="0"/>
                <a:cs typeface="Times New Roman" panose="02020603050405020304" pitchFamily="18" charset="0"/>
              </a:rPr>
              <a:t>)</a:t>
            </a:r>
          </a:p>
          <a:p>
            <a:r>
              <a:rPr lang="en-US" sz="2200" dirty="0" err="1" smtClean="0">
                <a:latin typeface="Times New Roman" panose="02020603050405020304" pitchFamily="18" charset="0"/>
                <a:cs typeface="Times New Roman" panose="02020603050405020304" pitchFamily="18" charset="0"/>
              </a:rPr>
              <a:t>Lí</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giải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tại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sao</a:t>
            </a:r>
            <a:r>
              <a:rPr lang="en-US" sz="2200" dirty="0" smtClean="0">
                <a:latin typeface="Times New Roman" panose="02020603050405020304" pitchFamily="18" charset="0"/>
                <a:cs typeface="Times New Roman" panose="02020603050405020304" pitchFamily="18" charset="0"/>
              </a:rPr>
              <a:t>?</a:t>
            </a:r>
          </a:p>
          <a:p>
            <a:r>
              <a:rPr lang="en-US" sz="2200" dirty="0" smtClean="0">
                <a:latin typeface="Times New Roman" panose="02020603050405020304" pitchFamily="18" charset="0"/>
                <a:cs typeface="Times New Roman" panose="02020603050405020304" pitchFamily="18" charset="0"/>
              </a:rPr>
              <a:t>(HS </a:t>
            </a:r>
            <a:r>
              <a:rPr lang="en-US" sz="2200" dirty="0" err="1" smtClean="0">
                <a:latin typeface="Times New Roman" panose="02020603050405020304" pitchFamily="18" charset="0"/>
                <a:cs typeface="Times New Roman" panose="02020603050405020304" pitchFamily="18" charset="0"/>
              </a:rPr>
              <a:t>có</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thể</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bày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quan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điểm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phù</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hợp</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01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wipe(left)">
                                      <p:cBhvr>
                                        <p:cTn id="25" dur="500"/>
                                        <p:tgtEl>
                                          <p:spTgt spid="2">
                                            <p:txEl>
                                              <p:pRg st="5" end="5"/>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wipe(left)">
                                      <p:cBhvr>
                                        <p:cTn id="28" dur="500"/>
                                        <p:tgtEl>
                                          <p:spTgt spid="2">
                                            <p:txEl>
                                              <p:pRg st="6" end="6"/>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wipe(left)">
                                      <p:cBhvr>
                                        <p:cTn id="31" dur="500"/>
                                        <p:tgtEl>
                                          <p:spTgt spid="2">
                                            <p:txEl>
                                              <p:pRg st="7" end="7"/>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2">
                                            <p:txEl>
                                              <p:pRg st="8" end="8"/>
                                            </p:txEl>
                                          </p:spTgt>
                                        </p:tgtEl>
                                        <p:attrNameLst>
                                          <p:attrName>style.visibility</p:attrName>
                                        </p:attrNameLst>
                                      </p:cBhvr>
                                      <p:to>
                                        <p:strVal val="visible"/>
                                      </p:to>
                                    </p:set>
                                    <p:animEffect transition="in" filter="wipe(left)">
                                      <p:cBhvr>
                                        <p:cTn id="34" dur="500"/>
                                        <p:tgtEl>
                                          <p:spTgt spid="2">
                                            <p:txEl>
                                              <p:pRg st="8" end="8"/>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wipe(left)">
                                      <p:cBhvr>
                                        <p:cTn id="37" dur="500"/>
                                        <p:tgtEl>
                                          <p:spTgt spid="2">
                                            <p:txEl>
                                              <p:pRg st="9" end="9"/>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2">
                                            <p:txEl>
                                              <p:pRg st="10" end="10"/>
                                            </p:txEl>
                                          </p:spTgt>
                                        </p:tgtEl>
                                        <p:attrNameLst>
                                          <p:attrName>style.visibility</p:attrName>
                                        </p:attrNameLst>
                                      </p:cBhvr>
                                      <p:to>
                                        <p:strVal val="visible"/>
                                      </p:to>
                                    </p:set>
                                    <p:animEffect transition="in" filter="wipe(left)">
                                      <p:cBhvr>
                                        <p:cTn id="40"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447936"/>
            <a:ext cx="5773737" cy="66042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2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smtClean="0">
              <a:ln>
                <a:noFill/>
              </a:ln>
              <a:solidFill>
                <a:schemeClr val="tx1"/>
              </a:solidFill>
              <a:effectLst/>
              <a:latin typeface="Arial" panose="020B0604020202020204" pitchFamily="34" charset="0"/>
            </a:endParaRPr>
          </a:p>
        </p:txBody>
      </p:sp>
      <p:sp>
        <p:nvSpPr>
          <p:cNvPr id="6" name="Rounded Rectangle 10"/>
          <p:cNvSpPr>
            <a:spLocks noChangeArrowheads="1"/>
          </p:cNvSpPr>
          <p:nvPr/>
        </p:nvSpPr>
        <p:spPr bwMode="auto">
          <a:xfrm>
            <a:off x="416048" y="1496291"/>
            <a:ext cx="11471152" cy="511552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2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592983" y="572709"/>
            <a:ext cx="5542992" cy="457048"/>
          </a:xfrm>
          <a:prstGeom prst="rect">
            <a:avLst/>
          </a:prstGeom>
        </p:spPr>
        <p:txBody>
          <a:bodyPr wrap="none">
            <a:spAutoFit/>
          </a:bodyPr>
          <a:lstStyle/>
          <a:p>
            <a:pPr lvl="0">
              <a:lnSpc>
                <a:spcPct val="115000"/>
              </a:lnSpc>
              <a:spcAft>
                <a:spcPts val="1000"/>
              </a:spcAft>
            </a:pPr>
            <a:r>
              <a:rPr lang="en-US" sz="2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III. ĐỊNH </a:t>
            </a:r>
            <a:r>
              <a:rPr lang="en-US" sz="2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HƯỚNG PHÂN TÍCH VĂN BẢN</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858129" y="1679530"/>
            <a:ext cx="5022166" cy="4764381"/>
          </a:xfrm>
          <a:prstGeom prst="rect">
            <a:avLst/>
          </a:prstGeom>
        </p:spPr>
        <p:txBody>
          <a:bodyPr wrap="square">
            <a:spAutoFit/>
          </a:bodyPr>
          <a:lstStyle/>
          <a:p>
            <a:pPr algn="ctr">
              <a:lnSpc>
                <a:spcPct val="115000"/>
              </a:lnSpc>
              <a:spcAft>
                <a:spcPts val="0"/>
              </a:spcAft>
            </a:pPr>
            <a:r>
              <a:rPr lang="en-US" sz="2200" i="1" dirty="0" err="1">
                <a:latin typeface="Times New Roman" panose="02020603050405020304" pitchFamily="18" charset="0"/>
                <a:ea typeface="Times New Roman" panose="02020603050405020304" pitchFamily="18" charset="0"/>
              </a:rPr>
              <a:t>Bàn</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tay</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mẹ</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chắn</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mưa</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sa</a:t>
            </a:r>
            <a:r>
              <a:rPr lang="en-US" sz="2200" i="1" dirty="0">
                <a:latin typeface="Times New Roman" panose="02020603050405020304" pitchFamily="18" charset="0"/>
                <a:ea typeface="Times New Roman" panose="02020603050405020304" pitchFamily="18" charset="0"/>
              </a:rPr>
              <a:t> </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i="1" dirty="0" err="1">
                <a:latin typeface="Times New Roman" panose="02020603050405020304" pitchFamily="18" charset="0"/>
                <a:ea typeface="Times New Roman" panose="02020603050405020304" pitchFamily="18" charset="0"/>
              </a:rPr>
              <a:t>Bàn</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tay</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mẹ</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chặn</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bão</a:t>
            </a:r>
            <a:r>
              <a:rPr lang="en-US" sz="2200" i="1" dirty="0">
                <a:latin typeface="Times New Roman" panose="02020603050405020304" pitchFamily="18" charset="0"/>
                <a:ea typeface="Times New Roman" panose="02020603050405020304" pitchFamily="18" charset="0"/>
              </a:rPr>
              <a:t> qua </a:t>
            </a:r>
            <a:r>
              <a:rPr lang="en-US" sz="2200" i="1" dirty="0" err="1">
                <a:latin typeface="Times New Roman" panose="02020603050405020304" pitchFamily="18" charset="0"/>
                <a:ea typeface="Times New Roman" panose="02020603050405020304" pitchFamily="18" charset="0"/>
              </a:rPr>
              <a:t>mùa</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màng</a:t>
            </a:r>
            <a:r>
              <a:rPr lang="en-US" sz="2200" i="1" dirty="0">
                <a:latin typeface="Times New Roman" panose="02020603050405020304" pitchFamily="18" charset="0"/>
                <a:ea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200" dirty="0">
                <a:latin typeface="Times New Roman" panose="02020603050405020304" pitchFamily="18" charset="0"/>
                <a:ea typeface="Times New Roman" panose="02020603050405020304" pitchFamily="18" charset="0"/>
              </a:rPr>
              <a:t> </a:t>
            </a:r>
          </a:p>
          <a:p>
            <a:pPr algn="ctr">
              <a:lnSpc>
                <a:spcPct val="115000"/>
              </a:lnSpc>
              <a:spcAft>
                <a:spcPts val="0"/>
              </a:spcAft>
            </a:pPr>
            <a:r>
              <a:rPr lang="en-US" sz="2200" i="1" dirty="0" err="1">
                <a:latin typeface="Times New Roman" panose="02020603050405020304" pitchFamily="18" charset="0"/>
                <a:ea typeface="Times New Roman" panose="02020603050405020304" pitchFamily="18" charset="0"/>
              </a:rPr>
              <a:t>Vẫn</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bàn</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tay</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mẹ</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dịu</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dàng</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i="1" dirty="0">
                <a:latin typeface="Times New Roman" panose="02020603050405020304" pitchFamily="18" charset="0"/>
                <a:ea typeface="Times New Roman" panose="02020603050405020304" pitchFamily="18" charset="0"/>
              </a:rPr>
              <a:t>À </a:t>
            </a:r>
            <a:r>
              <a:rPr lang="en-US" sz="2200" i="1" dirty="0" err="1">
                <a:latin typeface="Times New Roman" panose="02020603050405020304" pitchFamily="18" charset="0"/>
                <a:ea typeface="Times New Roman" panose="02020603050405020304" pitchFamily="18" charset="0"/>
              </a:rPr>
              <a:t>ơi</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này</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cái</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trăng</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vàng</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ngủ</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ngon</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i="1" dirty="0">
                <a:latin typeface="Times New Roman" panose="02020603050405020304" pitchFamily="18" charset="0"/>
                <a:ea typeface="Times New Roman" panose="02020603050405020304" pitchFamily="18" charset="0"/>
              </a:rPr>
              <a:t>À </a:t>
            </a:r>
            <a:r>
              <a:rPr lang="en-US" sz="2200" i="1" dirty="0" err="1">
                <a:latin typeface="Times New Roman" panose="02020603050405020304" pitchFamily="18" charset="0"/>
                <a:ea typeface="Times New Roman" panose="02020603050405020304" pitchFamily="18" charset="0"/>
              </a:rPr>
              <a:t>ơi</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này</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cái</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trăng</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tròn</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i="1" dirty="0">
                <a:latin typeface="Times New Roman" panose="02020603050405020304" pitchFamily="18" charset="0"/>
                <a:ea typeface="Times New Roman" panose="02020603050405020304" pitchFamily="18" charset="0"/>
              </a:rPr>
              <a:t>À </a:t>
            </a:r>
            <a:r>
              <a:rPr lang="en-US" sz="2200" i="1" dirty="0" err="1">
                <a:latin typeface="Times New Roman" panose="02020603050405020304" pitchFamily="18" charset="0"/>
                <a:ea typeface="Times New Roman" panose="02020603050405020304" pitchFamily="18" charset="0"/>
              </a:rPr>
              <a:t>ơi</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này</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cái</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trăng</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còn</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nằm</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nôi</a:t>
            </a:r>
            <a:r>
              <a:rPr lang="en-US" sz="2200" i="1" dirty="0">
                <a:latin typeface="Times New Roman" panose="02020603050405020304" pitchFamily="18" charset="0"/>
                <a:ea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200" dirty="0">
                <a:latin typeface="Times New Roman" panose="02020603050405020304" pitchFamily="18" charset="0"/>
                <a:ea typeface="Times New Roman" panose="02020603050405020304" pitchFamily="18" charset="0"/>
              </a:rPr>
              <a:t> </a:t>
            </a:r>
          </a:p>
          <a:p>
            <a:pPr algn="ctr">
              <a:lnSpc>
                <a:spcPct val="115000"/>
              </a:lnSpc>
              <a:spcAft>
                <a:spcPts val="0"/>
              </a:spcAft>
            </a:pPr>
            <a:r>
              <a:rPr lang="en-US" sz="2200" i="1" dirty="0" err="1">
                <a:latin typeface="Times New Roman" panose="02020603050405020304" pitchFamily="18" charset="0"/>
                <a:ea typeface="Times New Roman" panose="02020603050405020304" pitchFamily="18" charset="0"/>
              </a:rPr>
              <a:t>Bàn</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tay</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mẹ</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thức</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một</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đời</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i="1" dirty="0">
                <a:latin typeface="Times New Roman" panose="02020603050405020304" pitchFamily="18" charset="0"/>
                <a:ea typeface="Times New Roman" panose="02020603050405020304" pitchFamily="18" charset="0"/>
              </a:rPr>
              <a:t>À </a:t>
            </a:r>
            <a:r>
              <a:rPr lang="en-US" sz="2200" i="1" dirty="0" err="1">
                <a:latin typeface="Times New Roman" panose="02020603050405020304" pitchFamily="18" charset="0"/>
                <a:ea typeface="Times New Roman" panose="02020603050405020304" pitchFamily="18" charset="0"/>
              </a:rPr>
              <a:t>ơi</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này</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cái</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mặt</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trời</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bé</a:t>
            </a:r>
            <a:r>
              <a:rPr lang="en-US" sz="2200" i="1" dirty="0">
                <a:latin typeface="Times New Roman" panose="02020603050405020304" pitchFamily="18" charset="0"/>
                <a:ea typeface="Times New Roman" panose="02020603050405020304" pitchFamily="18" charset="0"/>
              </a:rPr>
              <a:t> con...</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i="1" dirty="0">
                <a:latin typeface="Times New Roman" panose="02020603050405020304" pitchFamily="18" charset="0"/>
                <a:ea typeface="Times New Roman" panose="02020603050405020304" pitchFamily="18" charset="0"/>
              </a:rPr>
              <a:t>Mai </a:t>
            </a:r>
            <a:r>
              <a:rPr lang="en-US" sz="2200" i="1" dirty="0" err="1">
                <a:latin typeface="Times New Roman" panose="02020603050405020304" pitchFamily="18" charset="0"/>
                <a:ea typeface="Times New Roman" panose="02020603050405020304" pitchFamily="18" charset="0"/>
              </a:rPr>
              <a:t>sau</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bể</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cạn</a:t>
            </a:r>
            <a:r>
              <a:rPr lang="en-US" sz="2200" i="1" dirty="0">
                <a:latin typeface="Times New Roman" panose="02020603050405020304" pitchFamily="18" charset="0"/>
                <a:ea typeface="Times New Roman" panose="02020603050405020304" pitchFamily="18" charset="0"/>
              </a:rPr>
              <a:t> non </a:t>
            </a:r>
            <a:r>
              <a:rPr lang="en-US" sz="2200" i="1" dirty="0" err="1">
                <a:latin typeface="Times New Roman" panose="02020603050405020304" pitchFamily="18" charset="0"/>
                <a:ea typeface="Times New Roman" panose="02020603050405020304" pitchFamily="18" charset="0"/>
              </a:rPr>
              <a:t>mòn</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i="1" dirty="0">
                <a:solidFill>
                  <a:srgbClr val="0D0D0D"/>
                </a:solidFill>
                <a:latin typeface="Times New Roman" panose="02020603050405020304" pitchFamily="18" charset="0"/>
                <a:ea typeface="Times New Roman" panose="02020603050405020304" pitchFamily="18" charset="0"/>
              </a:rPr>
              <a:t>À </a:t>
            </a:r>
            <a:r>
              <a:rPr lang="en-US" sz="2200" i="1" dirty="0" err="1">
                <a:solidFill>
                  <a:srgbClr val="0D0D0D"/>
                </a:solidFill>
                <a:latin typeface="Times New Roman" panose="02020603050405020304" pitchFamily="18" charset="0"/>
                <a:ea typeface="Times New Roman" panose="02020603050405020304" pitchFamily="18" charset="0"/>
              </a:rPr>
              <a:t>ơi</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tay</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mẹ</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vẫn</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còn</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hát</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ru</a:t>
            </a:r>
            <a:r>
              <a:rPr lang="en-US" sz="2200" i="1" dirty="0">
                <a:solidFill>
                  <a:srgbClr val="0D0D0D"/>
                </a:solidFill>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6189785" y="1710692"/>
            <a:ext cx="4976566" cy="4733219"/>
          </a:xfrm>
          <a:prstGeom prst="rect">
            <a:avLst/>
          </a:prstGeom>
        </p:spPr>
        <p:txBody>
          <a:bodyPr wrap="square">
            <a:spAutoFit/>
          </a:bodyPr>
          <a:lstStyle/>
          <a:p>
            <a:pPr algn="ctr">
              <a:lnSpc>
                <a:spcPct val="115000"/>
              </a:lnSpc>
              <a:spcAft>
                <a:spcPts val="0"/>
              </a:spcAft>
            </a:pPr>
            <a:r>
              <a:rPr lang="en-US" sz="2200" i="1" dirty="0">
                <a:latin typeface="Times New Roman" panose="02020603050405020304" pitchFamily="18" charset="0"/>
                <a:ea typeface="Times New Roman" panose="02020603050405020304" pitchFamily="18" charset="0"/>
              </a:rPr>
              <a:t>Ru </a:t>
            </a:r>
            <a:r>
              <a:rPr lang="en-US" sz="2200" i="1" dirty="0" err="1">
                <a:latin typeface="Times New Roman" panose="02020603050405020304" pitchFamily="18" charset="0"/>
                <a:ea typeface="Times New Roman" panose="02020603050405020304" pitchFamily="18" charset="0"/>
              </a:rPr>
              <a:t>cho</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mềm</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ngọn</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gió</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thu</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i="1" dirty="0">
                <a:latin typeface="Times New Roman" panose="02020603050405020304" pitchFamily="18" charset="0"/>
                <a:ea typeface="Times New Roman" panose="02020603050405020304" pitchFamily="18" charset="0"/>
              </a:rPr>
              <a:t>Ru </a:t>
            </a:r>
            <a:r>
              <a:rPr lang="en-US" sz="2200" i="1" dirty="0" err="1">
                <a:latin typeface="Times New Roman" panose="02020603050405020304" pitchFamily="18" charset="0"/>
                <a:ea typeface="Times New Roman" panose="02020603050405020304" pitchFamily="18" charset="0"/>
              </a:rPr>
              <a:t>cho</a:t>
            </a:r>
            <a:r>
              <a:rPr lang="en-US" sz="2200" i="1" dirty="0">
                <a:latin typeface="Times New Roman" panose="02020603050405020304" pitchFamily="18" charset="0"/>
                <a:ea typeface="Times New Roman" panose="02020603050405020304" pitchFamily="18" charset="0"/>
              </a:rPr>
              <a:t> tan </a:t>
            </a:r>
            <a:r>
              <a:rPr lang="en-US" sz="2200" i="1" dirty="0" err="1">
                <a:latin typeface="Times New Roman" panose="02020603050405020304" pitchFamily="18" charset="0"/>
                <a:ea typeface="Times New Roman" panose="02020603050405020304" pitchFamily="18" charset="0"/>
              </a:rPr>
              <a:t>đám</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sương</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mù</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lá</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cây</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i="1" dirty="0">
                <a:latin typeface="Times New Roman" panose="02020603050405020304" pitchFamily="18" charset="0"/>
                <a:ea typeface="Times New Roman" panose="02020603050405020304" pitchFamily="18" charset="0"/>
              </a:rPr>
              <a:t>Ru </a:t>
            </a:r>
            <a:r>
              <a:rPr lang="en-US" sz="2200" i="1" dirty="0" err="1">
                <a:latin typeface="Times New Roman" panose="02020603050405020304" pitchFamily="18" charset="0"/>
                <a:ea typeface="Times New Roman" panose="02020603050405020304" pitchFamily="18" charset="0"/>
              </a:rPr>
              <a:t>cho</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cái</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khuyết</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tròn</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đầy</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i="1" dirty="0" err="1">
                <a:latin typeface="Times New Roman" panose="02020603050405020304" pitchFamily="18" charset="0"/>
                <a:ea typeface="Times New Roman" panose="02020603050405020304" pitchFamily="18" charset="0"/>
              </a:rPr>
              <a:t>Cái</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thương</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cái</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nhớ</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nặng</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ngày</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xa</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nhau</a:t>
            </a:r>
            <a:r>
              <a:rPr lang="en-US" sz="2200" i="1" dirty="0">
                <a:latin typeface="Times New Roman" panose="02020603050405020304" pitchFamily="18" charset="0"/>
                <a:ea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200" dirty="0">
                <a:latin typeface="Times New Roman" panose="02020603050405020304" pitchFamily="18" charset="0"/>
                <a:ea typeface="Times New Roman" panose="02020603050405020304" pitchFamily="18" charset="0"/>
              </a:rPr>
              <a:t> </a:t>
            </a:r>
          </a:p>
          <a:p>
            <a:pPr algn="ctr">
              <a:lnSpc>
                <a:spcPct val="115000"/>
              </a:lnSpc>
              <a:spcAft>
                <a:spcPts val="0"/>
              </a:spcAft>
            </a:pPr>
            <a:r>
              <a:rPr lang="en-US" sz="2200" i="1" dirty="0" err="1">
                <a:latin typeface="Times New Roman" panose="02020603050405020304" pitchFamily="18" charset="0"/>
                <a:ea typeface="Times New Roman" panose="02020603050405020304" pitchFamily="18" charset="0"/>
              </a:rPr>
              <a:t>Bàn</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tay</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mang</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phép</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nhiệm</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mầu</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i="1" dirty="0" err="1">
                <a:latin typeface="Times New Roman" panose="02020603050405020304" pitchFamily="18" charset="0"/>
                <a:ea typeface="Times New Roman" panose="02020603050405020304" pitchFamily="18" charset="0"/>
              </a:rPr>
              <a:t>Chắt</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chiu</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tự</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những</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dãi</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dầu</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đấy</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thôi</a:t>
            </a:r>
            <a:r>
              <a:rPr lang="en-US" sz="2200" i="1" dirty="0">
                <a:latin typeface="Times New Roman" panose="02020603050405020304" pitchFamily="18" charset="0"/>
                <a:ea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200" i="1" dirty="0">
                <a:latin typeface="Times New Roman" panose="02020603050405020304" pitchFamily="18" charset="0"/>
                <a:ea typeface="Times New Roman" panose="02020603050405020304" pitchFamily="18" charset="0"/>
              </a:rPr>
              <a:t> </a:t>
            </a:r>
            <a:endParaRPr lang="en-US" sz="22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200" i="1" dirty="0">
                <a:latin typeface="Times New Roman" panose="02020603050405020304" pitchFamily="18" charset="0"/>
                <a:ea typeface="Times New Roman" panose="02020603050405020304" pitchFamily="18" charset="0"/>
              </a:rPr>
              <a:t>Ru </a:t>
            </a:r>
            <a:r>
              <a:rPr lang="en-US" sz="2200" i="1" dirty="0" err="1">
                <a:latin typeface="Times New Roman" panose="02020603050405020304" pitchFamily="18" charset="0"/>
                <a:ea typeface="Times New Roman" panose="02020603050405020304" pitchFamily="18" charset="0"/>
              </a:rPr>
              <a:t>cho</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sóng</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lặng</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bãi</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bồi</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i="1" dirty="0" err="1">
                <a:latin typeface="Times New Roman" panose="02020603050405020304" pitchFamily="18" charset="0"/>
                <a:ea typeface="Times New Roman" panose="02020603050405020304" pitchFamily="18" charset="0"/>
              </a:rPr>
              <a:t>Mưa</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không</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dột</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chỗ</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ngoại</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ngồi</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vá</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khâu</a:t>
            </a:r>
            <a:endParaRPr lang="en-US" sz="22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200" i="1" dirty="0">
                <a:latin typeface="Times New Roman" panose="02020603050405020304" pitchFamily="18" charset="0"/>
                <a:ea typeface="Times New Roman" panose="02020603050405020304" pitchFamily="18" charset="0"/>
              </a:rPr>
              <a:t>Ru </a:t>
            </a:r>
            <a:r>
              <a:rPr lang="en-US" sz="2200" i="1" dirty="0" err="1">
                <a:latin typeface="Times New Roman" panose="02020603050405020304" pitchFamily="18" charset="0"/>
                <a:ea typeface="Times New Roman" panose="02020603050405020304" pitchFamily="18" charset="0"/>
              </a:rPr>
              <a:t>cho</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đời</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nín</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cái</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đau</a:t>
            </a:r>
            <a:endParaRPr lang="en-US" sz="22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200" i="1" dirty="0">
                <a:latin typeface="Times New Roman" panose="02020603050405020304" pitchFamily="18" charset="0"/>
                <a:ea typeface="Times New Roman" panose="02020603050405020304" pitchFamily="18" charset="0"/>
              </a:rPr>
              <a:t>À </a:t>
            </a:r>
            <a:r>
              <a:rPr lang="en-US" sz="2200" i="1" dirty="0" err="1">
                <a:latin typeface="Times New Roman" panose="02020603050405020304" pitchFamily="18" charset="0"/>
                <a:ea typeface="Times New Roman" panose="02020603050405020304" pitchFamily="18" charset="0"/>
              </a:rPr>
              <a:t>ơi</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Mẹ</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chẳng</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một</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câu</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ru</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mình</a:t>
            </a:r>
            <a:r>
              <a:rPr lang="en-US" sz="2200" i="1" dirty="0">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9215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10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 grpId="0"/>
      <p:bldP spid="3" grpId="0"/>
      <p:bldP spid="7"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489709" y="974604"/>
            <a:ext cx="11329252" cy="572246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489709" y="251839"/>
            <a:ext cx="6699270" cy="490199"/>
          </a:xfrm>
          <a:prstGeom prst="rect">
            <a:avLst/>
          </a:prstGeom>
          <a:solidFill>
            <a:schemeClr val="accent2"/>
          </a:solidFill>
        </p:spPr>
        <p:txBody>
          <a:bodyPr wrap="none">
            <a:spAutoFit/>
          </a:bodyPr>
          <a:lstStyle/>
          <a:p>
            <a:pPr lvl="0">
              <a:lnSpc>
                <a:spcPct val="115000"/>
              </a:lnSpc>
              <a:spcAft>
                <a:spcPts val="1000"/>
              </a:spcAft>
              <a:tabLst>
                <a:tab pos="628650" algn="l"/>
              </a:tabLst>
            </a:pP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SGK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chemeClr val="tx1">
                  <a:lumMod val="95000"/>
                  <a:lumOff val="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968991" y="1360184"/>
            <a:ext cx="10522424" cy="4154984"/>
          </a:xfrm>
          <a:prstGeom prst="rect">
            <a:avLst/>
          </a:prstGeom>
        </p:spPr>
        <p:txBody>
          <a:bodyPr wrap="square">
            <a:spAutoFit/>
          </a:bodyPr>
          <a:lstStyle/>
          <a:p>
            <a:r>
              <a:rPr lang="en-US" sz="2400" b="1" dirty="0" err="1">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dirty="0" smtClean="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01: </a:t>
            </a:r>
            <a:r>
              <a:rPr lang="en-US" sz="2400" b="1" dirty="0" err="1">
                <a:latin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yêu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dưới</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Việt</a:t>
            </a:r>
            <a:r>
              <a:rPr lang="en-US" sz="2400" i="1" dirty="0" smtClean="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Nam </a:t>
            </a:r>
            <a:r>
              <a:rPr lang="en-US" sz="2400" i="1" dirty="0" err="1">
                <a:latin typeface="Times New Roman" panose="02020603050405020304" pitchFamily="18" charset="0"/>
                <a:cs typeface="Times New Roman" panose="02020603050405020304" pitchFamily="18" charset="0"/>
              </a:rPr>
              <a:t>đất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nắng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chan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hoà</a:t>
            </a:r>
            <a:endParaRPr lang="en-US" sz="2400" dirty="0">
              <a:latin typeface="Times New Roman" panose="02020603050405020304" pitchFamily="18" charset="0"/>
              <a:cs typeface="Times New Roman" panose="02020603050405020304" pitchFamily="18" charset="0"/>
            </a:endParaRPr>
          </a:p>
          <a:p>
            <a:pPr algn="ct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Hoa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thơm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ngọt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bốn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mùa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xanh</a:t>
            </a:r>
            <a:endParaRPr lang="en-US" sz="2400" dirty="0">
              <a:latin typeface="Times New Roman" panose="02020603050405020304" pitchFamily="18" charset="0"/>
              <a:cs typeface="Times New Roman" panose="02020603050405020304" pitchFamily="18" charset="0"/>
            </a:endParaRPr>
          </a:p>
          <a:p>
            <a:pPr algn="ct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Mắt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đen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cô</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gái</a:t>
            </a:r>
            <a:r>
              <a:rPr lang="en-US" sz="2400" i="1" dirty="0">
                <a:latin typeface="Times New Roman" panose="02020603050405020304" pitchFamily="18" charset="0"/>
                <a:cs typeface="Times New Roman" panose="02020603050405020304" pitchFamily="18" charset="0"/>
              </a:rPr>
              <a:t> long </a:t>
            </a:r>
            <a:r>
              <a:rPr lang="en-US" sz="2400" i="1" dirty="0" err="1">
                <a:latin typeface="Times New Roman" panose="02020603050405020304" pitchFamily="18" charset="0"/>
                <a:cs typeface="Times New Roman" panose="02020603050405020304" pitchFamily="18" charset="0"/>
              </a:rPr>
              <a:t>lanh</a:t>
            </a:r>
            <a:endParaRPr lang="en-US" sz="2400" dirty="0">
              <a:latin typeface="Times New Roman" panose="02020603050405020304" pitchFamily="18" charset="0"/>
              <a:cs typeface="Times New Roman" panose="02020603050405020304" pitchFamily="18" charset="0"/>
            </a:endParaRPr>
          </a:p>
          <a:p>
            <a:pPr algn="ct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Yêu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yêu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trọn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tấm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thuỷ</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chung</a:t>
            </a:r>
            <a:endParaRPr lang="en-US" sz="2400" dirty="0">
              <a:latin typeface="Times New Roman" panose="02020603050405020304" pitchFamily="18" charset="0"/>
              <a:cs typeface="Times New Roman" panose="02020603050405020304" pitchFamily="18" charset="0"/>
            </a:endParaRPr>
          </a:p>
          <a:p>
            <a:pPr algn="ct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trăm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trăm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vùng</a:t>
            </a:r>
            <a:endParaRPr lang="en-US" sz="2400" dirty="0">
              <a:latin typeface="Times New Roman" panose="02020603050405020304" pitchFamily="18" charset="0"/>
              <a:cs typeface="Times New Roman" panose="02020603050405020304" pitchFamily="18" charset="0"/>
            </a:endParaRPr>
          </a:p>
          <a:p>
            <a:pPr algn="ct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phương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tới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lùng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xem</a:t>
            </a:r>
            <a:endParaRPr lang="en-US" sz="2400" dirty="0">
              <a:latin typeface="Times New Roman" panose="02020603050405020304" pitchFamily="18" charset="0"/>
              <a:cs typeface="Times New Roman" panose="02020603050405020304" pitchFamily="18" charset="0"/>
            </a:endParaRPr>
          </a:p>
          <a:p>
            <a:pPr algn="ct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Tay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phép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tiên</a:t>
            </a:r>
            <a:endParaRPr lang="en-US" sz="2400" dirty="0">
              <a:latin typeface="Times New Roman" panose="02020603050405020304" pitchFamily="18" charset="0"/>
              <a:cs typeface="Times New Roman" panose="02020603050405020304" pitchFamily="18" charset="0"/>
            </a:endParaRPr>
          </a:p>
          <a:p>
            <a:pPr algn="ctr"/>
            <a:r>
              <a:rPr lang="en-US" sz="2400" i="1" dirty="0" err="1">
                <a:latin typeface="Times New Roman" panose="02020603050405020304" pitchFamily="18" charset="0"/>
                <a:cs typeface="Times New Roman" panose="02020603050405020304" pitchFamily="18" charset="0"/>
              </a:rPr>
              <a:t>Trên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tre</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cũng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dệt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nghìn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thơ</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ctr"/>
            <a:r>
              <a:rPr lang="en-US" sz="2400" i="1" dirty="0" smtClean="0">
                <a:latin typeface="Times New Roman" panose="02020603050405020304" pitchFamily="18" charset="0"/>
                <a:cs typeface="Times New Roman" panose="02020603050405020304" pitchFamily="18" charset="0"/>
              </a:rPr>
              <a:t>                                      </a:t>
            </a:r>
          </a:p>
          <a:p>
            <a:pPr algn="ctr"/>
            <a:r>
              <a:rPr lang="en-US" sz="2400" i="1" dirty="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Trích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Hắc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Hải</a:t>
            </a:r>
            <a:r>
              <a:rPr lang="en-US" sz="2400" i="1"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Nguyễn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4998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37515" y="1066801"/>
            <a:ext cx="10916970" cy="472439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976745" y="1484974"/>
            <a:ext cx="10238509" cy="2308324"/>
          </a:xfrm>
          <a:prstGeom prst="rect">
            <a:avLst/>
          </a:prstGeom>
        </p:spPr>
        <p:txBody>
          <a:bodyPr wrap="square">
            <a:spAutoFit/>
          </a:bodyPr>
          <a:lstStyle/>
          <a:p>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1</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Đoạn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viết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theo</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hlinkClick r:id="rId2"/>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nào</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2.</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Chỉ</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02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con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Việt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Nam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đoạn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trên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3</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Nêu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biện</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pháp</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tu</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sử</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hai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Tay</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như</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phép</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tiên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Trên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tre</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lá</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cũng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dệt</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nghìn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4</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đoạn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trên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nhận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như</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thế</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nào</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vẻ</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đẹp</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đất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nước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con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Việt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Nam? </a:t>
            </a:r>
            <a:endParaRPr lang="en-US" sz="24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599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748146"/>
            <a:ext cx="11512716" cy="569421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Rectangle 1"/>
          <p:cNvSpPr/>
          <p:nvPr/>
        </p:nvSpPr>
        <p:spPr>
          <a:xfrm>
            <a:off x="541567" y="1120731"/>
            <a:ext cx="11014158" cy="4579715"/>
          </a:xfrm>
          <a:prstGeom prst="rect">
            <a:avLst/>
          </a:prstGeom>
        </p:spPr>
        <p:txBody>
          <a:bodyPr wrap="square">
            <a:spAutoFit/>
          </a:bodyPr>
          <a:lstStyle/>
          <a:p>
            <a:pPr algn="ctr">
              <a:lnSpc>
                <a:spcPct val="115000"/>
              </a:lnSpc>
              <a:spcAft>
                <a:spcPts val="0"/>
              </a:spcAf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bát</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HS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02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Nam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mắt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đen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cô</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gái</a:t>
            </a:r>
            <a:r>
              <a:rPr lang="en-US" sz="2400" i="1" dirty="0">
                <a:latin typeface="Times New Roman" panose="02020603050405020304" pitchFamily="18" charset="0"/>
                <a:cs typeface="Times New Roman" panose="02020603050405020304" pitchFamily="18" charset="0"/>
              </a:rPr>
              <a:t> long </a:t>
            </a:r>
            <a:r>
              <a:rPr lang="en-US" sz="2400" i="1" dirty="0" err="1">
                <a:latin typeface="Times New Roman" panose="02020603050405020304" pitchFamily="18" charset="0"/>
                <a:cs typeface="Times New Roman" panose="02020603050405020304" pitchFamily="18" charset="0"/>
              </a:rPr>
              <a:t>lanh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yêu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yêu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trọn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tấm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thủy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chung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tay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phép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tiên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tre</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cũng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dệt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nghìn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thơ</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Lưu</a:t>
            </a:r>
            <a:r>
              <a:rPr lang="en-US" sz="2400" dirty="0">
                <a:latin typeface="Times New Roman" panose="02020603050405020304" pitchFamily="18" charset="0"/>
                <a:cs typeface="Times New Roman" panose="02020603050405020304" pitchFamily="18" charset="0"/>
              </a:rPr>
              <a:t> ý HS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sánh</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Tay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phép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 </a:t>
            </a:r>
            <a:r>
              <a:rPr lang="en-US" sz="2400" i="1" dirty="0" err="1">
                <a:latin typeface="Times New Roman" panose="02020603050405020304" pitchFamily="18" charset="0"/>
                <a:cs typeface="Times New Roman" panose="02020603050405020304" pitchFamily="18" charset="0"/>
              </a:rPr>
              <a:t>gợi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niềm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tự</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hào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vẻ</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đẹp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hoa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con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Việt</a:t>
            </a:r>
            <a:r>
              <a:rPr lang="en-US" sz="2400" i="1" dirty="0">
                <a:latin typeface="Times New Roman" panose="02020603050405020304" pitchFamily="18" charset="0"/>
                <a:cs typeface="Times New Roman" panose="02020603050405020304" pitchFamily="18" charset="0"/>
              </a:rPr>
              <a:t> Nam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lao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động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câu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sinh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động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giàu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ảnh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giàu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tính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biểu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cảm</a:t>
            </a:r>
            <a:r>
              <a:rPr lang="en-US" sz="2400" i="1"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a:t>
            </a:r>
            <a:r>
              <a:rPr lang="en-US" sz="2400" dirty="0">
                <a:latin typeface="Times New Roman" panose="02020603050405020304" pitchFamily="18" charset="0"/>
                <a:cs typeface="Times New Roman" panose="02020603050405020304" pitchFamily="18" charset="0"/>
              </a:rPr>
              <a:t> HS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nước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Việt</a:t>
            </a:r>
            <a:r>
              <a:rPr lang="en-US" sz="2400" i="1" dirty="0">
                <a:latin typeface="Times New Roman" panose="02020603050405020304" pitchFamily="18" charset="0"/>
                <a:cs typeface="Times New Roman" panose="02020603050405020304" pitchFamily="18" charset="0"/>
              </a:rPr>
              <a:t> Nam </a:t>
            </a:r>
            <a:r>
              <a:rPr lang="en-US" sz="2400" i="1" dirty="0" err="1">
                <a:latin typeface="Times New Roman" panose="02020603050405020304" pitchFamily="18" charset="0"/>
                <a:cs typeface="Times New Roman" panose="02020603050405020304" pitchFamily="18" charset="0"/>
              </a:rPr>
              <a:t>tươi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đẹp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trù</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phú</a:t>
            </a:r>
            <a:r>
              <a:rPr lang="en-US" sz="2400" i="1" dirty="0">
                <a:latin typeface="Times New Roman" panose="02020603050405020304" pitchFamily="18" charset="0"/>
                <a:cs typeface="Times New Roman" panose="02020603050405020304" pitchFamily="18" charset="0"/>
              </a:rPr>
              <a:t>; con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Việt</a:t>
            </a:r>
            <a:r>
              <a:rPr lang="en-US" sz="2400" i="1" dirty="0">
                <a:latin typeface="Times New Roman" panose="02020603050405020304" pitchFamily="18" charset="0"/>
                <a:cs typeface="Times New Roman" panose="02020603050405020304" pitchFamily="18" charset="0"/>
              </a:rPr>
              <a:t> Nam </a:t>
            </a:r>
            <a:r>
              <a:rPr lang="en-US" sz="2400" i="1" dirty="0" err="1">
                <a:latin typeface="Times New Roman" panose="02020603050405020304" pitchFamily="18" charset="0"/>
                <a:cs typeface="Times New Roman" panose="02020603050405020304" pitchFamily="18" charset="0"/>
              </a:rPr>
              <a:t>thủy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chung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nghĩa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khéo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léo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hoa</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852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489709" y="974604"/>
            <a:ext cx="11329252" cy="572246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489709" y="251839"/>
            <a:ext cx="6699270" cy="490199"/>
          </a:xfrm>
          <a:prstGeom prst="rect">
            <a:avLst/>
          </a:prstGeom>
          <a:solidFill>
            <a:schemeClr val="accent2"/>
          </a:solidFill>
        </p:spPr>
        <p:txBody>
          <a:bodyPr wrap="none">
            <a:spAutoFit/>
          </a:bodyPr>
          <a:lstStyle/>
          <a:p>
            <a:pPr lvl="0">
              <a:lnSpc>
                <a:spcPct val="115000"/>
              </a:lnSpc>
              <a:spcAft>
                <a:spcPts val="1000"/>
              </a:spcAft>
              <a:tabLst>
                <a:tab pos="628650" algn="l"/>
              </a:tabLst>
            </a:pP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SGK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chemeClr val="tx1">
                  <a:lumMod val="95000"/>
                  <a:lumOff val="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968991" y="1360184"/>
            <a:ext cx="10522424" cy="4524315"/>
          </a:xfrm>
          <a:prstGeom prst="rect">
            <a:avLst/>
          </a:prstGeom>
        </p:spPr>
        <p:txBody>
          <a:bodyPr wrap="square">
            <a:spAutoFit/>
          </a:bodyPr>
          <a:lstStyle/>
          <a:p>
            <a:r>
              <a:rPr lang="en-US" sz="2400" b="1" dirty="0" err="1">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dirty="0" smtClean="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02: </a:t>
            </a:r>
            <a:r>
              <a:rPr lang="en-US" sz="2400" b="1" dirty="0" err="1">
                <a:latin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yêu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dưới</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ctr"/>
            <a:r>
              <a:rPr lang="en-US" sz="2400" i="1" dirty="0" err="1" smtClean="0">
                <a:latin typeface="Times New Roman" panose="02020603050405020304" pitchFamily="18" charset="0"/>
                <a:cs typeface="Times New Roman" panose="02020603050405020304" pitchFamily="18" charset="0"/>
              </a:rPr>
              <a:t>Việt</a:t>
            </a:r>
            <a:r>
              <a:rPr lang="en-US" sz="2400" i="1" dirty="0" smtClean="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Nam </a:t>
            </a:r>
            <a:r>
              <a:rPr lang="en-US" sz="2400" i="1" dirty="0" err="1">
                <a:latin typeface="Times New Roman" panose="02020603050405020304" pitchFamily="18" charset="0"/>
                <a:cs typeface="Times New Roman" panose="02020603050405020304" pitchFamily="18" charset="0"/>
              </a:rPr>
              <a:t>đất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nước</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ơi</a:t>
            </a:r>
            <a:endParaRPr lang="en-US" sz="2400" dirty="0">
              <a:latin typeface="Times New Roman" panose="02020603050405020304" pitchFamily="18" charset="0"/>
              <a:cs typeface="Times New Roman" panose="02020603050405020304" pitchFamily="18" charset="0"/>
            </a:endParaRPr>
          </a:p>
          <a:p>
            <a:pPr algn="ct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Mênh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lúa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đâu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đẹp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hơn</a:t>
            </a:r>
            <a:endParaRPr lang="en-US" sz="2400" dirty="0">
              <a:latin typeface="Times New Roman" panose="02020603050405020304" pitchFamily="18" charset="0"/>
              <a:cs typeface="Times New Roman" panose="02020603050405020304" pitchFamily="18" charset="0"/>
            </a:endParaRPr>
          </a:p>
          <a:p>
            <a:pPr algn="ctr"/>
            <a:r>
              <a:rPr lang="en-US" sz="2400" i="1" dirty="0" err="1">
                <a:latin typeface="Times New Roman" panose="02020603050405020304" pitchFamily="18" charset="0"/>
                <a:cs typeface="Times New Roman" panose="02020603050405020304" pitchFamily="18" charset="0"/>
              </a:rPr>
              <a:t>Cánh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cò</a:t>
            </a:r>
            <a:r>
              <a:rPr lang="en-US" sz="2400" i="1" dirty="0">
                <a:latin typeface="Times New Roman" panose="02020603050405020304" pitchFamily="18" charset="0"/>
                <a:cs typeface="Times New Roman" panose="02020603050405020304" pitchFamily="18" charset="0"/>
              </a:rPr>
              <a:t> bay </a:t>
            </a:r>
            <a:r>
              <a:rPr lang="en-US" sz="2400" i="1" dirty="0" err="1">
                <a:latin typeface="Times New Roman" panose="02020603050405020304" pitchFamily="18" charset="0"/>
                <a:cs typeface="Times New Roman" panose="02020603050405020304" pitchFamily="18" charset="0"/>
              </a:rPr>
              <a:t>lả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rập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rờn</a:t>
            </a:r>
            <a:endParaRPr lang="en-US" sz="2400" dirty="0">
              <a:latin typeface="Times New Roman" panose="02020603050405020304" pitchFamily="18" charset="0"/>
              <a:cs typeface="Times New Roman" panose="02020603050405020304" pitchFamily="18" charset="0"/>
            </a:endParaRPr>
          </a:p>
          <a:p>
            <a:pPr algn="ct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Mây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mờ</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che</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đỉnh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Trường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Sơn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sớm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chiều</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ct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Trích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Hắc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Hải</a:t>
            </a:r>
            <a:r>
              <a:rPr lang="en-US" sz="2400" i="1"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Nguyễn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dao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204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748146"/>
            <a:ext cx="11512716" cy="569421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Rectangle 1"/>
          <p:cNvSpPr/>
          <p:nvPr/>
        </p:nvSpPr>
        <p:spPr>
          <a:xfrm>
            <a:off x="665327" y="923754"/>
            <a:ext cx="11014158" cy="5318379"/>
          </a:xfrm>
          <a:prstGeom prst="rect">
            <a:avLst/>
          </a:prstGeom>
        </p:spPr>
        <p:txBody>
          <a:bodyPr wrap="square">
            <a:spAutoFit/>
          </a:bodyPr>
          <a:lstStyle/>
          <a:p>
            <a:pPr algn="ctr">
              <a:lnSpc>
                <a:spcPct val="115000"/>
              </a:lnSpc>
              <a:spcAft>
                <a:spcPts val="0"/>
              </a:spcAf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p>
          <a:p>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a:t>
            </a:r>
            <a:r>
              <a:rPr lang="en-US" sz="2400" dirty="0">
                <a:latin typeface="Times New Roman" panose="02020603050405020304" pitchFamily="18" charset="0"/>
                <a:cs typeface="Times New Roman" panose="02020603050405020304" pitchFamily="18" charset="0"/>
              </a:rPr>
              <a:t> v</a:t>
            </a:r>
            <a:r>
              <a:rPr lang="vi-VN" sz="2400" dirty="0">
                <a:latin typeface="Times New Roman" panose="02020603050405020304" pitchFamily="18" charset="0"/>
                <a:cs typeface="Times New Roman" panose="02020603050405020304" pitchFamily="18" charset="0"/>
              </a:rPr>
              <a:t>ẻ đẹp thiên nhiên đất nước Việt Nam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gửi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hương</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mênh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rờn</a:t>
            </a:r>
            <a:endParaRPr lang="en-US" sz="2400" dirty="0">
              <a:latin typeface="Times New Roman" panose="02020603050405020304" pitchFamily="18" charset="0"/>
              <a:cs typeface="Times New Roman" panose="02020603050405020304" pitchFamily="18" charset="0"/>
            </a:endParaRPr>
          </a:p>
          <a:p>
            <a:pPr lvl="0"/>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mênh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la </a:t>
            </a:r>
            <a:r>
              <a:rPr lang="en-US" sz="2400" dirty="0" err="1">
                <a:latin typeface="Times New Roman" panose="02020603050405020304" pitchFamily="18" charset="0"/>
                <a:cs typeface="Times New Roman" panose="02020603050405020304" pitchFamily="18" charset="0"/>
              </a:rPr>
              <a:t>bát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lúa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rờn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cánh</a:t>
            </a:r>
            <a:r>
              <a:rPr lang="en-US" sz="2400" dirty="0">
                <a:latin typeface="Times New Roman" panose="02020603050405020304" pitchFamily="18" charset="0"/>
                <a:cs typeface="Times New Roman" panose="02020603050405020304" pitchFamily="18" charset="0"/>
              </a:rPr>
              <a:t> bay. </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hương</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làm cho những cả</a:t>
            </a:r>
            <a:r>
              <a:rPr lang="en-US" sz="2400" dirty="0" err="1">
                <a:latin typeface="Times New Roman" panose="02020603050405020304" pitchFamily="18" charset="0"/>
                <a:cs typeface="Times New Roman" panose="02020603050405020304" pitchFamily="18" charset="0"/>
              </a:rPr>
              <a:t>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gũi</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thanh bình, giản dị, mộc mạc</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đồng thời thể hiện tình yêu của tác giả đối với những vẻ đẹp bình dị, dân dã của đất nước.</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353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1987" y="431786"/>
            <a:ext cx="11388025" cy="599442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651163" y="1060242"/>
            <a:ext cx="10889673" cy="4708981"/>
          </a:xfrm>
          <a:prstGeom prst="rect">
            <a:avLst/>
          </a:prstGeom>
        </p:spPr>
        <p:txBody>
          <a:bodyPr wrap="square">
            <a:spAutoFit/>
          </a:bodyPr>
          <a:lstStyle/>
          <a:p>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4.</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giúp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tưởng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ca </a:t>
            </a:r>
            <a:r>
              <a:rPr lang="en-US" sz="2000" dirty="0" err="1">
                <a:latin typeface="Times New Roman" panose="02020603050405020304" pitchFamily="18" charset="0"/>
                <a:cs typeface="Times New Roman" panose="02020603050405020304" pitchFamily="18" charset="0"/>
              </a:rPr>
              <a:t>dao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Dựa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tưởng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Ý 1: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giúp</a:t>
            </a:r>
            <a:r>
              <a:rPr lang="en-US" sz="2000" dirty="0">
                <a:latin typeface="Times New Roman" panose="02020603050405020304" pitchFamily="18" charset="0"/>
                <a:cs typeface="Times New Roman" panose="02020603050405020304" pitchFamily="18" charset="0"/>
              </a:rPr>
              <a:t> HS </a:t>
            </a:r>
            <a:r>
              <a:rPr lang="en-US" sz="2000" dirty="0" err="1">
                <a:latin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tưởng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ca </a:t>
            </a:r>
            <a:r>
              <a:rPr lang="en-US" sz="2000" dirty="0" err="1">
                <a:latin typeface="Times New Roman" panose="02020603050405020304" pitchFamily="18" charset="0"/>
                <a:cs typeface="Times New Roman" panose="02020603050405020304" pitchFamily="18" charset="0"/>
              </a:rPr>
              <a:t>dao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HS </a:t>
            </a:r>
            <a:r>
              <a:rPr lang="en-US" sz="2000" dirty="0" err="1">
                <a:latin typeface="Times New Roman" panose="02020603050405020304" pitchFamily="18" charset="0"/>
                <a:cs typeface="Times New Roman" panose="02020603050405020304" pitchFamily="18" charset="0"/>
              </a:rPr>
              <a:t>viết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nhớ</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Y2: HS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lí</a:t>
            </a:r>
            <a:r>
              <a:rPr lang="en-US" sz="2000" dirty="0">
                <a:latin typeface="Times New Roman" panose="02020603050405020304" pitchFamily="18" charset="0"/>
                <a:cs typeface="Times New Roman" panose="02020603050405020304" pitchFamily="18" charset="0"/>
              </a:rPr>
              <a:t> do </a:t>
            </a:r>
            <a:r>
              <a:rPr lang="en-US" sz="2000" dirty="0" err="1">
                <a:latin typeface="Times New Roman" panose="02020603050405020304" pitchFamily="18" charset="0"/>
                <a:cs typeface="Times New Roman" panose="02020603050405020304" pitchFamily="18" charset="0"/>
              </a:rPr>
              <a:t>thuyết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giữa</a:t>
            </a:r>
            <a:r>
              <a:rPr lang="en-US" sz="2000" dirty="0">
                <a:latin typeface="Times New Roman" panose="02020603050405020304" pitchFamily="18" charset="0"/>
                <a:cs typeface="Times New Roman" panose="02020603050405020304" pitchFamily="18" charset="0"/>
              </a:rPr>
              <a:t> VB </a:t>
            </a:r>
            <a:r>
              <a:rPr lang="en-US" sz="2000" dirty="0" err="1">
                <a:latin typeface="Times New Roman" panose="02020603050405020304" pitchFamily="18" charset="0"/>
                <a:cs typeface="Times New Roman" panose="02020603050405020304" pitchFamily="18" charset="0"/>
              </a:rPr>
              <a:t>Việt</a:t>
            </a:r>
            <a:r>
              <a:rPr lang="en-US" sz="2000" dirty="0">
                <a:latin typeface="Times New Roman" panose="02020603050405020304" pitchFamily="18" charset="0"/>
                <a:cs typeface="Times New Roman" panose="02020603050405020304" pitchFamily="18" charset="0"/>
              </a:rPr>
              <a:t> Nam </a:t>
            </a:r>
            <a:r>
              <a:rPr lang="en-US" sz="2000" dirty="0" err="1">
                <a:latin typeface="Times New Roman" panose="02020603050405020304" pitchFamily="18" charset="0"/>
                <a:cs typeface="Times New Roman" panose="02020603050405020304" pitchFamily="18" charset="0"/>
              </a:rPr>
              <a:t>quê</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ca </a:t>
            </a:r>
            <a:r>
              <a:rPr lang="en-US" sz="2000" dirty="0" err="1">
                <a:latin typeface="Times New Roman" panose="02020603050405020304" pitchFamily="18" charset="0"/>
                <a:cs typeface="Times New Roman" panose="02020603050405020304" pitchFamily="18" charset="0"/>
              </a:rPr>
              <a:t>dao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HS </a:t>
            </a:r>
            <a:r>
              <a:rPr lang="en-US" sz="2000" dirty="0" err="1">
                <a:latin typeface="Times New Roman" panose="02020603050405020304" pitchFamily="18" charset="0"/>
                <a:cs typeface="Times New Roman" panose="02020603050405020304" pitchFamily="18" charset="0"/>
              </a:rPr>
              <a:t>chọn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a:t>
            </a:r>
          </a:p>
          <a:p>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HS </a:t>
            </a:r>
            <a:r>
              <a:rPr lang="en-US" sz="2000" dirty="0" err="1">
                <a:latin typeface="Times New Roman" panose="02020603050405020304" pitchFamily="18" charset="0"/>
                <a:cs typeface="Times New Roman" panose="02020603050405020304" pitchFamily="18" charset="0"/>
              </a:rPr>
              <a:t>tìm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dao</a:t>
            </a:r>
            <a:r>
              <a:rPr lang="en-US" sz="2000" dirty="0">
                <a:latin typeface="Times New Roman" panose="02020603050405020304" pitchFamily="18" charset="0"/>
                <a:cs typeface="Times New Roman" panose="02020603050405020304" pitchFamily="18" charset="0"/>
              </a:rPr>
              <a:t>:</a:t>
            </a:r>
          </a:p>
          <a:p>
            <a:pPr lvl="0"/>
            <a:r>
              <a:rPr lang="en-US" sz="2000" dirty="0" err="1">
                <a:latin typeface="Times New Roman" panose="02020603050405020304" pitchFamily="18" charset="0"/>
                <a:cs typeface="Times New Roman" panose="02020603050405020304" pitchFamily="18" charset="0"/>
              </a:rPr>
              <a:t>Cùng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quê</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a:t>
            </a:r>
          </a:p>
          <a:p>
            <a:pPr lvl="0"/>
            <a:r>
              <a:rPr lang="en-US" sz="2000" dirty="0" err="1">
                <a:latin typeface="Times New Roman" panose="02020603050405020304" pitchFamily="18" charset="0"/>
                <a:cs typeface="Times New Roman" panose="02020603050405020304" pitchFamily="18" charset="0"/>
              </a:rPr>
              <a:t>Cùng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lúa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đẹp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quê</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(HS </a:t>
            </a:r>
            <a:r>
              <a:rPr lang="en-US" sz="2000" dirty="0" err="1">
                <a:latin typeface="Times New Roman" panose="02020603050405020304" pitchFamily="18" charset="0"/>
                <a:cs typeface="Times New Roman" panose="02020603050405020304" pitchFamily="18" charset="0"/>
              </a:rPr>
              <a:t>đưa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ca </a:t>
            </a:r>
            <a:r>
              <a:rPr lang="en-US" sz="2000" dirty="0" err="1">
                <a:latin typeface="Times New Roman" panose="02020603050405020304" pitchFamily="18" charset="0"/>
                <a:cs typeface="Times New Roman" panose="02020603050405020304" pitchFamily="18" charset="0"/>
              </a:rPr>
              <a:t>dao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xúc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điểm</a:t>
            </a:r>
            <a:r>
              <a:rPr lang="en-US" sz="2000" dirty="0">
                <a:latin typeface="Times New Roman" panose="02020603050405020304" pitchFamily="18" charset="0"/>
                <a:cs typeface="Times New Roman" panose="02020603050405020304" pitchFamily="18" charset="0"/>
              </a:rPr>
              <a:t>)</a:t>
            </a:r>
          </a:p>
          <a:p>
            <a:r>
              <a:rPr lang="en-US" sz="2000" dirty="0" err="1">
                <a:latin typeface="Times New Roman" panose="02020603050405020304" pitchFamily="18" charset="0"/>
                <a:cs typeface="Times New Roman" panose="02020603050405020304" pitchFamily="18" charset="0"/>
              </a:rPr>
              <a:t>Ví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cò</a:t>
            </a:r>
            <a:r>
              <a:rPr lang="en-US" sz="2000" dirty="0">
                <a:latin typeface="Times New Roman" panose="02020603050405020304" pitchFamily="18" charset="0"/>
                <a:cs typeface="Times New Roman" panose="02020603050405020304" pitchFamily="18" charset="0"/>
              </a:rPr>
              <a:t> bay </a:t>
            </a:r>
            <a:r>
              <a:rPr lang="en-US" sz="2000" dirty="0" err="1">
                <a:latin typeface="Times New Roman" panose="02020603050405020304" pitchFamily="18" charset="0"/>
                <a:cs typeface="Times New Roman" panose="02020603050405020304" pitchFamily="18" charset="0"/>
              </a:rPr>
              <a:t>lả</a:t>
            </a:r>
            <a:r>
              <a:rPr lang="en-US" sz="2000" dirty="0">
                <a:latin typeface="Times New Roman" panose="02020603050405020304" pitchFamily="18" charset="0"/>
                <a:cs typeface="Times New Roman" panose="02020603050405020304" pitchFamily="18" charset="0"/>
              </a:rPr>
              <a:t> bay la</a:t>
            </a:r>
          </a:p>
          <a:p>
            <a:r>
              <a:rPr lang="en-US" sz="2000" dirty="0">
                <a:latin typeface="Times New Roman" panose="02020603050405020304" pitchFamily="18" charset="0"/>
                <a:cs typeface="Times New Roman" panose="02020603050405020304" pitchFamily="18" charset="0"/>
              </a:rPr>
              <a:t>Bay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cửa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phủ</a:t>
            </a:r>
            <a:r>
              <a:rPr lang="en-US" sz="2000" dirty="0">
                <a:latin typeface="Times New Roman" panose="02020603050405020304" pitchFamily="18" charset="0"/>
                <a:cs typeface="Times New Roman" panose="02020603050405020304" pitchFamily="18" charset="0"/>
              </a:rPr>
              <a:t> bay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a:t>
            </a:r>
          </a:p>
          <a:p>
            <a:pPr lvl="0"/>
            <a:r>
              <a:rPr lang="en-US" sz="2000" dirty="0" err="1">
                <a:latin typeface="Times New Roman" panose="02020603050405020304" pitchFamily="18" charset="0"/>
                <a:cs typeface="Times New Roman" panose="02020603050405020304" pitchFamily="18" charset="0"/>
              </a:rPr>
              <a:t>Đứng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tê</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mênh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ngát</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4040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wipe(left)">
                                      <p:cBhvr>
                                        <p:cTn id="25" dur="500"/>
                                        <p:tgtEl>
                                          <p:spTgt spid="2">
                                            <p:txEl>
                                              <p:pRg st="5" end="5"/>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wipe(left)">
                                      <p:cBhvr>
                                        <p:cTn id="28" dur="500"/>
                                        <p:tgtEl>
                                          <p:spTgt spid="2">
                                            <p:txEl>
                                              <p:pRg st="6" end="6"/>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wipe(left)">
                                      <p:cBhvr>
                                        <p:cTn id="31" dur="500"/>
                                        <p:tgtEl>
                                          <p:spTgt spid="2">
                                            <p:txEl>
                                              <p:pRg st="7" end="7"/>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2">
                                            <p:txEl>
                                              <p:pRg st="8" end="8"/>
                                            </p:txEl>
                                          </p:spTgt>
                                        </p:tgtEl>
                                        <p:attrNameLst>
                                          <p:attrName>style.visibility</p:attrName>
                                        </p:attrNameLst>
                                      </p:cBhvr>
                                      <p:to>
                                        <p:strVal val="visible"/>
                                      </p:to>
                                    </p:set>
                                    <p:animEffect transition="in" filter="wipe(left)">
                                      <p:cBhvr>
                                        <p:cTn id="34" dur="500"/>
                                        <p:tgtEl>
                                          <p:spTgt spid="2">
                                            <p:txEl>
                                              <p:pRg st="8" end="8"/>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wipe(left)">
                                      <p:cBhvr>
                                        <p:cTn id="3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489709" y="974604"/>
            <a:ext cx="11329252" cy="572246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489709" y="251839"/>
            <a:ext cx="6699270" cy="490199"/>
          </a:xfrm>
          <a:prstGeom prst="rect">
            <a:avLst/>
          </a:prstGeom>
          <a:solidFill>
            <a:schemeClr val="accent2"/>
          </a:solidFill>
        </p:spPr>
        <p:txBody>
          <a:bodyPr wrap="none">
            <a:spAutoFit/>
          </a:bodyPr>
          <a:lstStyle/>
          <a:p>
            <a:pPr lvl="0">
              <a:lnSpc>
                <a:spcPct val="115000"/>
              </a:lnSpc>
              <a:spcAft>
                <a:spcPts val="1000"/>
              </a:spcAft>
              <a:tabLst>
                <a:tab pos="628650" algn="l"/>
              </a:tabLst>
            </a:pP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SGK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chemeClr val="tx1">
                  <a:lumMod val="95000"/>
                  <a:lumOff val="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968991" y="1360184"/>
            <a:ext cx="10522424" cy="4616648"/>
          </a:xfrm>
          <a:prstGeom prst="rect">
            <a:avLst/>
          </a:prstGeom>
        </p:spPr>
        <p:txBody>
          <a:bodyPr wrap="square">
            <a:spAutoFit/>
          </a:bodyPr>
          <a:lstStyle/>
          <a:p>
            <a:r>
              <a:rPr lang="en-US" sz="2400" b="1" dirty="0" err="1">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dirty="0" smtClean="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03: </a:t>
            </a:r>
            <a:r>
              <a:rPr lang="en-US" b="1" dirty="0" err="1"/>
              <a:t>Đọc</a:t>
            </a:r>
            <a:r>
              <a:rPr lang="en-US" b="1" dirty="0"/>
              <a:t> </a:t>
            </a:r>
            <a:r>
              <a:rPr lang="en-US" b="1" dirty="0" err="1"/>
              <a:t>đoạn</a:t>
            </a:r>
            <a:r>
              <a:rPr lang="en-US" b="1" dirty="0"/>
              <a:t> </a:t>
            </a:r>
            <a:r>
              <a:rPr lang="en-US" b="1" dirty="0" err="1"/>
              <a:t>trích</a:t>
            </a:r>
            <a:r>
              <a:rPr lang="en-US" b="1" dirty="0"/>
              <a:t> </a:t>
            </a:r>
            <a:r>
              <a:rPr lang="en-US" b="1" dirty="0" err="1"/>
              <a:t>sau</a:t>
            </a:r>
            <a:r>
              <a:rPr lang="en-US" b="1" dirty="0"/>
              <a:t> </a:t>
            </a:r>
            <a:r>
              <a:rPr lang="en-US" b="1" dirty="0" err="1"/>
              <a:t>và</a:t>
            </a:r>
            <a:r>
              <a:rPr lang="en-US" b="1" dirty="0"/>
              <a:t> </a:t>
            </a:r>
            <a:r>
              <a:rPr lang="en-US" b="1" dirty="0" err="1"/>
              <a:t>thực</a:t>
            </a:r>
            <a:r>
              <a:rPr lang="en-US" b="1" dirty="0"/>
              <a:t> </a:t>
            </a:r>
            <a:r>
              <a:rPr lang="en-US" b="1" dirty="0" err="1"/>
              <a:t>hiện</a:t>
            </a:r>
            <a:r>
              <a:rPr lang="en-US" b="1" dirty="0"/>
              <a:t> </a:t>
            </a:r>
            <a:r>
              <a:rPr lang="en-US" b="1" dirty="0" err="1"/>
              <a:t>các</a:t>
            </a:r>
            <a:r>
              <a:rPr lang="en-US" b="1" dirty="0"/>
              <a:t> </a:t>
            </a:r>
            <a:r>
              <a:rPr lang="en-US" b="1" dirty="0" err="1"/>
              <a:t>yêu</a:t>
            </a:r>
            <a:r>
              <a:rPr lang="en-US" b="1" dirty="0"/>
              <a:t> </a:t>
            </a:r>
            <a:r>
              <a:rPr lang="en-US" b="1" dirty="0" err="1"/>
              <a:t>cầu</a:t>
            </a:r>
            <a:r>
              <a:rPr lang="en-US" b="1" dirty="0"/>
              <a:t>:</a:t>
            </a:r>
            <a:endParaRPr lang="en-US" dirty="0"/>
          </a:p>
          <a:p>
            <a:pPr algn="ctr"/>
            <a:r>
              <a:rPr lang="en-US" i="1" dirty="0" err="1"/>
              <a:t>Tôi</a:t>
            </a:r>
            <a:r>
              <a:rPr lang="en-US" i="1" dirty="0"/>
              <a:t> </a:t>
            </a:r>
            <a:r>
              <a:rPr lang="en-US" i="1" dirty="0" err="1"/>
              <a:t>yêu</a:t>
            </a:r>
            <a:r>
              <a:rPr lang="en-US" i="1" dirty="0"/>
              <a:t> </a:t>
            </a:r>
            <a:r>
              <a:rPr lang="en-US" i="1" dirty="0" err="1"/>
              <a:t>chuyện</a:t>
            </a:r>
            <a:r>
              <a:rPr lang="en-US" i="1" dirty="0"/>
              <a:t> </a:t>
            </a:r>
            <a:r>
              <a:rPr lang="en-US" i="1" dirty="0" err="1"/>
              <a:t>cổ</a:t>
            </a:r>
            <a:r>
              <a:rPr lang="en-US" i="1" dirty="0"/>
              <a:t> </a:t>
            </a:r>
            <a:r>
              <a:rPr lang="en-US" i="1" dirty="0" err="1"/>
              <a:t>nước</a:t>
            </a:r>
            <a:r>
              <a:rPr lang="en-US" i="1" dirty="0"/>
              <a:t> </a:t>
            </a:r>
            <a:r>
              <a:rPr lang="en-US" i="1" dirty="0" err="1"/>
              <a:t>tôi</a:t>
            </a:r>
            <a:endParaRPr lang="en-US" dirty="0"/>
          </a:p>
          <a:p>
            <a:pPr algn="ctr"/>
            <a:r>
              <a:rPr lang="en-US" i="1" dirty="0"/>
              <a:t>      </a:t>
            </a:r>
            <a:r>
              <a:rPr lang="en-US" i="1" dirty="0" err="1"/>
              <a:t>Vừa</a:t>
            </a:r>
            <a:r>
              <a:rPr lang="en-US" i="1" dirty="0"/>
              <a:t> </a:t>
            </a:r>
            <a:r>
              <a:rPr lang="en-US" i="1" dirty="0" err="1"/>
              <a:t>nhân</a:t>
            </a:r>
            <a:r>
              <a:rPr lang="en-US" i="1" dirty="0"/>
              <a:t> </a:t>
            </a:r>
            <a:r>
              <a:rPr lang="en-US" i="1" dirty="0" err="1"/>
              <a:t>hậu</a:t>
            </a:r>
            <a:r>
              <a:rPr lang="en-US" i="1" dirty="0"/>
              <a:t> </a:t>
            </a:r>
            <a:r>
              <a:rPr lang="en-US" i="1" dirty="0" err="1"/>
              <a:t>lại</a:t>
            </a:r>
            <a:r>
              <a:rPr lang="en-US" i="1" dirty="0"/>
              <a:t> </a:t>
            </a:r>
            <a:r>
              <a:rPr lang="en-US" i="1" dirty="0" err="1"/>
              <a:t>tuyệt</a:t>
            </a:r>
            <a:r>
              <a:rPr lang="en-US" i="1" dirty="0"/>
              <a:t> </a:t>
            </a:r>
            <a:r>
              <a:rPr lang="en-US" i="1" dirty="0" err="1"/>
              <a:t>vời</a:t>
            </a:r>
            <a:r>
              <a:rPr lang="en-US" i="1" dirty="0"/>
              <a:t> </a:t>
            </a:r>
            <a:r>
              <a:rPr lang="en-US" i="1" dirty="0" err="1"/>
              <a:t>sâu</a:t>
            </a:r>
            <a:r>
              <a:rPr lang="en-US" i="1" dirty="0"/>
              <a:t> </a:t>
            </a:r>
            <a:r>
              <a:rPr lang="en-US" i="1" dirty="0" err="1"/>
              <a:t>xa</a:t>
            </a:r>
            <a:endParaRPr lang="en-US" dirty="0"/>
          </a:p>
          <a:p>
            <a:pPr algn="ctr"/>
            <a:r>
              <a:rPr lang="en-US" i="1" dirty="0" err="1"/>
              <a:t>Thương</a:t>
            </a:r>
            <a:r>
              <a:rPr lang="en-US" i="1" dirty="0"/>
              <a:t> </a:t>
            </a:r>
            <a:r>
              <a:rPr lang="en-US" i="1" dirty="0" err="1"/>
              <a:t>người</a:t>
            </a:r>
            <a:r>
              <a:rPr lang="en-US" i="1" dirty="0"/>
              <a:t> </a:t>
            </a:r>
            <a:r>
              <a:rPr lang="en-US" i="1" dirty="0" err="1"/>
              <a:t>rồi</a:t>
            </a:r>
            <a:r>
              <a:rPr lang="en-US" i="1" dirty="0"/>
              <a:t> </a:t>
            </a:r>
            <a:r>
              <a:rPr lang="en-US" i="1" dirty="0" err="1"/>
              <a:t>mới</a:t>
            </a:r>
            <a:r>
              <a:rPr lang="en-US" i="1" dirty="0"/>
              <a:t> </a:t>
            </a:r>
            <a:r>
              <a:rPr lang="en-US" i="1" dirty="0" err="1"/>
              <a:t>thương</a:t>
            </a:r>
            <a:r>
              <a:rPr lang="en-US" i="1" dirty="0"/>
              <a:t> ta</a:t>
            </a:r>
            <a:endParaRPr lang="en-US" dirty="0"/>
          </a:p>
          <a:p>
            <a:pPr algn="ctr"/>
            <a:r>
              <a:rPr lang="en-US" i="1" dirty="0"/>
              <a:t>     </a:t>
            </a:r>
            <a:r>
              <a:rPr lang="en-US" i="1" dirty="0" err="1"/>
              <a:t>Yêu</a:t>
            </a:r>
            <a:r>
              <a:rPr lang="en-US" i="1" dirty="0"/>
              <a:t> </a:t>
            </a:r>
            <a:r>
              <a:rPr lang="en-US" i="1" dirty="0" err="1"/>
              <a:t>nhau</a:t>
            </a:r>
            <a:r>
              <a:rPr lang="en-US" i="1" dirty="0"/>
              <a:t> </a:t>
            </a:r>
            <a:r>
              <a:rPr lang="en-US" i="1" dirty="0" err="1"/>
              <a:t>dù</a:t>
            </a:r>
            <a:r>
              <a:rPr lang="en-US" i="1" dirty="0"/>
              <a:t> </a:t>
            </a:r>
            <a:r>
              <a:rPr lang="en-US" i="1" dirty="0" err="1"/>
              <a:t>mấy</a:t>
            </a:r>
            <a:r>
              <a:rPr lang="en-US" i="1" dirty="0"/>
              <a:t> </a:t>
            </a:r>
            <a:r>
              <a:rPr lang="en-US" i="1" dirty="0" err="1"/>
              <a:t>cách</a:t>
            </a:r>
            <a:r>
              <a:rPr lang="en-US" i="1" dirty="0"/>
              <a:t> </a:t>
            </a:r>
            <a:r>
              <a:rPr lang="en-US" i="1" dirty="0" err="1"/>
              <a:t>xa</a:t>
            </a:r>
            <a:r>
              <a:rPr lang="en-US" i="1" dirty="0"/>
              <a:t> </a:t>
            </a:r>
            <a:r>
              <a:rPr lang="en-US" i="1" dirty="0" err="1"/>
              <a:t>cũng</a:t>
            </a:r>
            <a:r>
              <a:rPr lang="en-US" i="1" dirty="0"/>
              <a:t> </a:t>
            </a:r>
            <a:r>
              <a:rPr lang="en-US" i="1" dirty="0" err="1"/>
              <a:t>tìm</a:t>
            </a:r>
            <a:endParaRPr lang="en-US" dirty="0"/>
          </a:p>
          <a:p>
            <a:pPr algn="ctr"/>
            <a:r>
              <a:rPr lang="en-US" i="1" dirty="0"/>
              <a:t>Ở </a:t>
            </a:r>
            <a:r>
              <a:rPr lang="en-US" i="1" dirty="0" err="1"/>
              <a:t>hiền</a:t>
            </a:r>
            <a:r>
              <a:rPr lang="en-US" i="1" dirty="0"/>
              <a:t> </a:t>
            </a:r>
            <a:r>
              <a:rPr lang="en-US" i="1" dirty="0" err="1"/>
              <a:t>thì</a:t>
            </a:r>
            <a:r>
              <a:rPr lang="en-US" i="1" dirty="0"/>
              <a:t> </a:t>
            </a:r>
            <a:r>
              <a:rPr lang="en-US" i="1" dirty="0" err="1"/>
              <a:t>lại</a:t>
            </a:r>
            <a:r>
              <a:rPr lang="en-US" i="1" dirty="0"/>
              <a:t> </a:t>
            </a:r>
            <a:r>
              <a:rPr lang="en-US" i="1" dirty="0" err="1"/>
              <a:t>gặp</a:t>
            </a:r>
            <a:r>
              <a:rPr lang="en-US" i="1" dirty="0"/>
              <a:t> </a:t>
            </a:r>
            <a:r>
              <a:rPr lang="en-US" i="1" dirty="0" err="1"/>
              <a:t>hiền</a:t>
            </a:r>
            <a:endParaRPr lang="en-US" dirty="0"/>
          </a:p>
          <a:p>
            <a:pPr algn="ctr"/>
            <a:r>
              <a:rPr lang="en-US" i="1" dirty="0"/>
              <a:t>    </a:t>
            </a:r>
            <a:r>
              <a:rPr lang="en-US" i="1" dirty="0" err="1"/>
              <a:t>Người</a:t>
            </a:r>
            <a:r>
              <a:rPr lang="en-US" i="1" dirty="0"/>
              <a:t> </a:t>
            </a:r>
            <a:r>
              <a:rPr lang="en-US" i="1" dirty="0" err="1"/>
              <a:t>ngay</a:t>
            </a:r>
            <a:r>
              <a:rPr lang="en-US" i="1" dirty="0"/>
              <a:t> </a:t>
            </a:r>
            <a:r>
              <a:rPr lang="en-US" i="1" dirty="0" err="1"/>
              <a:t>thì</a:t>
            </a:r>
            <a:r>
              <a:rPr lang="en-US" i="1" dirty="0"/>
              <a:t> </a:t>
            </a:r>
            <a:r>
              <a:rPr lang="en-US" i="1" dirty="0" err="1"/>
              <a:t>được</a:t>
            </a:r>
            <a:r>
              <a:rPr lang="en-US" i="1" dirty="0"/>
              <a:t> </a:t>
            </a:r>
            <a:r>
              <a:rPr lang="en-US" i="1" dirty="0" err="1"/>
              <a:t>phật</a:t>
            </a:r>
            <a:r>
              <a:rPr lang="en-US" i="1" dirty="0"/>
              <a:t>, </a:t>
            </a:r>
            <a:r>
              <a:rPr lang="en-US" i="1" dirty="0" err="1"/>
              <a:t>tiên</a:t>
            </a:r>
            <a:r>
              <a:rPr lang="en-US" i="1" dirty="0"/>
              <a:t> </a:t>
            </a:r>
            <a:r>
              <a:rPr lang="en-US" i="1" dirty="0" err="1"/>
              <a:t>độ</a:t>
            </a:r>
            <a:r>
              <a:rPr lang="en-US" i="1" dirty="0"/>
              <a:t> </a:t>
            </a:r>
            <a:r>
              <a:rPr lang="en-US" i="1" dirty="0" err="1"/>
              <a:t>trì</a:t>
            </a:r>
            <a:r>
              <a:rPr lang="en-US" i="1" dirty="0"/>
              <a:t>.</a:t>
            </a:r>
            <a:endParaRPr lang="en-US" dirty="0"/>
          </a:p>
          <a:p>
            <a:pPr algn="ctr"/>
            <a:r>
              <a:rPr lang="en-US" i="1" dirty="0"/>
              <a:t> </a:t>
            </a:r>
            <a:r>
              <a:rPr lang="en-US" i="1" dirty="0" err="1"/>
              <a:t>Mang</a:t>
            </a:r>
            <a:r>
              <a:rPr lang="en-US" i="1" dirty="0"/>
              <a:t> </a:t>
            </a:r>
            <a:r>
              <a:rPr lang="en-US" i="1" dirty="0" err="1"/>
              <a:t>theo</a:t>
            </a:r>
            <a:r>
              <a:rPr lang="en-US" i="1" dirty="0"/>
              <a:t> </a:t>
            </a:r>
            <a:r>
              <a:rPr lang="en-US" i="1" dirty="0" err="1"/>
              <a:t>truyện</a:t>
            </a:r>
            <a:r>
              <a:rPr lang="en-US" i="1" dirty="0"/>
              <a:t> </a:t>
            </a:r>
            <a:r>
              <a:rPr lang="en-US" i="1" dirty="0" err="1"/>
              <a:t>cổ</a:t>
            </a:r>
            <a:r>
              <a:rPr lang="en-US" i="1" dirty="0"/>
              <a:t> </a:t>
            </a:r>
            <a:r>
              <a:rPr lang="en-US" i="1" dirty="0" err="1"/>
              <a:t>tôi</a:t>
            </a:r>
            <a:r>
              <a:rPr lang="en-US" i="1" dirty="0"/>
              <a:t> </a:t>
            </a:r>
            <a:r>
              <a:rPr lang="en-US" i="1" dirty="0" err="1"/>
              <a:t>đi</a:t>
            </a:r>
            <a:endParaRPr lang="en-US" dirty="0"/>
          </a:p>
          <a:p>
            <a:pPr algn="ctr"/>
            <a:r>
              <a:rPr lang="en-US" i="1" dirty="0"/>
              <a:t>    </a:t>
            </a:r>
            <a:r>
              <a:rPr lang="en-US" i="1" dirty="0" err="1"/>
              <a:t>Nghe</a:t>
            </a:r>
            <a:r>
              <a:rPr lang="en-US" i="1" dirty="0"/>
              <a:t> </a:t>
            </a:r>
            <a:r>
              <a:rPr lang="en-US" i="1" dirty="0" err="1"/>
              <a:t>trong</a:t>
            </a:r>
            <a:r>
              <a:rPr lang="en-US" i="1" dirty="0"/>
              <a:t> </a:t>
            </a:r>
            <a:r>
              <a:rPr lang="en-US" i="1" dirty="0" err="1"/>
              <a:t>cuộc</a:t>
            </a:r>
            <a:r>
              <a:rPr lang="en-US" i="1" dirty="0"/>
              <a:t> </a:t>
            </a:r>
            <a:r>
              <a:rPr lang="en-US" i="1" dirty="0" err="1"/>
              <a:t>sống</a:t>
            </a:r>
            <a:r>
              <a:rPr lang="en-US" i="1" dirty="0"/>
              <a:t> </a:t>
            </a:r>
            <a:r>
              <a:rPr lang="en-US" i="1" dirty="0" err="1"/>
              <a:t>thầm</a:t>
            </a:r>
            <a:r>
              <a:rPr lang="en-US" i="1" dirty="0"/>
              <a:t> </a:t>
            </a:r>
            <a:r>
              <a:rPr lang="en-US" i="1" dirty="0" err="1"/>
              <a:t>thì</a:t>
            </a:r>
            <a:r>
              <a:rPr lang="en-US" i="1" dirty="0"/>
              <a:t> </a:t>
            </a:r>
            <a:r>
              <a:rPr lang="en-US" i="1" dirty="0" err="1"/>
              <a:t>tiếng</a:t>
            </a:r>
            <a:r>
              <a:rPr lang="en-US" i="1" dirty="0"/>
              <a:t> </a:t>
            </a:r>
            <a:r>
              <a:rPr lang="en-US" i="1" dirty="0" err="1"/>
              <a:t>xưa</a:t>
            </a:r>
            <a:endParaRPr lang="en-US" dirty="0"/>
          </a:p>
          <a:p>
            <a:pPr algn="ctr"/>
            <a:r>
              <a:rPr lang="en-US" i="1" dirty="0" err="1"/>
              <a:t>Vàng</a:t>
            </a:r>
            <a:r>
              <a:rPr lang="en-US" i="1" dirty="0"/>
              <a:t> </a:t>
            </a:r>
            <a:r>
              <a:rPr lang="en-US" i="1" dirty="0" err="1"/>
              <a:t>cơn</a:t>
            </a:r>
            <a:r>
              <a:rPr lang="en-US" i="1" dirty="0"/>
              <a:t> </a:t>
            </a:r>
            <a:r>
              <a:rPr lang="en-US" i="1" dirty="0" err="1"/>
              <a:t>nắng</a:t>
            </a:r>
            <a:r>
              <a:rPr lang="en-US" i="1" dirty="0"/>
              <a:t>, </a:t>
            </a:r>
            <a:r>
              <a:rPr lang="en-US" i="1" dirty="0" err="1"/>
              <a:t>trắng</a:t>
            </a:r>
            <a:r>
              <a:rPr lang="en-US" i="1" dirty="0"/>
              <a:t> </a:t>
            </a:r>
            <a:r>
              <a:rPr lang="en-US" i="1" dirty="0" err="1"/>
              <a:t>cơn</a:t>
            </a:r>
            <a:r>
              <a:rPr lang="en-US" i="1" dirty="0"/>
              <a:t> </a:t>
            </a:r>
            <a:r>
              <a:rPr lang="en-US" i="1" dirty="0" err="1"/>
              <a:t>mưa</a:t>
            </a:r>
            <a:r>
              <a:rPr lang="en-US" i="1" dirty="0"/>
              <a:t> </a:t>
            </a:r>
            <a:endParaRPr lang="en-US" dirty="0"/>
          </a:p>
          <a:p>
            <a:pPr algn="ctr"/>
            <a:r>
              <a:rPr lang="en-US" i="1" dirty="0"/>
              <a:t>    Con </a:t>
            </a:r>
            <a:r>
              <a:rPr lang="en-US" i="1" dirty="0" err="1"/>
              <a:t>sông</a:t>
            </a:r>
            <a:r>
              <a:rPr lang="en-US" i="1" dirty="0"/>
              <a:t> </a:t>
            </a:r>
            <a:r>
              <a:rPr lang="en-US" i="1" dirty="0" err="1"/>
              <a:t>chảy</a:t>
            </a:r>
            <a:r>
              <a:rPr lang="en-US" i="1" dirty="0"/>
              <a:t> </a:t>
            </a:r>
            <a:r>
              <a:rPr lang="en-US" i="1" dirty="0" err="1"/>
              <a:t>có</a:t>
            </a:r>
            <a:r>
              <a:rPr lang="en-US" i="1" dirty="0"/>
              <a:t> </a:t>
            </a:r>
            <a:r>
              <a:rPr lang="en-US" i="1" dirty="0" err="1"/>
              <a:t>rặng</a:t>
            </a:r>
            <a:r>
              <a:rPr lang="en-US" i="1" dirty="0"/>
              <a:t> </a:t>
            </a:r>
            <a:r>
              <a:rPr lang="en-US" i="1" dirty="0" err="1"/>
              <a:t>dừa</a:t>
            </a:r>
            <a:r>
              <a:rPr lang="en-US" i="1" dirty="0"/>
              <a:t> </a:t>
            </a:r>
            <a:r>
              <a:rPr lang="en-US" i="1" dirty="0" err="1"/>
              <a:t>nghiêng</a:t>
            </a:r>
            <a:r>
              <a:rPr lang="en-US" i="1" dirty="0"/>
              <a:t> </a:t>
            </a:r>
            <a:r>
              <a:rPr lang="en-US" i="1" dirty="0" err="1"/>
              <a:t>soi</a:t>
            </a:r>
            <a:r>
              <a:rPr lang="en-US" i="1" dirty="0"/>
              <a:t>.</a:t>
            </a:r>
            <a:endParaRPr lang="en-US" dirty="0"/>
          </a:p>
          <a:p>
            <a:pPr algn="ctr"/>
            <a:r>
              <a:rPr lang="en-US" i="1" dirty="0" err="1"/>
              <a:t>Đời</a:t>
            </a:r>
            <a:r>
              <a:rPr lang="en-US" i="1" dirty="0"/>
              <a:t> cha </a:t>
            </a:r>
            <a:r>
              <a:rPr lang="en-US" i="1" dirty="0" err="1"/>
              <a:t>ông</a:t>
            </a:r>
            <a:r>
              <a:rPr lang="en-US" i="1" dirty="0"/>
              <a:t> </a:t>
            </a:r>
            <a:r>
              <a:rPr lang="en-US" i="1" dirty="0" err="1"/>
              <a:t>với</a:t>
            </a:r>
            <a:r>
              <a:rPr lang="en-US" i="1" dirty="0"/>
              <a:t> </a:t>
            </a:r>
            <a:r>
              <a:rPr lang="en-US" i="1" dirty="0" err="1"/>
              <a:t>đời</a:t>
            </a:r>
            <a:r>
              <a:rPr lang="en-US" i="1" dirty="0"/>
              <a:t> </a:t>
            </a:r>
            <a:r>
              <a:rPr lang="en-US" i="1" dirty="0" err="1"/>
              <a:t>tôi</a:t>
            </a:r>
            <a:r>
              <a:rPr lang="en-US" dirty="0"/>
              <a:t/>
            </a:r>
            <a:br>
              <a:rPr lang="en-US" dirty="0"/>
            </a:br>
            <a:r>
              <a:rPr lang="en-US" i="1" dirty="0" err="1"/>
              <a:t>Như</a:t>
            </a:r>
            <a:r>
              <a:rPr lang="en-US" i="1" dirty="0"/>
              <a:t> con </a:t>
            </a:r>
            <a:r>
              <a:rPr lang="en-US" i="1" dirty="0" err="1"/>
              <a:t>sông</a:t>
            </a:r>
            <a:r>
              <a:rPr lang="en-US" i="1" dirty="0"/>
              <a:t> </a:t>
            </a:r>
            <a:r>
              <a:rPr lang="en-US" i="1" dirty="0" err="1"/>
              <a:t>với</a:t>
            </a:r>
            <a:r>
              <a:rPr lang="en-US" i="1" dirty="0"/>
              <a:t> </a:t>
            </a:r>
            <a:r>
              <a:rPr lang="en-US" i="1" dirty="0" err="1"/>
              <a:t>chân</a:t>
            </a:r>
            <a:r>
              <a:rPr lang="en-US" i="1" dirty="0"/>
              <a:t> </a:t>
            </a:r>
            <a:r>
              <a:rPr lang="en-US" i="1" dirty="0" err="1"/>
              <a:t>trời</a:t>
            </a:r>
            <a:r>
              <a:rPr lang="en-US" i="1" dirty="0"/>
              <a:t> </a:t>
            </a:r>
            <a:r>
              <a:rPr lang="en-US" i="1" dirty="0" err="1"/>
              <a:t>đã</a:t>
            </a:r>
            <a:r>
              <a:rPr lang="en-US" i="1" dirty="0"/>
              <a:t> </a:t>
            </a:r>
            <a:r>
              <a:rPr lang="en-US" i="1" dirty="0" err="1"/>
              <a:t>xa</a:t>
            </a:r>
            <a:r>
              <a:rPr lang="en-US" dirty="0"/>
              <a:t/>
            </a:r>
            <a:br>
              <a:rPr lang="en-US" dirty="0"/>
            </a:br>
            <a:r>
              <a:rPr lang="en-US" i="1" dirty="0" err="1"/>
              <a:t>Chỉ</a:t>
            </a:r>
            <a:r>
              <a:rPr lang="en-US" i="1" dirty="0"/>
              <a:t> </a:t>
            </a:r>
            <a:r>
              <a:rPr lang="en-US" i="1" dirty="0" err="1"/>
              <a:t>còn</a:t>
            </a:r>
            <a:r>
              <a:rPr lang="en-US" i="1" dirty="0"/>
              <a:t> </a:t>
            </a:r>
            <a:r>
              <a:rPr lang="en-US" i="1" dirty="0" err="1"/>
              <a:t>chuyện</a:t>
            </a:r>
            <a:r>
              <a:rPr lang="en-US" i="1" dirty="0"/>
              <a:t> </a:t>
            </a:r>
            <a:r>
              <a:rPr lang="en-US" i="1" dirty="0" err="1"/>
              <a:t>cổ</a:t>
            </a:r>
            <a:r>
              <a:rPr lang="en-US" i="1" dirty="0"/>
              <a:t> </a:t>
            </a:r>
            <a:r>
              <a:rPr lang="en-US" i="1" dirty="0" err="1"/>
              <a:t>thiết</a:t>
            </a:r>
            <a:r>
              <a:rPr lang="en-US" i="1" dirty="0"/>
              <a:t> </a:t>
            </a:r>
            <a:r>
              <a:rPr lang="en-US" i="1" dirty="0" err="1"/>
              <a:t>tha</a:t>
            </a:r>
            <a:r>
              <a:rPr lang="en-US" dirty="0"/>
              <a:t/>
            </a:r>
            <a:br>
              <a:rPr lang="en-US" dirty="0"/>
            </a:br>
            <a:r>
              <a:rPr lang="en-US" i="1" dirty="0"/>
              <a:t>Cho </a:t>
            </a:r>
            <a:r>
              <a:rPr lang="en-US" i="1" dirty="0" err="1"/>
              <a:t>tôi</a:t>
            </a:r>
            <a:r>
              <a:rPr lang="en-US" i="1" dirty="0"/>
              <a:t> </a:t>
            </a:r>
            <a:r>
              <a:rPr lang="en-US" i="1" dirty="0" err="1"/>
              <a:t>nhận</a:t>
            </a:r>
            <a:r>
              <a:rPr lang="en-US" i="1" dirty="0"/>
              <a:t> </a:t>
            </a:r>
            <a:r>
              <a:rPr lang="en-US" i="1" dirty="0" err="1"/>
              <a:t>mặt</a:t>
            </a:r>
            <a:r>
              <a:rPr lang="en-US" i="1" dirty="0"/>
              <a:t> </a:t>
            </a:r>
            <a:r>
              <a:rPr lang="en-US" i="1" dirty="0" err="1"/>
              <a:t>ông</a:t>
            </a:r>
            <a:r>
              <a:rPr lang="en-US" i="1" dirty="0"/>
              <a:t> cha </a:t>
            </a:r>
            <a:r>
              <a:rPr lang="en-US" i="1" dirty="0" err="1"/>
              <a:t>của</a:t>
            </a:r>
            <a:r>
              <a:rPr lang="en-US" i="1" dirty="0"/>
              <a:t> </a:t>
            </a:r>
            <a:r>
              <a:rPr lang="en-US" i="1" dirty="0" err="1"/>
              <a:t>mình</a:t>
            </a:r>
            <a:endParaRPr lang="en-US" dirty="0"/>
          </a:p>
          <a:p>
            <a:r>
              <a:rPr lang="en-US" dirty="0"/>
              <a:t>          (</a:t>
            </a:r>
            <a:r>
              <a:rPr lang="en-US" dirty="0" err="1"/>
              <a:t>Trích</a:t>
            </a:r>
            <a:r>
              <a:rPr lang="en-US" dirty="0"/>
              <a:t> </a:t>
            </a:r>
            <a:r>
              <a:rPr lang="en-US" i="1" dirty="0" err="1"/>
              <a:t>Chuyện</a:t>
            </a:r>
            <a:r>
              <a:rPr lang="en-US" i="1" dirty="0"/>
              <a:t> </a:t>
            </a:r>
            <a:r>
              <a:rPr lang="en-US" i="1" dirty="0" err="1"/>
              <a:t>cổ</a:t>
            </a:r>
            <a:r>
              <a:rPr lang="en-US" i="1" dirty="0"/>
              <a:t> </a:t>
            </a:r>
            <a:r>
              <a:rPr lang="en-US" i="1" dirty="0" err="1"/>
              <a:t>nước</a:t>
            </a:r>
            <a:r>
              <a:rPr lang="en-US" i="1" dirty="0"/>
              <a:t> </a:t>
            </a:r>
            <a:r>
              <a:rPr lang="en-US" i="1" dirty="0" err="1"/>
              <a:t>mình</a:t>
            </a:r>
            <a:r>
              <a:rPr lang="en-US" i="1" dirty="0"/>
              <a:t>, </a:t>
            </a:r>
            <a:r>
              <a:rPr lang="en-US" dirty="0" err="1"/>
              <a:t>Lâm</a:t>
            </a:r>
            <a:r>
              <a:rPr lang="en-US" dirty="0"/>
              <a:t> </a:t>
            </a:r>
            <a:r>
              <a:rPr lang="en-US" dirty="0" err="1"/>
              <a:t>Thị</a:t>
            </a:r>
            <a:r>
              <a:rPr lang="en-US" dirty="0"/>
              <a:t> </a:t>
            </a:r>
            <a:r>
              <a:rPr lang="en-US" dirty="0" err="1"/>
              <a:t>Mỹ</a:t>
            </a:r>
            <a:r>
              <a:rPr lang="en-US" dirty="0"/>
              <a:t> </a:t>
            </a:r>
            <a:r>
              <a:rPr lang="en-US" dirty="0" err="1"/>
              <a:t>Dạ,Thơ</a:t>
            </a:r>
            <a:r>
              <a:rPr lang="en-US" dirty="0"/>
              <a:t> </a:t>
            </a:r>
            <a:r>
              <a:rPr lang="en-US" dirty="0" err="1"/>
              <a:t>Tình</a:t>
            </a:r>
            <a:r>
              <a:rPr lang="en-US" dirty="0"/>
              <a:t> </a:t>
            </a:r>
            <a:r>
              <a:rPr lang="en-US" dirty="0" err="1"/>
              <a:t>Việt</a:t>
            </a:r>
            <a:r>
              <a:rPr lang="en-US" dirty="0"/>
              <a:t> Nam </a:t>
            </a:r>
            <a:r>
              <a:rPr lang="en-US" dirty="0" err="1"/>
              <a:t>chọn</a:t>
            </a:r>
            <a:r>
              <a:rPr lang="en-US" dirty="0"/>
              <a:t> </a:t>
            </a:r>
            <a:r>
              <a:rPr lang="en-US" dirty="0" err="1"/>
              <a:t>lọc</a:t>
            </a:r>
            <a:r>
              <a:rPr lang="en-US" dirty="0"/>
              <a:t>, NXB </a:t>
            </a:r>
            <a:r>
              <a:rPr lang="en-US" dirty="0" err="1"/>
              <a:t>Văn</a:t>
            </a:r>
            <a:r>
              <a:rPr lang="en-US" dirty="0"/>
              <a:t> </a:t>
            </a:r>
            <a:r>
              <a:rPr lang="en-US" dirty="0" err="1"/>
              <a:t>học</a:t>
            </a:r>
            <a:r>
              <a:rPr lang="en-US" dirty="0"/>
              <a:t>, 2014, tr36-37)</a:t>
            </a:r>
          </a:p>
        </p:txBody>
      </p:sp>
    </p:spTree>
    <p:extLst>
      <p:ext uri="{BB962C8B-B14F-4D97-AF65-F5344CB8AC3E}">
        <p14:creationId xmlns:p14="http://schemas.microsoft.com/office/powerpoint/2010/main" val="84617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488838"/>
            <a:ext cx="11512716" cy="569421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Rectangle 1"/>
          <p:cNvSpPr/>
          <p:nvPr/>
        </p:nvSpPr>
        <p:spPr>
          <a:xfrm>
            <a:off x="665327" y="1260186"/>
            <a:ext cx="11014158" cy="3951659"/>
          </a:xfrm>
          <a:prstGeom prst="rect">
            <a:avLst/>
          </a:prstGeom>
        </p:spPr>
        <p:txBody>
          <a:bodyPr wrap="square">
            <a:spAutoFit/>
          </a:bodyPr>
          <a:lstStyle/>
          <a:p>
            <a:pPr>
              <a:lnSpc>
                <a:spcPct val="115000"/>
              </a:lnSpc>
              <a:spcAft>
                <a:spcPts val="0"/>
              </a:spcAft>
            </a:pP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3.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ca </a:t>
            </a:r>
            <a:r>
              <a:rPr lang="en-US" sz="2800" dirty="0" err="1">
                <a:latin typeface="Times New Roman" panose="02020603050405020304" pitchFamily="18" charset="0"/>
                <a:cs typeface="Times New Roman" panose="02020603050405020304" pitchFamily="18" charset="0"/>
              </a:rPr>
              <a:t>dao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4.</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Chỉ</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còn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chuyện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cổ</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tha</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Cho </a:t>
            </a:r>
            <a:r>
              <a:rPr lang="en-US" sz="2800" i="1" dirty="0" err="1">
                <a:latin typeface="Times New Roman" panose="02020603050405020304" pitchFamily="18" charset="0"/>
                <a:cs typeface="Times New Roman" panose="02020603050405020304" pitchFamily="18" charset="0"/>
              </a:rPr>
              <a:t>tôi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mặt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ông</a:t>
            </a:r>
            <a:r>
              <a:rPr lang="en-US" sz="2800" i="1" dirty="0">
                <a:latin typeface="Times New Roman" panose="02020603050405020304" pitchFamily="18" charset="0"/>
                <a:cs typeface="Times New Roman" panose="02020603050405020304" pitchFamily="18" charset="0"/>
              </a:rPr>
              <a:t> cha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mình</a:t>
            </a:r>
            <a:r>
              <a:rPr lang="en-US" sz="2800"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a:t>
            </a:r>
            <a:r>
              <a:rPr lang="en-US" dirty="0"/>
              <a:t/>
            </a:r>
            <a:br>
              <a:rPr lang="en-US" dirty="0"/>
            </a:b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392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748146"/>
            <a:ext cx="11512716" cy="569421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Rectangle 1"/>
          <p:cNvSpPr/>
          <p:nvPr/>
        </p:nvSpPr>
        <p:spPr>
          <a:xfrm>
            <a:off x="665327" y="923754"/>
            <a:ext cx="11014158" cy="3964162"/>
          </a:xfrm>
          <a:prstGeom prst="rect">
            <a:avLst/>
          </a:prstGeom>
        </p:spPr>
        <p:txBody>
          <a:bodyPr wrap="square">
            <a:spAutoFit/>
          </a:bodyPr>
          <a:lstStyle/>
          <a:p>
            <a:pPr algn="ctr">
              <a:lnSpc>
                <a:spcPct val="115000"/>
              </a:lnSpc>
              <a:spcAft>
                <a:spcPts val="0"/>
              </a:spcAf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2</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cha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dạy</a:t>
            </a:r>
            <a:r>
              <a:rPr lang="en-US" sz="2800"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3</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ca </a:t>
            </a:r>
            <a:r>
              <a:rPr lang="en-US" sz="2800" dirty="0" err="1">
                <a:latin typeface="Times New Roman" panose="02020603050405020304" pitchFamily="18" charset="0"/>
                <a:cs typeface="Times New Roman" panose="02020603050405020304" pitchFamily="18" charset="0"/>
              </a:rPr>
              <a:t>dao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a:t>
            </a:r>
          </a:p>
          <a:p>
            <a:pPr lvl="0"/>
            <a:r>
              <a:rPr lang="en-US" sz="2800" i="1" dirty="0">
                <a:latin typeface="Times New Roman" panose="02020603050405020304" pitchFamily="18" charset="0"/>
                <a:cs typeface="Times New Roman" panose="02020603050405020304" pitchFamily="18" charset="0"/>
              </a:rPr>
              <a:t>Ở </a:t>
            </a:r>
            <a:r>
              <a:rPr lang="en-US" sz="2800" i="1" dirty="0" err="1">
                <a:latin typeface="Times New Roman" panose="02020603050405020304" pitchFamily="18" charset="0"/>
                <a:cs typeface="Times New Roman" panose="02020603050405020304" pitchFamily="18" charset="0"/>
              </a:rPr>
              <a:t>hiền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gặp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lành</a:t>
            </a:r>
            <a:endParaRPr lang="en-US" sz="2800" dirty="0">
              <a:latin typeface="Times New Roman" panose="02020603050405020304" pitchFamily="18" charset="0"/>
              <a:cs typeface="Times New Roman" panose="02020603050405020304" pitchFamily="18" charset="0"/>
            </a:endParaRPr>
          </a:p>
          <a:p>
            <a:pPr lvl="0"/>
            <a:r>
              <a:rPr lang="en-US" sz="2800" i="1" dirty="0" err="1">
                <a:latin typeface="Times New Roman" panose="02020603050405020304" pitchFamily="18" charset="0"/>
                <a:cs typeface="Times New Roman" panose="02020603050405020304" pitchFamily="18" charset="0"/>
              </a:rPr>
              <a:t>Thương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thương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thân</a:t>
            </a:r>
            <a:endParaRPr lang="en-US" sz="2800" dirty="0">
              <a:latin typeface="Times New Roman" panose="02020603050405020304" pitchFamily="18" charset="0"/>
              <a:cs typeface="Times New Roman" panose="02020603050405020304" pitchFamily="18" charset="0"/>
            </a:endParaRPr>
          </a:p>
          <a:p>
            <a:pPr lvl="0"/>
            <a:r>
              <a:rPr lang="en-US" sz="2800" i="1" dirty="0" err="1">
                <a:latin typeface="Times New Roman" panose="02020603050405020304" pitchFamily="18" charset="0"/>
                <a:cs typeface="Times New Roman" panose="02020603050405020304" pitchFamily="18" charset="0"/>
              </a:rPr>
              <a:t>Yêu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nhau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mấy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núi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cũng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leo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mấy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cũng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lội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mấy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đèo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cũng</a:t>
            </a:r>
            <a:r>
              <a:rPr lang="en-US" sz="2800" i="1" dirty="0">
                <a:latin typeface="Times New Roman" panose="02020603050405020304" pitchFamily="18" charset="0"/>
                <a:cs typeface="Times New Roman" panose="02020603050405020304" pitchFamily="18" charset="0"/>
              </a:rPr>
              <a:t> qua.</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372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1987" y="431786"/>
            <a:ext cx="11388025" cy="599442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573206" y="1074509"/>
            <a:ext cx="10686198" cy="3539430"/>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4</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HS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cha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cháu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nay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do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cha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cha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cha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cha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gửi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nhịp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3243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22084" y="242494"/>
            <a:ext cx="11581989" cy="596434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Rectangle 1"/>
          <p:cNvSpPr/>
          <p:nvPr/>
        </p:nvSpPr>
        <p:spPr>
          <a:xfrm>
            <a:off x="528833" y="367268"/>
            <a:ext cx="1374094" cy="517065"/>
          </a:xfrm>
          <a:prstGeom prst="rect">
            <a:avLst/>
          </a:prstGeom>
        </p:spPr>
        <p:txBody>
          <a:bodyPr wrap="none">
            <a:spAutoFit/>
          </a:bodyPr>
          <a:lstStyle/>
          <a:p>
            <a:pPr>
              <a:lnSpc>
                <a:spcPct val="115000"/>
              </a:lnSpc>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Dàn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ý:</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360217" y="902923"/>
            <a:ext cx="11139055" cy="461665"/>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cs typeface="Times New Roman" panose="02020603050405020304" pitchFamily="18" charset="0"/>
              </a:rPr>
              <a:t>1.1.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thiệu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360216" y="1397028"/>
            <a:ext cx="11263747" cy="886397"/>
          </a:xfrm>
          <a:prstGeom prst="rect">
            <a:avLst/>
          </a:prstGeom>
        </p:spPr>
        <p:txBody>
          <a:bodyPr wrap="square">
            <a:spAutoFit/>
          </a:bodyPr>
          <a:lstStyle/>
          <a:p>
            <a:pPr>
              <a:lnSpc>
                <a:spcPct val="115000"/>
              </a:lnSpc>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1.2.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quyết</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ea typeface="Times New Roman" panose="02020603050405020304" pitchFamily="18" charset="0"/>
                <a:cs typeface="Times New Roman" panose="02020603050405020304" pitchFamily="18" charset="0"/>
              </a:rPr>
              <a:t>B1: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Khái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quát</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cục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360216" y="2315865"/>
            <a:ext cx="11095130" cy="2369880"/>
          </a:xfrm>
          <a:prstGeom prst="rect">
            <a:avLst/>
          </a:prstGeom>
        </p:spPr>
        <p:txBody>
          <a:bodyPr wrap="square">
            <a:spAutoFit/>
          </a:bodyPr>
          <a:lstStyle/>
          <a:p>
            <a:pPr>
              <a:lnSpc>
                <a:spcPct val="115000"/>
              </a:lnSpc>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B2: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dung –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luận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4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 Vẻ đẹp của hình ảnh đôi tay mẹ</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Bàn</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giông</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bão</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Bàn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tay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chắn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mưa</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sa</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Bàn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tay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chặn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bão</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mùa</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màng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p:cNvSpPr/>
          <p:nvPr/>
        </p:nvSpPr>
        <p:spPr>
          <a:xfrm>
            <a:off x="581890" y="4718185"/>
            <a:ext cx="10917382" cy="1332481"/>
          </a:xfrm>
          <a:prstGeom prst="rect">
            <a:avLst/>
          </a:prstGeom>
        </p:spPr>
        <p:txBody>
          <a:bodyPr wrap="square">
            <a:spAutoFit/>
          </a:bodyPr>
          <a:lstStyle/>
          <a:p>
            <a:pPr marL="342900" lvl="0" indent="-342900">
              <a:lnSpc>
                <a:spcPct val="115000"/>
              </a:lnSpc>
              <a:spcAft>
                <a:spcPts val="0"/>
              </a:spcAft>
              <a:buFont typeface="Arial" panose="020B0604020202020204" pitchFamily="34" charset="0"/>
              <a:buChar char="-"/>
            </a:pP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rPr>
              <a:t>:</a:t>
            </a:r>
          </a:p>
          <a:p>
            <a:pPr>
              <a:lnSpc>
                <a:spcPct val="115000"/>
              </a:lnSpc>
              <a:spcAft>
                <a:spcPts val="0"/>
              </a:spcAft>
            </a:pP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Hình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ảnh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hoán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dụ</a:t>
            </a:r>
            <a:r>
              <a:rPr lang="en-US" sz="2400" b="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bao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phẩm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tốt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đẹp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lòng</a:t>
            </a:r>
            <a:r>
              <a:rPr lang="en-US" sz="2400" dirty="0">
                <a:latin typeface="Times New Roman" panose="02020603050405020304" pitchFamily="18" charset="0"/>
                <a:ea typeface="Times New Roman" panose="02020603050405020304" pitchFamily="18" charset="0"/>
              </a:rPr>
              <a:t> hi </a:t>
            </a:r>
            <a:r>
              <a:rPr lang="en-US" sz="2400" dirty="0" err="1">
                <a:latin typeface="Times New Roman" panose="02020603050405020304" pitchFamily="18" charset="0"/>
                <a:ea typeface="Times New Roman" panose="02020603050405020304" pitchFamily="18" charset="0"/>
              </a:rPr>
              <a:t>sinh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rPr>
              <a:t> con</a:t>
            </a:r>
            <a:r>
              <a:rPr lang="en-US" dirty="0">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5317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P spid="7" grpId="0"/>
      <p:bldP spid="8" grpId="0"/>
      <p:bldP spid="9"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489709" y="974604"/>
            <a:ext cx="11329252" cy="572246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489709" y="251839"/>
            <a:ext cx="6699270" cy="490199"/>
          </a:xfrm>
          <a:prstGeom prst="rect">
            <a:avLst/>
          </a:prstGeom>
          <a:solidFill>
            <a:schemeClr val="accent2"/>
          </a:solidFill>
        </p:spPr>
        <p:txBody>
          <a:bodyPr wrap="none">
            <a:spAutoFit/>
          </a:bodyPr>
          <a:lstStyle/>
          <a:p>
            <a:pPr lvl="0">
              <a:lnSpc>
                <a:spcPct val="115000"/>
              </a:lnSpc>
              <a:spcAft>
                <a:spcPts val="1000"/>
              </a:spcAft>
              <a:tabLst>
                <a:tab pos="628650" algn="l"/>
              </a:tabLst>
            </a:pP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SGK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chemeClr val="tx1">
                  <a:lumMod val="95000"/>
                  <a:lumOff val="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968991" y="1360184"/>
            <a:ext cx="10522424" cy="4708981"/>
          </a:xfrm>
          <a:prstGeom prst="rect">
            <a:avLst/>
          </a:prstGeom>
        </p:spPr>
        <p:txBody>
          <a:bodyPr wrap="square">
            <a:spAutoFit/>
          </a:bodyPr>
          <a:lstStyle/>
          <a:p>
            <a:r>
              <a:rPr lang="en-US" sz="2000" b="1" dirty="0" err="1">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000" b="1" dirty="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smtClean="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số</a:t>
            </a:r>
            <a:r>
              <a:rPr lang="en-US" sz="2000" b="1" dirty="0" smtClean="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04: </a:t>
            </a:r>
            <a:r>
              <a:rPr lang="en-US" sz="2000" b="1" dirty="0" err="1">
                <a:latin typeface="Times New Roman" panose="02020603050405020304" pitchFamily="18" charset="0"/>
                <a:cs typeface="Times New Roman" panose="02020603050405020304" pitchFamily="18" charset="0"/>
              </a:rPr>
              <a:t>Đọc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đoạn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trích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sau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thực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yêu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cầu</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ctr"/>
            <a:r>
              <a:rPr lang="en-US" sz="2000" i="1" dirty="0" err="1">
                <a:latin typeface="Times New Roman" panose="02020603050405020304" pitchFamily="18" charset="0"/>
                <a:cs typeface="Times New Roman" panose="02020603050405020304" pitchFamily="18" charset="0"/>
              </a:rPr>
              <a:t>Thị</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thơm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thì</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giấu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người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thơm</a:t>
            </a:r>
            <a:endParaRPr lang="en-US" sz="2000" dirty="0">
              <a:latin typeface="Times New Roman" panose="02020603050405020304" pitchFamily="18" charset="0"/>
              <a:cs typeface="Times New Roman" panose="02020603050405020304" pitchFamily="18" charset="0"/>
            </a:endParaRPr>
          </a:p>
          <a:p>
            <a:pPr algn="ctr"/>
            <a:r>
              <a:rPr lang="en-US" sz="2000" i="1" dirty="0" err="1">
                <a:latin typeface="Times New Roman" panose="02020603050405020304" pitchFamily="18" charset="0"/>
                <a:cs typeface="Times New Roman" panose="02020603050405020304" pitchFamily="18" charset="0"/>
              </a:rPr>
              <a:t>Chăm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làm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thì</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được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áo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cơm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cửa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nhà</a:t>
            </a:r>
            <a:endParaRPr lang="en-US" sz="2000" dirty="0">
              <a:latin typeface="Times New Roman" panose="02020603050405020304" pitchFamily="18" charset="0"/>
              <a:cs typeface="Times New Roman" panose="02020603050405020304" pitchFamily="18" charset="0"/>
            </a:endParaRPr>
          </a:p>
          <a:p>
            <a:pPr algn="ctr"/>
            <a:r>
              <a:rPr lang="en-US" sz="2000" i="1" dirty="0" err="1">
                <a:latin typeface="Times New Roman" panose="02020603050405020304" pitchFamily="18" charset="0"/>
                <a:cs typeface="Times New Roman" panose="02020603050405020304" pitchFamily="18" charset="0"/>
              </a:rPr>
              <a:t>Đẽo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cày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theo</a:t>
            </a:r>
            <a:r>
              <a:rPr lang="en-US" sz="2000" i="1" dirty="0">
                <a:latin typeface="Times New Roman" panose="02020603050405020304" pitchFamily="18" charset="0"/>
                <a:cs typeface="Times New Roman" panose="02020603050405020304" pitchFamily="18" charset="0"/>
              </a:rPr>
              <a:t> ý </a:t>
            </a:r>
            <a:r>
              <a:rPr lang="en-US" sz="2000" i="1" dirty="0" err="1">
                <a:latin typeface="Times New Roman" panose="02020603050405020304" pitchFamily="18" charset="0"/>
                <a:cs typeface="Times New Roman" panose="02020603050405020304" pitchFamily="18" charset="0"/>
              </a:rPr>
              <a:t>người</a:t>
            </a:r>
            <a:r>
              <a:rPr lang="en-US" sz="2000" i="1" dirty="0">
                <a:latin typeface="Times New Roman" panose="02020603050405020304" pitchFamily="18" charset="0"/>
                <a:cs typeface="Times New Roman" panose="02020603050405020304" pitchFamily="18" charset="0"/>
              </a:rPr>
              <a:t> ta</a:t>
            </a:r>
            <a:endParaRPr lang="en-US" sz="2000" dirty="0">
              <a:latin typeface="Times New Roman" panose="02020603050405020304" pitchFamily="18" charset="0"/>
              <a:cs typeface="Times New Roman" panose="02020603050405020304" pitchFamily="18" charset="0"/>
            </a:endParaRPr>
          </a:p>
          <a:p>
            <a:pPr algn="ctr"/>
            <a:r>
              <a:rPr lang="en-US" sz="2000" i="1" dirty="0" err="1">
                <a:latin typeface="Times New Roman" panose="02020603050405020304" pitchFamily="18" charset="0"/>
                <a:cs typeface="Times New Roman" panose="02020603050405020304" pitchFamily="18" charset="0"/>
              </a:rPr>
              <a:t>Sẽ</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thành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khúc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gỗ</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chẳng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việc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gì</a:t>
            </a:r>
            <a:endParaRPr lang="en-US" sz="2000" dirty="0">
              <a:latin typeface="Times New Roman" panose="02020603050405020304" pitchFamily="18" charset="0"/>
              <a:cs typeface="Times New Roman" panose="02020603050405020304" pitchFamily="18" charset="0"/>
            </a:endParaRPr>
          </a:p>
          <a:p>
            <a:pPr algn="ctr"/>
            <a:r>
              <a:rPr lang="en-US" sz="2000" i="1" dirty="0" err="1">
                <a:latin typeface="Times New Roman" panose="02020603050405020304" pitchFamily="18" charset="0"/>
                <a:cs typeface="Times New Roman" panose="02020603050405020304" pitchFamily="18" charset="0"/>
              </a:rPr>
              <a:t>Tôi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nghe</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chuyện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cổ</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thầm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thì</a:t>
            </a:r>
            <a:endParaRPr lang="en-US" sz="2000" dirty="0">
              <a:latin typeface="Times New Roman" panose="02020603050405020304" pitchFamily="18" charset="0"/>
              <a:cs typeface="Times New Roman" panose="02020603050405020304" pitchFamily="18" charset="0"/>
            </a:endParaRPr>
          </a:p>
          <a:p>
            <a:pPr algn="ctr"/>
            <a:r>
              <a:rPr lang="en-US" sz="2000" i="1" dirty="0" err="1">
                <a:latin typeface="Times New Roman" panose="02020603050405020304" pitchFamily="18" charset="0"/>
                <a:cs typeface="Times New Roman" panose="02020603050405020304" pitchFamily="18" charset="0"/>
              </a:rPr>
              <a:t>Lời</a:t>
            </a:r>
            <a:r>
              <a:rPr lang="en-US" sz="2000" i="1" dirty="0">
                <a:latin typeface="Times New Roman" panose="02020603050405020304" pitchFamily="18" charset="0"/>
                <a:cs typeface="Times New Roman" panose="02020603050405020304" pitchFamily="18" charset="0"/>
              </a:rPr>
              <a:t> cha </a:t>
            </a:r>
            <a:r>
              <a:rPr lang="en-US" sz="2000" i="1" dirty="0" err="1">
                <a:latin typeface="Times New Roman" panose="02020603050405020304" pitchFamily="18" charset="0"/>
                <a:cs typeface="Times New Roman" panose="02020603050405020304" pitchFamily="18" charset="0"/>
              </a:rPr>
              <a:t>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dạy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cũng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vì</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sau</a:t>
            </a:r>
            <a:endParaRPr lang="en-US" sz="2000" dirty="0">
              <a:latin typeface="Times New Roman" panose="02020603050405020304" pitchFamily="18" charset="0"/>
              <a:cs typeface="Times New Roman" panose="02020603050405020304" pitchFamily="18" charset="0"/>
            </a:endParaRPr>
          </a:p>
          <a:p>
            <a:pPr algn="ctr"/>
            <a:r>
              <a:rPr lang="en-US" sz="2000" i="1" dirty="0" err="1">
                <a:latin typeface="Times New Roman" panose="02020603050405020304" pitchFamily="18" charset="0"/>
                <a:cs typeface="Times New Roman" panose="02020603050405020304" pitchFamily="18" charset="0"/>
              </a:rPr>
              <a:t>Đậm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tích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trầu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cau</a:t>
            </a:r>
            <a:endParaRPr lang="en-US" sz="2000" dirty="0">
              <a:latin typeface="Times New Roman" panose="02020603050405020304" pitchFamily="18" charset="0"/>
              <a:cs typeface="Times New Roman" panose="02020603050405020304" pitchFamily="18" charset="0"/>
            </a:endParaRPr>
          </a:p>
          <a:p>
            <a:pPr algn="ctr"/>
            <a:r>
              <a:rPr lang="en-US" sz="2000" i="1" dirty="0" err="1">
                <a:latin typeface="Times New Roman" panose="02020603050405020304" pitchFamily="18" charset="0"/>
                <a:cs typeface="Times New Roman" panose="02020603050405020304" pitchFamily="18" charset="0"/>
              </a:rPr>
              <a:t>Miếng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trầu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đỏ</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thắm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nặng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sâu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tình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người</a:t>
            </a:r>
            <a:endParaRPr lang="en-US" sz="2000" dirty="0">
              <a:latin typeface="Times New Roman" panose="02020603050405020304" pitchFamily="18" charset="0"/>
              <a:cs typeface="Times New Roman" panose="02020603050405020304" pitchFamily="18" charset="0"/>
            </a:endParaRPr>
          </a:p>
          <a:p>
            <a:pPr algn="ctr"/>
            <a:r>
              <a:rPr lang="en-US" sz="2000" i="1" dirty="0" err="1">
                <a:latin typeface="Times New Roman" panose="02020603050405020304" pitchFamily="18" charset="0"/>
                <a:cs typeface="Times New Roman" panose="02020603050405020304" pitchFamily="18" charset="0"/>
              </a:rPr>
              <a:t>Sẽ</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đi</a:t>
            </a:r>
            <a:r>
              <a:rPr lang="en-US" sz="2000" i="1" dirty="0">
                <a:latin typeface="Times New Roman" panose="02020603050405020304" pitchFamily="18" charset="0"/>
                <a:cs typeface="Times New Roman" panose="02020603050405020304" pitchFamily="18" charset="0"/>
              </a:rPr>
              <a:t> qua </a:t>
            </a:r>
            <a:r>
              <a:rPr lang="en-US" sz="2000" i="1" dirty="0" err="1">
                <a:latin typeface="Times New Roman" panose="02020603050405020304" pitchFamily="18" charset="0"/>
                <a:cs typeface="Times New Roman" panose="02020603050405020304" pitchFamily="18" charset="0"/>
              </a:rPr>
              <a:t>cuộc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tôi</a:t>
            </a:r>
            <a:endParaRPr lang="en-US" sz="2000" dirty="0">
              <a:latin typeface="Times New Roman" panose="02020603050405020304" pitchFamily="18" charset="0"/>
              <a:cs typeface="Times New Roman" panose="02020603050405020304" pitchFamily="18" charset="0"/>
            </a:endParaRPr>
          </a:p>
          <a:p>
            <a:pPr algn="ctr"/>
            <a:r>
              <a:rPr lang="en-US" sz="2000" i="1" dirty="0" err="1">
                <a:latin typeface="Times New Roman" panose="02020603050405020304" pitchFamily="18" charset="0"/>
                <a:cs typeface="Times New Roman" panose="02020603050405020304" pitchFamily="18" charset="0"/>
              </a:rPr>
              <a:t>Bấy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nhiêu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nữa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chuyển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xôi</a:t>
            </a:r>
            <a:endParaRPr lang="en-US" sz="2000" dirty="0">
              <a:latin typeface="Times New Roman" panose="02020603050405020304" pitchFamily="18" charset="0"/>
              <a:cs typeface="Times New Roman" panose="02020603050405020304" pitchFamily="18" charset="0"/>
            </a:endParaRPr>
          </a:p>
          <a:p>
            <a:pPr algn="ctr"/>
            <a:r>
              <a:rPr lang="en-US" sz="2000" i="1" dirty="0" err="1">
                <a:latin typeface="Times New Roman" panose="02020603050405020304" pitchFamily="18" charset="0"/>
                <a:cs typeface="Times New Roman" panose="02020603050405020304" pitchFamily="18" charset="0"/>
              </a:rPr>
              <a:t>Nhưng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bao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chuyện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cổ</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đời</a:t>
            </a:r>
            <a:endParaRPr lang="en-US" sz="2000" dirty="0">
              <a:latin typeface="Times New Roman" panose="02020603050405020304" pitchFamily="18" charset="0"/>
              <a:cs typeface="Times New Roman" panose="02020603050405020304" pitchFamily="18" charset="0"/>
            </a:endParaRPr>
          </a:p>
          <a:p>
            <a:pPr algn="ctr"/>
            <a:r>
              <a:rPr lang="en-US" sz="2000" i="1" dirty="0" err="1">
                <a:latin typeface="Times New Roman" panose="02020603050405020304" pitchFamily="18" charset="0"/>
                <a:cs typeface="Times New Roman" panose="02020603050405020304" pitchFamily="18" charset="0"/>
              </a:rPr>
              <a:t>Vẫn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luôn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mới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mẻ</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rạng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lương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tâm</a:t>
            </a:r>
            <a:r>
              <a:rPr lang="en-US" sz="20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Trích</a:t>
            </a:r>
            <a:r>
              <a:rPr lang="en-US" sz="2000"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Chuyện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cổ</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nước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mình</a:t>
            </a:r>
            <a:r>
              <a:rPr lang="en-US" sz="2000" i="1"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Lâm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Dạ,Thơ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Việt</a:t>
            </a:r>
            <a:r>
              <a:rPr lang="en-US" sz="2000" dirty="0">
                <a:latin typeface="Times New Roman" panose="02020603050405020304" pitchFamily="18" charset="0"/>
                <a:cs typeface="Times New Roman" panose="02020603050405020304" pitchFamily="18" charset="0"/>
              </a:rPr>
              <a:t> Nam </a:t>
            </a:r>
            <a:r>
              <a:rPr lang="en-US" sz="2000" dirty="0" err="1">
                <a:latin typeface="Times New Roman" panose="02020603050405020304" pitchFamily="18" charset="0"/>
                <a:cs typeface="Times New Roman" panose="02020603050405020304" pitchFamily="18" charset="0"/>
              </a:rPr>
              <a:t>chọn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lọc</a:t>
            </a:r>
            <a:r>
              <a:rPr lang="en-US" sz="2000" dirty="0">
                <a:latin typeface="Times New Roman" panose="02020603050405020304" pitchFamily="18" charset="0"/>
                <a:cs typeface="Times New Roman" panose="02020603050405020304" pitchFamily="18" charset="0"/>
              </a:rPr>
              <a:t>, NXB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2014, tr36-37)</a:t>
            </a:r>
          </a:p>
        </p:txBody>
      </p:sp>
    </p:spTree>
    <p:extLst>
      <p:ext uri="{BB962C8B-B14F-4D97-AF65-F5344CB8AC3E}">
        <p14:creationId xmlns:p14="http://schemas.microsoft.com/office/powerpoint/2010/main" val="156171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488838"/>
            <a:ext cx="11512716" cy="569421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Rectangle 1"/>
          <p:cNvSpPr/>
          <p:nvPr/>
        </p:nvSpPr>
        <p:spPr>
          <a:xfrm>
            <a:off x="665327" y="1260186"/>
            <a:ext cx="11014158" cy="3539430"/>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Thực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endParaRPr lang="en-US" sz="2800"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a:t>
            </a: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a:t>
            </a: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3.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a:t>
            </a:r>
          </a:p>
          <a:p>
            <a:r>
              <a:rPr lang="en-US" sz="2800" i="1" dirty="0" err="1">
                <a:latin typeface="Times New Roman" panose="02020603050405020304" pitchFamily="18" charset="0"/>
                <a:cs typeface="Times New Roman" panose="02020603050405020304" pitchFamily="18" charset="0"/>
              </a:rPr>
              <a:t>Thị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thơm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giấu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thơm</a:t>
            </a:r>
            <a:endParaRPr lang="en-US" sz="2800" dirty="0">
              <a:latin typeface="Times New Roman" panose="02020603050405020304" pitchFamily="18" charset="0"/>
              <a:cs typeface="Times New Roman" panose="02020603050405020304" pitchFamily="18" charset="0"/>
            </a:endParaRPr>
          </a:p>
          <a:p>
            <a:r>
              <a:rPr lang="en-US" sz="2800" i="1" dirty="0" err="1">
                <a:latin typeface="Times New Roman" panose="02020603050405020304" pitchFamily="18" charset="0"/>
                <a:cs typeface="Times New Roman" panose="02020603050405020304" pitchFamily="18" charset="0"/>
              </a:rPr>
              <a:t>Chăm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áo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cơm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cửa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nhà</a:t>
            </a:r>
            <a:endParaRPr lang="en-US" sz="2800"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Rút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4703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left)">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wipe(left)">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wipe(left)">
                                      <p:cBhvr>
                                        <p:cTn id="4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748146"/>
            <a:ext cx="11512716" cy="569421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Rectangle 1"/>
          <p:cNvSpPr/>
          <p:nvPr/>
        </p:nvSpPr>
        <p:spPr>
          <a:xfrm>
            <a:off x="665327" y="923754"/>
            <a:ext cx="11014158" cy="3964162"/>
          </a:xfrm>
          <a:prstGeom prst="rect">
            <a:avLst/>
          </a:prstGeom>
        </p:spPr>
        <p:txBody>
          <a:bodyPr wrap="square">
            <a:spAutoFit/>
          </a:bodyPr>
          <a:lstStyle/>
          <a:p>
            <a:pPr algn="ctr">
              <a:lnSpc>
                <a:spcPct val="115000"/>
              </a:lnSpc>
              <a:spcAft>
                <a:spcPts val="0"/>
              </a:spcAf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bát</a:t>
            </a:r>
            <a:r>
              <a:rPr lang="en-US" sz="2800" dirty="0">
                <a:latin typeface="Times New Roman" panose="02020603050405020304" pitchFamily="18" charset="0"/>
                <a:cs typeface="Times New Roman" panose="02020603050405020304" pitchFamily="18" charset="0"/>
              </a:rPr>
              <a:t>.</a:t>
            </a: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Đẽo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cau</a:t>
            </a:r>
            <a:endParaRPr lang="en-US" sz="2800"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3: </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Cám</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480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1987" y="431786"/>
            <a:ext cx="11388025" cy="599442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573206" y="1074509"/>
            <a:ext cx="10686198" cy="4154984"/>
          </a:xfrm>
          <a:prstGeom prst="rect">
            <a:avLst/>
          </a:prstGeom>
        </p:spPr>
        <p:txBody>
          <a:bodyPr wrap="square">
            <a:spAutoFit/>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 </a:t>
            </a:r>
            <a:r>
              <a:rPr lang="en-US" sz="2400" dirty="0">
                <a:latin typeface="Times New Roman" panose="02020603050405020304" pitchFamily="18" charset="0"/>
                <a:cs typeface="Times New Roman" panose="02020603050405020304" pitchFamily="18" charset="0"/>
              </a:rPr>
              <a:t>HS </a:t>
            </a:r>
            <a:r>
              <a:rPr lang="en-US" sz="2400" dirty="0" err="1">
                <a:latin typeface="Times New Roman" panose="02020603050405020304" pitchFamily="18" charset="0"/>
                <a:cs typeface="Times New Roman" panose="02020603050405020304" pitchFamily="18" charset="0"/>
              </a:rPr>
              <a:t>lựa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a:t>
            </a:r>
          </a:p>
          <a:p>
            <a:pPr lvl="0"/>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Phải</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a:t>
            </a:r>
          </a:p>
          <a:p>
            <a:pPr lvl="0"/>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Hoặc</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p>
          <a:p>
            <a:pPr lvl="0"/>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Hoặc</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cha </a:t>
            </a:r>
            <a:r>
              <a:rPr lang="en-US" sz="2400" dirty="0" err="1">
                <a:latin typeface="Times New Roman" panose="02020603050405020304" pitchFamily="18" charset="0"/>
                <a:cs typeface="Times New Roman" panose="02020603050405020304" pitchFamily="18" charset="0"/>
              </a:rPr>
              <a:t>gửi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mòn</a:t>
            </a:r>
            <a:r>
              <a:rPr lang="en-US" sz="2400" dirty="0">
                <a:latin typeface="Times New Roman" panose="02020603050405020304" pitchFamily="18" charset="0"/>
                <a:cs typeface="Times New Roman" panose="02020603050405020304" pitchFamily="18" charset="0"/>
              </a:rPr>
              <a:t>.</a:t>
            </a:r>
          </a:p>
          <a:p>
            <a:pPr lvl="0"/>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7256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wipe(left)">
                                      <p:cBhvr>
                                        <p:cTn id="2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990310" y="155776"/>
            <a:ext cx="4405333" cy="692124"/>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5" name="Rounded Rectangle 10"/>
          <p:cNvSpPr>
            <a:spLocks noChangeArrowheads="1"/>
          </p:cNvSpPr>
          <p:nvPr/>
        </p:nvSpPr>
        <p:spPr bwMode="auto">
          <a:xfrm>
            <a:off x="419398" y="983766"/>
            <a:ext cx="4446987" cy="609601"/>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2" name="Rectangle 1"/>
          <p:cNvSpPr/>
          <p:nvPr/>
        </p:nvSpPr>
        <p:spPr>
          <a:xfrm>
            <a:off x="4590646" y="268264"/>
            <a:ext cx="3204660" cy="517065"/>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ÔN TẬP TIẾNG VIỆT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419399" y="1051202"/>
            <a:ext cx="444698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NHẮC LẠI LÍ THUYẾT</a:t>
            </a:r>
          </a:p>
        </p:txBody>
      </p:sp>
      <p:sp>
        <p:nvSpPr>
          <p:cNvPr id="6" name="Rounded Rectangle 10"/>
          <p:cNvSpPr>
            <a:spLocks noChangeArrowheads="1"/>
          </p:cNvSpPr>
          <p:nvPr/>
        </p:nvSpPr>
        <p:spPr bwMode="auto">
          <a:xfrm>
            <a:off x="323865" y="1729233"/>
            <a:ext cx="11522392" cy="512876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8" name="Rectangle 7"/>
          <p:cNvSpPr/>
          <p:nvPr/>
        </p:nvSpPr>
        <p:spPr>
          <a:xfrm>
            <a:off x="668741" y="1729233"/>
            <a:ext cx="11273051" cy="5075044"/>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láy</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láy</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phức</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do hai hay nhi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ề</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u ti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ế</a:t>
            </a:r>
            <a:r>
              <a:rPr kumimoji="0" lang="vi-VN"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âm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u </a:t>
            </a:r>
            <a:r>
              <a:rPr kumimoji="0" lang="vi-VN"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ầ</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 (</a:t>
            </a:r>
            <a:r>
              <a:rPr kumimoji="0" lang="vi-VN"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âm đ</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à</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u </a:t>
            </a:r>
            <a:r>
              <a:rPr kumimoji="0" lang="vi-VN"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ván</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giống</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nhau </a:t>
            </a:r>
            <a:r>
              <a:rPr kumimoji="0" lang="vi-VN"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tạo</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vi-VN"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chăm </a:t>
            </a:r>
            <a:r>
              <a:rPr kumimoji="0" lang="vi-VN"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thật</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lim dim, </a:t>
            </a:r>
            <a:r>
              <a:rPr kumimoji="0" lang="vi-VN"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lủi</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thủi</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15/SGK)</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2400" b="1" i="0" u="none" strike="noStrike" kern="1200" cap="none" spc="0" normalizeH="0" baseline="0" noProof="0" dirty="0" err="1">
                <a:ln>
                  <a:noFill/>
                </a:ln>
                <a:solidFill>
                  <a:srgbClr val="0D0D0D"/>
                </a:solidFill>
                <a:effectLst/>
                <a:uLnTx/>
                <a:uFillTx/>
                <a:latin typeface="Calibri" panose="020F0502020204030204" pitchFamily="34" charset="0"/>
                <a:ea typeface="Times New Roman" panose="02020603050405020304" pitchFamily="18" charset="0"/>
                <a:cs typeface="Times New Roman" panose="02020603050405020304" pitchFamily="18" charset="0"/>
              </a:rPr>
              <a:t>Biện</a:t>
            </a:r>
            <a:r>
              <a:rPr kumimoji="0" lang="en-US" sz="2400" b="1" i="0" u="none" strike="noStrike" kern="1200" cap="none" spc="0" normalizeH="0" baseline="0" noProof="0" dirty="0">
                <a:ln>
                  <a:noFill/>
                </a:ln>
                <a:solidFill>
                  <a:srgbClr val="0D0D0D"/>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Calibri" panose="020F0502020204030204" pitchFamily="34" charset="0"/>
                <a:ea typeface="Times New Roman" panose="02020603050405020304" pitchFamily="18" charset="0"/>
                <a:cs typeface="Times New Roman" panose="02020603050405020304" pitchFamily="18" charset="0"/>
              </a:rPr>
              <a:t>pháp</a:t>
            </a:r>
            <a:r>
              <a:rPr kumimoji="0" lang="en-US" sz="2400" b="1" i="0" u="none" strike="noStrike" kern="1200" cap="none" spc="0" normalizeH="0" baseline="0" noProof="0" dirty="0">
                <a:ln>
                  <a:noFill/>
                </a:ln>
                <a:solidFill>
                  <a:srgbClr val="0D0D0D"/>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Calibri" panose="020F0502020204030204" pitchFamily="34" charset="0"/>
                <a:ea typeface="Times New Roman" panose="02020603050405020304" pitchFamily="18" charset="0"/>
                <a:cs typeface="Times New Roman" panose="02020603050405020304" pitchFamily="18" charset="0"/>
              </a:rPr>
              <a:t>tu</a:t>
            </a:r>
            <a:r>
              <a:rPr kumimoji="0" lang="en-US" sz="2400" b="1" i="0" u="none" strike="noStrike" kern="1200" cap="none" spc="0" normalizeH="0" baseline="0" noProof="0" dirty="0">
                <a:ln>
                  <a:noFill/>
                </a:ln>
                <a:solidFill>
                  <a:srgbClr val="0D0D0D"/>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Calibri" panose="020F0502020204030204" pitchFamily="34"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0D0D0D"/>
                </a:solidFill>
                <a:effectLst/>
                <a:uLnTx/>
                <a:uFillTx/>
                <a:latin typeface="Calibri" panose="020F0502020204030204" pitchFamily="34"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ngôn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vựng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hay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nhằm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tăng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diễn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so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sánh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nhân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hoá</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liệt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kê</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phép</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điệp</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tương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phản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đối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lập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17015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0"/>
          <p:cNvSpPr>
            <a:spLocks noChangeArrowheads="1"/>
          </p:cNvSpPr>
          <p:nvPr/>
        </p:nvSpPr>
        <p:spPr bwMode="auto">
          <a:xfrm>
            <a:off x="720848" y="752736"/>
            <a:ext cx="10866101" cy="493838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2" name="Rectangle 1"/>
          <p:cNvSpPr/>
          <p:nvPr/>
        </p:nvSpPr>
        <p:spPr>
          <a:xfrm>
            <a:off x="1206584" y="988590"/>
            <a:ext cx="9894627" cy="4466672"/>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3.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Biện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pháp</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ẩn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Ẩn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(so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ngầm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pháp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theo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hiện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tượng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gọi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bằng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hiện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tượng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nét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nhằm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tăng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diễn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thăm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nhà</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Bác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Sen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hàng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râm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bụt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thắp</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lên</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lửa</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hồng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Ẩn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qua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cụm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thắp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lửa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hoa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cửa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hoa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nở</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hoa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màu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đỏ</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ẩn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thêm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771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11331" y="366049"/>
            <a:ext cx="5206831" cy="660428"/>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10"/>
          <p:cNvSpPr>
            <a:spLocks noChangeArrowheads="1"/>
          </p:cNvSpPr>
          <p:nvPr/>
        </p:nvSpPr>
        <p:spPr bwMode="auto">
          <a:xfrm>
            <a:off x="211331" y="1365520"/>
            <a:ext cx="11853290" cy="549248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332400" y="402257"/>
            <a:ext cx="4964692" cy="548099"/>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THỰC HÀNH TIẾNG VIỆT</a:t>
            </a:r>
          </a:p>
        </p:txBody>
      </p:sp>
      <p:sp>
        <p:nvSpPr>
          <p:cNvPr id="3" name="Rectangle 2"/>
          <p:cNvSpPr/>
          <p:nvPr/>
        </p:nvSpPr>
        <p:spPr>
          <a:xfrm>
            <a:off x="637244" y="1503941"/>
            <a:ext cx="3550972" cy="517065"/>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1: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Ôn</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láy</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637244" y="1914823"/>
            <a:ext cx="1967205" cy="517065"/>
          </a:xfrm>
          <a:prstGeom prst="rect">
            <a:avLst/>
          </a:prstGeom>
        </p:spPr>
        <p:txBody>
          <a:bodyPr wrap="none">
            <a:spAutoFit/>
          </a:bodyPr>
          <a:lstStyle/>
          <a:p>
            <a:pPr marL="342900" marR="0" lvl="0" indent="-342900" algn="l" defTabSz="914400" rtl="0" eaLnBrk="1" fontAlgn="auto" latinLnBrk="0" hangingPunct="1">
              <a:lnSpc>
                <a:spcPct val="115000"/>
              </a:lnSpc>
              <a:spcBef>
                <a:spcPts val="0"/>
              </a:spcBef>
              <a:spcAft>
                <a:spcPts val="0"/>
              </a:spcAft>
              <a:buClr>
                <a:srgbClr val="FF0000"/>
              </a:buClr>
              <a:buSzTx/>
              <a:buFont typeface="+mj-lt"/>
              <a:buAutoNum type="arabicPeriod"/>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211332" y="2325704"/>
            <a:ext cx="5206830" cy="3843083"/>
          </a:xfrm>
          <a:prstGeom prst="rect">
            <a:avLst/>
          </a:prstGeom>
        </p:spPr>
        <p:txBody>
          <a:bodyPr wrap="square">
            <a:spAutoFit/>
          </a:bodyPr>
          <a:lstStyle/>
          <a:p>
            <a:pPr marL="342900" marR="0" lvl="0" indent="-342900" algn="l" defTabSz="914400" rtl="0" eaLnBrk="1" fontAlgn="auto" latinLnBrk="0" hangingPunct="1">
              <a:lnSpc>
                <a:spcPct val="115000"/>
              </a:lnSpc>
              <a:spcBef>
                <a:spcPts val="0"/>
              </a:spcBef>
              <a:spcAft>
                <a:spcPts val="0"/>
              </a:spcAft>
              <a:buClrTx/>
              <a:buSzTx/>
              <a:buFont typeface="Times New Roman" panose="02020603050405020304" pitchFamily="18" charset="0"/>
              <a:buAutoNum type="alphaLcPeriod"/>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lvl="0" indent="128397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Lặng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bên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bếp</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lửa</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lvl="0" indent="128397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Vẻ</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trầm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ngâm</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lvl="0" indent="128397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Ngoài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lâm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thâm</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lvl="0" indent="128397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lều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xơ</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lvl="0" indent="128397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viên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nhìn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lvl="0" indent="128397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nhìn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thương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p:cNvSpPr/>
          <p:nvPr/>
        </p:nvSpPr>
        <p:spPr>
          <a:xfrm>
            <a:off x="4825969" y="2680548"/>
            <a:ext cx="7238652" cy="3988784"/>
          </a:xfrm>
          <a:prstGeom prst="rect">
            <a:avLst/>
          </a:prstGeom>
        </p:spPr>
        <p:txBody>
          <a:bodyPr wrap="square">
            <a:spAutoFit/>
          </a:bodyPr>
          <a:lstStyle/>
          <a:p>
            <a:pPr marL="30480" marR="30480" lvl="0" indent="128397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tóc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lvl="0" indent="128397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lửa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nằm</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lvl="0" indent="128397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dém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chăn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lvl="0" indent="128397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lvl="0" indent="128397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Sợ</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cháu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giật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thột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lvl="0" indent="128397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nhón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nhẹ</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Trích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Đêm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nay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ngủ</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Minh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Huệ</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0" name="Straight Connector 9"/>
          <p:cNvCxnSpPr/>
          <p:nvPr/>
        </p:nvCxnSpPr>
        <p:spPr>
          <a:xfrm>
            <a:off x="5418162" y="2947916"/>
            <a:ext cx="0" cy="322087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618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566174" y="1330036"/>
            <a:ext cx="11059652" cy="419792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2" name="Rectangle 1"/>
          <p:cNvSpPr/>
          <p:nvPr/>
        </p:nvSpPr>
        <p:spPr>
          <a:xfrm>
            <a:off x="1625614" y="297811"/>
            <a:ext cx="8940771" cy="941796"/>
          </a:xfrm>
          <a:prstGeom prst="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342900" marR="30480" lvl="0" indent="-342900" algn="just" defTabSz="914400" rtl="0" eaLnBrk="1" fontAlgn="auto" latinLnBrk="0" hangingPunct="1">
              <a:lnSpc>
                <a:spcPct val="115000"/>
              </a:lnSpc>
              <a:spcBef>
                <a:spcPts val="0"/>
              </a:spcBef>
              <a:spcAft>
                <a:spcPts val="1200"/>
              </a:spcAft>
              <a:buClrTx/>
              <a:buSzTx/>
              <a:buFont typeface="Times New Roman" panose="02020603050405020304" pitchFamily="18" charset="0"/>
              <a:buAutoNum type="alphaLcPeriod"/>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hiện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nội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dung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muốn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biểu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1101437" y="1588496"/>
            <a:ext cx="9989127" cy="3681008"/>
          </a:xfrm>
          <a:prstGeom prst="rect">
            <a:avLst/>
          </a:prstGeom>
        </p:spPr>
        <p:txBody>
          <a:bodyPr wrap="square">
            <a:spAutoFit/>
          </a:bodyPr>
          <a:lstStyle/>
          <a:p>
            <a:pPr marL="30480" marR="30480" lvl="0" indent="0" algn="ctr"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lời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30480" lvl="0" indent="-342900" algn="just" defTabSz="914400" rtl="0" eaLnBrk="1" fontAlgn="auto" latinLnBrk="0" hangingPunct="1">
              <a:lnSpc>
                <a:spcPct val="115000"/>
              </a:lnSpc>
              <a:spcBef>
                <a:spcPts val="0"/>
              </a:spcBef>
              <a:spcAft>
                <a:spcPts val="1200"/>
              </a:spcAft>
              <a:buClrTx/>
              <a:buSzTx/>
              <a:buFont typeface="+mj-lt"/>
              <a:buAutoNum type="alphaLcPeriod"/>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trầm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ngâm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lâm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thâm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xơ</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xác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nhẹ</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nhàng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30480" lvl="0" indent="-342900" algn="just" defTabSz="914400" rtl="0" eaLnBrk="1" fontAlgn="auto" latinLnBrk="0" hangingPunct="1">
              <a:lnSpc>
                <a:spcPct val="115000"/>
              </a:lnSpc>
              <a:spcBef>
                <a:spcPts val="0"/>
              </a:spcBef>
              <a:spcAft>
                <a:spcPts val="1200"/>
              </a:spcAft>
              <a:buClrTx/>
              <a:buSzTx/>
              <a:buFont typeface="+mj-lt"/>
              <a:buAutoNum type="alphaLcPeriod"/>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láy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trầm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ngâm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câu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thơ</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Vẻ</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Bác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trầm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ngâm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30480" lvl="0" indent="-342900" algn="just" defTabSz="914400" rtl="0" eaLnBrk="1" fontAlgn="auto" latinLnBrk="0" hangingPunct="1">
              <a:lnSpc>
                <a:spcPct val="115000"/>
              </a:lnSpc>
              <a:spcBef>
                <a:spcPts val="0"/>
              </a:spcBef>
              <a:spcAft>
                <a:spcPts val="1200"/>
              </a:spcAft>
              <a:buClrTx/>
              <a:buSzTx/>
              <a:buFont typeface="Times New Roman" panose="02020603050405020304" pitchFamily="18" charset="0"/>
              <a:buChar char="-"/>
              <a:tabLst>
                <a:tab pos="457200" algn="l"/>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trầm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dáng</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vẻ</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đang</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suy</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nghiền</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ngẫm</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điều</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gì</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30480" lvl="0" indent="-342900" algn="just" defTabSz="914400" rtl="0" eaLnBrk="1" fontAlgn="auto" latinLnBrk="0" hangingPunct="1">
              <a:lnSpc>
                <a:spcPct val="115000"/>
              </a:lnSpc>
              <a:spcBef>
                <a:spcPts val="0"/>
              </a:spcBef>
              <a:spcAft>
                <a:spcPts val="1200"/>
              </a:spcAft>
              <a:buClrTx/>
              <a:buSzTx/>
              <a:buFont typeface="Times New Roman" panose="02020603050405020304" pitchFamily="18" charset="0"/>
              <a:buChar char="-"/>
              <a:tabLst>
                <a:tab pos="457200" algn="l"/>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vẻ</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đầy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lo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đêm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khuya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qua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nổi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tấm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dung,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06622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527977" y="2810527"/>
            <a:ext cx="11221770" cy="355866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1166813" y="447935"/>
            <a:ext cx="9858375" cy="2099036"/>
          </a:xfrm>
          <a:prstGeom prst="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30480" lvl="0" indent="0" algn="just" defTabSz="914400" rtl="0" eaLnBrk="1" fontAlgn="auto" latinLnBrk="0" hangingPunct="1">
              <a:lnSpc>
                <a:spcPct val="115000"/>
              </a:lnSpc>
              <a:spcBef>
                <a:spcPts val="0"/>
              </a:spcBef>
              <a:spcAft>
                <a:spcPts val="1200"/>
              </a:spcAft>
              <a:buClr>
                <a:srgbClr val="FF0000"/>
              </a:buClr>
              <a:buSzTx/>
              <a:buFontTx/>
              <a:buNone/>
              <a:tabLst/>
              <a:defRPr/>
            </a:pP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30480" lvl="0" indent="-342900" algn="just" defTabSz="914400" rtl="0" eaLnBrk="1" fontAlgn="auto" latinLnBrk="0" hangingPunct="1">
              <a:lnSpc>
                <a:spcPct val="115000"/>
              </a:lnSpc>
              <a:spcBef>
                <a:spcPts val="0"/>
              </a:spcBef>
              <a:spcAft>
                <a:spcPts val="1200"/>
              </a:spcAft>
              <a:buClrTx/>
              <a:buSzTx/>
              <a:buFont typeface="+mj-lt"/>
              <a:buAutoNum type="alphaLcPeriod"/>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nhức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chênh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tan, long,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nhẹ</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lắp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30480" lvl="0" indent="-342900" algn="just" defTabSz="914400" rtl="0" eaLnBrk="1" fontAlgn="auto" latinLnBrk="0" hangingPunct="1">
              <a:lnSpc>
                <a:spcPct val="115000"/>
              </a:lnSpc>
              <a:spcBef>
                <a:spcPts val="0"/>
              </a:spcBef>
              <a:spcAft>
                <a:spcPts val="1200"/>
              </a:spcAft>
              <a:buClrTx/>
              <a:buSzTx/>
              <a:buFont typeface="+mj-lt"/>
              <a:buAutoNum type="alphaLcPeriod"/>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776946" y="2810527"/>
            <a:ext cx="10626438" cy="3219343"/>
          </a:xfrm>
          <a:prstGeom prst="rect">
            <a:avLst/>
          </a:prstGeom>
        </p:spPr>
        <p:txBody>
          <a:bodyPr wrap="square">
            <a:spAutoFit/>
          </a:bodyPr>
          <a:lstStyle/>
          <a:p>
            <a:pPr marL="400050" marR="3048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ý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
                <a:srgbClr val="000000"/>
              </a:buClr>
              <a:buSzPts val="1100"/>
              <a:buFontTx/>
              <a:buNone/>
              <a:tabLst/>
              <a:defRPr/>
            </a:pP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nhức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nhối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chênh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vênh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tan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long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nhẹ</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lắp</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bắp</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
                <a:srgbClr val="000000"/>
              </a:buClr>
              <a:buSzPts val="1100"/>
              <a:buFontTx/>
              <a:buNone/>
              <a:tabLst/>
              <a:defRPr/>
            </a:pPr>
            <a:r>
              <a:rPr kumimoji="0" lang="en-US" sz="2400" b="0" i="1"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HS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342900" marR="0" lvl="0" indent="-342900" algn="l" defTabSz="914400" rtl="0" eaLnBrk="1" fontAlgn="auto" latinLnBrk="0" hangingPunct="1">
              <a:lnSpc>
                <a:spcPct val="115000"/>
              </a:lnSpc>
              <a:spcBef>
                <a:spcPts val="0"/>
              </a:spcBef>
              <a:spcAft>
                <a:spcPts val="0"/>
              </a:spcAft>
              <a:buClrTx/>
              <a:buSzTx/>
              <a:buFont typeface="Times New Roman" panose="02020603050405020304" pitchFamily="18" charset="0"/>
              <a:buChar char="-"/>
              <a:tabLst>
                <a:tab pos="45720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tóc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US" sz="2400" b="0"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4468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447936"/>
            <a:ext cx="5929334" cy="660428"/>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10"/>
          <p:cNvSpPr>
            <a:spLocks noChangeArrowheads="1"/>
          </p:cNvSpPr>
          <p:nvPr/>
        </p:nvSpPr>
        <p:spPr bwMode="auto">
          <a:xfrm>
            <a:off x="422768" y="1385455"/>
            <a:ext cx="11346463" cy="455814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559015" y="517289"/>
            <a:ext cx="5641288" cy="483017"/>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2: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Ôn</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biện</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pháp</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ẩn</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886691" y="1689436"/>
            <a:ext cx="10418618" cy="3913379"/>
          </a:xfrm>
          <a:prstGeom prst="rect">
            <a:avLst/>
          </a:prstGeom>
        </p:spPr>
        <p:txBody>
          <a:bodyPr wrap="square">
            <a:spAutoFit/>
          </a:bodyPr>
          <a:lstStyle/>
          <a:p>
            <a:pPr marL="342900" marR="0" lvl="0" indent="-342900" algn="l" defTabSz="914400" rtl="0" eaLnBrk="1" fontAlgn="auto" latinLnBrk="0" hangingPunct="1">
              <a:lnSpc>
                <a:spcPct val="115000"/>
              </a:lnSpc>
              <a:spcBef>
                <a:spcPts val="0"/>
              </a:spcBef>
              <a:spcAft>
                <a:spcPts val="0"/>
              </a:spcAft>
              <a:buClr>
                <a:srgbClr val="FF0000"/>
              </a:buClr>
              <a:buSzTx/>
              <a:buFont typeface="Times New Roman" panose="02020603050405020304" pitchFamily="18" charset="0"/>
              <a:buAutoNum type="arabicPeriod"/>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biện</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pháp</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17145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Thuyền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ơi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bến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chăng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0" algn="l" defTabSz="914400" rtl="0" eaLnBrk="1" fontAlgn="auto" latinLnBrk="0" hangingPunct="1">
              <a:lnSpc>
                <a:spcPct val="115000"/>
              </a:lnSpc>
              <a:spcBef>
                <a:spcPts val="0"/>
              </a:spcBef>
              <a:spcAft>
                <a:spcPts val="1125"/>
              </a:spcAft>
              <a:buClrTx/>
              <a:buSzTx/>
              <a:buFontTx/>
              <a:buNone/>
              <a:tabLst/>
              <a:defRPr/>
            </a:pP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Bến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khăng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khăng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đợi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thuyề</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0" algn="l" defTabSz="914400" rtl="0" eaLnBrk="1" fontAlgn="auto" latinLnBrk="0" hangingPunct="1">
              <a:lnSpc>
                <a:spcPct val="115000"/>
              </a:lnSpc>
              <a:spcBef>
                <a:spcPts val="0"/>
              </a:spcBef>
              <a:spcAft>
                <a:spcPts val="1125"/>
              </a:spcAft>
              <a:buClrTx/>
              <a:buSzTx/>
              <a:buFontTx/>
              <a:buNone/>
              <a:tabLst/>
              <a:defRPr/>
            </a:pP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171450" marR="0" lvl="0" indent="0" algn="l" defTabSz="914400" rtl="0" eaLnBrk="1" fontAlgn="auto" latinLnBrk="0" hangingPunct="1">
              <a:lnSpc>
                <a:spcPct val="115000"/>
              </a:lnSpc>
              <a:spcBef>
                <a:spcPts val="0"/>
              </a:spcBef>
              <a:spcAft>
                <a:spcPts val="1125"/>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Bây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mận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hỏi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đào</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Vườn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cố</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hay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chưa</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159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447935"/>
            <a:ext cx="11471152" cy="593901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658296" y="592041"/>
            <a:ext cx="10951813" cy="5579797"/>
          </a:xfrm>
          <a:prstGeom prst="rect">
            <a:avLst/>
          </a:prstGeom>
        </p:spPr>
        <p:txBody>
          <a:bodyPr wrap="square">
            <a:spAutoFit/>
          </a:bodyPr>
          <a:lstStyle/>
          <a:p>
            <a:pPr>
              <a:lnSpc>
                <a:spcPct val="115000"/>
              </a:lnSpc>
              <a:spcAft>
                <a:spcPts val="0"/>
              </a:spcAft>
            </a:pP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hình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ảnh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ẩn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dụ</a:t>
            </a:r>
            <a:r>
              <a:rPr lang="en-US" sz="2400" dirty="0">
                <a:latin typeface="Times New Roman" panose="02020603050405020304" pitchFamily="18" charset="0"/>
                <a:ea typeface="Times New Roman" panose="02020603050405020304" pitchFamily="18" charset="0"/>
              </a:rPr>
              <a:t>: </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mưa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sa</a:t>
            </a:r>
            <a:r>
              <a:rPr lang="en-US" sz="2400" i="1" dirty="0">
                <a:solidFill>
                  <a:srgbClr val="0D0D0D"/>
                </a:solidFill>
                <a:latin typeface="Times New Roman" panose="02020603050405020304" pitchFamily="18" charset="0"/>
                <a:ea typeface="Times New Roman" panose="02020603050405020304" pitchFamily="18" charset="0"/>
              </a:rPr>
              <a:t>";</a:t>
            </a:r>
            <a:r>
              <a:rPr lang="en-US" sz="2400" dirty="0">
                <a:solidFill>
                  <a:srgbClr val="0D0D0D"/>
                </a:solidFill>
                <a:latin typeface="Times New Roman" panose="02020603050405020304" pitchFamily="18" charset="0"/>
                <a:ea typeface="Times New Roman" panose="02020603050405020304" pitchFamily="18" charset="0"/>
              </a:rPr>
              <a:t> "</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bão</a:t>
            </a:r>
            <a:r>
              <a:rPr lang="en-US" sz="2400" i="1" dirty="0">
                <a:solidFill>
                  <a:srgbClr val="0D0D0D"/>
                </a:solidFill>
                <a:latin typeface="Times New Roman" panose="02020603050405020304" pitchFamily="18" charset="0"/>
                <a:ea typeface="Times New Roman" panose="02020603050405020304" pitchFamily="18" charset="0"/>
              </a:rPr>
              <a:t> qua </a:t>
            </a:r>
            <a:r>
              <a:rPr lang="en-US" sz="2400" i="1" dirty="0" err="1">
                <a:solidFill>
                  <a:srgbClr val="0D0D0D"/>
                </a:solidFill>
                <a:latin typeface="Times New Roman" panose="02020603050405020304" pitchFamily="18" charset="0"/>
                <a:ea typeface="Times New Roman" panose="02020603050405020304" pitchFamily="18" charset="0"/>
              </a:rPr>
              <a:t>mùa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màng</a:t>
            </a:r>
            <a:r>
              <a:rPr lang="en-US" sz="2400" i="1" dirty="0">
                <a:solidFill>
                  <a:srgbClr val="0D0D0D"/>
                </a:solidFill>
                <a:latin typeface="Times New Roman" panose="02020603050405020304" pitchFamily="18" charset="0"/>
                <a:ea typeface="Times New Roman" panose="02020603050405020304" pitchFamily="18" charset="0"/>
              </a:rPr>
              <a:t>"</a:t>
            </a:r>
            <a:r>
              <a:rPr lang="en-US" sz="2400" i="1" dirty="0">
                <a:solidFill>
                  <a:srgbClr val="0D0D0D"/>
                </a:solidFill>
                <a:latin typeface="Times New Roman" panose="02020603050405020304" pitchFamily="18" charset="0"/>
                <a:ea typeface="Times New Roman" panose="02020603050405020304" pitchFamily="18" charset="0"/>
                <a:sym typeface="Wingdings" panose="05000000000000000000" pitchFamily="2" charset="2"/>
              </a:rPr>
              <a: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Đây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những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hình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ảnh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thiên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nhiên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thường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gặp</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trong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cuộc</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sống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thường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ngày</a:t>
            </a:r>
            <a:r>
              <a:rPr lang="en-US" sz="2400" i="1" dirty="0">
                <a:solidFill>
                  <a:srgbClr val="0D0D0D"/>
                </a:solidFill>
                <a:latin typeface="Times New Roman" panose="02020603050405020304" pitchFamily="18" charset="0"/>
                <a:ea typeface="Times New Roman" panose="02020603050405020304" pitchFamily="18" charset="0"/>
              </a:rPr>
              <a:t>, song </a:t>
            </a:r>
            <a:r>
              <a:rPr lang="en-US" sz="2400" i="1" dirty="0" err="1">
                <a:solidFill>
                  <a:srgbClr val="0D0D0D"/>
                </a:solidFill>
                <a:latin typeface="Times New Roman" panose="02020603050405020304" pitchFamily="18" charset="0"/>
                <a:ea typeface="Times New Roman" panose="02020603050405020304" pitchFamily="18" charset="0"/>
              </a:rPr>
              <a:t>cũng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hình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ảnh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biểu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tượng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những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vất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vả</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khó</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khăn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thử</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thách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trong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cuộc</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đời</a:t>
            </a:r>
            <a:r>
              <a:rPr lang="en-US" sz="2400" i="1"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0"/>
              </a:spcAft>
            </a:pP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Các</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động</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từ</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mạnh</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chắn</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chặn</a:t>
            </a:r>
            <a:r>
              <a:rPr lang="en-US" sz="2400" i="1" dirty="0" err="1">
                <a:solidFill>
                  <a:srgbClr val="0D0D0D"/>
                </a:solidFill>
                <a:latin typeface="Times New Roman" panose="02020603050405020304" pitchFamily="18" charset="0"/>
                <a:ea typeface="Times New Roman" panose="02020603050405020304" pitchFamily="18" charset="0"/>
              </a:rPr>
              <a:t>”đã</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diễn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tả</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sự</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mạnh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mẽ</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kiên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cường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của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trước</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bão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giông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thử</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thách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của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cuộc</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đời</a:t>
            </a:r>
            <a:r>
              <a:rPr lang="en-US" sz="2400" i="1"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0"/>
              </a:spcAft>
            </a:pPr>
            <a:r>
              <a:rPr lang="en-US" sz="2400" i="1" dirty="0">
                <a:solidFill>
                  <a:srgbClr val="0D0D0D"/>
                </a:solidFill>
                <a:latin typeface="Times New Roman" panose="02020603050405020304" pitchFamily="18" charset="0"/>
                <a:ea typeface="Times New Roman" panose="02020603050405020304" pitchFamily="18" charset="0"/>
              </a:rPr>
              <a:t>      Ở </a:t>
            </a:r>
            <a:r>
              <a:rPr lang="en-US" sz="2400" i="1" dirty="0" err="1">
                <a:solidFill>
                  <a:srgbClr val="0D0D0D"/>
                </a:solidFill>
                <a:latin typeface="Times New Roman" panose="02020603050405020304" pitchFamily="18" charset="0"/>
                <a:ea typeface="Times New Roman" panose="02020603050405020304" pitchFamily="18" charset="0"/>
              </a:rPr>
              <a:t>hai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câu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thơ</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đầu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đã</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vẽ</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ra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hai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thế</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giới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đối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lập</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nhau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thế</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giới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bên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ngoài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bàn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tay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với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bao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bão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gió</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mưa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sa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dữ</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dội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còn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thế</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giới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bên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trong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bàn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tay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thế</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giới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của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bình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yên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dịu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êm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có</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che</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chở</a:t>
            </a:r>
            <a:r>
              <a:rPr lang="en-US" sz="2400" i="1"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chống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mọi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bão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bình</a:t>
            </a:r>
            <a:r>
              <a:rPr lang="en-US" sz="2400" dirty="0">
                <a:solidFill>
                  <a:srgbClr val="0D0D0D"/>
                </a:solidFill>
                <a:latin typeface="Times New Roman" panose="02020603050405020304" pitchFamily="18" charset="0"/>
                <a:ea typeface="Times New Roman" panose="02020603050405020304" pitchFamily="18" charset="0"/>
              </a:rPr>
              <a:t> an </a:t>
            </a:r>
            <a:r>
              <a:rPr lang="en-US" sz="2400" dirty="0" err="1">
                <a:solidFill>
                  <a:srgbClr val="0D0D0D"/>
                </a:solidFill>
                <a:latin typeface="Times New Roman" panose="02020603050405020304" pitchFamily="18" charset="0"/>
                <a:ea typeface="Times New Roman" panose="02020603050405020304" pitchFamily="18" charset="0"/>
              </a:rPr>
              <a:t>trưởng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chắn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mưa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chặn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bão</a:t>
            </a:r>
            <a:r>
              <a:rPr lang="en-US" sz="2400" dirty="0">
                <a:solidFill>
                  <a:srgbClr val="0D0D0D"/>
                </a:solidFill>
                <a:latin typeface="Times New Roman" panose="02020603050405020304" pitchFamily="18" charset="0"/>
                <a:ea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rPr>
              <a:t>mùa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màng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chính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vòm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con. Ở </a:t>
            </a:r>
            <a:r>
              <a:rPr lang="en-US" sz="2400" dirty="0" err="1">
                <a:solidFill>
                  <a:srgbClr val="0D0D0D"/>
                </a:solidFill>
                <a:latin typeface="Times New Roman" panose="02020603050405020304" pitchFamily="18" charset="0"/>
                <a:ea typeface="Times New Roman" panose="02020603050405020304" pitchFamily="18" charset="0"/>
              </a:rPr>
              <a:t>hai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đầu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đọc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còn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đối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lập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giữa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nhỏ</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bão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mưa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dữ</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dội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khắc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nghiệt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thiên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nhiên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vượt</a:t>
            </a:r>
            <a:r>
              <a:rPr lang="en-US" sz="2400" dirty="0">
                <a:solidFill>
                  <a:srgbClr val="0D0D0D"/>
                </a:solidFill>
                <a:latin typeface="Times New Roman" panose="02020603050405020304" pitchFamily="18" charset="0"/>
                <a:ea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rPr>
              <a:t>tất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thảy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vì</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lớn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vô</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bở</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5623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60425" y="207499"/>
            <a:ext cx="11471151" cy="644300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2" name="Rectangle 1"/>
          <p:cNvSpPr/>
          <p:nvPr/>
        </p:nvSpPr>
        <p:spPr>
          <a:xfrm>
            <a:off x="813582" y="277368"/>
            <a:ext cx="10564836" cy="6303264"/>
          </a:xfrm>
          <a:prstGeom prst="rect">
            <a:avLst/>
          </a:prstGeom>
        </p:spPr>
        <p:txBody>
          <a:bodyPr wrap="square">
            <a:spAutoFit/>
          </a:bodyPr>
          <a:lstStyle/>
          <a:p>
            <a:pPr marL="0" marR="0" lvl="0" indent="0" algn="l"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c)                                        </a:t>
            </a:r>
            <a:r>
              <a:rPr kumimoji="0" lang="en-US" sz="2400" b="0" i="1"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Thác</a:t>
            </a:r>
            <a:r>
              <a:rPr kumimoji="0" lang="en-US" sz="2400" b="0" i="1"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bao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nhiêu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thác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cũng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qua</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1125"/>
              </a:spcAft>
              <a:buClrTx/>
              <a:buSzTx/>
              <a:buFontTx/>
              <a:buNone/>
              <a:tabLst/>
              <a:defRPr/>
            </a:pP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Thênh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thênh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chiếc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thuyền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ta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trên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đời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1125"/>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Tố</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Hữu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base" latinLnBrk="0" hangingPunct="1">
              <a:lnSpc>
                <a:spcPct val="115000"/>
              </a:lnSpc>
              <a:spcBef>
                <a:spcPts val="0"/>
              </a:spcBef>
              <a:spcAft>
                <a:spcPts val="1500"/>
              </a:spcAft>
              <a:buClrTx/>
              <a:buSzTx/>
              <a:buFontTx/>
              <a:buNone/>
              <a:tabLst/>
              <a:defRPr/>
            </a:pP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d)                                                  </a:t>
            </a:r>
            <a:r>
              <a:rPr kumimoji="0" lang="en-US" sz="2400" b="0" i="1"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Con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cò</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mà</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ăn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đêm</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base" latinLnBrk="0" hangingPunct="1">
              <a:lnSpc>
                <a:spcPct val="115000"/>
              </a:lnSpc>
              <a:spcBef>
                <a:spcPts val="0"/>
              </a:spcBef>
              <a:spcAft>
                <a:spcPts val="15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Đậu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phải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cành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mềm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lộn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cổ</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xuống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ao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base" latinLnBrk="0" hangingPunct="1">
              <a:lnSpc>
                <a:spcPct val="115000"/>
              </a:lnSpc>
              <a:spcBef>
                <a:spcPts val="0"/>
              </a:spcBef>
              <a:spcAft>
                <a:spcPts val="15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Ông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ơi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Ông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nao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base" latinLnBrk="0" hangingPunct="1">
              <a:lnSpc>
                <a:spcPct val="115000"/>
              </a:lnSpc>
              <a:spcBef>
                <a:spcPts val="0"/>
              </a:spcBef>
              <a:spcAft>
                <a:spcPts val="15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lòng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nào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ông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hãy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xáo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măng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base" latinLnBrk="0" hangingPunct="1">
              <a:lnSpc>
                <a:spcPct val="115000"/>
              </a:lnSpc>
              <a:spcBef>
                <a:spcPts val="0"/>
              </a:spcBef>
              <a:spcAft>
                <a:spcPts val="15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xáo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thì</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xáo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nước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base" latinLnBrk="0" hangingPunct="1">
              <a:lnSpc>
                <a:spcPct val="115000"/>
              </a:lnSpc>
              <a:spcBef>
                <a:spcPts val="0"/>
              </a:spcBef>
              <a:spcAft>
                <a:spcPts val="15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Đừng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xáo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nước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đục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đau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lòng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cò</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con.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(Ca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dao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e)                      </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Uống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nước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nhớ</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nguồn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989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447936"/>
            <a:ext cx="11415734" cy="591130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2" name="Rectangle 1"/>
          <p:cNvSpPr/>
          <p:nvPr/>
        </p:nvSpPr>
        <p:spPr>
          <a:xfrm>
            <a:off x="803564" y="758306"/>
            <a:ext cx="11028218" cy="5296130"/>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Ẩn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thuyền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r>
            <a:b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b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Thuyền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xuyên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thay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đổi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sym typeface="Wingdings" panose="05000000000000000000" pitchFamily="2" charset="2"/>
              </a:rPr>
              <a: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tượng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trai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dễ</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đổi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thay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b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b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cố</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sym typeface="Wingdings" panose="05000000000000000000" pitchFamily="2" charset="2"/>
              </a:rPr>
              <a: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thủy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chung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r>
            <a:b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b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ẩn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thêm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nhị</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hợp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tỏ</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thủy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chung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gái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b)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Ẩn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Mận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đào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vườn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hồng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trai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Vườn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hồng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lòng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sym typeface="Wingdings" panose="05000000000000000000" pitchFamily="2" charset="2"/>
              </a:rPr>
              <a:t></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trai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muốn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ướm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hỏi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liệu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thương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hay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liệu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67039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1000124"/>
            <a:ext cx="11429588" cy="488632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2" name="Rectangle 1"/>
          <p:cNvSpPr/>
          <p:nvPr/>
        </p:nvSpPr>
        <p:spPr>
          <a:xfrm>
            <a:off x="706581" y="1266870"/>
            <a:ext cx="11000509" cy="4430444"/>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c)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Ẩn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thuyền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trở</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b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b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Thuyền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nghị</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lực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d)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Ẩn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“Con </a:t>
            </a:r>
            <a:r>
              <a:rPr kumimoji="0" lang="en-US" sz="24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cò</a:t>
            </a:r>
            <a:r>
              <a:rPr kumimoji="0" lang="en-US" sz="24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nông</a:t>
            </a:r>
            <a:r>
              <a:rPr kumimoji="0" lang="en-US" sz="24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dân</a:t>
            </a:r>
            <a:r>
              <a:rPr kumimoji="0" lang="en-US" sz="24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xã</a:t>
            </a:r>
            <a:r>
              <a:rPr kumimoji="0" lang="en-US" sz="24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hội</a:t>
            </a:r>
            <a:r>
              <a:rPr kumimoji="0" lang="en-US" sz="24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phong</a:t>
            </a:r>
            <a:r>
              <a:rPr kumimoji="0" lang="en-US" sz="24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kiến</a:t>
            </a:r>
            <a:r>
              <a:rPr kumimoji="0" lang="en-US" sz="24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xưa</a:t>
            </a:r>
            <a:r>
              <a:rPr kumimoji="0" lang="en-US" sz="24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mượn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nói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hội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kiến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xưa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cò</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hiện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siêng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năng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mẫn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gieo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neo.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cò</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đêm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mượn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cò</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nói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2" tooltip="Posts tagged with con người"/>
              </a:rPr>
              <a:t>con </a:t>
            </a:r>
            <a:r>
              <a:rPr kumimoji="0" lang="en-US" sz="2400" b="0" i="0"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2" tooltip="Posts tagged with con người"/>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phẩm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vốn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họ</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còn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nhục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b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b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08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568448" y="1330036"/>
            <a:ext cx="11124788" cy="419792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2" name="Rectangle 1"/>
          <p:cNvSpPr/>
          <p:nvPr/>
        </p:nvSpPr>
        <p:spPr>
          <a:xfrm>
            <a:off x="845127" y="2016658"/>
            <a:ext cx="10848109" cy="2824684"/>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Ẩn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uống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nguồn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Uống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ẩn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hưởng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điều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tốt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đẹp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tốt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đẹp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nguồn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ẩn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tưởng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tổng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dung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tục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truyền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dung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59225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63647" y="447936"/>
            <a:ext cx="3186136" cy="660428"/>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947422" y="572709"/>
            <a:ext cx="1851789" cy="517065"/>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
                <a:srgbClr val="FF0000"/>
              </a:buClr>
              <a:buSzTx/>
              <a:buFontTx/>
              <a:buNone/>
              <a:tabLst/>
              <a:defRPr/>
            </a:pP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ounded Rectangle 10"/>
          <p:cNvSpPr>
            <a:spLocks noChangeArrowheads="1"/>
          </p:cNvSpPr>
          <p:nvPr/>
        </p:nvSpPr>
        <p:spPr bwMode="auto">
          <a:xfrm>
            <a:off x="408915" y="2807288"/>
            <a:ext cx="11374170" cy="169327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1566088" y="1480772"/>
            <a:ext cx="9074090" cy="954107"/>
          </a:xfrm>
          <a:prstGeom prst="rect">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01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láy</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01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ẩn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630382" y="3140164"/>
            <a:ext cx="10931236" cy="941796"/>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Nhóm</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1+ 2</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Nhóm</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3+ 4</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03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569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6" grpId="0" animBg="1"/>
      <p:bldP spid="7" grpId="0" animBg="1"/>
      <p:bldP spid="8"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290944" y="1335138"/>
            <a:ext cx="3913315" cy="548449"/>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2"/>
          <p:cNvSpPr/>
          <p:nvPr/>
        </p:nvSpPr>
        <p:spPr>
          <a:xfrm>
            <a:off x="2845810" y="152400"/>
            <a:ext cx="6500380" cy="955964"/>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ÔN </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 KĨ NĂNG VIẾT: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lục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bát</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2" name="Rectangle 1"/>
          <p:cNvSpPr/>
          <p:nvPr/>
        </p:nvSpPr>
        <p:spPr>
          <a:xfrm>
            <a:off x="290944" y="1335138"/>
            <a:ext cx="391331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NHẮC LẠI LÍ THUYẾT </a:t>
            </a:r>
          </a:p>
        </p:txBody>
      </p:sp>
      <p:sp>
        <p:nvSpPr>
          <p:cNvPr id="6" name="Rounded Rectangle 10"/>
          <p:cNvSpPr>
            <a:spLocks noChangeArrowheads="1"/>
          </p:cNvSpPr>
          <p:nvPr/>
        </p:nvSpPr>
        <p:spPr bwMode="auto">
          <a:xfrm>
            <a:off x="240903" y="2023577"/>
            <a:ext cx="11710193" cy="432712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471376" y="2241118"/>
            <a:ext cx="11479720" cy="517065"/>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lục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ngắn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tùy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thầy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471376" y="2818073"/>
            <a:ext cx="2797561" cy="517065"/>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Chuẩn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p:cNvSpPr/>
          <p:nvPr/>
        </p:nvSpPr>
        <p:spPr>
          <a:xfrm>
            <a:off x="595996" y="3533406"/>
            <a:ext cx="9969645" cy="2252924"/>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Điều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hi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331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 grpId="0"/>
      <p:bldP spid="7" grpId="0"/>
      <p:bldP spid="8"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447936"/>
            <a:ext cx="11415734" cy="399937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2" name="Rectangle 1"/>
          <p:cNvSpPr/>
          <p:nvPr/>
        </p:nvSpPr>
        <p:spPr>
          <a:xfrm>
            <a:off x="860050" y="674323"/>
            <a:ext cx="3905914" cy="483017"/>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2: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Viết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bài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thơ</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860050" y="1232384"/>
            <a:ext cx="10799824" cy="517065"/>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bằng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muốn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hoặc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784056" y="1995723"/>
            <a:ext cx="10875818" cy="2064989"/>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Ví</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ngủ</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Lựa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hợp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muốn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diễn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dụng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pháp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so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ẩn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Sắp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xếp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số</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tiếng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nhịp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lục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12150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6" grpId="0"/>
      <p:bldP spid="7"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886691"/>
            <a:ext cx="11221770" cy="514003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2" name="Rectangle 1"/>
          <p:cNvSpPr/>
          <p:nvPr/>
        </p:nvSpPr>
        <p:spPr>
          <a:xfrm>
            <a:off x="852260" y="1353195"/>
            <a:ext cx="4491935" cy="483017"/>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3</a:t>
            </a: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Kiểm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tra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chỉnh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sửa</a:t>
            </a: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852260" y="2009372"/>
            <a:ext cx="10349345" cy="3068340"/>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bảo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số</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tiếng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nhịp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luật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bằng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lục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chính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tập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trung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thay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diễn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chính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hoặc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hay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16908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0"/>
          <p:cNvSpPr>
            <a:spLocks noChangeArrowheads="1"/>
          </p:cNvSpPr>
          <p:nvPr/>
        </p:nvSpPr>
        <p:spPr bwMode="auto">
          <a:xfrm>
            <a:off x="3470769" y="1299698"/>
            <a:ext cx="5250462" cy="431630"/>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623865" y="572316"/>
            <a:ext cx="457054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BÁO CÁO SẢN PHẨM VIẾT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p:cNvSpPr/>
          <p:nvPr/>
        </p:nvSpPr>
        <p:spPr>
          <a:xfrm>
            <a:off x="3817972" y="1284680"/>
            <a:ext cx="455605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Bảng</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rubric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phẩm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11" name="Table 10"/>
          <p:cNvGraphicFramePr>
            <a:graphicFrameLocks noGrp="1"/>
          </p:cNvGraphicFramePr>
          <p:nvPr>
            <p:extLst/>
          </p:nvPr>
        </p:nvGraphicFramePr>
        <p:xfrm>
          <a:off x="328615" y="2120275"/>
          <a:ext cx="11558586" cy="3914369"/>
        </p:xfrm>
        <a:graphic>
          <a:graphicData uri="http://schemas.openxmlformats.org/drawingml/2006/table">
            <a:tbl>
              <a:tblPr firstRow="1" firstCol="1" bandRow="1">
                <a:tableStyleId>{5C22544A-7EE6-4342-B048-85BDC9FD1C3A}</a:tableStyleId>
              </a:tblPr>
              <a:tblGrid>
                <a:gridCol w="2916652">
                  <a:extLst>
                    <a:ext uri="{9D8B030D-6E8A-4147-A177-3AD203B41FA5}">
                      <a16:colId xmlns:a16="http://schemas.microsoft.com/office/drawing/2014/main" val="628131766"/>
                    </a:ext>
                  </a:extLst>
                </a:gridCol>
                <a:gridCol w="2916652">
                  <a:extLst>
                    <a:ext uri="{9D8B030D-6E8A-4147-A177-3AD203B41FA5}">
                      <a16:colId xmlns:a16="http://schemas.microsoft.com/office/drawing/2014/main" val="2249817223"/>
                    </a:ext>
                  </a:extLst>
                </a:gridCol>
                <a:gridCol w="2808630">
                  <a:extLst>
                    <a:ext uri="{9D8B030D-6E8A-4147-A177-3AD203B41FA5}">
                      <a16:colId xmlns:a16="http://schemas.microsoft.com/office/drawing/2014/main" val="185739333"/>
                    </a:ext>
                  </a:extLst>
                </a:gridCol>
                <a:gridCol w="2916652">
                  <a:extLst>
                    <a:ext uri="{9D8B030D-6E8A-4147-A177-3AD203B41FA5}">
                      <a16:colId xmlns:a16="http://schemas.microsoft.com/office/drawing/2014/main" val="2953455967"/>
                    </a:ext>
                  </a:extLst>
                </a:gridCol>
              </a:tblGrid>
              <a:tr h="1020917">
                <a:tc>
                  <a:txBody>
                    <a:bodyPr/>
                    <a:lstStyle/>
                    <a:p>
                      <a:pPr>
                        <a:lnSpc>
                          <a:spcPct val="115000"/>
                        </a:lnSpc>
                        <a:spcAft>
                          <a:spcPts val="0"/>
                        </a:spcAft>
                        <a:tabLst>
                          <a:tab pos="602615" algn="l"/>
                        </a:tabLs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smtClean="0">
                          <a:solidFill>
                            <a:schemeClr val="tx1"/>
                          </a:solidFill>
                          <a:effectLst/>
                          <a:latin typeface="Times New Roman" panose="02020603050405020304" pitchFamily="18" charset="0"/>
                          <a:cs typeface="Times New Roman" panose="02020603050405020304" pitchFamily="18" charset="0"/>
                        </a:rPr>
                        <a:t>                     </a:t>
                      </a:r>
                      <a:r>
                        <a:rPr lang="en-US" sz="2000" dirty="0" err="1" smtClean="0">
                          <a:solidFill>
                            <a:schemeClr val="tx1"/>
                          </a:solidFill>
                          <a:effectLst/>
                          <a:latin typeface="Times New Roman" panose="02020603050405020304" pitchFamily="18" charset="0"/>
                          <a:cs typeface="Times New Roman" panose="02020603050405020304" pitchFamily="18" charset="0"/>
                        </a:rPr>
                        <a:t>Mức</a:t>
                      </a:r>
                      <a:r>
                        <a:rPr lang="en-US" sz="2000" dirty="0" smtClean="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độ</a:t>
                      </a:r>
                      <a:endParaRPr lang="en-US" sz="2000" dirty="0">
                        <a:solidFill>
                          <a:schemeClr val="tx1"/>
                        </a:solidFill>
                        <a:effectLst/>
                        <a:latin typeface="Times New Roman" panose="02020603050405020304" pitchFamily="18" charset="0"/>
                        <a:cs typeface="Times New Roman" panose="02020603050405020304" pitchFamily="18" charset="0"/>
                      </a:endParaRPr>
                    </a:p>
                    <a:p>
                      <a:pPr>
                        <a:lnSpc>
                          <a:spcPct val="115000"/>
                        </a:lnSpc>
                        <a:spcAft>
                          <a:spcPts val="0"/>
                        </a:spcAft>
                        <a:tabLst>
                          <a:tab pos="602615" algn="l"/>
                        </a:tabLst>
                      </a:pPr>
                      <a:r>
                        <a:rPr lang="en-US" sz="20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tabLst>
                          <a:tab pos="602615" algn="l"/>
                        </a:tabLst>
                      </a:pPr>
                      <a:r>
                        <a:rPr lang="en-US" sz="2000" dirty="0" err="1" smtClean="0">
                          <a:solidFill>
                            <a:schemeClr val="tx1"/>
                          </a:solidFill>
                          <a:effectLst/>
                          <a:latin typeface="Times New Roman" panose="02020603050405020304" pitchFamily="18" charset="0"/>
                          <a:cs typeface="Times New Roman" panose="02020603050405020304" pitchFamily="18" charset="0"/>
                        </a:rPr>
                        <a:t>Tiêu</a:t>
                      </a:r>
                      <a:r>
                        <a:rPr lang="en-US" sz="2000" dirty="0" smtClean="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chí</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tabLst>
                          <a:tab pos="602615" algn="l"/>
                        </a:tabLst>
                      </a:pPr>
                      <a:r>
                        <a:rPr lang="en-US" sz="20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tabLst>
                          <a:tab pos="602615" algn="l"/>
                        </a:tabLs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Mức</a:t>
                      </a:r>
                      <a:r>
                        <a:rPr lang="en-US" sz="2000" dirty="0">
                          <a:solidFill>
                            <a:schemeClr val="tx1"/>
                          </a:solidFill>
                          <a:effectLst/>
                          <a:latin typeface="Times New Roman" panose="02020603050405020304" pitchFamily="18" charset="0"/>
                          <a:cs typeface="Times New Roman" panose="02020603050405020304" pitchFamily="18" charset="0"/>
                        </a:rPr>
                        <a:t> 1</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tabLst>
                          <a:tab pos="602615" algn="l"/>
                        </a:tabLst>
                      </a:pPr>
                      <a:r>
                        <a:rPr lang="en-US" sz="200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tabLst>
                          <a:tab pos="602615" algn="l"/>
                        </a:tabLst>
                      </a:pPr>
                      <a:r>
                        <a:rPr lang="en-US" sz="2000">
                          <a:solidFill>
                            <a:schemeClr val="tx1"/>
                          </a:solidFill>
                          <a:effectLst/>
                          <a:latin typeface="Times New Roman" panose="02020603050405020304" pitchFamily="18" charset="0"/>
                          <a:cs typeface="Times New Roman" panose="02020603050405020304" pitchFamily="18" charset="0"/>
                        </a:rPr>
                        <a:t>        Mức 2</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tabLst>
                          <a:tab pos="602615" algn="l"/>
                        </a:tabLst>
                      </a:pPr>
                      <a:r>
                        <a:rPr lang="en-US" sz="20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tabLst>
                          <a:tab pos="602615" algn="l"/>
                        </a:tabLs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Mức</a:t>
                      </a:r>
                      <a:r>
                        <a:rPr lang="en-US" sz="2000" dirty="0">
                          <a:solidFill>
                            <a:schemeClr val="tx1"/>
                          </a:solidFill>
                          <a:effectLst/>
                          <a:latin typeface="Times New Roman" panose="02020603050405020304" pitchFamily="18" charset="0"/>
                          <a:cs typeface="Times New Roman" panose="02020603050405020304" pitchFamily="18" charset="0"/>
                        </a:rPr>
                        <a:t> 3</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8032574"/>
                  </a:ext>
                </a:extLst>
              </a:tr>
              <a:tr h="2862809">
                <a:tc>
                  <a:txBody>
                    <a:bodyPr/>
                    <a:lstStyle/>
                    <a:p>
                      <a:pPr>
                        <a:lnSpc>
                          <a:spcPct val="115000"/>
                        </a:lnSpc>
                        <a:spcAft>
                          <a:spcPts val="0"/>
                        </a:spcAft>
                        <a:tabLst>
                          <a:tab pos="602615" algn="l"/>
                        </a:tabLst>
                      </a:pPr>
                      <a:r>
                        <a:rPr lang="en-US" sz="2000" dirty="0" err="1">
                          <a:solidFill>
                            <a:schemeClr val="tx1"/>
                          </a:solidFill>
                          <a:effectLst/>
                          <a:latin typeface="Times New Roman" panose="02020603050405020304" pitchFamily="18" charset="0"/>
                          <a:cs typeface="Times New Roman" panose="02020603050405020304" pitchFamily="18" charset="0"/>
                        </a:rPr>
                        <a:t>Bài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thơ</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lục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bát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tập</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làm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viết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về</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người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thân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hoặc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thầy</a:t>
                      </a:r>
                      <a:r>
                        <a:rPr lang="en-US" sz="2000" dirty="0">
                          <a:solidFill>
                            <a:schemeClr val="tx1"/>
                          </a:solidFill>
                          <a:effectLst/>
                          <a:latin typeface="Times New Roman" panose="02020603050405020304" pitchFamily="18" charset="0"/>
                          <a:cs typeface="Times New Roman" panose="02020603050405020304" pitchFamily="18" charset="0"/>
                        </a:rPr>
                        <a:t>/</a:t>
                      </a:r>
                      <a:r>
                        <a:rPr lang="en-US" sz="2000" dirty="0" err="1">
                          <a:solidFill>
                            <a:schemeClr val="tx1"/>
                          </a:solidFill>
                          <a:effectLst/>
                          <a:latin typeface="Times New Roman" panose="02020603050405020304" pitchFamily="18" charset="0"/>
                          <a:cs typeface="Times New Roman" panose="02020603050405020304" pitchFamily="18" charset="0"/>
                        </a:rPr>
                        <a:t>cô</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giáo</a:t>
                      </a:r>
                      <a:r>
                        <a:rPr lang="en-US" sz="2000" dirty="0">
                          <a:solidFill>
                            <a:schemeClr val="tx1"/>
                          </a:solidFill>
                          <a:effectLst/>
                          <a:latin typeface="Times New Roman" panose="02020603050405020304" pitchFamily="18" charset="0"/>
                          <a:cs typeface="Times New Roman" panose="02020603050405020304" pitchFamily="18" charset="0"/>
                        </a:rPr>
                        <a:t>.</a:t>
                      </a:r>
                    </a:p>
                    <a:p>
                      <a:pPr>
                        <a:lnSpc>
                          <a:spcPct val="115000"/>
                        </a:lnSpc>
                        <a:spcAft>
                          <a:spcPts val="0"/>
                        </a:spcAft>
                        <a:tabLst>
                          <a:tab pos="602615" algn="l"/>
                        </a:tabLst>
                      </a:pPr>
                      <a:r>
                        <a:rPr lang="en-US" sz="2000" dirty="0">
                          <a:solidFill>
                            <a:schemeClr val="tx1"/>
                          </a:solidFill>
                          <a:effectLst/>
                          <a:latin typeface="Times New Roman" panose="02020603050405020304" pitchFamily="18" charset="0"/>
                          <a:cs typeface="Times New Roman" panose="02020603050405020304" pitchFamily="18" charset="0"/>
                        </a:rPr>
                        <a:t>(10 </a:t>
                      </a:r>
                      <a:r>
                        <a:rPr lang="en-US" sz="2000" dirty="0" err="1">
                          <a:solidFill>
                            <a:schemeClr val="tx1"/>
                          </a:solidFill>
                          <a:effectLst/>
                          <a:latin typeface="Times New Roman" panose="02020603050405020304" pitchFamily="18" charset="0"/>
                          <a:cs typeface="Times New Roman" panose="02020603050405020304" pitchFamily="18" charset="0"/>
                        </a:rPr>
                        <a:t>điểm</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tabLst>
                          <a:tab pos="602615" algn="l"/>
                        </a:tabLst>
                      </a:pPr>
                      <a:r>
                        <a:rPr lang="en-US" sz="2000" dirty="0" err="1">
                          <a:solidFill>
                            <a:schemeClr val="tx1"/>
                          </a:solidFill>
                          <a:effectLst/>
                          <a:latin typeface="Times New Roman" panose="02020603050405020304" pitchFamily="18" charset="0"/>
                          <a:cs typeface="Times New Roman" panose="02020603050405020304" pitchFamily="18" charset="0"/>
                        </a:rPr>
                        <a:t>Bài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thơ</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chưa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đúng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về</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hình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thức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số</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tiếng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vần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nhịp</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còn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mắc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lỗi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chính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tả</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chưa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thể</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hiện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rõ</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người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cần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viết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và</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tình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người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viết</a:t>
                      </a:r>
                      <a:r>
                        <a:rPr lang="en-US" sz="2000" dirty="0">
                          <a:solidFill>
                            <a:schemeClr val="tx1"/>
                          </a:solidFill>
                          <a:effectLst/>
                          <a:latin typeface="Times New Roman" panose="02020603050405020304" pitchFamily="18" charset="0"/>
                          <a:cs typeface="Times New Roman" panose="02020603050405020304" pitchFamily="18" charset="0"/>
                        </a:rPr>
                        <a:t>.</a:t>
                      </a:r>
                    </a:p>
                    <a:p>
                      <a:pPr>
                        <a:lnSpc>
                          <a:spcPct val="115000"/>
                        </a:lnSpc>
                        <a:spcAft>
                          <a:spcPts val="0"/>
                        </a:spcAft>
                        <a:tabLst>
                          <a:tab pos="602615" algn="l"/>
                        </a:tabLst>
                      </a:pPr>
                      <a:r>
                        <a:rPr lang="en-US" sz="2000" dirty="0">
                          <a:solidFill>
                            <a:schemeClr val="tx1"/>
                          </a:solidFill>
                          <a:effectLst/>
                          <a:latin typeface="Times New Roman" panose="02020603050405020304" pitchFamily="18" charset="0"/>
                          <a:cs typeface="Times New Roman" panose="02020603050405020304" pitchFamily="18" charset="0"/>
                        </a:rPr>
                        <a:t>    (5 - 6 </a:t>
                      </a:r>
                      <a:r>
                        <a:rPr lang="en-US" sz="2000" dirty="0" err="1">
                          <a:solidFill>
                            <a:schemeClr val="tx1"/>
                          </a:solidFill>
                          <a:effectLst/>
                          <a:latin typeface="Times New Roman" panose="02020603050405020304" pitchFamily="18" charset="0"/>
                          <a:cs typeface="Times New Roman" panose="02020603050405020304" pitchFamily="18" charset="0"/>
                        </a:rPr>
                        <a:t>điểm</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tabLst>
                          <a:tab pos="602615" algn="l"/>
                        </a:tabLst>
                      </a:pPr>
                      <a:r>
                        <a:rPr lang="en-US" sz="2000" dirty="0" err="1">
                          <a:solidFill>
                            <a:schemeClr val="tx1"/>
                          </a:solidFill>
                          <a:effectLst/>
                          <a:latin typeface="Times New Roman" panose="02020603050405020304" pitchFamily="18" charset="0"/>
                          <a:cs typeface="Times New Roman" panose="02020603050405020304" pitchFamily="18" charset="0"/>
                        </a:rPr>
                        <a:t>Bài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thơ</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tương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đối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chính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xác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hình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thức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số</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tiếng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vần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nhịp</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thể</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hiện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tương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đối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rõ</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người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cần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viết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và</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tình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người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viết</a:t>
                      </a:r>
                      <a:r>
                        <a:rPr lang="en-US" sz="2000" dirty="0">
                          <a:solidFill>
                            <a:schemeClr val="tx1"/>
                          </a:solidFill>
                          <a:effectLst/>
                          <a:latin typeface="Times New Roman" panose="02020603050405020304" pitchFamily="18" charset="0"/>
                          <a:cs typeface="Times New Roman" panose="02020603050405020304" pitchFamily="18" charset="0"/>
                        </a:rPr>
                        <a:t>.</a:t>
                      </a:r>
                    </a:p>
                    <a:p>
                      <a:pPr>
                        <a:lnSpc>
                          <a:spcPct val="115000"/>
                        </a:lnSpc>
                        <a:spcAft>
                          <a:spcPts val="0"/>
                        </a:spcAft>
                        <a:tabLst>
                          <a:tab pos="602615" algn="l"/>
                        </a:tabLst>
                      </a:pPr>
                      <a:r>
                        <a:rPr lang="en-US" sz="2000" dirty="0">
                          <a:solidFill>
                            <a:schemeClr val="tx1"/>
                          </a:solidFill>
                          <a:effectLst/>
                          <a:latin typeface="Times New Roman" panose="02020603050405020304" pitchFamily="18" charset="0"/>
                          <a:cs typeface="Times New Roman" panose="02020603050405020304" pitchFamily="18" charset="0"/>
                        </a:rPr>
                        <a:t>          (7 - 8 </a:t>
                      </a:r>
                      <a:r>
                        <a:rPr lang="en-US" sz="2000" dirty="0" err="1">
                          <a:solidFill>
                            <a:schemeClr val="tx1"/>
                          </a:solidFill>
                          <a:effectLst/>
                          <a:latin typeface="Times New Roman" panose="02020603050405020304" pitchFamily="18" charset="0"/>
                          <a:cs typeface="Times New Roman" panose="02020603050405020304" pitchFamily="18" charset="0"/>
                        </a:rPr>
                        <a:t>điểm</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tabLst>
                          <a:tab pos="602615" algn="l"/>
                        </a:tabLst>
                      </a:pPr>
                      <a:r>
                        <a:rPr lang="en-US" sz="2000" dirty="0" err="1">
                          <a:solidFill>
                            <a:schemeClr val="tx1"/>
                          </a:solidFill>
                          <a:effectLst/>
                          <a:latin typeface="Times New Roman" panose="02020603050405020304" pitchFamily="18" charset="0"/>
                          <a:cs typeface="Times New Roman" panose="02020603050405020304" pitchFamily="18" charset="0"/>
                        </a:rPr>
                        <a:t>Bài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thơ</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chính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xác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hình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thức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số</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tiếng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vần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nhịp</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thể</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hiện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xúc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động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về</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người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cần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viết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và</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tình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người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viết</a:t>
                      </a:r>
                      <a:r>
                        <a:rPr lang="en-US" sz="2000" dirty="0">
                          <a:solidFill>
                            <a:schemeClr val="tx1"/>
                          </a:solidFill>
                          <a:effectLst/>
                          <a:latin typeface="Times New Roman" panose="02020603050405020304" pitchFamily="18" charset="0"/>
                          <a:cs typeface="Times New Roman" panose="02020603050405020304" pitchFamily="18" charset="0"/>
                        </a:rPr>
                        <a:t>.</a:t>
                      </a:r>
                    </a:p>
                    <a:p>
                      <a:pPr>
                        <a:lnSpc>
                          <a:spcPct val="115000"/>
                        </a:lnSpc>
                        <a:spcAft>
                          <a:spcPts val="0"/>
                        </a:spcAft>
                        <a:tabLst>
                          <a:tab pos="602615" algn="l"/>
                        </a:tabLst>
                      </a:pPr>
                      <a:r>
                        <a:rPr lang="en-US" sz="20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tabLst>
                          <a:tab pos="602615" algn="l"/>
                        </a:tabLst>
                      </a:pPr>
                      <a:r>
                        <a:rPr lang="en-US" sz="2000" dirty="0">
                          <a:solidFill>
                            <a:schemeClr val="tx1"/>
                          </a:solidFill>
                          <a:effectLst/>
                          <a:latin typeface="Times New Roman" panose="02020603050405020304" pitchFamily="18" charset="0"/>
                          <a:cs typeface="Times New Roman" panose="02020603050405020304" pitchFamily="18" charset="0"/>
                        </a:rPr>
                        <a:t>       (9 - 10 </a:t>
                      </a:r>
                      <a:r>
                        <a:rPr lang="en-US" sz="2000" dirty="0" err="1">
                          <a:solidFill>
                            <a:schemeClr val="tx1"/>
                          </a:solidFill>
                          <a:effectLst/>
                          <a:latin typeface="Times New Roman" panose="02020603050405020304" pitchFamily="18" charset="0"/>
                          <a:cs typeface="Times New Roman" panose="02020603050405020304" pitchFamily="18" charset="0"/>
                        </a:rPr>
                        <a:t>điểm</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986364"/>
                  </a:ext>
                </a:extLst>
              </a:tr>
            </a:tbl>
          </a:graphicData>
        </a:graphic>
      </p:graphicFrame>
      <p:cxnSp>
        <p:nvCxnSpPr>
          <p:cNvPr id="3" name="Straight Connector 2"/>
          <p:cNvCxnSpPr/>
          <p:nvPr/>
        </p:nvCxnSpPr>
        <p:spPr>
          <a:xfrm>
            <a:off x="328613" y="2100263"/>
            <a:ext cx="2914650" cy="1028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064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05210" y="1395290"/>
            <a:ext cx="4654717" cy="530494"/>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10"/>
          <p:cNvSpPr>
            <a:spLocks noChangeArrowheads="1"/>
          </p:cNvSpPr>
          <p:nvPr/>
        </p:nvSpPr>
        <p:spPr bwMode="auto">
          <a:xfrm>
            <a:off x="305209" y="2152097"/>
            <a:ext cx="11485009" cy="429026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4253346" y="96982"/>
            <a:ext cx="5015346" cy="1071995"/>
          </a:xfrm>
          <a:prstGeom prst="roundRect">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ÔN </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 NÓI VÀ NGHE:</a:t>
            </a:r>
            <a:endParaRPr kumimoji="0" lang="en-US" sz="2400" b="0" i="0" u="none" strike="noStrike" kern="1200" cap="none" spc="0" normalizeH="0" baseline="0" noProof="0" dirty="0">
              <a:ln>
                <a:noFill/>
              </a:ln>
              <a:solidFill>
                <a:prstClr val="white"/>
              </a:solidFill>
              <a:effectLst/>
              <a:uLnTx/>
              <a:uFillTx/>
              <a:latin typeface="Calibri" panose="020F0502020204030204"/>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endParaRPr kumimoji="0" lang="en-US" sz="2400" b="0" i="0" u="none" strike="noStrike" kern="1200" cap="none" spc="0" normalizeH="0" baseline="0" noProof="0" dirty="0">
              <a:ln>
                <a:noFill/>
              </a:ln>
              <a:solidFill>
                <a:prstClr val="white"/>
              </a:solidFill>
              <a:effectLst/>
              <a:uLnTx/>
              <a:uFillTx/>
              <a:latin typeface="Calibri" panose="020F0502020204030204"/>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w="11113" cap="flat" cmpd="sng" algn="ctr">
                  <a:solidFill>
                    <a:srgbClr val="C0504D"/>
                  </a:solidFill>
                  <a:prstDash val="solid"/>
                  <a:round/>
                </a:ln>
                <a:solidFill>
                  <a:srgbClr val="E5B8B7"/>
                </a:solidFill>
                <a:effectLst/>
                <a:uLnTx/>
                <a:uFillTx/>
                <a:latin typeface="Calibri" panose="020F0502020204030204"/>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white"/>
              </a:solidFill>
              <a:effectLst/>
              <a:uLnTx/>
              <a:uFillTx/>
              <a:latin typeface="Calibri" panose="020F0502020204030204"/>
              <a:ea typeface="Times New Roman" panose="02020603050405020304" pitchFamily="18" charset="0"/>
              <a:cs typeface="Times New Roman" panose="02020603050405020304" pitchFamily="18" charset="0"/>
            </a:endParaRPr>
          </a:p>
        </p:txBody>
      </p:sp>
      <p:sp>
        <p:nvSpPr>
          <p:cNvPr id="7" name="Rectangle 6"/>
          <p:cNvSpPr/>
          <p:nvPr/>
        </p:nvSpPr>
        <p:spPr>
          <a:xfrm>
            <a:off x="340031" y="1419564"/>
            <a:ext cx="3913315" cy="48263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NHẮC LẠI LÍ THUYẾT </a:t>
            </a:r>
          </a:p>
        </p:txBody>
      </p:sp>
      <p:sp>
        <p:nvSpPr>
          <p:cNvPr id="8" name="Rectangle 7"/>
          <p:cNvSpPr/>
          <p:nvPr/>
        </p:nvSpPr>
        <p:spPr>
          <a:xfrm>
            <a:off x="540327" y="2273858"/>
            <a:ext cx="9684328" cy="517065"/>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nghe</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540327" y="2901011"/>
            <a:ext cx="2515432" cy="517065"/>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sng"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Bước</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1</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Chuẩn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bị</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340030" y="3418076"/>
            <a:ext cx="11450187" cy="2677656"/>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Đọc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xác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định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yêu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cầu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lựa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chọn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ấn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tượng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(cha,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Ví</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bị</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ốm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chăm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sóc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Nhớ</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chi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tiết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xúc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suy</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qua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tư</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liệu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tranh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liên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minh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nếu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72370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85321" y="600336"/>
            <a:ext cx="11415734" cy="575890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699861" y="960731"/>
            <a:ext cx="10986654" cy="5038110"/>
          </a:xfrm>
          <a:prstGeom prst="rect">
            <a:avLst/>
          </a:prstGeom>
        </p:spPr>
        <p:txBody>
          <a:bodyPr wrap="square">
            <a:spAutoFit/>
          </a:bodyPr>
          <a:lstStyle/>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sym typeface="Wingdings" panose="05000000000000000000" pitchFamily="2" charset="2"/>
              </a:rPr>
              <a: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vậy</a:t>
            </a:r>
            <a:r>
              <a:rPr lang="en-US" sz="2400" dirty="0">
                <a:solidFill>
                  <a:srgbClr val="0D0D0D"/>
                </a:solidFill>
                <a:latin typeface="Times New Roman" panose="02020603050405020304" pitchFamily="18" charset="0"/>
                <a:ea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rPr>
              <a:t>hai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đầu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đọc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mạnh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mẽ</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kiên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cường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trước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khăn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gai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bảo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vệ</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hạnh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phúc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chính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sức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mạnh</a:t>
            </a:r>
            <a:r>
              <a:rPr lang="en-US" sz="2400" dirty="0">
                <a:solidFill>
                  <a:srgbClr val="0D0D0D"/>
                </a:solidFill>
                <a:latin typeface="Times New Roman" panose="02020603050405020304" pitchFamily="18" charset="0"/>
                <a:ea typeface="Times New Roman" panose="02020603050405020304" pitchFamily="18" charset="0"/>
              </a:rPr>
              <a:t> phi </a:t>
            </a:r>
            <a:r>
              <a:rPr lang="en-US" sz="2400" dirty="0" err="1">
                <a:solidFill>
                  <a:srgbClr val="0D0D0D"/>
                </a:solidFill>
                <a:latin typeface="Times New Roman" panose="02020603050405020304" pitchFamily="18" charset="0"/>
                <a:ea typeface="Times New Roman" panose="02020603050405020304" pitchFamily="18" charset="0"/>
              </a:rPr>
              <a:t>thường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bản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năng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Bàn</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tay</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mẹ</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dịu</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dàng</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nuôi</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nấng</a:t>
            </a:r>
            <a:r>
              <a:rPr lang="en-US" sz="2400" b="1" i="1" dirty="0">
                <a:solidFill>
                  <a:srgbClr val="0D0D0D"/>
                </a:solidFill>
                <a:latin typeface="Times New Roman" panose="02020603050405020304" pitchFamily="18" charset="0"/>
                <a:ea typeface="Times New Roman" panose="02020603050405020304" pitchFamily="18" charset="0"/>
              </a:rPr>
              <a:t> con:</a:t>
            </a:r>
            <a:endParaRPr lang="en-US" sz="24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400" i="1" dirty="0" err="1">
                <a:latin typeface="Times New Roman" panose="02020603050405020304" pitchFamily="18" charset="0"/>
                <a:ea typeface="Times New Roman" panose="02020603050405020304" pitchFamily="18" charset="0"/>
              </a:rPr>
              <a:t>Vẫn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bàn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tay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mẹ</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dịu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dàng</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a:latin typeface="Times New Roman" panose="02020603050405020304" pitchFamily="18" charset="0"/>
                <a:ea typeface="Times New Roman" panose="02020603050405020304" pitchFamily="18" charset="0"/>
              </a:rPr>
              <a:t>À </a:t>
            </a:r>
            <a:r>
              <a:rPr lang="en-US" sz="2400" i="1" dirty="0" err="1">
                <a:latin typeface="Times New Roman" panose="02020603050405020304" pitchFamily="18" charset="0"/>
                <a:ea typeface="Times New Roman" panose="02020603050405020304" pitchFamily="18" charset="0"/>
              </a:rPr>
              <a:t>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này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trăng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vàng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ngủ</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ngon</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a:latin typeface="Times New Roman" panose="02020603050405020304" pitchFamily="18" charset="0"/>
                <a:ea typeface="Times New Roman" panose="02020603050405020304" pitchFamily="18" charset="0"/>
              </a:rPr>
              <a:t>À </a:t>
            </a:r>
            <a:r>
              <a:rPr lang="en-US" sz="2400" i="1" dirty="0" err="1">
                <a:latin typeface="Times New Roman" panose="02020603050405020304" pitchFamily="18" charset="0"/>
                <a:ea typeface="Times New Roman" panose="02020603050405020304" pitchFamily="18" charset="0"/>
              </a:rPr>
              <a:t>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này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trăng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tròn</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a:latin typeface="Times New Roman" panose="02020603050405020304" pitchFamily="18" charset="0"/>
                <a:ea typeface="Times New Roman" panose="02020603050405020304" pitchFamily="18" charset="0"/>
              </a:rPr>
              <a:t>À </a:t>
            </a:r>
            <a:r>
              <a:rPr lang="en-US" sz="2400" i="1" dirty="0" err="1">
                <a:latin typeface="Times New Roman" panose="02020603050405020304" pitchFamily="18" charset="0"/>
                <a:ea typeface="Times New Roman" panose="02020603050405020304" pitchFamily="18" charset="0"/>
              </a:rPr>
              <a:t>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này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trăng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còn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nằm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nôi</a:t>
            </a:r>
            <a:r>
              <a:rPr lang="en-US" sz="2400" i="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Phó</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từ</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vẫn</a:t>
            </a:r>
            <a:r>
              <a:rPr lang="en-US" sz="2400" b="1" dirty="0">
                <a:solidFill>
                  <a:srgbClr val="0D0D0D"/>
                </a:solidFill>
                <a:latin typeface="Times New Roman" panose="02020603050405020304" pitchFamily="18" charset="0"/>
                <a:ea typeface="Times New Roman" panose="02020603050405020304" pitchFamily="18" charset="0"/>
              </a:rPr>
              <a: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thật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diệu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kì</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Trước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bão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mạnh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mẽ</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quyết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liệt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chắn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chặn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vậy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trước</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vẫn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ấy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dịu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dàng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biết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bao</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227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65223" y="1124384"/>
            <a:ext cx="10861553" cy="4376304"/>
          </a:xfrm>
          <a:prstGeom prst="roundRect">
            <a:avLst>
              <a:gd name="adj" fmla="val 13729"/>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960659" y="1548647"/>
            <a:ext cx="3508525" cy="490199"/>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sng"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Bước</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2</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Tìm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ý,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lập</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dàn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ý.</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665223" y="2114821"/>
            <a:ext cx="10861553" cy="2948499"/>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động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huống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ấn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tượng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triển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bằng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đặt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hỏi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huống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diễn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ở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huống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tâm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suy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chứng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kiến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rút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huống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53514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57200" y="885826"/>
            <a:ext cx="11277600" cy="515778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568907" y="1070163"/>
            <a:ext cx="7092654" cy="483017"/>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Lập</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dàn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bằng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đồ</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duy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568908" y="1553180"/>
            <a:ext cx="11165891" cy="4188647"/>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Mở</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hỏi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thiệu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huống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ấn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tượng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Xin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thầy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lớp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đây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xin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hỏi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sinh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giờ</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dầm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rồi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ạ?"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lưu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1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hỏi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do,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buổi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cũng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dễ</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chịu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Chuyện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Nội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dung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chính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Lựa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sắp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xếp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hợp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49575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720847" y="1614487"/>
            <a:ext cx="10916971" cy="404336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859187" y="1858657"/>
            <a:ext cx="10640290" cy="3346365"/>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Ví</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chăm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sóc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ốm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triển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khai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15000"/>
              </a:lnSpc>
              <a:spcBef>
                <a:spcPts val="0"/>
              </a:spcBef>
              <a:spcAft>
                <a:spcPts val="0"/>
              </a:spcAft>
              <a:buClrTx/>
              <a:buSzPts val="1000"/>
              <a:buFont typeface="Symbol" panose="05050102010706020507" pitchFamily="18" charset="2"/>
              <a:buChar char=""/>
              <a:tabLst>
                <a:tab pos="45720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ướt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0"/>
              </a:spcAft>
              <a:buClrTx/>
              <a:buSzPts val="1000"/>
              <a:buFont typeface="Symbol" panose="05050102010706020507" pitchFamily="18" charset="2"/>
              <a:buChar char=""/>
              <a:tabLst>
                <a:tab pos="45720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diễn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Kết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15000"/>
              </a:lnSpc>
              <a:spcBef>
                <a:spcPts val="0"/>
              </a:spcBef>
              <a:spcAft>
                <a:spcPts val="0"/>
              </a:spcAft>
              <a:buClrTx/>
              <a:buSzPts val="1000"/>
              <a:buFont typeface="Symbol" panose="05050102010706020507" pitchFamily="18" charset="2"/>
              <a:buChar char=""/>
              <a:tabLst>
                <a:tab pos="45720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tấm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0"/>
              </a:spcAft>
              <a:buClrTx/>
              <a:buSzPts val="1000"/>
              <a:buFont typeface="Symbol" panose="05050102010706020507" pitchFamily="18" charset="2"/>
              <a:buChar char=""/>
              <a:tabLst>
                <a:tab pos="45720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tỏ</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muốn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sẻ</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0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23865" y="942975"/>
            <a:ext cx="11055517" cy="370046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1218378" y="1186941"/>
            <a:ext cx="4386970" cy="490199"/>
          </a:xfrm>
          <a:prstGeom prst="rect">
            <a:avLst/>
          </a:prstGeom>
        </p:spPr>
        <p:txBody>
          <a:bodyPr wrap="none">
            <a:spAutoFit/>
          </a:bodyPr>
          <a:lstStyle/>
          <a:p>
            <a:pPr marL="7620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sng"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Bước</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3:</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Thực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hành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nói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và</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nghe</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1218378" y="1921106"/>
            <a:ext cx="10183913" cy="2317366"/>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Dựa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tổ</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Chú</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bảo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dung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chuyện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trở</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hấp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sử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dụng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thêm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tranh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đạo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kết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hợp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ngôn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thêm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sinh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động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hấp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dẫn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hơn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439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88337" y="441207"/>
            <a:ext cx="4654717" cy="500901"/>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506620" y="441208"/>
            <a:ext cx="4312399" cy="517065"/>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sng"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Bước</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4</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Kiểm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tra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và</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chỉnh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sửa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Rectangle 10"/>
          <p:cNvSpPr/>
          <p:nvPr/>
        </p:nvSpPr>
        <p:spPr>
          <a:xfrm>
            <a:off x="3940602" y="1200796"/>
            <a:ext cx="4310795" cy="490199"/>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Times New Roman" panose="02020603050405020304" pitchFamily="18" charset="0"/>
              </a:rPr>
              <a:t>Bảng</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Times New Roman" panose="02020603050405020304" pitchFamily="18" charset="0"/>
              </a:rPr>
              <a:t>tự</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Times New Roman" panose="02020603050405020304" pitchFamily="18" charset="0"/>
              </a:rPr>
              <a:t>kiểm</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Times New Roman" panose="02020603050405020304" pitchFamily="18" charset="0"/>
              </a:rPr>
              <a:t>tra</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Times New Roman" panose="02020603050405020304" pitchFamily="18" charset="0"/>
              </a:rPr>
              <a:t>kĩ</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Times New Roman" panose="02020603050405020304" pitchFamily="18" charset="0"/>
              </a:rPr>
              <a:t>năng</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Times New Roman" panose="02020603050405020304" pitchFamily="18" charset="0"/>
              </a:rPr>
              <a:t>nói</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12" name="Table 11"/>
          <p:cNvGraphicFramePr>
            <a:graphicFrameLocks noGrp="1"/>
          </p:cNvGraphicFramePr>
          <p:nvPr>
            <p:extLst/>
          </p:nvPr>
        </p:nvGraphicFramePr>
        <p:xfrm>
          <a:off x="585819" y="1825625"/>
          <a:ext cx="11020362" cy="4117057"/>
        </p:xfrm>
        <a:graphic>
          <a:graphicData uri="http://schemas.openxmlformats.org/drawingml/2006/table">
            <a:tbl>
              <a:tblPr firstRow="1" firstCol="1" bandRow="1">
                <a:tableStyleId>{5C22544A-7EE6-4342-B048-85BDC9FD1C3A}</a:tableStyleId>
              </a:tblPr>
              <a:tblGrid>
                <a:gridCol w="7760171">
                  <a:extLst>
                    <a:ext uri="{9D8B030D-6E8A-4147-A177-3AD203B41FA5}">
                      <a16:colId xmlns:a16="http://schemas.microsoft.com/office/drawing/2014/main" val="1301933223"/>
                    </a:ext>
                  </a:extLst>
                </a:gridCol>
                <a:gridCol w="3260191">
                  <a:extLst>
                    <a:ext uri="{9D8B030D-6E8A-4147-A177-3AD203B41FA5}">
                      <a16:colId xmlns:a16="http://schemas.microsoft.com/office/drawing/2014/main" val="211539345"/>
                    </a:ext>
                  </a:extLst>
                </a:gridCol>
              </a:tblGrid>
              <a:tr h="459906">
                <a:tc>
                  <a:txBody>
                    <a:bodyPr/>
                    <a:lstStyle/>
                    <a:p>
                      <a:pPr algn="ctr">
                        <a:lnSpc>
                          <a:spcPct val="115000"/>
                        </a:lnSpc>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Nội</a:t>
                      </a:r>
                      <a:r>
                        <a:rPr lang="en-US" sz="2400" dirty="0">
                          <a:solidFill>
                            <a:schemeClr val="tx1"/>
                          </a:solidFill>
                          <a:effectLst/>
                          <a:latin typeface="Times New Roman" panose="02020603050405020304" pitchFamily="18" charset="0"/>
                          <a:cs typeface="Times New Roman" panose="02020603050405020304" pitchFamily="18" charset="0"/>
                        </a:rPr>
                        <a:t> dung </a:t>
                      </a:r>
                      <a:r>
                        <a:rPr lang="en-US" sz="2400" dirty="0" err="1">
                          <a:solidFill>
                            <a:schemeClr val="tx1"/>
                          </a:solidFill>
                          <a:effectLst/>
                          <a:latin typeface="Times New Roman" panose="02020603050405020304" pitchFamily="18" charset="0"/>
                          <a:cs typeface="Times New Roman" panose="02020603050405020304" pitchFamily="18" charset="0"/>
                        </a:rPr>
                        <a:t>kiểm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tra</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770" marR="647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2400" dirty="0" smtClean="0">
                          <a:solidFill>
                            <a:schemeClr val="tx1"/>
                          </a:solidFill>
                          <a:effectLst/>
                          <a:latin typeface="Times New Roman" panose="02020603050405020304" pitchFamily="18" charset="0"/>
                          <a:cs typeface="Times New Roman" panose="02020603050405020304" pitchFamily="18" charset="0"/>
                        </a:rPr>
                        <a:t>      </a:t>
                      </a:r>
                      <a:r>
                        <a:rPr lang="en-US" sz="2400" dirty="0" err="1" smtClean="0">
                          <a:solidFill>
                            <a:schemeClr val="tx1"/>
                          </a:solidFill>
                          <a:effectLst/>
                          <a:latin typeface="Times New Roman" panose="02020603050405020304" pitchFamily="18" charset="0"/>
                          <a:cs typeface="Times New Roman" panose="02020603050405020304" pitchFamily="18" charset="0"/>
                        </a:rPr>
                        <a:t>Đạt</a:t>
                      </a:r>
                      <a:r>
                        <a:rPr lang="en-US" sz="2400" dirty="0" smtClean="0">
                          <a:solidFill>
                            <a:schemeClr val="tx1"/>
                          </a:solidFill>
                          <a:effectLst/>
                          <a:latin typeface="Times New Roman" panose="02020603050405020304" pitchFamily="18" charset="0"/>
                          <a:cs typeface="Times New Roman" panose="02020603050405020304" pitchFamily="18" charset="0"/>
                        </a:rPr>
                        <a:t>/</a:t>
                      </a:r>
                      <a:r>
                        <a:rPr lang="en-US" sz="2400" baseline="0" dirty="0" smtClean="0">
                          <a:solidFill>
                            <a:schemeClr val="tx1"/>
                          </a:solidFill>
                          <a:effectLst/>
                          <a:latin typeface="Times New Roman" panose="02020603050405020304" pitchFamily="18" charset="0"/>
                          <a:cs typeface="Times New Roman" panose="02020603050405020304" pitchFamily="18" charset="0"/>
                        </a:rPr>
                        <a:t> </a:t>
                      </a:r>
                      <a:r>
                        <a:rPr lang="en-US" sz="2400" dirty="0" err="1" smtClean="0">
                          <a:solidFill>
                            <a:schemeClr val="tx1"/>
                          </a:solidFill>
                          <a:effectLst/>
                          <a:latin typeface="Times New Roman" panose="02020603050405020304" pitchFamily="18" charset="0"/>
                          <a:cs typeface="Times New Roman" panose="02020603050405020304" pitchFamily="18" charset="0"/>
                        </a:rPr>
                        <a:t>chưa</a:t>
                      </a:r>
                      <a:r>
                        <a:rPr lang="en-US" sz="2400" dirty="0" smtClean="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đạt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770" marR="647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1471402"/>
                  </a:ext>
                </a:extLst>
              </a:tr>
              <a:tr h="457669">
                <a:tc>
                  <a:txBody>
                    <a:bodyPr/>
                    <a:lstStyle/>
                    <a:p>
                      <a:pPr>
                        <a:lnSpc>
                          <a:spcPct val="115000"/>
                        </a:lnSpc>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Kể</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về</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trải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nghiệm</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theo</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dàn</a:t>
                      </a:r>
                      <a:r>
                        <a:rPr lang="en-US" sz="2400" b="0" dirty="0">
                          <a:solidFill>
                            <a:schemeClr val="tx1"/>
                          </a:solidFill>
                          <a:effectLst/>
                          <a:latin typeface="Times New Roman" panose="02020603050405020304" pitchFamily="18" charset="0"/>
                          <a:cs typeface="Times New Roman" panose="02020603050405020304" pitchFamily="18" charset="0"/>
                        </a:rPr>
                        <a:t> ý.</a:t>
                      </a:r>
                      <a:endParaRPr lang="en-US"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770" marR="647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770" marR="647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6643826"/>
                  </a:ext>
                </a:extLst>
              </a:tr>
              <a:tr h="1359858">
                <a:tc>
                  <a:txBody>
                    <a:bodyPr/>
                    <a:lstStyle/>
                    <a:p>
                      <a:pPr>
                        <a:lnSpc>
                          <a:spcPct val="115000"/>
                        </a:lnSpc>
                        <a:spcAft>
                          <a:spcPts val="0"/>
                        </a:spcAft>
                      </a:pPr>
                      <a:r>
                        <a:rPr lang="en-US" sz="2400" b="0" dirty="0" smtClean="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Sử</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dụng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những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từ</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ngữ</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thể</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hiện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được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trình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tự</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thời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gian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hoặc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diễn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biến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của</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sự</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việc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những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từ</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phù</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hợp</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để</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tả</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các</a:t>
                      </a:r>
                      <a:r>
                        <a:rPr lang="en-US" sz="2400" b="0" dirty="0">
                          <a:solidFill>
                            <a:schemeClr val="tx1"/>
                          </a:solidFill>
                          <a:effectLst/>
                          <a:latin typeface="Times New Roman" panose="02020603050405020304" pitchFamily="18" charset="0"/>
                          <a:cs typeface="Times New Roman" panose="02020603050405020304" pitchFamily="18" charset="0"/>
                        </a:rPr>
                        <a:t> chi </a:t>
                      </a:r>
                      <a:r>
                        <a:rPr lang="en-US" sz="2400" b="0" dirty="0" err="1">
                          <a:solidFill>
                            <a:schemeClr val="tx1"/>
                          </a:solidFill>
                          <a:effectLst/>
                          <a:latin typeface="Times New Roman" panose="02020603050405020304" pitchFamily="18" charset="0"/>
                          <a:cs typeface="Times New Roman" panose="02020603050405020304" pitchFamily="18" charset="0"/>
                        </a:rPr>
                        <a:t>tiết</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về</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sự</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vật</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hành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động</a:t>
                      </a:r>
                      <a:r>
                        <a:rPr lang="en-US" sz="2400" b="0" dirty="0" smtClean="0">
                          <a:solidFill>
                            <a:schemeClr val="tx1"/>
                          </a:solidFill>
                          <a:effectLst/>
                          <a:latin typeface="Times New Roman" panose="02020603050405020304" pitchFamily="18" charset="0"/>
                          <a:cs typeface="Times New Roman" panose="02020603050405020304" pitchFamily="18" charset="0"/>
                        </a:rPr>
                        <a:t>;...</a:t>
                      </a:r>
                      <a:endParaRPr lang="en-US"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770" marR="647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770" marR="647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7387308"/>
                  </a:ext>
                </a:extLst>
              </a:tr>
              <a:tr h="1379718">
                <a:tc>
                  <a:txBody>
                    <a:bodyPr/>
                    <a:lstStyle/>
                    <a:p>
                      <a:pPr>
                        <a:lnSpc>
                          <a:spcPct val="115000"/>
                        </a:lnSpc>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Nói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rõ</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ràng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âm</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lượng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phù</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hợp</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kết</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hợp</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lời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nói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và</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cử</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chỉ</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ánh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mắt</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điệu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bộ</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hình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ảnh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nếu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có</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sử</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dụng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Đảm</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bảo</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thời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gian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quy</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định</a:t>
                      </a:r>
                      <a:r>
                        <a:rPr lang="en-US" sz="2400" b="0" dirty="0">
                          <a:solidFill>
                            <a:schemeClr val="tx1"/>
                          </a:solidFill>
                          <a:effectLst/>
                          <a:latin typeface="Times New Roman" panose="02020603050405020304" pitchFamily="18" charset="0"/>
                          <a:cs typeface="Times New Roman" panose="02020603050405020304" pitchFamily="18" charset="0"/>
                        </a:rPr>
                        <a:t>.</a:t>
                      </a:r>
                      <a:endParaRPr lang="en-US"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770" marR="647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770" marR="647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9487915"/>
                  </a:ext>
                </a:extLst>
              </a:tr>
              <a:tr h="459906">
                <a:tc>
                  <a:txBody>
                    <a:bodyPr/>
                    <a:lstStyle/>
                    <a:p>
                      <a:pPr>
                        <a:lnSpc>
                          <a:spcPct val="115000"/>
                        </a:lnSpc>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Trả</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lời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các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câu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hỏi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của</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người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nghe</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nếu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có</a:t>
                      </a:r>
                      <a:r>
                        <a:rPr lang="en-US" sz="2400" b="0" dirty="0">
                          <a:solidFill>
                            <a:schemeClr val="tx1"/>
                          </a:solidFill>
                          <a:effectLst/>
                          <a:latin typeface="Times New Roman" panose="02020603050405020304" pitchFamily="18" charset="0"/>
                          <a:cs typeface="Times New Roman" panose="02020603050405020304" pitchFamily="18" charset="0"/>
                        </a:rPr>
                        <a:t>).</a:t>
                      </a:r>
                      <a:endParaRPr lang="en-US"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770" marR="647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770" marR="647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6029292"/>
                  </a:ext>
                </a:extLst>
              </a:tr>
            </a:tbl>
          </a:graphicData>
        </a:graphic>
      </p:graphicFrame>
    </p:spTree>
    <p:extLst>
      <p:ext uri="{BB962C8B-B14F-4D97-AF65-F5344CB8AC3E}">
        <p14:creationId xmlns:p14="http://schemas.microsoft.com/office/powerpoint/2010/main" val="242593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1"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47459" y="634323"/>
            <a:ext cx="4828105" cy="733813"/>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694704" y="717453"/>
            <a:ext cx="4533613" cy="483017"/>
          </a:xfrm>
          <a:prstGeom prst="rect">
            <a:avLst/>
          </a:prstGeom>
          <a:blipFill>
            <a:blip r:embed="rId2"/>
            <a:tile tx="0" ty="0" sx="100000" sy="100000" flip="none" algn="tl"/>
          </a:blipFill>
        </p:spPr>
        <p:txBody>
          <a:bodyPr wrap="non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Times New Roman" panose="02020603050405020304" pitchFamily="18" charset="0"/>
              </a:rPr>
              <a:t>Bảng</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Times New Roman" panose="02020603050405020304" pitchFamily="18" charset="0"/>
              </a:rPr>
              <a:t>tự</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Times New Roman" panose="02020603050405020304" pitchFamily="18" charset="0"/>
              </a:rPr>
              <a:t>kiểm</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Times New Roman" panose="02020603050405020304" pitchFamily="18" charset="0"/>
              </a:rPr>
              <a:t>tra</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Times New Roman" panose="02020603050405020304" pitchFamily="18" charset="0"/>
              </a:rPr>
              <a:t>kĩ</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Times New Roman" panose="02020603050405020304" pitchFamily="18" charset="0"/>
              </a:rPr>
              <a:t>năng</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Times New Roman" panose="02020603050405020304" pitchFamily="18" charset="0"/>
              </a:rPr>
              <a:t>nghe</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nvPr>
        </p:nvGraphicFramePr>
        <p:xfrm>
          <a:off x="547459" y="1757363"/>
          <a:ext cx="11013497" cy="3274826"/>
        </p:xfrm>
        <a:graphic>
          <a:graphicData uri="http://schemas.openxmlformats.org/drawingml/2006/table">
            <a:tbl>
              <a:tblPr firstRow="1" firstCol="1" bandRow="1">
                <a:tableStyleId>{5C22544A-7EE6-4342-B048-85BDC9FD1C3A}</a:tableStyleId>
              </a:tblPr>
              <a:tblGrid>
                <a:gridCol w="8133044">
                  <a:extLst>
                    <a:ext uri="{9D8B030D-6E8A-4147-A177-3AD203B41FA5}">
                      <a16:colId xmlns:a16="http://schemas.microsoft.com/office/drawing/2014/main" val="260321025"/>
                    </a:ext>
                  </a:extLst>
                </a:gridCol>
                <a:gridCol w="2880453">
                  <a:extLst>
                    <a:ext uri="{9D8B030D-6E8A-4147-A177-3AD203B41FA5}">
                      <a16:colId xmlns:a16="http://schemas.microsoft.com/office/drawing/2014/main" val="1951698616"/>
                    </a:ext>
                  </a:extLst>
                </a:gridCol>
              </a:tblGrid>
              <a:tr h="474592">
                <a:tc>
                  <a:txBody>
                    <a:bodyPr/>
                    <a:lstStyle/>
                    <a:p>
                      <a:pPr algn="ctr">
                        <a:lnSpc>
                          <a:spcPct val="115000"/>
                        </a:lnSpc>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Nội</a:t>
                      </a:r>
                      <a:r>
                        <a:rPr lang="en-US" sz="2400" dirty="0">
                          <a:solidFill>
                            <a:schemeClr val="tx1"/>
                          </a:solidFill>
                          <a:effectLst/>
                          <a:latin typeface="Times New Roman" panose="02020603050405020304" pitchFamily="18" charset="0"/>
                          <a:cs typeface="Times New Roman" panose="02020603050405020304" pitchFamily="18" charset="0"/>
                        </a:rPr>
                        <a:t> dung </a:t>
                      </a:r>
                      <a:r>
                        <a:rPr lang="en-US" sz="2400" dirty="0" err="1">
                          <a:solidFill>
                            <a:schemeClr val="tx1"/>
                          </a:solidFill>
                          <a:effectLst/>
                          <a:latin typeface="Times New Roman" panose="02020603050405020304" pitchFamily="18" charset="0"/>
                          <a:cs typeface="Times New Roman" panose="02020603050405020304" pitchFamily="18" charset="0"/>
                        </a:rPr>
                        <a:t>kiểm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tra</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en-US" sz="2400" dirty="0" err="1" smtClean="0">
                          <a:solidFill>
                            <a:schemeClr val="tx1"/>
                          </a:solidFill>
                          <a:effectLst/>
                          <a:latin typeface="Times New Roman" panose="02020603050405020304" pitchFamily="18" charset="0"/>
                          <a:cs typeface="Times New Roman" panose="02020603050405020304" pitchFamily="18" charset="0"/>
                        </a:rPr>
                        <a:t>Đạt</a:t>
                      </a:r>
                      <a:r>
                        <a:rPr lang="en-US" sz="2400" dirty="0" smtClean="0">
                          <a:solidFill>
                            <a:schemeClr val="tx1"/>
                          </a:solidFill>
                          <a:effectLst/>
                          <a:latin typeface="Times New Roman" panose="02020603050405020304" pitchFamily="18" charset="0"/>
                          <a:cs typeface="Times New Roman" panose="02020603050405020304" pitchFamily="18" charset="0"/>
                        </a:rPr>
                        <a:t>/</a:t>
                      </a:r>
                      <a:r>
                        <a:rPr lang="en-US" sz="2400" dirty="0" err="1" smtClean="0">
                          <a:solidFill>
                            <a:schemeClr val="tx1"/>
                          </a:solidFill>
                          <a:effectLst/>
                          <a:latin typeface="Times New Roman" panose="02020603050405020304" pitchFamily="18" charset="0"/>
                          <a:cs typeface="Times New Roman" panose="02020603050405020304" pitchFamily="18" charset="0"/>
                        </a:rPr>
                        <a:t>chưa</a:t>
                      </a:r>
                      <a:r>
                        <a:rPr lang="en-US" sz="2400" dirty="0" smtClean="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đạt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801101733"/>
                  </a:ext>
                </a:extLst>
              </a:tr>
              <a:tr h="495358">
                <a:tc>
                  <a:txBody>
                    <a:bodyPr/>
                    <a:lstStyle/>
                    <a:p>
                      <a:pPr>
                        <a:lnSpc>
                          <a:spcPct val="115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Nắm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và</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hiểu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được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nội</a:t>
                      </a:r>
                      <a:r>
                        <a:rPr lang="en-US" sz="2400" dirty="0">
                          <a:solidFill>
                            <a:schemeClr val="tx1"/>
                          </a:solidFill>
                          <a:effectLst/>
                          <a:latin typeface="Times New Roman" panose="02020603050405020304" pitchFamily="18" charset="0"/>
                          <a:cs typeface="Times New Roman" panose="02020603050405020304" pitchFamily="18" charset="0"/>
                        </a:rPr>
                        <a:t> dung </a:t>
                      </a:r>
                      <a:r>
                        <a:rPr lang="en-US" sz="2400" dirty="0" err="1">
                          <a:solidFill>
                            <a:schemeClr val="tx1"/>
                          </a:solidFill>
                          <a:effectLst/>
                          <a:latin typeface="Times New Roman" panose="02020603050405020304" pitchFamily="18" charset="0"/>
                          <a:cs typeface="Times New Roman" panose="02020603050405020304" pitchFamily="18" charset="0"/>
                        </a:rPr>
                        <a:t>chính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trải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nghiệm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mà</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bạn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kể</a:t>
                      </a: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94969239"/>
                  </a:ext>
                </a:extLst>
              </a:tr>
              <a:tr h="842159">
                <a:tc>
                  <a:txBody>
                    <a:bodyPr/>
                    <a:lstStyle/>
                    <a:p>
                      <a:pPr>
                        <a:lnSpc>
                          <a:spcPct val="115000"/>
                        </a:lnSpc>
                        <a:spcAft>
                          <a:spcPts val="0"/>
                        </a:spcAft>
                      </a:pPr>
                      <a:r>
                        <a:rPr lang="en-US" sz="2400" dirty="0" smtClean="0">
                          <a:solidFill>
                            <a:schemeClr val="tx1"/>
                          </a:solidFill>
                          <a:effectLst/>
                          <a:latin typeface="Times New Roman" panose="02020603050405020304" pitchFamily="18" charset="0"/>
                          <a:cs typeface="Times New Roman" panose="02020603050405020304" pitchFamily="18" charset="0"/>
                        </a:rPr>
                        <a:t>- </a:t>
                      </a:r>
                      <a:r>
                        <a:rPr lang="en-US" sz="2400" dirty="0" err="1" smtClean="0">
                          <a:solidFill>
                            <a:schemeClr val="tx1"/>
                          </a:solidFill>
                          <a:effectLst/>
                          <a:latin typeface="Times New Roman" panose="02020603050405020304" pitchFamily="18" charset="0"/>
                          <a:cs typeface="Times New Roman" panose="02020603050405020304" pitchFamily="18" charset="0"/>
                        </a:rPr>
                        <a:t>Đưa</a:t>
                      </a:r>
                      <a:r>
                        <a:rPr lang="en-US" sz="2400" dirty="0" smtClean="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ra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được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những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nhận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xét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được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về</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ưu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điểm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yếu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tố</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sáng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tạo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trong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lời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kể</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bạn</a:t>
                      </a:r>
                      <a:r>
                        <a:rPr lang="en-US" sz="2400" dirty="0">
                          <a:solidFill>
                            <a:schemeClr val="tx1"/>
                          </a:solidFill>
                          <a:effectLst/>
                          <a:latin typeface="Times New Roman" panose="02020603050405020304" pitchFamily="18" charset="0"/>
                          <a:cs typeface="Times New Roman" panose="02020603050405020304" pitchFamily="18" charset="0"/>
                        </a:rPr>
                        <a:t> hay </a:t>
                      </a:r>
                      <a:r>
                        <a:rPr lang="en-US" sz="2400" dirty="0" err="1">
                          <a:solidFill>
                            <a:schemeClr val="tx1"/>
                          </a:solidFill>
                          <a:effectLst/>
                          <a:latin typeface="Times New Roman" panose="02020603050405020304" pitchFamily="18" charset="0"/>
                          <a:cs typeface="Times New Roman" panose="02020603050405020304" pitchFamily="18" charset="0"/>
                        </a:rPr>
                        <a:t>điểm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hạn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chế</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bạn</a:t>
                      </a:r>
                      <a:r>
                        <a:rPr lang="en-US" sz="2400" dirty="0" smtClean="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3699448"/>
                  </a:ext>
                </a:extLst>
              </a:tr>
              <a:tr h="1116827">
                <a:tc>
                  <a:txBody>
                    <a:bodyPr/>
                    <a:lstStyle/>
                    <a:p>
                      <a:pPr>
                        <a:lnSpc>
                          <a:spcPct val="115000"/>
                        </a:lnSpc>
                        <a:spcAft>
                          <a:spcPts val="0"/>
                        </a:spcAft>
                      </a:pPr>
                      <a:r>
                        <a:rPr lang="en-US" sz="2400" dirty="0" smtClean="0">
                          <a:solidFill>
                            <a:schemeClr val="tx1"/>
                          </a:solidFill>
                          <a:effectLst/>
                          <a:latin typeface="Times New Roman" panose="02020603050405020304" pitchFamily="18" charset="0"/>
                          <a:cs typeface="Times New Roman" panose="02020603050405020304" pitchFamily="18" charset="0"/>
                        </a:rPr>
                        <a:t>- </a:t>
                      </a:r>
                      <a:r>
                        <a:rPr lang="en-US" sz="2400" dirty="0" err="1" smtClean="0">
                          <a:solidFill>
                            <a:schemeClr val="tx1"/>
                          </a:solidFill>
                          <a:effectLst/>
                          <a:latin typeface="Times New Roman" panose="02020603050405020304" pitchFamily="18" charset="0"/>
                          <a:cs typeface="Times New Roman" panose="02020603050405020304" pitchFamily="18" charset="0"/>
                        </a:rPr>
                        <a:t>Thái</a:t>
                      </a:r>
                      <a:r>
                        <a:rPr lang="en-US" sz="2400" dirty="0" smtClean="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độ</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chú</a:t>
                      </a:r>
                      <a:r>
                        <a:rPr lang="en-US" sz="2400" dirty="0">
                          <a:solidFill>
                            <a:schemeClr val="tx1"/>
                          </a:solidFill>
                          <a:effectLst/>
                          <a:latin typeface="Times New Roman" panose="02020603050405020304" pitchFamily="18" charset="0"/>
                          <a:cs typeface="Times New Roman" panose="02020603050405020304" pitchFamily="18" charset="0"/>
                        </a:rPr>
                        <a:t> ý </a:t>
                      </a:r>
                      <a:r>
                        <a:rPr lang="en-US" sz="2400" dirty="0" err="1">
                          <a:solidFill>
                            <a:schemeClr val="tx1"/>
                          </a:solidFill>
                          <a:effectLst/>
                          <a:latin typeface="Times New Roman" panose="02020603050405020304" pitchFamily="18" charset="0"/>
                          <a:cs typeface="Times New Roman" panose="02020603050405020304" pitchFamily="18" charset="0"/>
                        </a:rPr>
                        <a:t>tôn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trọng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nghiêm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túc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động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viên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khi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nghe</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bạn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kể</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chuyện</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11683048"/>
                  </a:ext>
                </a:extLst>
              </a:tr>
            </a:tbl>
          </a:graphicData>
        </a:graphic>
      </p:graphicFrame>
    </p:spTree>
    <p:extLst>
      <p:ext uri="{BB962C8B-B14F-4D97-AF65-F5344CB8AC3E}">
        <p14:creationId xmlns:p14="http://schemas.microsoft.com/office/powerpoint/2010/main" val="114697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53253" y="267322"/>
            <a:ext cx="3853940" cy="517065"/>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BÁO CÁO SẢN PHẨM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1135576" y="1023213"/>
            <a:ext cx="9920847" cy="941796"/>
          </a:xfrm>
          <a:prstGeom prst="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nghe</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chuyện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sâu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p:cNvSpPr/>
          <p:nvPr/>
        </p:nvSpPr>
        <p:spPr>
          <a:xfrm>
            <a:off x="4093379" y="2203835"/>
            <a:ext cx="4573688" cy="461665"/>
          </a:xfrm>
          <a:prstGeom prst="rect">
            <a:avLst/>
          </a:prstGeom>
          <a:blipFill>
            <a:blip r:embed="rId3"/>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Bảng</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rubric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phẩm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11" name="Table 10"/>
          <p:cNvGraphicFramePr>
            <a:graphicFrameLocks noGrp="1"/>
          </p:cNvGraphicFramePr>
          <p:nvPr>
            <p:extLst/>
          </p:nvPr>
        </p:nvGraphicFramePr>
        <p:xfrm>
          <a:off x="319737" y="2875274"/>
          <a:ext cx="11552526" cy="3627882"/>
        </p:xfrm>
        <a:graphic>
          <a:graphicData uri="http://schemas.openxmlformats.org/drawingml/2006/table">
            <a:tbl>
              <a:tblPr firstRow="1" firstCol="1" bandRow="1">
                <a:tableStyleId>{5C22544A-7EE6-4342-B048-85BDC9FD1C3A}</a:tableStyleId>
              </a:tblPr>
              <a:tblGrid>
                <a:gridCol w="2843213">
                  <a:extLst>
                    <a:ext uri="{9D8B030D-6E8A-4147-A177-3AD203B41FA5}">
                      <a16:colId xmlns:a16="http://schemas.microsoft.com/office/drawing/2014/main" val="805776979"/>
                    </a:ext>
                  </a:extLst>
                </a:gridCol>
                <a:gridCol w="2543175">
                  <a:extLst>
                    <a:ext uri="{9D8B030D-6E8A-4147-A177-3AD203B41FA5}">
                      <a16:colId xmlns:a16="http://schemas.microsoft.com/office/drawing/2014/main" val="1389901707"/>
                    </a:ext>
                  </a:extLst>
                </a:gridCol>
                <a:gridCol w="2743200">
                  <a:extLst>
                    <a:ext uri="{9D8B030D-6E8A-4147-A177-3AD203B41FA5}">
                      <a16:colId xmlns:a16="http://schemas.microsoft.com/office/drawing/2014/main" val="3276862865"/>
                    </a:ext>
                  </a:extLst>
                </a:gridCol>
                <a:gridCol w="3422938">
                  <a:extLst>
                    <a:ext uri="{9D8B030D-6E8A-4147-A177-3AD203B41FA5}">
                      <a16:colId xmlns:a16="http://schemas.microsoft.com/office/drawing/2014/main" val="2207364181"/>
                    </a:ext>
                  </a:extLst>
                </a:gridCol>
              </a:tblGrid>
              <a:tr h="928254">
                <a:tc>
                  <a:txBody>
                    <a:bodyPr/>
                    <a:lstStyle/>
                    <a:p>
                      <a:pPr>
                        <a:lnSpc>
                          <a:spcPct val="115000"/>
                        </a:lnSpc>
                        <a:spcAft>
                          <a:spcPts val="0"/>
                        </a:spcAft>
                        <a:tabLst>
                          <a:tab pos="602615" algn="l"/>
                        </a:tabLst>
                      </a:pP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smtClean="0">
                          <a:solidFill>
                            <a:schemeClr val="tx1"/>
                          </a:solidFill>
                          <a:effectLst/>
                          <a:latin typeface="Times New Roman" panose="02020603050405020304" pitchFamily="18" charset="0"/>
                          <a:cs typeface="Times New Roman" panose="02020603050405020304" pitchFamily="18" charset="0"/>
                        </a:rPr>
                        <a:t>                  </a:t>
                      </a:r>
                      <a:r>
                        <a:rPr lang="en-US" sz="2300" dirty="0" err="1" smtClean="0">
                          <a:solidFill>
                            <a:schemeClr val="tx1"/>
                          </a:solidFill>
                          <a:effectLst/>
                          <a:latin typeface="Times New Roman" panose="02020603050405020304" pitchFamily="18" charset="0"/>
                          <a:cs typeface="Times New Roman" panose="02020603050405020304" pitchFamily="18" charset="0"/>
                        </a:rPr>
                        <a:t>Mức</a:t>
                      </a:r>
                      <a:r>
                        <a:rPr lang="en-US" sz="2300" baseline="0" dirty="0" smtClean="0">
                          <a:solidFill>
                            <a:schemeClr val="tx1"/>
                          </a:solidFill>
                          <a:effectLst/>
                          <a:latin typeface="Times New Roman" panose="02020603050405020304" pitchFamily="18" charset="0"/>
                          <a:cs typeface="Times New Roman" panose="02020603050405020304" pitchFamily="18" charset="0"/>
                        </a:rPr>
                        <a:t> </a:t>
                      </a:r>
                      <a:r>
                        <a:rPr lang="en-US" sz="2300" baseline="0" dirty="0" err="1" smtClean="0">
                          <a:solidFill>
                            <a:schemeClr val="tx1"/>
                          </a:solidFill>
                          <a:effectLst/>
                          <a:latin typeface="Times New Roman" panose="02020603050405020304" pitchFamily="18" charset="0"/>
                          <a:cs typeface="Times New Roman" panose="02020603050405020304" pitchFamily="18" charset="0"/>
                        </a:rPr>
                        <a:t>độ</a:t>
                      </a:r>
                      <a:r>
                        <a:rPr lang="en-US" sz="23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tabLst>
                          <a:tab pos="602615" algn="l"/>
                        </a:tabLst>
                      </a:pPr>
                      <a:r>
                        <a:rPr lang="en-US" sz="2300" dirty="0" smtClean="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Tiêu</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chí</a:t>
                      </a:r>
                      <a:endParaRPr lang="en-US" sz="2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tabLst>
                          <a:tab pos="602615" algn="l"/>
                        </a:tabLst>
                      </a:pPr>
                      <a:r>
                        <a:rPr lang="en-US" sz="23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tabLst>
                          <a:tab pos="602615" algn="l"/>
                        </a:tabLst>
                      </a:pP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Mức</a:t>
                      </a:r>
                      <a:r>
                        <a:rPr lang="en-US" sz="2300" dirty="0">
                          <a:solidFill>
                            <a:schemeClr val="tx1"/>
                          </a:solidFill>
                          <a:effectLst/>
                          <a:latin typeface="Times New Roman" panose="02020603050405020304" pitchFamily="18" charset="0"/>
                          <a:cs typeface="Times New Roman" panose="02020603050405020304" pitchFamily="18" charset="0"/>
                        </a:rPr>
                        <a:t> 1</a:t>
                      </a:r>
                      <a:endParaRPr lang="en-US" sz="2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tabLst>
                          <a:tab pos="602615" algn="l"/>
                        </a:tabLst>
                      </a:pPr>
                      <a:r>
                        <a:rPr lang="en-US" sz="23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tabLst>
                          <a:tab pos="602615" algn="l"/>
                        </a:tabLst>
                      </a:pP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Mức</a:t>
                      </a:r>
                      <a:r>
                        <a:rPr lang="en-US" sz="2300" dirty="0">
                          <a:solidFill>
                            <a:schemeClr val="tx1"/>
                          </a:solidFill>
                          <a:effectLst/>
                          <a:latin typeface="Times New Roman" panose="02020603050405020304" pitchFamily="18" charset="0"/>
                          <a:cs typeface="Times New Roman" panose="02020603050405020304" pitchFamily="18" charset="0"/>
                        </a:rPr>
                        <a:t> 2</a:t>
                      </a:r>
                      <a:endParaRPr lang="en-US" sz="2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tabLst>
                          <a:tab pos="602615" algn="l"/>
                        </a:tabLst>
                      </a:pPr>
                      <a:r>
                        <a:rPr lang="en-US" sz="23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tabLst>
                          <a:tab pos="602615" algn="l"/>
                        </a:tabLst>
                      </a:pP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Mức</a:t>
                      </a:r>
                      <a:r>
                        <a:rPr lang="en-US" sz="2300" dirty="0">
                          <a:solidFill>
                            <a:schemeClr val="tx1"/>
                          </a:solidFill>
                          <a:effectLst/>
                          <a:latin typeface="Times New Roman" panose="02020603050405020304" pitchFamily="18" charset="0"/>
                          <a:cs typeface="Times New Roman" panose="02020603050405020304" pitchFamily="18" charset="0"/>
                        </a:rPr>
                        <a:t> 3</a:t>
                      </a:r>
                      <a:endParaRPr lang="en-US" sz="2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1597058"/>
                  </a:ext>
                </a:extLst>
              </a:tr>
              <a:tr h="2198614">
                <a:tc>
                  <a:txBody>
                    <a:bodyPr/>
                    <a:lstStyle/>
                    <a:p>
                      <a:pPr>
                        <a:lnSpc>
                          <a:spcPct val="115000"/>
                        </a:lnSpc>
                        <a:spcAft>
                          <a:spcPts val="0"/>
                        </a:spcAft>
                        <a:tabLst>
                          <a:tab pos="602615" algn="l"/>
                        </a:tabLst>
                      </a:pPr>
                      <a:r>
                        <a:rPr lang="en-US" sz="2300" dirty="0" err="1">
                          <a:solidFill>
                            <a:schemeClr val="tx1"/>
                          </a:solidFill>
                          <a:effectLst/>
                          <a:latin typeface="Times New Roman" panose="02020603050405020304" pitchFamily="18" charset="0"/>
                          <a:cs typeface="Times New Roman" panose="02020603050405020304" pitchFamily="18" charset="0"/>
                        </a:rPr>
                        <a:t>Bài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nói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về</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trải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nghiệm</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đáng</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nhớ</a:t>
                      </a:r>
                      <a:r>
                        <a:rPr lang="en-US" sz="2300" dirty="0">
                          <a:solidFill>
                            <a:schemeClr val="tx1"/>
                          </a:solidFill>
                          <a:effectLst/>
                          <a:latin typeface="Times New Roman" panose="02020603050405020304" pitchFamily="18" charset="0"/>
                          <a:cs typeface="Times New Roman" panose="02020603050405020304" pitchFamily="18" charset="0"/>
                        </a:rPr>
                        <a:t>.</a:t>
                      </a:r>
                    </a:p>
                    <a:p>
                      <a:pPr>
                        <a:lnSpc>
                          <a:spcPct val="115000"/>
                        </a:lnSpc>
                        <a:spcAft>
                          <a:spcPts val="0"/>
                        </a:spcAft>
                        <a:tabLst>
                          <a:tab pos="602615" algn="l"/>
                        </a:tabLst>
                      </a:pPr>
                      <a:r>
                        <a:rPr lang="en-US" sz="2300" dirty="0">
                          <a:solidFill>
                            <a:schemeClr val="tx1"/>
                          </a:solidFill>
                          <a:effectLst/>
                          <a:latin typeface="Times New Roman" panose="02020603050405020304" pitchFamily="18" charset="0"/>
                          <a:cs typeface="Times New Roman" panose="02020603050405020304" pitchFamily="18" charset="0"/>
                        </a:rPr>
                        <a:t>     (10 </a:t>
                      </a:r>
                      <a:r>
                        <a:rPr lang="en-US" sz="2300" dirty="0" err="1">
                          <a:solidFill>
                            <a:schemeClr val="tx1"/>
                          </a:solidFill>
                          <a:effectLst/>
                          <a:latin typeface="Times New Roman" panose="02020603050405020304" pitchFamily="18" charset="0"/>
                          <a:cs typeface="Times New Roman" panose="02020603050405020304" pitchFamily="18" charset="0"/>
                        </a:rPr>
                        <a:t>điểm</a:t>
                      </a:r>
                      <a:r>
                        <a:rPr lang="en-US" sz="2300" dirty="0">
                          <a:solidFill>
                            <a:schemeClr val="tx1"/>
                          </a:solidFill>
                          <a:effectLst/>
                          <a:latin typeface="Times New Roman" panose="02020603050405020304" pitchFamily="18" charset="0"/>
                          <a:cs typeface="Times New Roman" panose="02020603050405020304" pitchFamily="18" charset="0"/>
                        </a:rPr>
                        <a:t>)</a:t>
                      </a:r>
                      <a:endParaRPr lang="en-US" sz="2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tabLst>
                          <a:tab pos="602615" algn="l"/>
                        </a:tabLst>
                      </a:pPr>
                      <a:r>
                        <a:rPr lang="en-US" sz="2300" dirty="0" err="1">
                          <a:solidFill>
                            <a:schemeClr val="tx1"/>
                          </a:solidFill>
                          <a:effectLst/>
                          <a:latin typeface="Times New Roman" panose="02020603050405020304" pitchFamily="18" charset="0"/>
                          <a:cs typeface="Times New Roman" panose="02020603050405020304" pitchFamily="18" charset="0"/>
                        </a:rPr>
                        <a:t>Nội</a:t>
                      </a:r>
                      <a:r>
                        <a:rPr lang="en-US" sz="2300" dirty="0">
                          <a:solidFill>
                            <a:schemeClr val="tx1"/>
                          </a:solidFill>
                          <a:effectLst/>
                          <a:latin typeface="Times New Roman" panose="02020603050405020304" pitchFamily="18" charset="0"/>
                          <a:cs typeface="Times New Roman" panose="02020603050405020304" pitchFamily="18" charset="0"/>
                        </a:rPr>
                        <a:t> dung </a:t>
                      </a:r>
                      <a:r>
                        <a:rPr lang="en-US" sz="2300" dirty="0" err="1">
                          <a:solidFill>
                            <a:schemeClr val="tx1"/>
                          </a:solidFill>
                          <a:effectLst/>
                          <a:latin typeface="Times New Roman" panose="02020603050405020304" pitchFamily="18" charset="0"/>
                          <a:cs typeface="Times New Roman" panose="02020603050405020304" pitchFamily="18" charset="0"/>
                        </a:rPr>
                        <a:t>trải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nghiệm</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còn</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sơ</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sài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người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nói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chưa</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tự</a:t>
                      </a:r>
                      <a:r>
                        <a:rPr lang="en-US" sz="2300" dirty="0">
                          <a:solidFill>
                            <a:schemeClr val="tx1"/>
                          </a:solidFill>
                          <a:effectLst/>
                          <a:latin typeface="Times New Roman" panose="02020603050405020304" pitchFamily="18" charset="0"/>
                          <a:cs typeface="Times New Roman" panose="02020603050405020304" pitchFamily="18" charset="0"/>
                        </a:rPr>
                        <a:t> tin </a:t>
                      </a:r>
                      <a:r>
                        <a:rPr lang="en-US" sz="2300" dirty="0" err="1">
                          <a:solidFill>
                            <a:schemeClr val="tx1"/>
                          </a:solidFill>
                          <a:effectLst/>
                          <a:latin typeface="Times New Roman" panose="02020603050405020304" pitchFamily="18" charset="0"/>
                          <a:cs typeface="Times New Roman" panose="02020603050405020304" pitchFamily="18" charset="0"/>
                        </a:rPr>
                        <a:t>trong</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trình</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bày</a:t>
                      </a:r>
                      <a:endParaRPr lang="en-US" sz="2300" dirty="0">
                        <a:solidFill>
                          <a:schemeClr val="tx1"/>
                        </a:solidFill>
                        <a:effectLst/>
                        <a:latin typeface="Times New Roman" panose="02020603050405020304" pitchFamily="18" charset="0"/>
                        <a:cs typeface="Times New Roman" panose="02020603050405020304" pitchFamily="18" charset="0"/>
                      </a:endParaRPr>
                    </a:p>
                    <a:p>
                      <a:pPr>
                        <a:lnSpc>
                          <a:spcPct val="115000"/>
                        </a:lnSpc>
                        <a:spcAft>
                          <a:spcPts val="0"/>
                        </a:spcAft>
                        <a:tabLst>
                          <a:tab pos="602615" algn="l"/>
                        </a:tabLst>
                      </a:pPr>
                      <a:r>
                        <a:rPr lang="en-US" sz="2300" dirty="0">
                          <a:solidFill>
                            <a:schemeClr val="tx1"/>
                          </a:solidFill>
                          <a:effectLst/>
                          <a:latin typeface="Times New Roman" panose="02020603050405020304" pitchFamily="18" charset="0"/>
                          <a:cs typeface="Times New Roman" panose="02020603050405020304" pitchFamily="18" charset="0"/>
                        </a:rPr>
                        <a:t>      (5 - 6 </a:t>
                      </a:r>
                      <a:r>
                        <a:rPr lang="en-US" sz="2300" dirty="0" err="1">
                          <a:solidFill>
                            <a:schemeClr val="tx1"/>
                          </a:solidFill>
                          <a:effectLst/>
                          <a:latin typeface="Times New Roman" panose="02020603050405020304" pitchFamily="18" charset="0"/>
                          <a:cs typeface="Times New Roman" panose="02020603050405020304" pitchFamily="18" charset="0"/>
                        </a:rPr>
                        <a:t>điểm</a:t>
                      </a:r>
                      <a:r>
                        <a:rPr lang="en-US" sz="2300" dirty="0">
                          <a:solidFill>
                            <a:schemeClr val="tx1"/>
                          </a:solidFill>
                          <a:effectLst/>
                          <a:latin typeface="Times New Roman" panose="02020603050405020304" pitchFamily="18" charset="0"/>
                          <a:cs typeface="Times New Roman" panose="02020603050405020304" pitchFamily="18" charset="0"/>
                        </a:rPr>
                        <a:t>)</a:t>
                      </a:r>
                      <a:endParaRPr lang="en-US" sz="2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tabLst>
                          <a:tab pos="602615" algn="l"/>
                        </a:tabLst>
                      </a:pPr>
                      <a:r>
                        <a:rPr lang="en-US" sz="2300" dirty="0" err="1">
                          <a:solidFill>
                            <a:schemeClr val="tx1"/>
                          </a:solidFill>
                          <a:effectLst/>
                          <a:latin typeface="Times New Roman" panose="02020603050405020304" pitchFamily="18" charset="0"/>
                          <a:cs typeface="Times New Roman" panose="02020603050405020304" pitchFamily="18" charset="0"/>
                        </a:rPr>
                        <a:t>Nội</a:t>
                      </a:r>
                      <a:r>
                        <a:rPr lang="en-US" sz="2300" dirty="0">
                          <a:solidFill>
                            <a:schemeClr val="tx1"/>
                          </a:solidFill>
                          <a:effectLst/>
                          <a:latin typeface="Times New Roman" panose="02020603050405020304" pitchFamily="18" charset="0"/>
                          <a:cs typeface="Times New Roman" panose="02020603050405020304" pitchFamily="18" charset="0"/>
                        </a:rPr>
                        <a:t> dung </a:t>
                      </a:r>
                      <a:r>
                        <a:rPr lang="en-US" sz="2300" dirty="0" err="1">
                          <a:solidFill>
                            <a:schemeClr val="tx1"/>
                          </a:solidFill>
                          <a:effectLst/>
                          <a:latin typeface="Times New Roman" panose="02020603050405020304" pitchFamily="18" charset="0"/>
                          <a:cs typeface="Times New Roman" panose="02020603050405020304" pitchFamily="18" charset="0"/>
                        </a:rPr>
                        <a:t>trải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nghiệm</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tương</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đối</a:t>
                      </a:r>
                      <a:r>
                        <a:rPr lang="en-US" sz="2300" dirty="0">
                          <a:solidFill>
                            <a:schemeClr val="tx1"/>
                          </a:solidFill>
                          <a:effectLst/>
                          <a:latin typeface="Times New Roman" panose="02020603050405020304" pitchFamily="18" charset="0"/>
                          <a:cs typeface="Times New Roman" panose="02020603050405020304" pitchFamily="18" charset="0"/>
                        </a:rPr>
                        <a:t> chi </a:t>
                      </a:r>
                      <a:r>
                        <a:rPr lang="en-US" sz="2300" dirty="0" err="1">
                          <a:solidFill>
                            <a:schemeClr val="tx1"/>
                          </a:solidFill>
                          <a:effectLst/>
                          <a:latin typeface="Times New Roman" panose="02020603050405020304" pitchFamily="18" charset="0"/>
                          <a:cs typeface="Times New Roman" panose="02020603050405020304" pitchFamily="18" charset="0"/>
                        </a:rPr>
                        <a:t>tiết</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theo</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diễn</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biến</a:t>
                      </a:r>
                      <a:r>
                        <a:rPr lang="en-US" sz="2300" dirty="0">
                          <a:solidFill>
                            <a:schemeClr val="tx1"/>
                          </a:solidFill>
                          <a:effectLst/>
                          <a:latin typeface="Times New Roman" panose="02020603050405020304" pitchFamily="18" charset="0"/>
                          <a:cs typeface="Times New Roman" panose="02020603050405020304" pitchFamily="18" charset="0"/>
                        </a:rPr>
                        <a:t>/</a:t>
                      </a:r>
                      <a:r>
                        <a:rPr lang="en-US" sz="2300" dirty="0" err="1">
                          <a:solidFill>
                            <a:schemeClr val="tx1"/>
                          </a:solidFill>
                          <a:effectLst/>
                          <a:latin typeface="Times New Roman" panose="02020603050405020304" pitchFamily="18" charset="0"/>
                          <a:cs typeface="Times New Roman" panose="02020603050405020304" pitchFamily="18" charset="0"/>
                        </a:rPr>
                        <a:t>trình</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tự</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thời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gian</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người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nói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trình</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bày</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tương</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đối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tốt</a:t>
                      </a:r>
                      <a:r>
                        <a:rPr lang="en-US" sz="2300" dirty="0">
                          <a:solidFill>
                            <a:schemeClr val="tx1"/>
                          </a:solidFill>
                          <a:effectLst/>
                          <a:latin typeface="Times New Roman" panose="02020603050405020304" pitchFamily="18" charset="0"/>
                          <a:cs typeface="Times New Roman" panose="02020603050405020304" pitchFamily="18" charset="0"/>
                        </a:rPr>
                        <a:t>.</a:t>
                      </a:r>
                    </a:p>
                    <a:p>
                      <a:pPr>
                        <a:lnSpc>
                          <a:spcPct val="115000"/>
                        </a:lnSpc>
                        <a:spcAft>
                          <a:spcPts val="0"/>
                        </a:spcAft>
                        <a:tabLst>
                          <a:tab pos="602615" algn="l"/>
                        </a:tabLst>
                      </a:pPr>
                      <a:r>
                        <a:rPr lang="en-US" sz="2300" dirty="0">
                          <a:solidFill>
                            <a:schemeClr val="tx1"/>
                          </a:solidFill>
                          <a:effectLst/>
                          <a:latin typeface="Times New Roman" panose="02020603050405020304" pitchFamily="18" charset="0"/>
                          <a:cs typeface="Times New Roman" panose="02020603050405020304" pitchFamily="18" charset="0"/>
                        </a:rPr>
                        <a:t>    (7 - 8 </a:t>
                      </a:r>
                      <a:r>
                        <a:rPr lang="en-US" sz="2300" dirty="0" err="1">
                          <a:solidFill>
                            <a:schemeClr val="tx1"/>
                          </a:solidFill>
                          <a:effectLst/>
                          <a:latin typeface="Times New Roman" panose="02020603050405020304" pitchFamily="18" charset="0"/>
                          <a:cs typeface="Times New Roman" panose="02020603050405020304" pitchFamily="18" charset="0"/>
                        </a:rPr>
                        <a:t>điểm</a:t>
                      </a:r>
                      <a:r>
                        <a:rPr lang="en-US" sz="2300" dirty="0">
                          <a:solidFill>
                            <a:schemeClr val="tx1"/>
                          </a:solidFill>
                          <a:effectLst/>
                          <a:latin typeface="Times New Roman" panose="02020603050405020304" pitchFamily="18" charset="0"/>
                          <a:cs typeface="Times New Roman" panose="02020603050405020304" pitchFamily="18" charset="0"/>
                        </a:rPr>
                        <a:t>)</a:t>
                      </a:r>
                      <a:endParaRPr lang="en-US" sz="2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tabLst>
                          <a:tab pos="602615" algn="l"/>
                        </a:tabLst>
                      </a:pPr>
                      <a:r>
                        <a:rPr lang="en-US" sz="2300" dirty="0" err="1">
                          <a:solidFill>
                            <a:schemeClr val="tx1"/>
                          </a:solidFill>
                          <a:effectLst/>
                          <a:latin typeface="Times New Roman" panose="02020603050405020304" pitchFamily="18" charset="0"/>
                          <a:cs typeface="Times New Roman" panose="02020603050405020304" pitchFamily="18" charset="0"/>
                        </a:rPr>
                        <a:t>Nội</a:t>
                      </a:r>
                      <a:r>
                        <a:rPr lang="en-US" sz="2300" dirty="0">
                          <a:solidFill>
                            <a:schemeClr val="tx1"/>
                          </a:solidFill>
                          <a:effectLst/>
                          <a:latin typeface="Times New Roman" panose="02020603050405020304" pitchFamily="18" charset="0"/>
                          <a:cs typeface="Times New Roman" panose="02020603050405020304" pitchFamily="18" charset="0"/>
                        </a:rPr>
                        <a:t> dung </a:t>
                      </a:r>
                      <a:r>
                        <a:rPr lang="en-US" sz="2300" dirty="0" err="1">
                          <a:solidFill>
                            <a:schemeClr val="tx1"/>
                          </a:solidFill>
                          <a:effectLst/>
                          <a:latin typeface="Times New Roman" panose="02020603050405020304" pitchFamily="18" charset="0"/>
                          <a:cs typeface="Times New Roman" panose="02020603050405020304" pitchFamily="18" charset="0"/>
                        </a:rPr>
                        <a:t>trải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nghiệm</a:t>
                      </a:r>
                      <a:r>
                        <a:rPr lang="en-US" sz="2300" dirty="0">
                          <a:solidFill>
                            <a:schemeClr val="tx1"/>
                          </a:solidFill>
                          <a:effectLst/>
                          <a:latin typeface="Times New Roman" panose="02020603050405020304" pitchFamily="18" charset="0"/>
                          <a:cs typeface="Times New Roman" panose="02020603050405020304" pitchFamily="18" charset="0"/>
                        </a:rPr>
                        <a:t>   chi </a:t>
                      </a:r>
                      <a:r>
                        <a:rPr lang="en-US" sz="2300" dirty="0" err="1">
                          <a:solidFill>
                            <a:schemeClr val="tx1"/>
                          </a:solidFill>
                          <a:effectLst/>
                          <a:latin typeface="Times New Roman" panose="02020603050405020304" pitchFamily="18" charset="0"/>
                          <a:cs typeface="Times New Roman" panose="02020603050405020304" pitchFamily="18" charset="0"/>
                        </a:rPr>
                        <a:t>tiết</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theo</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diễn</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biến</a:t>
                      </a:r>
                      <a:r>
                        <a:rPr lang="en-US" sz="2300" dirty="0">
                          <a:solidFill>
                            <a:schemeClr val="tx1"/>
                          </a:solidFill>
                          <a:effectLst/>
                          <a:latin typeface="Times New Roman" panose="02020603050405020304" pitchFamily="18" charset="0"/>
                          <a:cs typeface="Times New Roman" panose="02020603050405020304" pitchFamily="18" charset="0"/>
                        </a:rPr>
                        <a:t>/</a:t>
                      </a:r>
                      <a:r>
                        <a:rPr lang="en-US" sz="2300" dirty="0" err="1">
                          <a:solidFill>
                            <a:schemeClr val="tx1"/>
                          </a:solidFill>
                          <a:effectLst/>
                          <a:latin typeface="Times New Roman" panose="02020603050405020304" pitchFamily="18" charset="0"/>
                          <a:cs typeface="Times New Roman" panose="02020603050405020304" pitchFamily="18" charset="0"/>
                        </a:rPr>
                        <a:t>trình</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tự</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thời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gian</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xúc</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động</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người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nói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trình</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bày</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tự</a:t>
                      </a:r>
                      <a:r>
                        <a:rPr lang="en-US" sz="2300" dirty="0">
                          <a:solidFill>
                            <a:schemeClr val="tx1"/>
                          </a:solidFill>
                          <a:effectLst/>
                          <a:latin typeface="Times New Roman" panose="02020603050405020304" pitchFamily="18" charset="0"/>
                          <a:cs typeface="Times New Roman" panose="02020603050405020304" pitchFamily="18" charset="0"/>
                        </a:rPr>
                        <a:t> tin, </a:t>
                      </a:r>
                      <a:r>
                        <a:rPr lang="en-US" sz="2300" dirty="0" err="1">
                          <a:solidFill>
                            <a:schemeClr val="tx1"/>
                          </a:solidFill>
                          <a:effectLst/>
                          <a:latin typeface="Times New Roman" panose="02020603050405020304" pitchFamily="18" charset="0"/>
                          <a:cs typeface="Times New Roman" panose="02020603050405020304" pitchFamily="18" charset="0"/>
                        </a:rPr>
                        <a:t>có</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kết</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hợp</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ngôn</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ngữ</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cơ</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thể</a:t>
                      </a:r>
                      <a:endParaRPr lang="en-US" sz="2300" dirty="0">
                        <a:solidFill>
                          <a:schemeClr val="tx1"/>
                        </a:solidFill>
                        <a:effectLst/>
                        <a:latin typeface="Times New Roman" panose="02020603050405020304" pitchFamily="18" charset="0"/>
                        <a:cs typeface="Times New Roman" panose="02020603050405020304" pitchFamily="18" charset="0"/>
                      </a:endParaRPr>
                    </a:p>
                    <a:p>
                      <a:pPr>
                        <a:lnSpc>
                          <a:spcPct val="115000"/>
                        </a:lnSpc>
                        <a:spcAft>
                          <a:spcPts val="0"/>
                        </a:spcAft>
                        <a:tabLst>
                          <a:tab pos="602615" algn="l"/>
                        </a:tabLst>
                      </a:pPr>
                      <a:r>
                        <a:rPr lang="en-US" sz="2300" dirty="0">
                          <a:solidFill>
                            <a:schemeClr val="tx1"/>
                          </a:solidFill>
                          <a:effectLst/>
                          <a:latin typeface="Times New Roman" panose="02020603050405020304" pitchFamily="18" charset="0"/>
                          <a:cs typeface="Times New Roman" panose="02020603050405020304" pitchFamily="18" charset="0"/>
                        </a:rPr>
                        <a:t>   (9 - 10 </a:t>
                      </a:r>
                      <a:r>
                        <a:rPr lang="en-US" sz="2300" dirty="0" err="1">
                          <a:solidFill>
                            <a:schemeClr val="tx1"/>
                          </a:solidFill>
                          <a:effectLst/>
                          <a:latin typeface="Times New Roman" panose="02020603050405020304" pitchFamily="18" charset="0"/>
                          <a:cs typeface="Times New Roman" panose="02020603050405020304" pitchFamily="18" charset="0"/>
                        </a:rPr>
                        <a:t>điểm</a:t>
                      </a:r>
                      <a:r>
                        <a:rPr lang="en-US" sz="2300" dirty="0">
                          <a:solidFill>
                            <a:schemeClr val="tx1"/>
                          </a:solidFill>
                          <a:effectLst/>
                          <a:latin typeface="Times New Roman" panose="02020603050405020304" pitchFamily="18" charset="0"/>
                          <a:cs typeface="Times New Roman" panose="02020603050405020304" pitchFamily="18" charset="0"/>
                        </a:rPr>
                        <a:t>)</a:t>
                      </a:r>
                      <a:endParaRPr lang="en-US" sz="2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8861684"/>
                  </a:ext>
                </a:extLst>
              </a:tr>
            </a:tbl>
          </a:graphicData>
        </a:graphic>
      </p:graphicFrame>
      <p:cxnSp>
        <p:nvCxnSpPr>
          <p:cNvPr id="3" name="Straight Connector 2"/>
          <p:cNvCxnSpPr/>
          <p:nvPr/>
        </p:nvCxnSpPr>
        <p:spPr>
          <a:xfrm>
            <a:off x="319738" y="2886075"/>
            <a:ext cx="2828925" cy="11572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6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557954" y="1729681"/>
            <a:ext cx="11076092" cy="341381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2231766" y="363215"/>
            <a:ext cx="7728467" cy="941796"/>
          </a:xfrm>
          <a:prstGeom prst="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khảo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796636" y="2070847"/>
            <a:ext cx="10598728" cy="2722092"/>
          </a:xfrm>
          <a:prstGeom prst="rect">
            <a:avLst/>
          </a:prstGeom>
        </p:spPr>
        <p:txBody>
          <a:bodyPr wrap="square">
            <a:spAutoFit/>
          </a:bodyPr>
          <a:lstStyle/>
          <a:p>
            <a:pPr marL="0" marR="0" lvl="0" indent="457200" algn="just" defTabSz="914400" rtl="0" eaLnBrk="1" fontAlgn="auto" latinLnBrk="0" hangingPunct="1">
              <a:lnSpc>
                <a:spcPct val="115000"/>
              </a:lnSpc>
              <a:spcBef>
                <a:spcPts val="0"/>
              </a:spcBef>
              <a:spcAft>
                <a:spcPts val="9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Xin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7200" algn="just" defTabSz="914400" rtl="0" eaLnBrk="1" fontAlgn="auto" latinLnBrk="0" hangingPunct="1">
              <a:lnSpc>
                <a:spcPct val="115000"/>
              </a:lnSpc>
              <a:spcBef>
                <a:spcPts val="0"/>
              </a:spcBef>
              <a:spcAft>
                <a:spcPts val="90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xin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hỏi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dầm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ạ?".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dễ</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chịu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xin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805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65223" y="957263"/>
            <a:ext cx="10861553" cy="524351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978683" y="1121965"/>
            <a:ext cx="10234635" cy="4916731"/>
          </a:xfrm>
          <a:prstGeom prst="rect">
            <a:avLst/>
          </a:prstGeom>
        </p:spPr>
        <p:txBody>
          <a:bodyPr wrap="square">
            <a:spAutoFit/>
          </a:bodyPr>
          <a:lstStyle/>
          <a:p>
            <a:pPr marL="0" marR="0" lvl="0" indent="457200" algn="just" defTabSz="914400" rtl="0" eaLnBrk="1" fontAlgn="auto" latinLnBrk="0" hangingPunct="1">
              <a:lnSpc>
                <a:spcPct val="115000"/>
              </a:lnSpc>
              <a:spcBef>
                <a:spcPts val="0"/>
              </a:spcBef>
              <a:spcAft>
                <a:spcPts val="90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đúng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suốt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ngọt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luôn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mọi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luôn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phút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yếu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sóc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ốm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thía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ngang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thích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thêm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hôm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buổi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5, tan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gặp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quyết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muốn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muốn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tắm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thằng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vẫn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nửa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gặp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1113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26678" y="986389"/>
            <a:ext cx="11138644" cy="539155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900545" y="1317000"/>
            <a:ext cx="10390909" cy="4730334"/>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90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Vậy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bộ</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toàn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đầu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tóc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ướt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cặp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ướt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nhèm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Nhìn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bộ</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vậy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chịu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chuẩn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tắm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rửa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cơm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trốn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lỗi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to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đùng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vừa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tỉnh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dậy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ran,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đầu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óc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quay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cuồng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gọi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Sờ</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Vậy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bịu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ốm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sốt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kéo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do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toàn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ran,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miệng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nằm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ừ ừ…</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còn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hai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ríu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bắc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bếp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chút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rồi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chườm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ấm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giúp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sốt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giúp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nhiệt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độ</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31194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2194" y="942975"/>
            <a:ext cx="11485007" cy="527208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457200" y="1257733"/>
            <a:ext cx="11277600" cy="4342535"/>
          </a:xfrm>
          <a:prstGeom prst="rect">
            <a:avLst/>
          </a:prstGeom>
        </p:spPr>
        <p:txBody>
          <a:bodyPr wrap="square">
            <a:spAutoFit/>
          </a:bodyPr>
          <a:lstStyle/>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rPr>
              <a:t>+</a:t>
            </a:r>
            <a:r>
              <a:rPr lang="en-US" sz="2400" b="1" dirty="0" err="1">
                <a:solidFill>
                  <a:srgbClr val="0D0D0D"/>
                </a:solidFill>
                <a:latin typeface="Times New Roman" panose="02020603050405020304" pitchFamily="18" charset="0"/>
                <a:ea typeface="Times New Roman" panose="02020603050405020304" pitchFamily="18" charset="0"/>
              </a:rPr>
              <a:t>Từ</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láy</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dịu</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dàng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diễn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hành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động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nhàng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ra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nhịp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đưa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nôi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khẽ</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khàng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đem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đến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giác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dễ</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chịu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vòng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vỗ</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Từ</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láy</a:t>
            </a:r>
            <a:r>
              <a:rPr lang="en-US" sz="2400" b="1" dirty="0">
                <a:solidFill>
                  <a:srgbClr val="0D0D0D"/>
                </a:solidFill>
                <a:latin typeface="Times New Roman" panose="02020603050405020304" pitchFamily="18" charset="0"/>
                <a:ea typeface="Times New Roman" panose="02020603050405020304" pitchFamily="18" charset="0"/>
              </a:rPr>
              <a:t> “à </a:t>
            </a:r>
            <a:r>
              <a:rPr lang="en-US" sz="2400" b="1" dirty="0" err="1">
                <a:solidFill>
                  <a:srgbClr val="0D0D0D"/>
                </a:solidFill>
                <a:latin typeface="Times New Roman" panose="02020603050405020304" pitchFamily="18" charset="0"/>
                <a:ea typeface="Times New Roman" panose="02020603050405020304" pitchFamily="18" charset="0"/>
              </a:rPr>
              <a:t>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lặp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lại</a:t>
            </a:r>
            <a:r>
              <a:rPr lang="en-US" sz="2400" dirty="0">
                <a:solidFill>
                  <a:srgbClr val="0D0D0D"/>
                </a:solidFill>
                <a:latin typeface="Times New Roman" panose="02020603050405020304" pitchFamily="18" charset="0"/>
                <a:ea typeface="Times New Roman" panose="02020603050405020304" pitchFamily="18" charset="0"/>
              </a:rPr>
              <a:t> 3 </a:t>
            </a:r>
            <a:r>
              <a:rPr lang="en-US" sz="2400" dirty="0" err="1">
                <a:solidFill>
                  <a:srgbClr val="0D0D0D"/>
                </a:solidFill>
                <a:latin typeface="Times New Roman" panose="02020603050405020304" pitchFamily="18" charset="0"/>
                <a:ea typeface="Times New Roman" panose="02020603050405020304" pitchFamily="18" charset="0"/>
              </a:rPr>
              <a:t>lần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đứng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đầu</a:t>
            </a:r>
            <a:r>
              <a:rPr lang="en-US" sz="2400" dirty="0">
                <a:solidFill>
                  <a:srgbClr val="0D0D0D"/>
                </a:solidFill>
                <a:latin typeface="Times New Roman" panose="02020603050405020304" pitchFamily="18" charset="0"/>
                <a:ea typeface="Times New Roman" panose="02020603050405020304" pitchFamily="18" charset="0"/>
              </a:rPr>
              <a:t> 3 </a:t>
            </a:r>
            <a:r>
              <a:rPr lang="en-US" sz="2400" dirty="0" err="1">
                <a:solidFill>
                  <a:srgbClr val="0D0D0D"/>
                </a:solidFill>
                <a:latin typeface="Times New Roman" panose="02020603050405020304" pitchFamily="18" charset="0"/>
                <a:ea typeface="Times New Roman" panose="02020603050405020304" pitchFamily="18" charset="0"/>
              </a:rPr>
              <a:t>dòng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tạo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điệp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khúc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ngân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khiến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giai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điệu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ru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thêm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ngọt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ngào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thiết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đưa</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vào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giấc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ngủ</a:t>
            </a:r>
            <a:r>
              <a:rPr lang="en-US" sz="2400" dirty="0">
                <a:solidFill>
                  <a:srgbClr val="0D0D0D"/>
                </a:solidFill>
                <a:latin typeface="Times New Roman" panose="02020603050405020304" pitchFamily="18" charset="0"/>
                <a:ea typeface="Times New Roman" panose="02020603050405020304" pitchFamily="18" charset="0"/>
              </a:rPr>
              <a:t> say </a:t>
            </a:r>
            <a:r>
              <a:rPr lang="en-US" sz="2400" dirty="0" err="1">
                <a:solidFill>
                  <a:srgbClr val="0D0D0D"/>
                </a:solidFill>
                <a:latin typeface="Times New Roman" panose="02020603050405020304" pitchFamily="18" charset="0"/>
                <a:ea typeface="Times New Roman" panose="02020603050405020304" pitchFamily="18" charset="0"/>
              </a:rPr>
              <a:t>nồng</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gọi</a:t>
            </a:r>
            <a:r>
              <a:rPr lang="en-US" sz="2400" b="1" dirty="0">
                <a:solidFill>
                  <a:srgbClr val="0D0D0D"/>
                </a:solidFill>
                <a:latin typeface="Times New Roman" panose="02020603050405020304" pitchFamily="18" charset="0"/>
                <a:ea typeface="Times New Roman" panose="02020603050405020304" pitchFamily="18" charset="0"/>
              </a:rPr>
              <a:t> con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trăng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vàng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trăng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tròn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trăng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còn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nằm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nôi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Đây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cách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gọi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đưa</a:t>
            </a:r>
            <a:r>
              <a:rPr lang="en-US" sz="2400" i="1" dirty="0">
                <a:solidFill>
                  <a:srgbClr val="0D0D0D"/>
                </a:solidFill>
                <a:latin typeface="Times New Roman" panose="02020603050405020304" pitchFamily="18" charset="0"/>
                <a:ea typeface="Times New Roman" panose="02020603050405020304" pitchFamily="18" charset="0"/>
              </a:rPr>
              <a:t> con </a:t>
            </a:r>
            <a:r>
              <a:rPr lang="en-US" sz="2400" i="1" dirty="0" err="1">
                <a:solidFill>
                  <a:srgbClr val="0D0D0D"/>
                </a:solidFill>
                <a:latin typeface="Times New Roman" panose="02020603050405020304" pitchFamily="18" charset="0"/>
                <a:ea typeface="Times New Roman" panose="02020603050405020304" pitchFamily="18" charset="0"/>
              </a:rPr>
              <a:t>bé</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bỏng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đầy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yêu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thương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trìu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mến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chứa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đựng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sự</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trân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quý</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nâng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niu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của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Có</a:t>
            </a:r>
            <a:r>
              <a:rPr lang="en-US" sz="2400" i="1" dirty="0">
                <a:solidFill>
                  <a:srgbClr val="0D0D0D"/>
                </a:solidFill>
                <a:latin typeface="Times New Roman" panose="02020603050405020304" pitchFamily="18" charset="0"/>
                <a:ea typeface="Times New Roman" panose="02020603050405020304" pitchFamily="18" charset="0"/>
              </a:rPr>
              <a:t> con, </a:t>
            </a:r>
            <a:r>
              <a:rPr lang="en-US" sz="2400" i="1" dirty="0" err="1">
                <a:solidFill>
                  <a:srgbClr val="0D0D0D"/>
                </a:solidFill>
                <a:latin typeface="Times New Roman" panose="02020603050405020304" pitchFamily="18" charset="0"/>
                <a:ea typeface="Times New Roman" panose="02020603050405020304" pitchFamily="18" charset="0"/>
              </a:rPr>
              <a:t>cuộc</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của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trở</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nên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trọn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vẹn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hạnh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phúc</a:t>
            </a:r>
            <a:r>
              <a:rPr lang="en-US" sz="2400" i="1" dirty="0">
                <a:solidFill>
                  <a:srgbClr val="0D0D0D"/>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vậy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vẻ</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cứng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rắn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đối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mặt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luôn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dịu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dàng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rPr>
              <a:t> con.</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2998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95950" y="651164"/>
            <a:ext cx="11000099" cy="555567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955964" y="1006125"/>
            <a:ext cx="10280072" cy="4845750"/>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90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Chốc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chốc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sờ</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ấm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áp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ráp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chai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rồi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diệu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chạm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da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thịt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ngồi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dậy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kê</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đầu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thuốc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uống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vẻ</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uống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bệnh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rồi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còn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thầy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bè</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nữa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9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nhưng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vẫn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nhìn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nếp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quầng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mắt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tóc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lòa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xòa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dính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giọt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mồ</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nhễ</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mắt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dịu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hiền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ngấn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mắt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nằm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xuống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vừa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thổi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vừa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đút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quen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thuộc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nội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khiến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luôn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luồn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chiếc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mồ</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dọc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lưng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nhiệt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78255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00890" y="249382"/>
            <a:ext cx="11790219" cy="635923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457200" y="661320"/>
            <a:ext cx="11277600" cy="5535361"/>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90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cùng,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tính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ngang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thích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theo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khổ</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khỏe</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mắt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vui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mỗi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mỗi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khoe</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thầy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khen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nghèo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khuya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dậy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sớm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tảo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ốm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gầy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9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lớn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khôn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tấm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chở</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che</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ấp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ủ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suy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mênh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la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luôn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cầu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khỏe</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bớt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9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hẳn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ai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chúng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sóc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thiệt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thòi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lớn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vậy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hãy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trọng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khoảnh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khắc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còn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57150" marR="0" lvl="0" indent="22860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Cám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lắng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chia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sẻ</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rất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mong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chia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sẻ</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đáng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257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12033" y="280132"/>
            <a:ext cx="6967934" cy="548099"/>
          </a:xfrm>
          <a:prstGeom prst="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marL="0" marR="91440" lvl="0" indent="0" algn="ctr" defTabSz="914400" rtl="0" eaLnBrk="1" fontAlgn="auto" latinLnBrk="0" hangingPunct="1">
              <a:lnSpc>
                <a:spcPct val="115000"/>
              </a:lnSpc>
              <a:spcBef>
                <a:spcPts val="0"/>
              </a:spcBef>
              <a:spcAft>
                <a:spcPts val="1000"/>
              </a:spcAft>
              <a:buClrTx/>
              <a:buSzTx/>
              <a:buFontTx/>
              <a:buNone/>
              <a:tabLst/>
              <a:defRPr/>
            </a:pPr>
            <a:r>
              <a:rPr kumimoji="0" lang="da-DK"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Hoạt động : Luyện tập (Luyện đề tông hợp)</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2" name="Group 1"/>
          <p:cNvGrpSpPr/>
          <p:nvPr/>
        </p:nvGrpSpPr>
        <p:grpSpPr>
          <a:xfrm>
            <a:off x="422770" y="1035746"/>
            <a:ext cx="11346461" cy="5469828"/>
            <a:chOff x="526883" y="1235771"/>
            <a:chExt cx="11346461" cy="5469828"/>
          </a:xfrm>
        </p:grpSpPr>
        <p:sp>
          <p:nvSpPr>
            <p:cNvPr id="6" name="Rounded Rectangle 10"/>
            <p:cNvSpPr>
              <a:spLocks noChangeArrowheads="1"/>
            </p:cNvSpPr>
            <p:nvPr/>
          </p:nvSpPr>
          <p:spPr bwMode="auto">
            <a:xfrm>
              <a:off x="526883" y="1496290"/>
              <a:ext cx="11346461" cy="520930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914604" y="1235771"/>
              <a:ext cx="10571017" cy="5211683"/>
            </a:xfrm>
            <a:prstGeom prst="rect">
              <a:avLst/>
            </a:prstGeom>
          </p:spPr>
          <p:txBody>
            <a:bodyPr wrap="square">
              <a:spAutoFit/>
            </a:bodyPr>
            <a:lstStyle/>
            <a:p>
              <a:pPr marL="114300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457200" marR="0" lvl="0" indent="0" algn="ctr" defTabSz="914400" rtl="0" eaLnBrk="1" fontAlgn="auto" latinLnBrk="0" hangingPunct="1">
                <a:lnSpc>
                  <a:spcPct val="115000"/>
                </a:lnSpc>
                <a:spcBef>
                  <a:spcPts val="0"/>
                </a:spcBef>
                <a:spcAft>
                  <a:spcPts val="1000"/>
                </a:spcAft>
                <a:buClrTx/>
                <a:buSzTx/>
                <a:buFontTx/>
                <a:buNone/>
                <a:tabLst/>
                <a:defRPr/>
              </a:pPr>
              <a:r>
                <a:rPr kumimoji="0" lang="en-US" sz="2400" b="1" i="0" u="sng"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 BÀI</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I. </a:t>
              </a:r>
              <a:r>
                <a:rPr kumimoji="0" lang="en-US" sz="2400" b="1"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Việt</a:t>
              </a: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( 2,0 </a:t>
              </a:r>
              <a:r>
                <a:rPr kumimoji="0" lang="en-US" sz="2400" b="1"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a:t>
              </a:r>
              <a:r>
                <a:rPr kumimoji="0" lang="en-US" sz="2400" b="1" i="0" u="none" strike="noStrike" kern="1200" cap="none" spc="0" normalizeH="0" baseline="0" noProof="0" dirty="0">
                  <a:ln>
                    <a:noFill/>
                  </a:ln>
                  <a:solidFill>
                    <a:srgbClr val="008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ghép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lặp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đổi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điệu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ghép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hệ</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28309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32509" y="1171577"/>
            <a:ext cx="11859491" cy="540197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332509" y="1561554"/>
            <a:ext cx="11693237" cy="4684359"/>
          </a:xfrm>
          <a:prstGeom prst="rect">
            <a:avLst/>
          </a:prstGeom>
        </p:spPr>
        <p:txBody>
          <a:bodyPr wrap="square">
            <a:spAutoFit/>
          </a:bodyPr>
          <a:lstStyle/>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mũi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nhăn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nhó</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già</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khổ</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mũi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khổ</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3</a:t>
            </a:r>
            <a:r>
              <a:rPr kumimoji="0" lang="pt-B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xao</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da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non          C.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4:</a:t>
            </a:r>
            <a:r>
              <a:rPr kumimoji="0" lang="pt-B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Nhóm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nhấp</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nhô</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phập</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phồng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bập</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bềnh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chắc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chắn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2612033" y="280132"/>
            <a:ext cx="6967934" cy="548099"/>
          </a:xfrm>
          <a:prstGeom prst="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marL="0" marR="91440" lvl="0" indent="0" algn="ctr" defTabSz="914400" rtl="0" eaLnBrk="1" fontAlgn="auto" latinLnBrk="0" hangingPunct="1">
              <a:lnSpc>
                <a:spcPct val="115000"/>
              </a:lnSpc>
              <a:spcBef>
                <a:spcPts val="0"/>
              </a:spcBef>
              <a:spcAft>
                <a:spcPts val="1000"/>
              </a:spcAft>
              <a:buClrTx/>
              <a:buSzTx/>
              <a:buFontTx/>
              <a:buNone/>
              <a:tabLst/>
              <a:defRPr/>
            </a:pPr>
            <a:r>
              <a:rPr kumimoji="0" lang="da-DK"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Hoạt động : Luyện tập (Luyện đề tông hợp)</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909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04801" y="1185863"/>
            <a:ext cx="11319164" cy="473002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457201" y="1379872"/>
            <a:ext cx="11166764" cy="4105739"/>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Câu 5</a:t>
            </a:r>
            <a:r>
              <a:rPr kumimoji="0" lang="pt-B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ẩn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pháp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so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ẩn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so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ngầm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nhau</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pháp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so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ẩn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so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ngầm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pháp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so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ẩn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so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ngầm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thường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ẩn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ngầm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2612033" y="280132"/>
            <a:ext cx="6967934" cy="548099"/>
          </a:xfrm>
          <a:prstGeom prst="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marL="0" marR="91440" lvl="0" indent="0" algn="ctr" defTabSz="914400" rtl="0" eaLnBrk="1" fontAlgn="auto" latinLnBrk="0" hangingPunct="1">
              <a:lnSpc>
                <a:spcPct val="115000"/>
              </a:lnSpc>
              <a:spcBef>
                <a:spcPts val="0"/>
              </a:spcBef>
              <a:spcAft>
                <a:spcPts val="1000"/>
              </a:spcAft>
              <a:buClrTx/>
              <a:buSzTx/>
              <a:buFontTx/>
              <a:buNone/>
              <a:tabLst/>
              <a:defRPr/>
            </a:pPr>
            <a:r>
              <a:rPr kumimoji="0" lang="da-DK"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Hoạt động : Luyện tập (Luyện đề tông hợp)</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1298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barn(inVertical)">
                                      <p:cBhvr>
                                        <p:cTn id="18" dur="500"/>
                                        <p:tgtEl>
                                          <p:spTgt spid="5">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barn(inVertical)">
                                      <p:cBhvr>
                                        <p:cTn id="21" dur="500"/>
                                        <p:tgtEl>
                                          <p:spTgt spid="5">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barn(inVertical)">
                                      <p:cBhvr>
                                        <p:cTn id="24" dur="500"/>
                                        <p:tgtEl>
                                          <p:spTgt spid="5">
                                            <p:txEl>
                                              <p:pRg st="4" end="4"/>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95950" y="1260764"/>
            <a:ext cx="11000099" cy="490451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671945" y="1734808"/>
            <a:ext cx="10848109" cy="3954737"/>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6: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ẩn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mọc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đằng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Chói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chang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khó</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khó</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trao</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lăng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lăng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rất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đỏ</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đêm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2612033" y="280132"/>
            <a:ext cx="6967934" cy="548099"/>
          </a:xfrm>
          <a:prstGeom prst="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marL="0" marR="91440" lvl="0" indent="0" algn="ctr" defTabSz="914400" rtl="0" eaLnBrk="1" fontAlgn="auto" latinLnBrk="0" hangingPunct="1">
              <a:lnSpc>
                <a:spcPct val="115000"/>
              </a:lnSpc>
              <a:spcBef>
                <a:spcPts val="0"/>
              </a:spcBef>
              <a:spcAft>
                <a:spcPts val="1000"/>
              </a:spcAft>
              <a:buClrTx/>
              <a:buSzTx/>
              <a:buFontTx/>
              <a:buNone/>
              <a:tabLst/>
              <a:defRPr/>
            </a:pPr>
            <a:r>
              <a:rPr kumimoji="0" lang="da-DK"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Hoạt động : Luyện tập (Luyện đề tông hợp)</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7993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95950" y="1263361"/>
            <a:ext cx="11000099" cy="385156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932584" y="1654319"/>
            <a:ext cx="9933709" cy="2804679"/>
          </a:xfrm>
          <a:prstGeom prst="rect">
            <a:avLst/>
          </a:prstGeom>
        </p:spPr>
        <p:txBody>
          <a:bodyPr wrap="square">
            <a:spAutoFit/>
          </a:bodyPr>
          <a:lstStyle/>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7:</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Tìm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phép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ẩn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đời</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À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ơi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trăng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ngủ</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ngon</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cuối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vụ</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Nghẹn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2612033" y="280132"/>
            <a:ext cx="6967934" cy="548099"/>
          </a:xfrm>
          <a:prstGeom prst="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marL="0" marR="91440" lvl="0" indent="0" algn="ctr" defTabSz="914400" rtl="0" eaLnBrk="1" fontAlgn="auto" latinLnBrk="0" hangingPunct="1">
              <a:lnSpc>
                <a:spcPct val="115000"/>
              </a:lnSpc>
              <a:spcBef>
                <a:spcPts val="0"/>
              </a:spcBef>
              <a:spcAft>
                <a:spcPts val="1000"/>
              </a:spcAft>
              <a:buClrTx/>
              <a:buSzTx/>
              <a:buFontTx/>
              <a:buNone/>
              <a:tabLst/>
              <a:defRPr/>
            </a:pPr>
            <a:r>
              <a:rPr kumimoji="0" lang="da-DK"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Hoạt động : Luyện tập (Luyện đề tông hợp)</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8078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1782" y="1214438"/>
            <a:ext cx="11388437" cy="494347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762002" y="1404648"/>
            <a:ext cx="10958944" cy="4339650"/>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8:</a:t>
            </a:r>
            <a:r>
              <a:rPr kumimoji="0" lang="en-US" sz="24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ẩn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Bây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mận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hỏi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đào</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Vườn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hay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chưa</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Mận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hỏi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đào</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xin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thưa</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Vườn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lối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lộ</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hấp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dẫn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chuốt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tỏ</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dễ</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gũi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muốn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tỏ</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6" name="Rectangle 5"/>
          <p:cNvSpPr/>
          <p:nvPr/>
        </p:nvSpPr>
        <p:spPr>
          <a:xfrm>
            <a:off x="2612033" y="280132"/>
            <a:ext cx="6967934" cy="548099"/>
          </a:xfrm>
          <a:prstGeom prst="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marL="0" marR="91440" lvl="0" indent="0" algn="ctr" defTabSz="914400" rtl="0" eaLnBrk="1" fontAlgn="auto" latinLnBrk="0" hangingPunct="1">
              <a:lnSpc>
                <a:spcPct val="115000"/>
              </a:lnSpc>
              <a:spcBef>
                <a:spcPts val="0"/>
              </a:spcBef>
              <a:spcAft>
                <a:spcPts val="1000"/>
              </a:spcAft>
              <a:buClrTx/>
              <a:buSzTx/>
              <a:buFontTx/>
              <a:buNone/>
              <a:tabLst/>
              <a:defRPr/>
            </a:pPr>
            <a:r>
              <a:rPr kumimoji="0" lang="da-DK"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Hoạt động : Luyện tập (Luyện đề tông hợp)</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6440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35527" y="374073"/>
            <a:ext cx="11734800" cy="628704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817419" y="612280"/>
            <a:ext cx="10792691" cy="5810630"/>
          </a:xfrm>
          <a:prstGeom prst="rect">
            <a:avLst/>
          </a:prstGeom>
        </p:spPr>
        <p:txBody>
          <a:bodyPr wrap="square">
            <a:spAutoFit/>
          </a:bodyPr>
          <a:lstStyle/>
          <a:p>
            <a:pPr marL="0" marR="0" lvl="0" indent="0" algn="l" defTabSz="914400" rtl="0" eaLnBrk="1" fontAlgn="auto" latinLnBrk="0" hangingPunct="1">
              <a:lnSpc>
                <a:spcPct val="115000"/>
              </a:lnSpc>
              <a:spcBef>
                <a:spcPts val="600"/>
              </a:spcBef>
              <a:spcAft>
                <a:spcPts val="600"/>
              </a:spcAft>
              <a:buClrTx/>
              <a:buSzTx/>
              <a:buFontTx/>
              <a:buNone/>
              <a:tabLst/>
              <a:defRPr/>
            </a:pPr>
            <a:r>
              <a:rPr kumimoji="0" lang="en-US" sz="2400" b="1" i="0" u="sng"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Phần</a:t>
            </a: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II. </a:t>
            </a:r>
            <a:r>
              <a:rPr kumimoji="0" lang="en-US" sz="2400" b="1" i="0" u="sng"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 </a:t>
            </a:r>
            <a:r>
              <a:rPr kumimoji="0" lang="en-US" sz="2400" b="1" i="0" u="sng"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sng"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sng"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(2,0 </a:t>
            </a:r>
            <a:r>
              <a:rPr kumimoji="0" lang="en-US" sz="2400" b="1" i="0" u="sng"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điểm</a:t>
            </a: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yếm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đào</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thao</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rối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bí</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bầu</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váy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nhuộm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bùn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áo</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nhuộm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nâu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bốn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mùa</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…sung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chát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đào</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hát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trọn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kiếp</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hết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mấy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r" defTabSz="914400" rtl="0" eaLnBrk="1" fontAlgn="base"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Ngồi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buồn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xưa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Nguyễn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Duy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284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23865" y="1898072"/>
            <a:ext cx="11000099" cy="365760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755277" y="2479680"/>
            <a:ext cx="10737273" cy="2181944"/>
          </a:xfrm>
          <a:prstGeom prst="rect">
            <a:avLst/>
          </a:prstGeom>
        </p:spPr>
        <p:txBody>
          <a:bodyPr wrap="square">
            <a:spAutoFit/>
          </a:bodyPr>
          <a:lstStyle/>
          <a:p>
            <a:pPr marL="0" marR="0" lvl="0" indent="0" algn="l" defTabSz="914400" rtl="0" eaLnBrk="1" fontAlgn="base"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Theo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nay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liệu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vai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trò</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hay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6" name="Rectangle 5"/>
          <p:cNvSpPr/>
          <p:nvPr/>
        </p:nvSpPr>
        <p:spPr>
          <a:xfrm>
            <a:off x="2612033" y="280132"/>
            <a:ext cx="6967934" cy="548099"/>
          </a:xfrm>
          <a:prstGeom prst="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marL="0" marR="91440" lvl="0" indent="0" algn="ctr" defTabSz="914400" rtl="0" eaLnBrk="1" fontAlgn="auto" latinLnBrk="0" hangingPunct="1">
              <a:lnSpc>
                <a:spcPct val="115000"/>
              </a:lnSpc>
              <a:spcBef>
                <a:spcPts val="0"/>
              </a:spcBef>
              <a:spcAft>
                <a:spcPts val="1000"/>
              </a:spcAft>
              <a:buClrTx/>
              <a:buSzTx/>
              <a:buFontTx/>
              <a:buNone/>
              <a:tabLst/>
              <a:defRPr/>
            </a:pPr>
            <a:r>
              <a:rPr kumimoji="0" lang="da-DK"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Hoạt động : Luyện tập (Luyện đề tông hợp)</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4917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0"/>
          <p:cNvSpPr>
            <a:spLocks noChangeArrowheads="1"/>
          </p:cNvSpPr>
          <p:nvPr/>
        </p:nvSpPr>
        <p:spPr bwMode="auto">
          <a:xfrm>
            <a:off x="415636" y="1066800"/>
            <a:ext cx="11402291" cy="486294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651163" y="1615367"/>
            <a:ext cx="10681854" cy="4188647"/>
          </a:xfrm>
          <a:prstGeom prst="rect">
            <a:avLst/>
          </a:prstGeom>
        </p:spPr>
        <p:txBody>
          <a:bodyPr wrap="square">
            <a:spAutoFit/>
          </a:bodyPr>
          <a:lstStyle/>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rPr>
              <a:t>c. </a:t>
            </a:r>
            <a:r>
              <a:rPr lang="en-US" sz="2400" b="1" dirty="0" err="1">
                <a:solidFill>
                  <a:srgbClr val="0D0D0D"/>
                </a:solidFill>
                <a:latin typeface="Times New Roman" panose="02020603050405020304" pitchFamily="18" charset="0"/>
                <a:ea typeface="Times New Roman" panose="02020603050405020304" pitchFamily="18" charset="0"/>
              </a:rPr>
              <a:t>Bàn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tay</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nhiệm</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màu</a:t>
            </a:r>
            <a:r>
              <a:rPr lang="en-US" sz="2400" b="1" dirty="0">
                <a:solidFill>
                  <a:srgbClr val="0D0D0D"/>
                </a:solidFill>
                <a:latin typeface="Times New Roman" panose="02020603050405020304" pitchFamily="18" charset="0"/>
                <a:ea typeface="Times New Roman" panose="02020603050405020304" pitchFamily="18" charset="0"/>
              </a:rPr>
              <a:t>, hi </a:t>
            </a:r>
            <a:r>
              <a:rPr lang="en-US" sz="2400" b="1" dirty="0" err="1">
                <a:solidFill>
                  <a:srgbClr val="0D0D0D"/>
                </a:solidFill>
                <a:latin typeface="Times New Roman" panose="02020603050405020304" pitchFamily="18" charset="0"/>
                <a:ea typeface="Times New Roman" panose="02020603050405020304" pitchFamily="18" charset="0"/>
              </a:rPr>
              <a:t>sinh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vì</a:t>
            </a:r>
            <a:r>
              <a:rPr lang="en-US" sz="2400" b="1" dirty="0">
                <a:solidFill>
                  <a:srgbClr val="0D0D0D"/>
                </a:solidFill>
                <a:latin typeface="Times New Roman" panose="02020603050405020304" pitchFamily="18" charset="0"/>
                <a:ea typeface="Times New Roman" panose="02020603050405020304" pitchFamily="18" charset="0"/>
              </a:rPr>
              <a:t> con</a:t>
            </a:r>
            <a:endParaRPr lang="en-US" sz="24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400" i="1" dirty="0" err="1">
                <a:latin typeface="Times New Roman" panose="02020603050405020304" pitchFamily="18" charset="0"/>
                <a:ea typeface="Times New Roman" panose="02020603050405020304" pitchFamily="18" charset="0"/>
              </a:rPr>
              <a:t>Bàn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tay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mẹ</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thức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một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đời</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a:latin typeface="Times New Roman" panose="02020603050405020304" pitchFamily="18" charset="0"/>
                <a:ea typeface="Times New Roman" panose="02020603050405020304" pitchFamily="18" charset="0"/>
              </a:rPr>
              <a:t>À </a:t>
            </a:r>
            <a:r>
              <a:rPr lang="en-US" sz="2400" i="1" dirty="0" err="1">
                <a:latin typeface="Times New Roman" panose="02020603050405020304" pitchFamily="18" charset="0"/>
                <a:ea typeface="Times New Roman" panose="02020603050405020304" pitchFamily="18" charset="0"/>
              </a:rPr>
              <a:t>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này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mặt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trời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bé</a:t>
            </a:r>
            <a:r>
              <a:rPr lang="en-US" sz="2400" i="1" dirty="0">
                <a:latin typeface="Times New Roman" panose="02020603050405020304" pitchFamily="18" charset="0"/>
                <a:ea typeface="Times New Roman" panose="02020603050405020304" pitchFamily="18" charset="0"/>
              </a:rPr>
              <a:t> con...</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a:latin typeface="Times New Roman" panose="02020603050405020304" pitchFamily="18" charset="0"/>
                <a:ea typeface="Times New Roman" panose="02020603050405020304" pitchFamily="18" charset="0"/>
              </a:rPr>
              <a:t>Mai </a:t>
            </a:r>
            <a:r>
              <a:rPr lang="en-US" sz="2400" i="1" dirty="0" err="1">
                <a:latin typeface="Times New Roman" panose="02020603050405020304" pitchFamily="18" charset="0"/>
                <a:ea typeface="Times New Roman" panose="02020603050405020304" pitchFamily="18" charset="0"/>
              </a:rPr>
              <a:t>sau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bể</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cạn</a:t>
            </a:r>
            <a:r>
              <a:rPr lang="en-US" sz="2400" i="1" dirty="0">
                <a:latin typeface="Times New Roman" panose="02020603050405020304" pitchFamily="18" charset="0"/>
                <a:ea typeface="Times New Roman" panose="02020603050405020304" pitchFamily="18" charset="0"/>
              </a:rPr>
              <a:t> non </a:t>
            </a:r>
            <a:r>
              <a:rPr lang="en-US" sz="2400" i="1" dirty="0" err="1">
                <a:latin typeface="Times New Roman" panose="02020603050405020304" pitchFamily="18" charset="0"/>
                <a:ea typeface="Times New Roman" panose="02020603050405020304" pitchFamily="18" charset="0"/>
              </a:rPr>
              <a:t>mòn</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a:solidFill>
                  <a:srgbClr val="0D0D0D"/>
                </a:solidFill>
                <a:latin typeface="Times New Roman" panose="02020603050405020304" pitchFamily="18" charset="0"/>
                <a:ea typeface="Times New Roman" panose="02020603050405020304" pitchFamily="18" charset="0"/>
              </a:rPr>
              <a:t>À </a:t>
            </a:r>
            <a:r>
              <a:rPr lang="en-US" sz="2400" i="1" dirty="0" err="1">
                <a:solidFill>
                  <a:srgbClr val="0D0D0D"/>
                </a:solidFill>
                <a:latin typeface="Times New Roman" panose="02020603050405020304" pitchFamily="18" charset="0"/>
                <a:ea typeface="Times New Roman" panose="02020603050405020304" pitchFamily="18" charset="0"/>
              </a:rPr>
              <a:t>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tay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vẫn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còn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hát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ru</a:t>
            </a:r>
            <a:r>
              <a:rPr lang="en-US" sz="2400" i="1"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err="1">
                <a:solidFill>
                  <a:srgbClr val="0D0D0D"/>
                </a:solidFill>
                <a:latin typeface="Times New Roman" panose="02020603050405020304" pitchFamily="18" charset="0"/>
                <a:ea typeface="Times New Roman" panose="02020603050405020304" pitchFamily="18" charset="0"/>
              </a:rPr>
              <a:t>Và</a:t>
            </a:r>
            <a:endParaRPr lang="en-US" sz="24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400" i="1" dirty="0" err="1">
                <a:latin typeface="Times New Roman" panose="02020603050405020304" pitchFamily="18" charset="0"/>
                <a:ea typeface="Times New Roman" panose="02020603050405020304" pitchFamily="18" charset="0"/>
              </a:rPr>
              <a:t>Bàn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tay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mang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phép</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nhiệm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mầu</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err="1">
                <a:latin typeface="Times New Roman" panose="02020603050405020304" pitchFamily="18" charset="0"/>
                <a:ea typeface="Times New Roman" panose="02020603050405020304" pitchFamily="18" charset="0"/>
              </a:rPr>
              <a:t>Chắt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chiu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tự</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những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dãi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dầu</a:t>
            </a:r>
            <a:r>
              <a:rPr lang="en-US" sz="2400" i="1" dirty="0">
                <a:latin typeface="Times New Roman" panose="02020603050405020304" pitchFamily="18" charset="0"/>
                <a:ea typeface="Times New Roman" panose="02020603050405020304" pitchFamily="18" charset="0"/>
              </a:rPr>
              <a:t> (2) </a:t>
            </a:r>
            <a:r>
              <a:rPr lang="en-US" sz="2400" i="1" dirty="0" err="1">
                <a:latin typeface="Times New Roman" panose="02020603050405020304" pitchFamily="18" charset="0"/>
                <a:ea typeface="Times New Roman" panose="02020603050405020304" pitchFamily="18" charset="0"/>
              </a:rPr>
              <a:t>đấy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thôi</a:t>
            </a:r>
            <a:r>
              <a:rPr lang="en-US" sz="2400" i="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0648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23865" y="1775791"/>
            <a:ext cx="11000099" cy="404311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858982" y="2458222"/>
            <a:ext cx="10418618" cy="3119637"/>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vi-VN" sz="2400" b="1"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vi-VN" sz="24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III. </a:t>
            </a:r>
            <a:r>
              <a:rPr kumimoji="0" lang="vi-VN" sz="2400" b="1"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vi-VN" sz="24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văn (</a:t>
            </a: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6,0 </a:t>
            </a:r>
            <a:r>
              <a:rPr kumimoji="0" lang="vi-VN" sz="24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endPar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(4.0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220C73AD-9369-4257-950C-A96D712DA3D4}"/>
              </a:ext>
            </a:extLst>
          </p:cNvPr>
          <p:cNvSpPr txBox="1"/>
          <p:nvPr/>
        </p:nvSpPr>
        <p:spPr>
          <a:xfrm>
            <a:off x="815515" y="3218870"/>
            <a:ext cx="10560969"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(2.0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5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2612033" y="280132"/>
            <a:ext cx="6967934" cy="548099"/>
          </a:xfrm>
          <a:prstGeom prst="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marL="0" marR="91440" lvl="0" indent="0" algn="ctr" defTabSz="914400" rtl="0" eaLnBrk="1" fontAlgn="auto" latinLnBrk="0" hangingPunct="1">
              <a:lnSpc>
                <a:spcPct val="115000"/>
              </a:lnSpc>
              <a:spcBef>
                <a:spcPts val="0"/>
              </a:spcBef>
              <a:spcAft>
                <a:spcPts val="1000"/>
              </a:spcAft>
              <a:buClrTx/>
              <a:buSzTx/>
              <a:buFontTx/>
              <a:buNone/>
              <a:tabLst/>
              <a:defRPr/>
            </a:pPr>
            <a:r>
              <a:rPr kumimoji="0" lang="da-DK"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Hoạt động : Luyện tập (Luyện đề tông hợp)</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8012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27604" y="449109"/>
            <a:ext cx="5136792" cy="517065"/>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ĐÁP ÁN HƯỚNG DẪN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p:cNvSpPr/>
          <p:nvPr/>
        </p:nvSpPr>
        <p:spPr>
          <a:xfrm>
            <a:off x="248780" y="966174"/>
            <a:ext cx="4114331" cy="483017"/>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400" b="1"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I. </a:t>
            </a:r>
            <a:r>
              <a:rPr kumimoji="0" lang="en-US" sz="2400" b="1"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Việt</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( 2,0 </a:t>
            </a:r>
            <a:r>
              <a:rPr kumimoji="0" lang="en-US" sz="2400" b="1"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nvPr>
        </p:nvGraphicFramePr>
        <p:xfrm>
          <a:off x="530849" y="1831104"/>
          <a:ext cx="11130302" cy="841248"/>
        </p:xfrm>
        <a:graphic>
          <a:graphicData uri="http://schemas.openxmlformats.org/drawingml/2006/table">
            <a:tbl>
              <a:tblPr firstRow="1" firstCol="1" bandRow="1">
                <a:tableStyleId>{5C22544A-7EE6-4342-B048-85BDC9FD1C3A}</a:tableStyleId>
              </a:tblPr>
              <a:tblGrid>
                <a:gridCol w="1390950">
                  <a:extLst>
                    <a:ext uri="{9D8B030D-6E8A-4147-A177-3AD203B41FA5}">
                      <a16:colId xmlns:a16="http://schemas.microsoft.com/office/drawing/2014/main" val="2354677479"/>
                    </a:ext>
                  </a:extLst>
                </a:gridCol>
                <a:gridCol w="1390950">
                  <a:extLst>
                    <a:ext uri="{9D8B030D-6E8A-4147-A177-3AD203B41FA5}">
                      <a16:colId xmlns:a16="http://schemas.microsoft.com/office/drawing/2014/main" val="2586294779"/>
                    </a:ext>
                  </a:extLst>
                </a:gridCol>
                <a:gridCol w="1390950">
                  <a:extLst>
                    <a:ext uri="{9D8B030D-6E8A-4147-A177-3AD203B41FA5}">
                      <a16:colId xmlns:a16="http://schemas.microsoft.com/office/drawing/2014/main" val="3610444127"/>
                    </a:ext>
                  </a:extLst>
                </a:gridCol>
                <a:gridCol w="1390950">
                  <a:extLst>
                    <a:ext uri="{9D8B030D-6E8A-4147-A177-3AD203B41FA5}">
                      <a16:colId xmlns:a16="http://schemas.microsoft.com/office/drawing/2014/main" val="1600348985"/>
                    </a:ext>
                  </a:extLst>
                </a:gridCol>
                <a:gridCol w="1390950">
                  <a:extLst>
                    <a:ext uri="{9D8B030D-6E8A-4147-A177-3AD203B41FA5}">
                      <a16:colId xmlns:a16="http://schemas.microsoft.com/office/drawing/2014/main" val="1746351114"/>
                    </a:ext>
                  </a:extLst>
                </a:gridCol>
                <a:gridCol w="1390950">
                  <a:extLst>
                    <a:ext uri="{9D8B030D-6E8A-4147-A177-3AD203B41FA5}">
                      <a16:colId xmlns:a16="http://schemas.microsoft.com/office/drawing/2014/main" val="1083745813"/>
                    </a:ext>
                  </a:extLst>
                </a:gridCol>
                <a:gridCol w="1392301">
                  <a:extLst>
                    <a:ext uri="{9D8B030D-6E8A-4147-A177-3AD203B41FA5}">
                      <a16:colId xmlns:a16="http://schemas.microsoft.com/office/drawing/2014/main" val="3167484580"/>
                    </a:ext>
                  </a:extLst>
                </a:gridCol>
                <a:gridCol w="1392301">
                  <a:extLst>
                    <a:ext uri="{9D8B030D-6E8A-4147-A177-3AD203B41FA5}">
                      <a16:colId xmlns:a16="http://schemas.microsoft.com/office/drawing/2014/main" val="1203238710"/>
                    </a:ext>
                  </a:extLst>
                </a:gridCol>
              </a:tblGrid>
              <a:tr h="0">
                <a:tc>
                  <a:txBody>
                    <a:bodyPr/>
                    <a:lstStyle/>
                    <a:p>
                      <a:pPr algn="ctr">
                        <a:lnSpc>
                          <a:spcPct val="115000"/>
                        </a:lnSpc>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Câu</a:t>
                      </a:r>
                      <a:r>
                        <a:rPr lang="en-US" sz="2400" dirty="0">
                          <a:solidFill>
                            <a:schemeClr val="tx1"/>
                          </a:solidFill>
                          <a:effectLst/>
                          <a:latin typeface="Times New Roman" panose="02020603050405020304" pitchFamily="18" charset="0"/>
                          <a:cs typeface="Times New Roman" panose="02020603050405020304" pitchFamily="18" charset="0"/>
                        </a:rPr>
                        <a:t> 1</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Câu</a:t>
                      </a:r>
                      <a:r>
                        <a:rPr lang="en-US" sz="2400" dirty="0">
                          <a:solidFill>
                            <a:schemeClr val="tx1"/>
                          </a:solidFill>
                          <a:effectLst/>
                          <a:latin typeface="Times New Roman" panose="02020603050405020304" pitchFamily="18" charset="0"/>
                          <a:cs typeface="Times New Roman" panose="02020603050405020304" pitchFamily="18" charset="0"/>
                        </a:rPr>
                        <a:t> 2</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Câu</a:t>
                      </a:r>
                      <a:r>
                        <a:rPr lang="en-US" sz="2400" dirty="0">
                          <a:solidFill>
                            <a:schemeClr val="tx1"/>
                          </a:solidFill>
                          <a:effectLst/>
                          <a:latin typeface="Times New Roman" panose="02020603050405020304" pitchFamily="18" charset="0"/>
                          <a:cs typeface="Times New Roman" panose="02020603050405020304" pitchFamily="18" charset="0"/>
                        </a:rPr>
                        <a:t> 3</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Câu</a:t>
                      </a:r>
                      <a:r>
                        <a:rPr lang="en-US" sz="2400" dirty="0">
                          <a:solidFill>
                            <a:schemeClr val="tx1"/>
                          </a:solidFill>
                          <a:effectLst/>
                          <a:latin typeface="Times New Roman" panose="02020603050405020304" pitchFamily="18" charset="0"/>
                          <a:cs typeface="Times New Roman" panose="02020603050405020304" pitchFamily="18" charset="0"/>
                        </a:rPr>
                        <a:t> 4</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Câu</a:t>
                      </a:r>
                      <a:r>
                        <a:rPr lang="en-US" sz="2400" dirty="0">
                          <a:solidFill>
                            <a:schemeClr val="tx1"/>
                          </a:solidFill>
                          <a:effectLst/>
                          <a:latin typeface="Times New Roman" panose="02020603050405020304" pitchFamily="18" charset="0"/>
                          <a:cs typeface="Times New Roman" panose="02020603050405020304" pitchFamily="18" charset="0"/>
                        </a:rPr>
                        <a:t> 5</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Câu 6</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Câu 7</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Câu 8</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0874460"/>
                  </a:ext>
                </a:extLst>
              </a:tr>
              <a:tr h="0">
                <a:tc>
                  <a:txBody>
                    <a:bodyPr/>
                    <a:lstStyle/>
                    <a:p>
                      <a:pPr algn="ctr">
                        <a:lnSpc>
                          <a:spcPct val="115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C</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D</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5104447"/>
                  </a:ext>
                </a:extLst>
              </a:tr>
            </a:tbl>
          </a:graphicData>
        </a:graphic>
      </p:graphicFrame>
      <p:graphicFrame>
        <p:nvGraphicFramePr>
          <p:cNvPr id="10" name="Table 9"/>
          <p:cNvGraphicFramePr>
            <a:graphicFrameLocks noGrp="1"/>
          </p:cNvGraphicFramePr>
          <p:nvPr>
            <p:extLst/>
          </p:nvPr>
        </p:nvGraphicFramePr>
        <p:xfrm>
          <a:off x="2879194" y="2829411"/>
          <a:ext cx="6433612" cy="583053"/>
        </p:xfrm>
        <a:graphic>
          <a:graphicData uri="http://schemas.openxmlformats.org/drawingml/2006/table">
            <a:tbl>
              <a:tblPr firstRow="1" firstCol="1" lastRow="1" lastCol="1" bandRow="1" bandCol="1">
                <a:tableStyleId>{5C22544A-7EE6-4342-B048-85BDC9FD1C3A}</a:tableStyleId>
              </a:tblPr>
              <a:tblGrid>
                <a:gridCol w="6433612">
                  <a:extLst>
                    <a:ext uri="{9D8B030D-6E8A-4147-A177-3AD203B41FA5}">
                      <a16:colId xmlns:a16="http://schemas.microsoft.com/office/drawing/2014/main" val="3748598355"/>
                    </a:ext>
                  </a:extLst>
                </a:gridCol>
              </a:tblGrid>
              <a:tr h="583053">
                <a:tc>
                  <a:txBody>
                    <a:bodyPr/>
                    <a:lstStyle/>
                    <a:p>
                      <a:pPr algn="ctr">
                        <a:lnSpc>
                          <a:spcPct val="150000"/>
                        </a:lnSpc>
                        <a:spcBef>
                          <a:spcPts val="600"/>
                        </a:spcBef>
                        <a:spcAft>
                          <a:spcPts val="600"/>
                        </a:spcAft>
                      </a:pPr>
                      <a:r>
                        <a:rPr lang="en-US" sz="2400" u="none" dirty="0" err="1">
                          <a:solidFill>
                            <a:schemeClr val="tx1"/>
                          </a:solidFill>
                          <a:effectLst/>
                          <a:latin typeface="Times New Roman" panose="02020603050405020304" pitchFamily="18" charset="0"/>
                          <a:cs typeface="Times New Roman" panose="02020603050405020304" pitchFamily="18" charset="0"/>
                        </a:rPr>
                        <a:t>Phần</a:t>
                      </a:r>
                      <a:r>
                        <a:rPr lang="en-US" sz="2400" u="none" dirty="0">
                          <a:solidFill>
                            <a:schemeClr val="tx1"/>
                          </a:solidFill>
                          <a:effectLst/>
                          <a:latin typeface="Times New Roman" panose="02020603050405020304" pitchFamily="18" charset="0"/>
                          <a:cs typeface="Times New Roman" panose="02020603050405020304" pitchFamily="18" charset="0"/>
                        </a:rPr>
                        <a:t> II. </a:t>
                      </a:r>
                      <a:r>
                        <a:rPr lang="en-US" sz="2400" u="none" dirty="0" err="1">
                          <a:solidFill>
                            <a:schemeClr val="tx1"/>
                          </a:solidFill>
                          <a:effectLst/>
                          <a:latin typeface="Times New Roman" panose="02020603050405020304" pitchFamily="18" charset="0"/>
                          <a:cs typeface="Times New Roman" panose="02020603050405020304" pitchFamily="18" charset="0"/>
                        </a:rPr>
                        <a:t>Đọc</a:t>
                      </a:r>
                      <a:r>
                        <a:rPr lang="en-US" sz="2400" u="none" dirty="0">
                          <a:solidFill>
                            <a:schemeClr val="tx1"/>
                          </a:solidFill>
                          <a:effectLst/>
                          <a:latin typeface="Times New Roman" panose="02020603050405020304" pitchFamily="18" charset="0"/>
                          <a:cs typeface="Times New Roman" panose="02020603050405020304" pitchFamily="18" charset="0"/>
                        </a:rPr>
                        <a:t> – </a:t>
                      </a:r>
                      <a:r>
                        <a:rPr lang="en-US" sz="2400" u="none" dirty="0" err="1">
                          <a:solidFill>
                            <a:schemeClr val="tx1"/>
                          </a:solidFill>
                          <a:effectLst/>
                          <a:latin typeface="Times New Roman" panose="02020603050405020304" pitchFamily="18" charset="0"/>
                          <a:cs typeface="Times New Roman" panose="02020603050405020304" pitchFamily="18" charset="0"/>
                        </a:rPr>
                        <a:t>hiểu</a:t>
                      </a:r>
                      <a:r>
                        <a:rPr lang="en-US" sz="2400" u="none" dirty="0">
                          <a:solidFill>
                            <a:schemeClr val="tx1"/>
                          </a:solidFill>
                          <a:effectLst/>
                          <a:latin typeface="Times New Roman" panose="02020603050405020304" pitchFamily="18" charset="0"/>
                          <a:cs typeface="Times New Roman" panose="02020603050405020304" pitchFamily="18" charset="0"/>
                        </a:rPr>
                        <a:t> </a:t>
                      </a:r>
                      <a:r>
                        <a:rPr lang="en-US" sz="2400" u="none" dirty="0" err="1">
                          <a:solidFill>
                            <a:schemeClr val="tx1"/>
                          </a:solidFill>
                          <a:effectLst/>
                          <a:latin typeface="Times New Roman" panose="02020603050405020304" pitchFamily="18" charset="0"/>
                          <a:cs typeface="Times New Roman" panose="02020603050405020304" pitchFamily="18" charset="0"/>
                        </a:rPr>
                        <a:t>văn</a:t>
                      </a:r>
                      <a:r>
                        <a:rPr lang="en-US" sz="2400" u="none" dirty="0">
                          <a:solidFill>
                            <a:schemeClr val="tx1"/>
                          </a:solidFill>
                          <a:effectLst/>
                          <a:latin typeface="Times New Roman" panose="02020603050405020304" pitchFamily="18" charset="0"/>
                          <a:cs typeface="Times New Roman" panose="02020603050405020304" pitchFamily="18" charset="0"/>
                        </a:rPr>
                        <a:t> </a:t>
                      </a:r>
                      <a:r>
                        <a:rPr lang="en-US" sz="2400" u="none" dirty="0" err="1">
                          <a:solidFill>
                            <a:schemeClr val="tx1"/>
                          </a:solidFill>
                          <a:effectLst/>
                          <a:latin typeface="Times New Roman" panose="02020603050405020304" pitchFamily="18" charset="0"/>
                          <a:cs typeface="Times New Roman" panose="02020603050405020304" pitchFamily="18" charset="0"/>
                        </a:rPr>
                        <a:t>bản</a:t>
                      </a:r>
                      <a:r>
                        <a:rPr lang="en-US" sz="2400" u="none" dirty="0">
                          <a:solidFill>
                            <a:schemeClr val="tx1"/>
                          </a:solidFill>
                          <a:effectLst/>
                          <a:latin typeface="Times New Roman" panose="02020603050405020304" pitchFamily="18" charset="0"/>
                          <a:cs typeface="Times New Roman" panose="02020603050405020304" pitchFamily="18" charset="0"/>
                        </a:rPr>
                        <a:t> (2,0 </a:t>
                      </a:r>
                      <a:r>
                        <a:rPr lang="en-US" sz="2400" u="none" dirty="0" err="1">
                          <a:solidFill>
                            <a:schemeClr val="tx1"/>
                          </a:solidFill>
                          <a:effectLst/>
                          <a:latin typeface="Times New Roman" panose="02020603050405020304" pitchFamily="18" charset="0"/>
                          <a:cs typeface="Times New Roman" panose="02020603050405020304" pitchFamily="18" charset="0"/>
                        </a:rPr>
                        <a:t>điểm</a:t>
                      </a:r>
                      <a:r>
                        <a:rPr lang="en-US" sz="2400" u="none" dirty="0">
                          <a:solidFill>
                            <a:schemeClr val="tx1"/>
                          </a:solidFill>
                          <a:effectLst/>
                          <a:latin typeface="Times New Roman" panose="02020603050405020304" pitchFamily="18" charset="0"/>
                          <a:cs typeface="Times New Roman" panose="02020603050405020304" pitchFamily="18" charset="0"/>
                        </a:rPr>
                        <a:t>)</a:t>
                      </a:r>
                      <a:endParaRPr lang="en-US" sz="240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476481486"/>
                  </a:ext>
                </a:extLst>
              </a:tr>
            </a:tbl>
          </a:graphicData>
        </a:graphic>
      </p:graphicFrame>
      <p:graphicFrame>
        <p:nvGraphicFramePr>
          <p:cNvPr id="11" name="Table 10"/>
          <p:cNvGraphicFramePr>
            <a:graphicFrameLocks noGrp="1"/>
          </p:cNvGraphicFramePr>
          <p:nvPr>
            <p:extLst/>
          </p:nvPr>
        </p:nvGraphicFramePr>
        <p:xfrm>
          <a:off x="530849" y="3664052"/>
          <a:ext cx="11130302" cy="2523744"/>
        </p:xfrm>
        <a:graphic>
          <a:graphicData uri="http://schemas.openxmlformats.org/drawingml/2006/table">
            <a:tbl>
              <a:tblPr firstRow="1" firstCol="1" lastRow="1" lastCol="1" bandRow="1" bandCol="1">
                <a:tableStyleId>{5C22544A-7EE6-4342-B048-85BDC9FD1C3A}</a:tableStyleId>
              </a:tblPr>
              <a:tblGrid>
                <a:gridCol w="976342">
                  <a:extLst>
                    <a:ext uri="{9D8B030D-6E8A-4147-A177-3AD203B41FA5}">
                      <a16:colId xmlns:a16="http://schemas.microsoft.com/office/drawing/2014/main" val="385617374"/>
                    </a:ext>
                  </a:extLst>
                </a:gridCol>
                <a:gridCol w="9177618">
                  <a:extLst>
                    <a:ext uri="{9D8B030D-6E8A-4147-A177-3AD203B41FA5}">
                      <a16:colId xmlns:a16="http://schemas.microsoft.com/office/drawing/2014/main" val="3119958700"/>
                    </a:ext>
                  </a:extLst>
                </a:gridCol>
                <a:gridCol w="976342">
                  <a:extLst>
                    <a:ext uri="{9D8B030D-6E8A-4147-A177-3AD203B41FA5}">
                      <a16:colId xmlns:a16="http://schemas.microsoft.com/office/drawing/2014/main" val="2913968464"/>
                    </a:ext>
                  </a:extLst>
                </a:gridCol>
              </a:tblGrid>
              <a:tr h="0">
                <a:tc>
                  <a:txBody>
                    <a:bodyPr/>
                    <a:lstStyle/>
                    <a:p>
                      <a:pPr algn="ctr">
                        <a:lnSpc>
                          <a:spcPct val="115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en-US" sz="2400" b="0" dirty="0" err="1">
                          <a:solidFill>
                            <a:schemeClr val="tx1"/>
                          </a:solidFill>
                          <a:effectLst/>
                          <a:latin typeface="Times New Roman" panose="02020603050405020304" pitchFamily="18" charset="0"/>
                          <a:cs typeface="Times New Roman" panose="02020603050405020304" pitchFamily="18" charset="0"/>
                        </a:rPr>
                        <a:t>Phương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thức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biểu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đạt</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chính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Biểu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cảm</a:t>
                      </a:r>
                      <a:endParaRPr lang="en-US"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2400" b="0">
                          <a:solidFill>
                            <a:schemeClr val="tx1"/>
                          </a:solidFill>
                          <a:effectLst/>
                          <a:latin typeface="Times New Roman" panose="02020603050405020304" pitchFamily="18" charset="0"/>
                          <a:cs typeface="Times New Roman" panose="02020603050405020304" pitchFamily="18" charset="0"/>
                        </a:rPr>
                        <a:t>0.25</a:t>
                      </a:r>
                      <a:endParaRPr lang="en-US" sz="2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247001"/>
                  </a:ext>
                </a:extLst>
              </a:tr>
              <a:tr h="0">
                <a:tc>
                  <a:txBody>
                    <a:bodyPr/>
                    <a:lstStyle/>
                    <a:p>
                      <a:pPr algn="ctr">
                        <a:lnSpc>
                          <a:spcPct val="115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en-US" sz="2400" b="0" dirty="0" err="1">
                          <a:solidFill>
                            <a:schemeClr val="tx1"/>
                          </a:solidFill>
                          <a:effectLst/>
                          <a:latin typeface="Times New Roman" panose="02020603050405020304" pitchFamily="18" charset="0"/>
                          <a:cs typeface="Times New Roman" panose="02020603050405020304" pitchFamily="18" charset="0"/>
                        </a:rPr>
                        <a:t>Hình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ảnh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người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mẹ</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được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khắc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họa</a:t>
                      </a:r>
                      <a:r>
                        <a:rPr lang="en-US" sz="2400" b="0" dirty="0">
                          <a:solidFill>
                            <a:schemeClr val="tx1"/>
                          </a:solidFill>
                          <a:effectLst/>
                          <a:latin typeface="Times New Roman" panose="02020603050405020304" pitchFamily="18" charset="0"/>
                          <a:cs typeface="Times New Roman" panose="02020603050405020304" pitchFamily="18" charset="0"/>
                        </a:rPr>
                        <a:t> qua </a:t>
                      </a:r>
                      <a:r>
                        <a:rPr lang="en-US" sz="2400" b="0" dirty="0" err="1">
                          <a:solidFill>
                            <a:schemeClr val="tx1"/>
                          </a:solidFill>
                          <a:effectLst/>
                          <a:latin typeface="Times New Roman" panose="02020603050405020304" pitchFamily="18" charset="0"/>
                          <a:cs typeface="Times New Roman" panose="02020603050405020304" pitchFamily="18" charset="0"/>
                        </a:rPr>
                        <a:t>những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từ</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ngữ</a:t>
                      </a:r>
                      <a:r>
                        <a:rPr lang="en-US" sz="2400" b="0" dirty="0">
                          <a:solidFill>
                            <a:schemeClr val="tx1"/>
                          </a:solidFill>
                          <a:effectLst/>
                          <a:latin typeface="Times New Roman" panose="02020603050405020304" pitchFamily="18" charset="0"/>
                          <a:cs typeface="Times New Roman" panose="02020603050405020304" pitchFamily="18" charset="0"/>
                        </a:rPr>
                        <a:t>, chi </a:t>
                      </a:r>
                      <a:r>
                        <a:rPr lang="en-US" sz="2400" b="0" dirty="0" err="1">
                          <a:solidFill>
                            <a:schemeClr val="tx1"/>
                          </a:solidFill>
                          <a:effectLst/>
                          <a:latin typeface="Times New Roman" panose="02020603050405020304" pitchFamily="18" charset="0"/>
                          <a:cs typeface="Times New Roman" panose="02020603050405020304" pitchFamily="18" charset="0"/>
                        </a:rPr>
                        <a:t>tiết</a:t>
                      </a:r>
                      <a:r>
                        <a:rPr lang="en-US" sz="2400" b="0" dirty="0">
                          <a:solidFill>
                            <a:schemeClr val="tx1"/>
                          </a:solidFill>
                          <a:effectLst/>
                          <a:latin typeface="Times New Roman" panose="02020603050405020304" pitchFamily="18" charset="0"/>
                          <a:cs typeface="Times New Roman" panose="02020603050405020304" pitchFamily="18" charset="0"/>
                        </a:rPr>
                        <a:t>: “  </a:t>
                      </a:r>
                      <a:r>
                        <a:rPr lang="en-US" sz="2400" b="0" dirty="0" err="1">
                          <a:solidFill>
                            <a:schemeClr val="tx1"/>
                          </a:solidFill>
                          <a:effectLst/>
                          <a:latin typeface="Times New Roman" panose="02020603050405020304" pitchFamily="18" charset="0"/>
                          <a:cs typeface="Times New Roman" panose="02020603050405020304" pitchFamily="18" charset="0"/>
                        </a:rPr>
                        <a:t>không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có</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yếm</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đào</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Nón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mê</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thay</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nón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quai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thao</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đội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đầu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Rối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ren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tay</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bí</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tay</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bầu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váy</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nhuộm</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bùn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áo</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nhuộm</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nâu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bốn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mùa</a:t>
                      </a:r>
                      <a:r>
                        <a:rPr lang="en-US" sz="2400" b="0" dirty="0">
                          <a:solidFill>
                            <a:schemeClr val="tx1"/>
                          </a:solidFill>
                          <a:effectLst/>
                          <a:latin typeface="Times New Roman" panose="02020603050405020304" pitchFamily="18" charset="0"/>
                          <a:cs typeface="Times New Roman" panose="02020603050405020304" pitchFamily="18" charset="0"/>
                        </a:rPr>
                        <a:t>".</a:t>
                      </a:r>
                    </a:p>
                    <a:p>
                      <a:pPr algn="just">
                        <a:lnSpc>
                          <a:spcPct val="115000"/>
                        </a:lnSpc>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Trả</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lời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đầy</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đủ</a:t>
                      </a:r>
                      <a:r>
                        <a:rPr lang="en-US" sz="2400" b="0" dirty="0">
                          <a:solidFill>
                            <a:schemeClr val="tx1"/>
                          </a:solidFill>
                          <a:effectLst/>
                          <a:latin typeface="Times New Roman" panose="02020603050405020304" pitchFamily="18" charset="0"/>
                          <a:cs typeface="Times New Roman" panose="02020603050405020304" pitchFamily="18" charset="0"/>
                        </a:rPr>
                        <a:t>: 0.5 đ</a:t>
                      </a:r>
                    </a:p>
                    <a:p>
                      <a:pPr algn="just">
                        <a:lnSpc>
                          <a:spcPct val="115000"/>
                        </a:lnSpc>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Trả</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lời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được</a:t>
                      </a:r>
                      <a:r>
                        <a:rPr lang="en-US" sz="2400" b="0" dirty="0">
                          <a:solidFill>
                            <a:schemeClr val="tx1"/>
                          </a:solidFill>
                          <a:effectLst/>
                          <a:latin typeface="Times New Roman" panose="02020603050405020304" pitchFamily="18" charset="0"/>
                          <a:cs typeface="Times New Roman" panose="02020603050405020304" pitchFamily="18" charset="0"/>
                        </a:rPr>
                        <a:t> 1 – 3 chi </a:t>
                      </a:r>
                      <a:r>
                        <a:rPr lang="en-US" sz="2400" b="0" dirty="0" err="1">
                          <a:solidFill>
                            <a:schemeClr val="tx1"/>
                          </a:solidFill>
                          <a:effectLst/>
                          <a:latin typeface="Times New Roman" panose="02020603050405020304" pitchFamily="18" charset="0"/>
                          <a:cs typeface="Times New Roman" panose="02020603050405020304" pitchFamily="18" charset="0"/>
                        </a:rPr>
                        <a:t>tiết</a:t>
                      </a:r>
                      <a:r>
                        <a:rPr lang="en-US" sz="2400" b="0" dirty="0">
                          <a:solidFill>
                            <a:schemeClr val="tx1"/>
                          </a:solidFill>
                          <a:effectLst/>
                          <a:latin typeface="Times New Roman" panose="02020603050405020304" pitchFamily="18" charset="0"/>
                          <a:cs typeface="Times New Roman" panose="02020603050405020304" pitchFamily="18" charset="0"/>
                        </a:rPr>
                        <a:t>/</a:t>
                      </a:r>
                      <a:r>
                        <a:rPr lang="en-US" sz="2400" b="0" dirty="0" err="1">
                          <a:solidFill>
                            <a:schemeClr val="tx1"/>
                          </a:solidFill>
                          <a:effectLst/>
                          <a:latin typeface="Times New Roman" panose="02020603050405020304" pitchFamily="18" charset="0"/>
                          <a:cs typeface="Times New Roman" panose="02020603050405020304" pitchFamily="18" charset="0"/>
                        </a:rPr>
                        <a:t>hình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ảnh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như</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đáp</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án</a:t>
                      </a:r>
                      <a:r>
                        <a:rPr lang="en-US" sz="2400" b="0" dirty="0">
                          <a:solidFill>
                            <a:schemeClr val="tx1"/>
                          </a:solidFill>
                          <a:effectLst/>
                          <a:latin typeface="Times New Roman" panose="02020603050405020304" pitchFamily="18" charset="0"/>
                          <a:cs typeface="Times New Roman" panose="02020603050405020304" pitchFamily="18" charset="0"/>
                        </a:rPr>
                        <a:t>: 0.25 </a:t>
                      </a:r>
                      <a:endParaRPr lang="en-US"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0.5</a:t>
                      </a:r>
                      <a:endParaRPr lang="en-US"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3003167"/>
                  </a:ext>
                </a:extLst>
              </a:tr>
            </a:tbl>
          </a:graphicData>
        </a:graphic>
      </p:graphicFrame>
    </p:spTree>
    <p:extLst>
      <p:ext uri="{BB962C8B-B14F-4D97-AF65-F5344CB8AC3E}">
        <p14:creationId xmlns:p14="http://schemas.microsoft.com/office/powerpoint/2010/main" val="218518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376238" y="1024127"/>
          <a:ext cx="11610108" cy="5448111"/>
        </p:xfrm>
        <a:graphic>
          <a:graphicData uri="http://schemas.openxmlformats.org/drawingml/2006/table">
            <a:tbl>
              <a:tblPr firstRow="1" firstCol="1" lastRow="1" lastCol="1" bandRow="1" bandCol="1">
                <a:tableStyleId>{5C22544A-7EE6-4342-B048-85BDC9FD1C3A}</a:tableStyleId>
              </a:tblPr>
              <a:tblGrid>
                <a:gridCol w="10493751">
                  <a:extLst>
                    <a:ext uri="{9D8B030D-6E8A-4147-A177-3AD203B41FA5}">
                      <a16:colId xmlns:a16="http://schemas.microsoft.com/office/drawing/2014/main" val="3447134382"/>
                    </a:ext>
                  </a:extLst>
                </a:gridCol>
                <a:gridCol w="1116357">
                  <a:extLst>
                    <a:ext uri="{9D8B030D-6E8A-4147-A177-3AD203B41FA5}">
                      <a16:colId xmlns:a16="http://schemas.microsoft.com/office/drawing/2014/main" val="3013561717"/>
                    </a:ext>
                  </a:extLst>
                </a:gridCol>
              </a:tblGrid>
              <a:tr h="2043041">
                <a:tc>
                  <a:txBody>
                    <a:bodyPr/>
                    <a:lstStyle/>
                    <a:p>
                      <a:pPr>
                        <a:lnSpc>
                          <a:spcPct val="115000"/>
                        </a:lnSpc>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Tâm</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tư</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tình</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cảm</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của</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tác</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giả</a:t>
                      </a:r>
                      <a:r>
                        <a:rPr lang="en-US" sz="2000" b="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Nỗi</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nhớ</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về</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người</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mẹ</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hiền</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đã</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mất</a:t>
                      </a:r>
                      <a:r>
                        <a:rPr lang="en-US" sz="2000" b="0" dirty="0">
                          <a:solidFill>
                            <a:schemeClr val="tx1"/>
                          </a:solidFill>
                          <a:effectLst/>
                          <a:latin typeface="Times New Roman" panose="02020603050405020304" pitchFamily="18" charset="0"/>
                          <a:cs typeface="Times New Roman" panose="02020603050405020304" pitchFamily="18" charset="0"/>
                        </a:rPr>
                        <a:t>.</a:t>
                      </a:r>
                    </a:p>
                    <a:p>
                      <a:pPr>
                        <a:lnSpc>
                          <a:spcPct val="115000"/>
                        </a:lnSpc>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Lòng</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biết</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ơn</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và</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tình</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yêu</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thương</a:t>
                      </a:r>
                      <a:r>
                        <a:rPr lang="en-US" sz="2000" b="0" dirty="0">
                          <a:solidFill>
                            <a:schemeClr val="tx1"/>
                          </a:solidFill>
                          <a:effectLst/>
                          <a:latin typeface="Times New Roman" panose="02020603050405020304" pitchFamily="18" charset="0"/>
                          <a:cs typeface="Times New Roman" panose="02020603050405020304" pitchFamily="18" charset="0"/>
                        </a:rPr>
                        <a:t> to </a:t>
                      </a:r>
                      <a:r>
                        <a:rPr lang="en-US" sz="2000" b="0" dirty="0" err="1">
                          <a:solidFill>
                            <a:schemeClr val="tx1"/>
                          </a:solidFill>
                          <a:effectLst/>
                          <a:latin typeface="Times New Roman" panose="02020603050405020304" pitchFamily="18" charset="0"/>
                          <a:cs typeface="Times New Roman" panose="02020603050405020304" pitchFamily="18" charset="0"/>
                        </a:rPr>
                        <a:t>lớn</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của</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nhân</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vật</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trữ</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tình</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dành</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cho</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người</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mẹ</a:t>
                      </a:r>
                      <a:r>
                        <a:rPr lang="en-US" sz="2000" b="0" dirty="0">
                          <a:solidFill>
                            <a:schemeClr val="tx1"/>
                          </a:solidFill>
                          <a:effectLst/>
                          <a:latin typeface="Times New Roman" panose="02020603050405020304" pitchFamily="18" charset="0"/>
                          <a:cs typeface="Times New Roman" panose="02020603050405020304" pitchFamily="18" charset="0"/>
                        </a:rPr>
                        <a:t>.</a:t>
                      </a:r>
                    </a:p>
                    <a:p>
                      <a:pPr>
                        <a:lnSpc>
                          <a:spcPct val="115000"/>
                        </a:lnSpc>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Trả</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lời</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đầy</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đủ</a:t>
                      </a:r>
                      <a:r>
                        <a:rPr lang="en-US" sz="2000" b="0" dirty="0">
                          <a:solidFill>
                            <a:schemeClr val="tx1"/>
                          </a:solidFill>
                          <a:effectLst/>
                          <a:latin typeface="Times New Roman" panose="02020603050405020304" pitchFamily="18" charset="0"/>
                          <a:cs typeface="Times New Roman" panose="02020603050405020304" pitchFamily="18" charset="0"/>
                        </a:rPr>
                        <a:t> 02 ý: 0.5 đ</a:t>
                      </a:r>
                    </a:p>
                    <a:p>
                      <a:pPr>
                        <a:lnSpc>
                          <a:spcPct val="115000"/>
                        </a:lnSpc>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Trả</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lời</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được</a:t>
                      </a:r>
                      <a:r>
                        <a:rPr lang="en-US" sz="2000" b="0" dirty="0">
                          <a:solidFill>
                            <a:schemeClr val="tx1"/>
                          </a:solidFill>
                          <a:effectLst/>
                          <a:latin typeface="Times New Roman" panose="02020603050405020304" pitchFamily="18" charset="0"/>
                          <a:cs typeface="Times New Roman" panose="02020603050405020304" pitchFamily="18" charset="0"/>
                        </a:rPr>
                        <a:t> 01 ý: 0.25 đ</a:t>
                      </a:r>
                      <a:endParaRPr lang="en-US"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0.5</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1971890"/>
                  </a:ext>
                </a:extLst>
              </a:tr>
              <a:tr h="3405070">
                <a:tc>
                  <a:txBody>
                    <a:bodyPr/>
                    <a:lstStyle/>
                    <a:p>
                      <a:pPr>
                        <a:lnSpc>
                          <a:spcPct val="115000"/>
                        </a:lnSpc>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HS </a:t>
                      </a:r>
                      <a:r>
                        <a:rPr lang="en-US" sz="2000" b="0" dirty="0" err="1">
                          <a:solidFill>
                            <a:schemeClr val="tx1"/>
                          </a:solidFill>
                          <a:effectLst/>
                          <a:latin typeface="Times New Roman" panose="02020603050405020304" pitchFamily="18" charset="0"/>
                          <a:cs typeface="Times New Roman" panose="02020603050405020304" pitchFamily="18" charset="0"/>
                        </a:rPr>
                        <a:t>nêu</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quan</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điểm</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của</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bản</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thân</a:t>
                      </a:r>
                      <a:r>
                        <a:rPr lang="en-US" sz="2000" b="0" dirty="0">
                          <a:solidFill>
                            <a:schemeClr val="tx1"/>
                          </a:solidFill>
                          <a:effectLst/>
                          <a:latin typeface="Times New Roman" panose="02020603050405020304" pitchFamily="18" charset="0"/>
                          <a:cs typeface="Times New Roman" panose="02020603050405020304" pitchFamily="18" charset="0"/>
                        </a:rPr>
                        <a:t>.</a:t>
                      </a:r>
                    </a:p>
                    <a:p>
                      <a:pPr>
                        <a:lnSpc>
                          <a:spcPct val="115000"/>
                        </a:lnSpc>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GV </a:t>
                      </a:r>
                      <a:r>
                        <a:rPr lang="en-US" sz="2000" b="0" dirty="0" err="1">
                          <a:solidFill>
                            <a:schemeClr val="tx1"/>
                          </a:solidFill>
                          <a:effectLst/>
                          <a:latin typeface="Times New Roman" panose="02020603050405020304" pitchFamily="18" charset="0"/>
                          <a:cs typeface="Times New Roman" panose="02020603050405020304" pitchFamily="18" charset="0"/>
                        </a:rPr>
                        <a:t>có</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thể</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định</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hướng</a:t>
                      </a:r>
                      <a:r>
                        <a:rPr lang="en-US" sz="2000" b="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Tiếng</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ru</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của</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mẹ</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là</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tình</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cảm</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là</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ước</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mong</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là</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lời</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gửi</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gắm</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tâm</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tình</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của</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u="sng" dirty="0" err="1">
                          <a:solidFill>
                            <a:schemeClr val="tx1"/>
                          </a:solidFill>
                          <a:effectLst/>
                          <a:latin typeface="Times New Roman" panose="02020603050405020304" pitchFamily="18" charset="0"/>
                          <a:cs typeface="Times New Roman" panose="02020603050405020304" pitchFamily="18" charset="0"/>
                          <a:hlinkClick r:id="rId2" tooltip="Posts tagged with người mẹ"/>
                        </a:rPr>
                        <a:t>người</a:t>
                      </a:r>
                      <a:r>
                        <a:rPr lang="en-US" sz="2000" b="0" u="sng" dirty="0">
                          <a:solidFill>
                            <a:schemeClr val="tx1"/>
                          </a:solidFill>
                          <a:effectLst/>
                          <a:latin typeface="Times New Roman" panose="02020603050405020304" pitchFamily="18" charset="0"/>
                          <a:cs typeface="Times New Roman" panose="02020603050405020304" pitchFamily="18" charset="0"/>
                          <a:hlinkClick r:id="rId2" tooltip="Posts tagged with người mẹ"/>
                        </a:rPr>
                        <a:t> </a:t>
                      </a:r>
                      <a:r>
                        <a:rPr lang="en-US" sz="2000" b="0" u="sng" dirty="0" err="1">
                          <a:solidFill>
                            <a:schemeClr val="tx1"/>
                          </a:solidFill>
                          <a:effectLst/>
                          <a:latin typeface="Times New Roman" panose="02020603050405020304" pitchFamily="18" charset="0"/>
                          <a:cs typeface="Times New Roman" panose="02020603050405020304" pitchFamily="18" charset="0"/>
                          <a:hlinkClick r:id="rId2" tooltip="Posts tagged with người mẹ"/>
                        </a:rPr>
                        <a:t>mẹ</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với</a:t>
                      </a:r>
                      <a:r>
                        <a:rPr lang="en-US" sz="2000" b="0" dirty="0">
                          <a:solidFill>
                            <a:schemeClr val="tx1"/>
                          </a:solidFill>
                          <a:effectLst/>
                          <a:latin typeface="Times New Roman" panose="02020603050405020304" pitchFamily="18" charset="0"/>
                          <a:cs typeface="Times New Roman" panose="02020603050405020304" pitchFamily="18" charset="0"/>
                        </a:rPr>
                        <a:t> con </a:t>
                      </a:r>
                      <a:r>
                        <a:rPr lang="en-US" sz="2000" b="0" dirty="0" err="1">
                          <a:solidFill>
                            <a:schemeClr val="tx1"/>
                          </a:solidFill>
                          <a:effectLst/>
                          <a:latin typeface="Times New Roman" panose="02020603050405020304" pitchFamily="18" charset="0"/>
                          <a:cs typeface="Times New Roman" panose="02020603050405020304" pitchFamily="18" charset="0"/>
                        </a:rPr>
                        <a:t>mình</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Lời</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ru</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chứa</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đựng</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trong</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đó</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cả</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một</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thế</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giới</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tinh</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thần</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mà</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u="sng" dirty="0" err="1">
                          <a:solidFill>
                            <a:schemeClr val="tx1"/>
                          </a:solidFill>
                          <a:effectLst/>
                          <a:latin typeface="Times New Roman" panose="02020603050405020304" pitchFamily="18" charset="0"/>
                          <a:cs typeface="Times New Roman" panose="02020603050405020304" pitchFamily="18" charset="0"/>
                          <a:hlinkClick r:id="rId2" tooltip="Posts tagged with người mẹ"/>
                        </a:rPr>
                        <a:t>người</a:t>
                      </a:r>
                      <a:r>
                        <a:rPr lang="en-US" sz="2000" b="0" u="sng" dirty="0">
                          <a:solidFill>
                            <a:schemeClr val="tx1"/>
                          </a:solidFill>
                          <a:effectLst/>
                          <a:latin typeface="Times New Roman" panose="02020603050405020304" pitchFamily="18" charset="0"/>
                          <a:cs typeface="Times New Roman" panose="02020603050405020304" pitchFamily="18" charset="0"/>
                          <a:hlinkClick r:id="rId2" tooltip="Posts tagged with người mẹ"/>
                        </a:rPr>
                        <a:t> </a:t>
                      </a:r>
                      <a:r>
                        <a:rPr lang="en-US" sz="2000" b="0" u="sng" dirty="0" err="1">
                          <a:solidFill>
                            <a:schemeClr val="tx1"/>
                          </a:solidFill>
                          <a:effectLst/>
                          <a:latin typeface="Times New Roman" panose="02020603050405020304" pitchFamily="18" charset="0"/>
                          <a:cs typeface="Times New Roman" panose="02020603050405020304" pitchFamily="18" charset="0"/>
                          <a:hlinkClick r:id="rId2" tooltip="Posts tagged with người mẹ"/>
                        </a:rPr>
                        <a:t>mẹ</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có</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được</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và</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muốn</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xây</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dựng</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cho</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đứa</a:t>
                      </a:r>
                      <a:r>
                        <a:rPr lang="en-US" sz="2000" b="0" dirty="0">
                          <a:solidFill>
                            <a:schemeClr val="tx1"/>
                          </a:solidFill>
                          <a:effectLst/>
                          <a:latin typeface="Times New Roman" panose="02020603050405020304" pitchFamily="18" charset="0"/>
                          <a:cs typeface="Times New Roman" panose="02020603050405020304" pitchFamily="18" charset="0"/>
                        </a:rPr>
                        <a:t> con. </a:t>
                      </a:r>
                    </a:p>
                    <a:p>
                      <a:pPr>
                        <a:lnSpc>
                          <a:spcPct val="115000"/>
                        </a:lnSpc>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Lời</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ru</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của</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mẹ</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nuôi</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dưỡng</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thế</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giới</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tâm</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hồn</a:t>
                      </a:r>
                      <a:r>
                        <a:rPr lang="en-US" sz="2000" b="0" dirty="0">
                          <a:solidFill>
                            <a:schemeClr val="tx1"/>
                          </a:solidFill>
                          <a:effectLst/>
                          <a:latin typeface="Times New Roman" panose="02020603050405020304" pitchFamily="18" charset="0"/>
                          <a:cs typeface="Times New Roman" panose="02020603050405020304" pitchFamily="18" charset="0"/>
                        </a:rPr>
                        <a:t> con </a:t>
                      </a:r>
                      <a:r>
                        <a:rPr lang="en-US" sz="2000" b="0" dirty="0" err="1">
                          <a:solidFill>
                            <a:schemeClr val="tx1"/>
                          </a:solidFill>
                          <a:effectLst/>
                          <a:latin typeface="Times New Roman" panose="02020603050405020304" pitchFamily="18" charset="0"/>
                          <a:cs typeface="Times New Roman" panose="02020603050405020304" pitchFamily="18" charset="0"/>
                        </a:rPr>
                        <a:t>từ</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thơ</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ấu</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và</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theo</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suốt</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cuộc</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đời</a:t>
                      </a:r>
                      <a:r>
                        <a:rPr lang="en-US" sz="2000" b="0" dirty="0">
                          <a:solidFill>
                            <a:schemeClr val="tx1"/>
                          </a:solidFill>
                          <a:effectLst/>
                          <a:latin typeface="Times New Roman" panose="02020603050405020304" pitchFamily="18" charset="0"/>
                          <a:cs typeface="Times New Roman" panose="02020603050405020304" pitchFamily="18" charset="0"/>
                        </a:rPr>
                        <a:t> con.</a:t>
                      </a:r>
                    </a:p>
                    <a:p>
                      <a:pPr>
                        <a:lnSpc>
                          <a:spcPct val="115000"/>
                        </a:lnSpc>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Do </a:t>
                      </a:r>
                      <a:r>
                        <a:rPr lang="en-US" sz="2000" b="0" dirty="0" err="1">
                          <a:solidFill>
                            <a:schemeClr val="tx1"/>
                          </a:solidFill>
                          <a:effectLst/>
                          <a:latin typeface="Times New Roman" panose="02020603050405020304" pitchFamily="18" charset="0"/>
                          <a:cs typeface="Times New Roman" panose="02020603050405020304" pitchFamily="18" charset="0"/>
                        </a:rPr>
                        <a:t>đó</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dù</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cho</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cuộc</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sống</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hiện</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đại</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thì</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lời</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ru</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của</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mẹ</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vẫn</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có</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một</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vị</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trí</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không</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thể</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thay</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thế</a:t>
                      </a:r>
                      <a:r>
                        <a:rPr lang="en-US" sz="2000" b="0" dirty="0">
                          <a:solidFill>
                            <a:schemeClr val="tx1"/>
                          </a:solidFill>
                          <a:effectLst/>
                          <a:latin typeface="Times New Roman" panose="02020603050405020304" pitchFamily="18" charset="0"/>
                          <a:cs typeface="Times New Roman" panose="02020603050405020304" pitchFamily="18" charset="0"/>
                        </a:rPr>
                        <a:t>.</a:t>
                      </a:r>
                    </a:p>
                    <a:p>
                      <a:pPr>
                        <a:lnSpc>
                          <a:spcPct val="115000"/>
                        </a:lnSpc>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endParaRPr lang="en-US"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en-US" sz="2400" dirty="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endParaRPr lang="en-US" sz="2400" dirty="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endParaRPr lang="en-US" sz="2400" dirty="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endParaRPr lang="en-US" sz="2400" dirty="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endParaRPr lang="en-US" sz="2400" dirty="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0,5 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2313808"/>
                  </a:ext>
                </a:extLst>
              </a:tr>
            </a:tbl>
          </a:graphicData>
        </a:graphic>
      </p:graphicFrame>
      <p:graphicFrame>
        <p:nvGraphicFramePr>
          <p:cNvPr id="3" name="Table 2"/>
          <p:cNvGraphicFramePr>
            <a:graphicFrameLocks noGrp="1"/>
          </p:cNvGraphicFramePr>
          <p:nvPr>
            <p:extLst/>
          </p:nvPr>
        </p:nvGraphicFramePr>
        <p:xfrm>
          <a:off x="3250669" y="171936"/>
          <a:ext cx="6433612" cy="583053"/>
        </p:xfrm>
        <a:graphic>
          <a:graphicData uri="http://schemas.openxmlformats.org/drawingml/2006/table">
            <a:tbl>
              <a:tblPr firstRow="1" firstCol="1" lastRow="1" lastCol="1" bandRow="1" bandCol="1">
                <a:tableStyleId>{5C22544A-7EE6-4342-B048-85BDC9FD1C3A}</a:tableStyleId>
              </a:tblPr>
              <a:tblGrid>
                <a:gridCol w="6433612">
                  <a:extLst>
                    <a:ext uri="{9D8B030D-6E8A-4147-A177-3AD203B41FA5}">
                      <a16:colId xmlns:a16="http://schemas.microsoft.com/office/drawing/2014/main" val="3748598355"/>
                    </a:ext>
                  </a:extLst>
                </a:gridCol>
              </a:tblGrid>
              <a:tr h="583053">
                <a:tc>
                  <a:txBody>
                    <a:bodyPr/>
                    <a:lstStyle/>
                    <a:p>
                      <a:pPr algn="ctr">
                        <a:lnSpc>
                          <a:spcPct val="150000"/>
                        </a:lnSpc>
                        <a:spcBef>
                          <a:spcPts val="600"/>
                        </a:spcBef>
                        <a:spcAft>
                          <a:spcPts val="600"/>
                        </a:spcAft>
                      </a:pPr>
                      <a:r>
                        <a:rPr lang="en-US" sz="2400" u="none" dirty="0" err="1">
                          <a:solidFill>
                            <a:schemeClr val="tx1"/>
                          </a:solidFill>
                          <a:effectLst/>
                          <a:latin typeface="Times New Roman" panose="02020603050405020304" pitchFamily="18" charset="0"/>
                          <a:cs typeface="Times New Roman" panose="02020603050405020304" pitchFamily="18" charset="0"/>
                        </a:rPr>
                        <a:t>Phần</a:t>
                      </a:r>
                      <a:r>
                        <a:rPr lang="en-US" sz="2400" u="none" dirty="0">
                          <a:solidFill>
                            <a:schemeClr val="tx1"/>
                          </a:solidFill>
                          <a:effectLst/>
                          <a:latin typeface="Times New Roman" panose="02020603050405020304" pitchFamily="18" charset="0"/>
                          <a:cs typeface="Times New Roman" panose="02020603050405020304" pitchFamily="18" charset="0"/>
                        </a:rPr>
                        <a:t> II. </a:t>
                      </a:r>
                      <a:r>
                        <a:rPr lang="en-US" sz="2400" u="none" dirty="0" err="1">
                          <a:solidFill>
                            <a:schemeClr val="tx1"/>
                          </a:solidFill>
                          <a:effectLst/>
                          <a:latin typeface="Times New Roman" panose="02020603050405020304" pitchFamily="18" charset="0"/>
                          <a:cs typeface="Times New Roman" panose="02020603050405020304" pitchFamily="18" charset="0"/>
                        </a:rPr>
                        <a:t>Đọc</a:t>
                      </a:r>
                      <a:r>
                        <a:rPr lang="en-US" sz="2400" u="none" dirty="0">
                          <a:solidFill>
                            <a:schemeClr val="tx1"/>
                          </a:solidFill>
                          <a:effectLst/>
                          <a:latin typeface="Times New Roman" panose="02020603050405020304" pitchFamily="18" charset="0"/>
                          <a:cs typeface="Times New Roman" panose="02020603050405020304" pitchFamily="18" charset="0"/>
                        </a:rPr>
                        <a:t> – </a:t>
                      </a:r>
                      <a:r>
                        <a:rPr lang="en-US" sz="2400" u="none" dirty="0" err="1">
                          <a:solidFill>
                            <a:schemeClr val="tx1"/>
                          </a:solidFill>
                          <a:effectLst/>
                          <a:latin typeface="Times New Roman" panose="02020603050405020304" pitchFamily="18" charset="0"/>
                          <a:cs typeface="Times New Roman" panose="02020603050405020304" pitchFamily="18" charset="0"/>
                        </a:rPr>
                        <a:t>hiểu</a:t>
                      </a:r>
                      <a:r>
                        <a:rPr lang="en-US" sz="2400" u="none" dirty="0">
                          <a:solidFill>
                            <a:schemeClr val="tx1"/>
                          </a:solidFill>
                          <a:effectLst/>
                          <a:latin typeface="Times New Roman" panose="02020603050405020304" pitchFamily="18" charset="0"/>
                          <a:cs typeface="Times New Roman" panose="02020603050405020304" pitchFamily="18" charset="0"/>
                        </a:rPr>
                        <a:t> </a:t>
                      </a:r>
                      <a:r>
                        <a:rPr lang="en-US" sz="2400" u="none" dirty="0" err="1">
                          <a:solidFill>
                            <a:schemeClr val="tx1"/>
                          </a:solidFill>
                          <a:effectLst/>
                          <a:latin typeface="Times New Roman" panose="02020603050405020304" pitchFamily="18" charset="0"/>
                          <a:cs typeface="Times New Roman" panose="02020603050405020304" pitchFamily="18" charset="0"/>
                        </a:rPr>
                        <a:t>văn</a:t>
                      </a:r>
                      <a:r>
                        <a:rPr lang="en-US" sz="2400" u="none" dirty="0">
                          <a:solidFill>
                            <a:schemeClr val="tx1"/>
                          </a:solidFill>
                          <a:effectLst/>
                          <a:latin typeface="Times New Roman" panose="02020603050405020304" pitchFamily="18" charset="0"/>
                          <a:cs typeface="Times New Roman" panose="02020603050405020304" pitchFamily="18" charset="0"/>
                        </a:rPr>
                        <a:t> </a:t>
                      </a:r>
                      <a:r>
                        <a:rPr lang="en-US" sz="2400" u="none" dirty="0" err="1">
                          <a:solidFill>
                            <a:schemeClr val="tx1"/>
                          </a:solidFill>
                          <a:effectLst/>
                          <a:latin typeface="Times New Roman" panose="02020603050405020304" pitchFamily="18" charset="0"/>
                          <a:cs typeface="Times New Roman" panose="02020603050405020304" pitchFamily="18" charset="0"/>
                        </a:rPr>
                        <a:t>bản</a:t>
                      </a:r>
                      <a:r>
                        <a:rPr lang="en-US" sz="2400" u="none" dirty="0">
                          <a:solidFill>
                            <a:schemeClr val="tx1"/>
                          </a:solidFill>
                          <a:effectLst/>
                          <a:latin typeface="Times New Roman" panose="02020603050405020304" pitchFamily="18" charset="0"/>
                          <a:cs typeface="Times New Roman" panose="02020603050405020304" pitchFamily="18" charset="0"/>
                        </a:rPr>
                        <a:t> (2,0 </a:t>
                      </a:r>
                      <a:r>
                        <a:rPr lang="en-US" sz="2400" u="none" dirty="0" err="1">
                          <a:solidFill>
                            <a:schemeClr val="tx1"/>
                          </a:solidFill>
                          <a:effectLst/>
                          <a:latin typeface="Times New Roman" panose="02020603050405020304" pitchFamily="18" charset="0"/>
                          <a:cs typeface="Times New Roman" panose="02020603050405020304" pitchFamily="18" charset="0"/>
                        </a:rPr>
                        <a:t>điểm</a:t>
                      </a:r>
                      <a:r>
                        <a:rPr lang="en-US" sz="2400" u="none" dirty="0">
                          <a:solidFill>
                            <a:schemeClr val="tx1"/>
                          </a:solidFill>
                          <a:effectLst/>
                          <a:latin typeface="Times New Roman" panose="02020603050405020304" pitchFamily="18" charset="0"/>
                          <a:cs typeface="Times New Roman" panose="02020603050405020304" pitchFamily="18" charset="0"/>
                        </a:rPr>
                        <a:t>)</a:t>
                      </a:r>
                      <a:endParaRPr lang="en-US" sz="240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476481486"/>
                  </a:ext>
                </a:extLst>
              </a:tr>
            </a:tbl>
          </a:graphicData>
        </a:graphic>
      </p:graphicFrame>
    </p:spTree>
    <p:extLst>
      <p:ext uri="{BB962C8B-B14F-4D97-AF65-F5344CB8AC3E}">
        <p14:creationId xmlns:p14="http://schemas.microsoft.com/office/powerpoint/2010/main" val="305684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9174" y="113207"/>
            <a:ext cx="3445174"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1"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Phần</a:t>
            </a:r>
            <a:r>
              <a:rPr kumimoji="0" lang="vi-VN" sz="20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III. </a:t>
            </a:r>
            <a:r>
              <a:rPr kumimoji="0" lang="vi-VN" sz="2000" b="1"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Làm</a:t>
            </a:r>
            <a:r>
              <a:rPr kumimoji="0" lang="vi-VN" sz="20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văn (</a:t>
            </a:r>
            <a:r>
              <a:rPr kumimoji="0" lang="en-US" sz="20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6,0 </a:t>
            </a:r>
            <a:r>
              <a:rPr kumimoji="0" lang="vi-VN" sz="2000" b="1"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điểm</a:t>
            </a:r>
            <a:r>
              <a:rPr kumimoji="0" lang="vi-VN" sz="20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6" name="Table 5"/>
          <p:cNvGraphicFramePr>
            <a:graphicFrameLocks noGrp="1"/>
          </p:cNvGraphicFramePr>
          <p:nvPr>
            <p:extLst/>
          </p:nvPr>
        </p:nvGraphicFramePr>
        <p:xfrm>
          <a:off x="335756" y="770462"/>
          <a:ext cx="11549063" cy="5502927"/>
        </p:xfrm>
        <a:graphic>
          <a:graphicData uri="http://schemas.openxmlformats.org/drawingml/2006/table">
            <a:tbl>
              <a:tblPr firstRow="1" firstCol="1" lastRow="1" lastCol="1" bandRow="1" bandCol="1">
                <a:tableStyleId>{5C22544A-7EE6-4342-B048-85BDC9FD1C3A}</a:tableStyleId>
              </a:tblPr>
              <a:tblGrid>
                <a:gridCol w="615769">
                  <a:extLst>
                    <a:ext uri="{9D8B030D-6E8A-4147-A177-3AD203B41FA5}">
                      <a16:colId xmlns:a16="http://schemas.microsoft.com/office/drawing/2014/main" val="3755710060"/>
                    </a:ext>
                  </a:extLst>
                </a:gridCol>
                <a:gridCol w="10167005">
                  <a:extLst>
                    <a:ext uri="{9D8B030D-6E8A-4147-A177-3AD203B41FA5}">
                      <a16:colId xmlns:a16="http://schemas.microsoft.com/office/drawing/2014/main" val="1579281077"/>
                    </a:ext>
                  </a:extLst>
                </a:gridCol>
                <a:gridCol w="766289">
                  <a:extLst>
                    <a:ext uri="{9D8B030D-6E8A-4147-A177-3AD203B41FA5}">
                      <a16:colId xmlns:a16="http://schemas.microsoft.com/office/drawing/2014/main" val="102602581"/>
                    </a:ext>
                  </a:extLst>
                </a:gridCol>
              </a:tblGrid>
              <a:tr h="362550">
                <a:tc rowSpan="5">
                  <a:txBody>
                    <a:bodyPr/>
                    <a:lstStyle/>
                    <a:p>
                      <a:pPr algn="ctr">
                        <a:lnSpc>
                          <a:spcPct val="115000"/>
                        </a:lnSpc>
                        <a:spcAft>
                          <a:spcPts val="1000"/>
                        </a:spcAft>
                      </a:pPr>
                      <a:r>
                        <a:rPr lang="en-US" sz="18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1000"/>
                        </a:spcAft>
                      </a:pP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0,25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2450750"/>
                  </a:ext>
                </a:extLst>
              </a:tr>
              <a:tr h="647218">
                <a:tc vMerge="1">
                  <a:txBody>
                    <a:bodyPr/>
                    <a:lstStyle/>
                    <a:p>
                      <a:endParaRPr lang="en-US"/>
                    </a:p>
                  </a:txBody>
                  <a:tcPr/>
                </a:tc>
                <a:tc>
                  <a:txBody>
                    <a:bodyPr/>
                    <a:lstStyle/>
                    <a:p>
                      <a:pPr algn="just">
                        <a:lnSpc>
                          <a:spcPct val="115000"/>
                        </a:lnSpc>
                        <a:spcAft>
                          <a:spcPts val="1000"/>
                        </a:spcAft>
                      </a:pP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tỏ</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ơn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0,25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1850065"/>
                  </a:ext>
                </a:extLst>
              </a:tr>
              <a:tr h="3401207">
                <a:tc vMerge="1">
                  <a:txBody>
                    <a:bodyPr/>
                    <a:lstStyle/>
                    <a:p>
                      <a:endParaRPr lang="en-US"/>
                    </a:p>
                  </a:txBody>
                  <a:tcPr/>
                </a:tc>
                <a:tc>
                  <a:txBody>
                    <a:bodyPr/>
                    <a:lstStyle/>
                    <a:p>
                      <a:pPr marL="457200" algn="just">
                        <a:lnSpc>
                          <a:spcPct val="107000"/>
                        </a:lnSpc>
                        <a:spcAft>
                          <a:spcPts val="1000"/>
                        </a:spcAft>
                        <a:tabLst>
                          <a:tab pos="1386840" algn="l"/>
                        </a:tabLst>
                      </a:pP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Sau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vài</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1000"/>
                        </a:spcAft>
                        <a:tabLst>
                          <a:tab pos="1386840" algn="l"/>
                        </a:tabLst>
                      </a:pP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1800"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Mở</a:t>
                      </a:r>
                      <a:r>
                        <a:rPr lang="en-US" sz="18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đoạn</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HS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giới</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thiệu</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1000"/>
                        </a:spcAft>
                        <a:tabLst>
                          <a:tab pos="1386840" algn="l"/>
                        </a:tabLst>
                      </a:pPr>
                      <a:r>
                        <a:rPr lang="en-US" sz="18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Thân</a:t>
                      </a:r>
                      <a:r>
                        <a:rPr lang="en-US" sz="18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đoạn</a:t>
                      </a:r>
                      <a:r>
                        <a:rPr lang="en-US" sz="18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Trình</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bày</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những</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suy</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nghĩ</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ấn</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tượng</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hình</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ảnh</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xúc</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động</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ấy</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1000"/>
                        </a:spcAft>
                        <a:tabLst>
                          <a:tab pos="1386840" algn="l"/>
                        </a:tabLst>
                      </a:pP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tình</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như</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thương</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mẹ</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vất</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vả</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biết</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ơn</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yêu</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kính</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mẹ</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xúc</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động</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trước</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tấm</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lòng</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người</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mẹ</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1000"/>
                        </a:spcAft>
                        <a:tabLst>
                          <a:tab pos="1386840" algn="l"/>
                        </a:tabLst>
                      </a:pP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nhận</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thức</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Giúp</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HS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thay</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đổi</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nhận</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thức</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việc</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làm</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để</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hưởng</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tới</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hoàn</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thiện</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bản</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thân</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1000"/>
                        </a:spcAft>
                        <a:tabLst>
                          <a:tab pos="1386840" algn="l"/>
                        </a:tabLst>
                      </a:pP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Hiểu</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được</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ý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nghĩa</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tình</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mẹ</a:t>
                      </a:r>
                      <a:r>
                        <a:rPr lang="en-US" sz="18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1000"/>
                        </a:spcAft>
                        <a:tabLst>
                          <a:tab pos="1386840" algn="l"/>
                        </a:tabLst>
                      </a:pPr>
                      <a:r>
                        <a:rPr lang="en-US" sz="18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Kết</a:t>
                      </a:r>
                      <a:r>
                        <a:rPr lang="en-US" sz="18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đoạn</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Khẳng</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định</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lại</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xúc</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người</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tình</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mẹ</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1000"/>
                        </a:spcAft>
                        <a:tabLst>
                          <a:tab pos="1386840" algn="l"/>
                        </a:tabLst>
                      </a:pP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Chấp</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nhận</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mọi</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lí</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giải</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thuyết</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phục</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chú</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ý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đến</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sự</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chân</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thành</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người</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2629862"/>
                  </a:ext>
                </a:extLst>
              </a:tr>
              <a:tr h="314971">
                <a:tc vMerge="1">
                  <a:txBody>
                    <a:bodyPr/>
                    <a:lstStyle/>
                    <a:p>
                      <a:endParaRPr lang="en-US"/>
                    </a:p>
                  </a:txBody>
                  <a:tcPr/>
                </a:tc>
                <a:tc>
                  <a:txBody>
                    <a:bodyPr/>
                    <a:lstStyle/>
                    <a:p>
                      <a:pPr algn="just">
                        <a:lnSpc>
                          <a:spcPct val="115000"/>
                        </a:lnSpc>
                        <a:spcAft>
                          <a:spcPts val="1000"/>
                        </a:spcAft>
                      </a:pP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đáo</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sắc</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0,25</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1789975"/>
                  </a:ext>
                </a:extLst>
              </a:tr>
              <a:tr h="647218">
                <a:tc vMerge="1">
                  <a:txBody>
                    <a:bodyPr/>
                    <a:lstStyle/>
                    <a:p>
                      <a:endParaRPr lang="en-US"/>
                    </a:p>
                  </a:txBody>
                  <a:tcPr/>
                </a:tc>
                <a:tc>
                  <a:txBody>
                    <a:bodyPr/>
                    <a:lstStyle/>
                    <a:p>
                      <a:pPr algn="just">
                        <a:lnSpc>
                          <a:spcPct val="115000"/>
                        </a:lnSpc>
                        <a:spcAft>
                          <a:spcPts val="1000"/>
                        </a:spcAft>
                      </a:pP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0,25</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0185623"/>
                  </a:ext>
                </a:extLst>
              </a:tr>
            </a:tbl>
          </a:graphicData>
        </a:graphic>
      </p:graphicFrame>
    </p:spTree>
    <p:extLst>
      <p:ext uri="{BB962C8B-B14F-4D97-AF65-F5344CB8AC3E}">
        <p14:creationId xmlns:p14="http://schemas.microsoft.com/office/powerpoint/2010/main" val="77127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340519" y="782195"/>
          <a:ext cx="11510962" cy="5809943"/>
        </p:xfrm>
        <a:graphic>
          <a:graphicData uri="http://schemas.openxmlformats.org/drawingml/2006/table">
            <a:tbl>
              <a:tblPr firstRow="1" firstCol="1" lastRow="1" lastCol="1" bandRow="1" bandCol="1">
                <a:tableStyleId>{5C22544A-7EE6-4342-B048-85BDC9FD1C3A}</a:tableStyleId>
              </a:tblPr>
              <a:tblGrid>
                <a:gridCol w="729762">
                  <a:extLst>
                    <a:ext uri="{9D8B030D-6E8A-4147-A177-3AD203B41FA5}">
                      <a16:colId xmlns:a16="http://schemas.microsoft.com/office/drawing/2014/main" val="2755361314"/>
                    </a:ext>
                  </a:extLst>
                </a:gridCol>
                <a:gridCol w="9828700">
                  <a:extLst>
                    <a:ext uri="{9D8B030D-6E8A-4147-A177-3AD203B41FA5}">
                      <a16:colId xmlns:a16="http://schemas.microsoft.com/office/drawing/2014/main" val="680195067"/>
                    </a:ext>
                  </a:extLst>
                </a:gridCol>
                <a:gridCol w="952500">
                  <a:extLst>
                    <a:ext uri="{9D8B030D-6E8A-4147-A177-3AD203B41FA5}">
                      <a16:colId xmlns:a16="http://schemas.microsoft.com/office/drawing/2014/main" val="3784705787"/>
                    </a:ext>
                  </a:extLst>
                </a:gridCol>
              </a:tblGrid>
              <a:tr h="1470014">
                <a:tc rowSpan="5">
                  <a:txBody>
                    <a:bodyPr/>
                    <a:lstStyle/>
                    <a:p>
                      <a:pPr algn="ctr">
                        <a:lnSpc>
                          <a:spcPct val="115000"/>
                        </a:lnSpc>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10" marR="485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 </a:t>
                      </a:r>
                      <a:r>
                        <a:rPr lang="en-US" sz="2000" dirty="0" err="1">
                          <a:solidFill>
                            <a:schemeClr val="tx1"/>
                          </a:solidFill>
                          <a:effectLst/>
                          <a:latin typeface="Times New Roman" panose="02020603050405020304" pitchFamily="18" charset="0"/>
                          <a:cs typeface="Times New Roman" panose="02020603050405020304" pitchFamily="18" charset="0"/>
                        </a:rPr>
                        <a:t>Đảm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bảo</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cấu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trúc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một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bài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văn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tự</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sự</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có</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sử</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dụng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các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yếu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tố</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miêu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tả</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biểu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Có</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đầy</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đủ</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các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phần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Mở</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bài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Thân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bài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bài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Mở</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bài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giới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thiệu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được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trải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nghiêm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Thân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bài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kể</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lại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diễn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biến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trải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nghiệm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theo</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một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trình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tự</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hợp</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lí</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bài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phát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biểu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suy</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nghĩ</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mình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về</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người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thân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bày</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tỏ</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tình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bản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thân</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10" marR="485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0.25</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10" marR="485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9718457"/>
                  </a:ext>
                </a:extLst>
              </a:tr>
              <a:tr h="446291">
                <a:tc vMerge="1">
                  <a:txBody>
                    <a:bodyPr/>
                    <a:lstStyle/>
                    <a:p>
                      <a:endParaRPr lang="en-US"/>
                    </a:p>
                  </a:txBody>
                  <a:tcPr/>
                </a:tc>
                <a:tc>
                  <a:txBody>
                    <a:bodyPr/>
                    <a:lstStyle/>
                    <a:p>
                      <a:pPr algn="just">
                        <a:lnSpc>
                          <a:spcPct val="115000"/>
                        </a:lnSpc>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b. </a:t>
                      </a:r>
                      <a:r>
                        <a:rPr lang="en-US" sz="2000" dirty="0" err="1">
                          <a:solidFill>
                            <a:schemeClr val="tx1"/>
                          </a:solidFill>
                          <a:effectLst/>
                          <a:latin typeface="Times New Roman" panose="02020603050405020304" pitchFamily="18" charset="0"/>
                          <a:cs typeface="Times New Roman" panose="02020603050405020304" pitchFamily="18" charset="0"/>
                        </a:rPr>
                        <a:t>Xác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định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đúng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yêu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cầu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bài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viết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Kể</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lại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một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trải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nghiệm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đáng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nhớ</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về</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người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thân</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10" marR="485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0.25</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10" marR="485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0608780"/>
                  </a:ext>
                </a:extLst>
              </a:tr>
              <a:tr h="2162290">
                <a:tc vMerge="1">
                  <a:txBody>
                    <a:bodyPr/>
                    <a:lstStyle/>
                    <a:p>
                      <a:endParaRPr lang="en-US"/>
                    </a:p>
                  </a:txBody>
                  <a:tcPr/>
                </a:tc>
                <a:tc>
                  <a:txBody>
                    <a:bodyPr/>
                    <a:lstStyle/>
                    <a:p>
                      <a:pPr marL="342900" lvl="0" indent="-342900" algn="just">
                        <a:lnSpc>
                          <a:spcPct val="115000"/>
                        </a:lnSpc>
                        <a:spcAft>
                          <a:spcPts val="0"/>
                        </a:spcAft>
                        <a:buClr>
                          <a:srgbClr val="000000"/>
                        </a:buClr>
                        <a:buSzPts val="1100"/>
                        <a:buFont typeface="Arial" panose="020B0604020202020204" pitchFamily="34" charset="0"/>
                        <a:buAutoNum type="alphaLcPeriod"/>
                      </a:pPr>
                      <a:r>
                        <a:rPr lang="en-US" sz="2000" dirty="0" err="1">
                          <a:solidFill>
                            <a:schemeClr val="tx1"/>
                          </a:solidFill>
                          <a:effectLst/>
                          <a:latin typeface="Times New Roman" panose="02020603050405020304" pitchFamily="18" charset="0"/>
                          <a:cs typeface="Times New Roman" panose="02020603050405020304" pitchFamily="18" charset="0"/>
                        </a:rPr>
                        <a:t>Triển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khai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bài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viết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Có</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thể</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triển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khai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theo</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hướng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sau</a:t>
                      </a:r>
                      <a:r>
                        <a:rPr lang="en-US" sz="2000" dirty="0">
                          <a:solidFill>
                            <a:schemeClr val="tx1"/>
                          </a:solidFill>
                          <a:effectLst/>
                          <a:latin typeface="Times New Roman" panose="02020603050405020304" pitchFamily="18" charset="0"/>
                          <a:cs typeface="Times New Roman" panose="02020603050405020304" pitchFamily="18" charset="0"/>
                        </a:rPr>
                        <a:t>:</a:t>
                      </a:r>
                    </a:p>
                    <a:p>
                      <a:pPr marL="342900" lvl="0" indent="-342900">
                        <a:lnSpc>
                          <a:spcPct val="115000"/>
                        </a:lnSpc>
                        <a:spcAft>
                          <a:spcPts val="0"/>
                        </a:spcAft>
                        <a:buSzPts val="1000"/>
                        <a:buFont typeface="Symbol" panose="05050102010706020507" pitchFamily="18" charset="2"/>
                        <a:buChar char=""/>
                        <a:tabLst>
                          <a:tab pos="228600" algn="l"/>
                        </a:tabLs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Nêu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lí</a:t>
                      </a:r>
                      <a:r>
                        <a:rPr lang="en-US" sz="2000" dirty="0">
                          <a:solidFill>
                            <a:schemeClr val="tx1"/>
                          </a:solidFill>
                          <a:effectLst/>
                          <a:latin typeface="Times New Roman" panose="02020603050405020304" pitchFamily="18" charset="0"/>
                          <a:cs typeface="Times New Roman" panose="02020603050405020304" pitchFamily="18" charset="0"/>
                        </a:rPr>
                        <a:t> do </a:t>
                      </a:r>
                      <a:r>
                        <a:rPr lang="en-US" sz="2000" dirty="0" err="1">
                          <a:solidFill>
                            <a:schemeClr val="tx1"/>
                          </a:solidFill>
                          <a:effectLst/>
                          <a:latin typeface="Times New Roman" panose="02020603050405020304" pitchFamily="18" charset="0"/>
                          <a:cs typeface="Times New Roman" panose="02020603050405020304" pitchFamily="18" charset="0"/>
                        </a:rPr>
                        <a:t>xuất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hiện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trải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nghiệm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Em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bị</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mưa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ướt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người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sốt</a:t>
                      </a:r>
                      <a:r>
                        <a:rPr lang="en-US" sz="2000" dirty="0">
                          <a:solidFill>
                            <a:schemeClr val="tx1"/>
                          </a:solidFill>
                          <a:effectLst/>
                          <a:latin typeface="Times New Roman" panose="02020603050405020304" pitchFamily="18" charset="0"/>
                          <a:cs typeface="Times New Roman" panose="02020603050405020304" pitchFamily="18" charset="0"/>
                        </a:rPr>
                        <a:t>,...</a:t>
                      </a:r>
                    </a:p>
                    <a:p>
                      <a:pPr marL="342900" lvl="0" indent="-342900">
                        <a:lnSpc>
                          <a:spcPct val="115000"/>
                        </a:lnSpc>
                        <a:spcAft>
                          <a:spcPts val="0"/>
                        </a:spcAft>
                        <a:buSzPts val="1000"/>
                        <a:buFont typeface="Symbol" panose="05050102010706020507" pitchFamily="18" charset="2"/>
                        <a:buChar char=""/>
                        <a:tabLst>
                          <a:tab pos="228600" algn="l"/>
                        </a:tabLst>
                      </a:pPr>
                      <a:r>
                        <a:rPr lang="en-US" sz="2000" dirty="0" err="1">
                          <a:solidFill>
                            <a:schemeClr val="tx1"/>
                          </a:solidFill>
                          <a:effectLst/>
                          <a:latin typeface="Times New Roman" panose="02020603050405020304" pitchFamily="18" charset="0"/>
                          <a:cs typeface="Times New Roman" panose="02020603050405020304" pitchFamily="18" charset="0"/>
                        </a:rPr>
                        <a:t>Trình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bày</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diễn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biến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trải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nghiệm</a:t>
                      </a:r>
                      <a:r>
                        <a:rPr lang="en-US" sz="2000" dirty="0">
                          <a:solidFill>
                            <a:schemeClr val="tx1"/>
                          </a:solidFill>
                          <a:effectLst/>
                          <a:latin typeface="Times New Roman" panose="02020603050405020304" pitchFamily="18" charset="0"/>
                          <a:cs typeface="Times New Roman" panose="02020603050405020304" pitchFamily="18" charset="0"/>
                        </a:rPr>
                        <a:t>:</a:t>
                      </a:r>
                    </a:p>
                    <a:p>
                      <a:pPr marL="304800">
                        <a:lnSpc>
                          <a:spcPct val="115000"/>
                        </a:lnSpc>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Thời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gian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địa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điểm</a:t>
                      </a:r>
                      <a:endParaRPr lang="en-US" sz="2000" dirty="0">
                        <a:solidFill>
                          <a:schemeClr val="tx1"/>
                        </a:solidFill>
                        <a:effectLst/>
                        <a:latin typeface="Times New Roman" panose="02020603050405020304" pitchFamily="18" charset="0"/>
                        <a:cs typeface="Times New Roman" panose="02020603050405020304" pitchFamily="18" charset="0"/>
                      </a:endParaRPr>
                    </a:p>
                    <a:p>
                      <a:pPr marL="304800">
                        <a:lnSpc>
                          <a:spcPct val="115000"/>
                        </a:lnSpc>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Ngoại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hình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tâm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trạng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ngôn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ngữ</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cử</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chỉ</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thái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độ</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người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thân</a:t>
                      </a:r>
                      <a:endParaRPr lang="en-US" sz="2000" dirty="0">
                        <a:solidFill>
                          <a:schemeClr val="tx1"/>
                        </a:solidFill>
                        <a:effectLst/>
                        <a:latin typeface="Times New Roman" panose="02020603050405020304" pitchFamily="18" charset="0"/>
                        <a:cs typeface="Times New Roman" panose="02020603050405020304" pitchFamily="18" charset="0"/>
                      </a:endParaRPr>
                    </a:p>
                    <a:p>
                      <a:pPr marL="304800">
                        <a:lnSpc>
                          <a:spcPct val="115000"/>
                        </a:lnSpc>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Tình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xúc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em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trước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tình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yêu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thương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sự</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quan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tâm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chăm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sóc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người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thân</a:t>
                      </a:r>
                      <a:r>
                        <a:rPr lang="en-US" sz="2000" dirty="0">
                          <a:solidFill>
                            <a:schemeClr val="tx1"/>
                          </a:solidFill>
                          <a:effectLst/>
                          <a:latin typeface="Times New Roman" panose="02020603050405020304" pitchFamily="18" charset="0"/>
                          <a:cs typeface="Times New Roman" panose="02020603050405020304" pitchFamily="18" charset="0"/>
                        </a:rPr>
                        <a:t>.</a:t>
                      </a:r>
                    </a:p>
                  </a:txBody>
                  <a:tcPr marL="48510" marR="485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10" marR="485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1554782"/>
                  </a:ext>
                </a:extLst>
              </a:tr>
              <a:tr h="719999">
                <a:tc vMerge="1">
                  <a:txBody>
                    <a:bodyPr/>
                    <a:lstStyle/>
                    <a:p>
                      <a:endParaRPr lang="en-US"/>
                    </a:p>
                  </a:txBody>
                  <a:tcPr/>
                </a:tc>
                <a:tc>
                  <a:txBody>
                    <a:bodyPr/>
                    <a:lstStyle/>
                    <a:p>
                      <a:pPr algn="just">
                        <a:lnSpc>
                          <a:spcPct val="115000"/>
                        </a:lnSpc>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d. </a:t>
                      </a:r>
                      <a:r>
                        <a:rPr lang="en-US" sz="2000" dirty="0" err="1">
                          <a:solidFill>
                            <a:schemeClr val="tx1"/>
                          </a:solidFill>
                          <a:effectLst/>
                          <a:latin typeface="Times New Roman" panose="02020603050405020304" pitchFamily="18" charset="0"/>
                          <a:cs typeface="Times New Roman" panose="02020603050405020304" pitchFamily="18" charset="0"/>
                        </a:rPr>
                        <a:t>Sáng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tạo</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Cách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diễn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đạt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độc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đáo</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có</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suy</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nghĩ</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xúc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sâu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sắc</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10" marR="485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0,25</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10" marR="485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576729"/>
                  </a:ext>
                </a:extLst>
              </a:tr>
              <a:tr h="719999">
                <a:tc vMerge="1">
                  <a:txBody>
                    <a:bodyPr/>
                    <a:lstStyle/>
                    <a:p>
                      <a:endParaRPr lang="en-US"/>
                    </a:p>
                  </a:txBody>
                  <a:tcPr/>
                </a:tc>
                <a:tc>
                  <a:txBody>
                    <a:bodyPr/>
                    <a:lstStyle/>
                    <a:p>
                      <a:pPr algn="just">
                        <a:lnSpc>
                          <a:spcPct val="115000"/>
                        </a:lnSpc>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e. </a:t>
                      </a:r>
                      <a:r>
                        <a:rPr lang="en-US" sz="2000" dirty="0" err="1">
                          <a:solidFill>
                            <a:schemeClr val="tx1"/>
                          </a:solidFill>
                          <a:effectLst/>
                          <a:latin typeface="Times New Roman" panose="02020603050405020304" pitchFamily="18" charset="0"/>
                          <a:cs typeface="Times New Roman" panose="02020603050405020304" pitchFamily="18" charset="0"/>
                        </a:rPr>
                        <a:t>Chính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tả</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dùng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từ</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đặt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câu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Đảm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bảo</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chuẩn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chính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tả</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ngữ</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pháp</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ngữ</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nghĩa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Tiếng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Việt</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10" marR="485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0,25</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10" marR="485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0585565"/>
                  </a:ext>
                </a:extLst>
              </a:tr>
            </a:tbl>
          </a:graphicData>
        </a:graphic>
      </p:graphicFrame>
      <p:sp>
        <p:nvSpPr>
          <p:cNvPr id="3" name="Rectangle 2"/>
          <p:cNvSpPr/>
          <p:nvPr/>
        </p:nvSpPr>
        <p:spPr>
          <a:xfrm>
            <a:off x="499174" y="113207"/>
            <a:ext cx="3445174"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1"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Phần</a:t>
            </a:r>
            <a:r>
              <a:rPr kumimoji="0" lang="vi-VN" sz="20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III. </a:t>
            </a:r>
            <a:r>
              <a:rPr kumimoji="0" lang="vi-VN" sz="2000" b="1"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Làm</a:t>
            </a:r>
            <a:r>
              <a:rPr kumimoji="0" lang="vi-VN" sz="20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văn (</a:t>
            </a:r>
            <a:r>
              <a:rPr kumimoji="0" lang="en-US" sz="20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6,0 </a:t>
            </a:r>
            <a:r>
              <a:rPr kumimoji="0" lang="vi-VN" sz="2000" b="1"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điểm</a:t>
            </a:r>
            <a:r>
              <a:rPr kumimoji="0" lang="vi-VN" sz="20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900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14257" y="249380"/>
            <a:ext cx="3684897" cy="720437"/>
            <a:chOff x="3814257" y="249380"/>
            <a:chExt cx="3684897" cy="720437"/>
          </a:xfrm>
        </p:grpSpPr>
        <p:sp>
          <p:nvSpPr>
            <p:cNvPr id="4" name="Rounded Rectangle 10"/>
            <p:cNvSpPr>
              <a:spLocks noChangeArrowheads="1"/>
            </p:cNvSpPr>
            <p:nvPr/>
          </p:nvSpPr>
          <p:spPr bwMode="auto">
            <a:xfrm>
              <a:off x="3814257" y="249380"/>
              <a:ext cx="3684897" cy="720437"/>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3891242" y="346380"/>
              <a:ext cx="3607912" cy="517065"/>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TÀI LIỆU THAM KHẢO</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pSp>
      <p:sp>
        <p:nvSpPr>
          <p:cNvPr id="8" name="Rectangle 7"/>
          <p:cNvSpPr/>
          <p:nvPr/>
        </p:nvSpPr>
        <p:spPr>
          <a:xfrm>
            <a:off x="767411" y="1216986"/>
            <a:ext cx="10657178" cy="94179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trích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Ngồi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buồn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xưa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Nguyễn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Duy</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ounded Rectangle 10"/>
          <p:cNvSpPr>
            <a:spLocks noChangeArrowheads="1"/>
          </p:cNvSpPr>
          <p:nvPr/>
        </p:nvSpPr>
        <p:spPr bwMode="auto">
          <a:xfrm>
            <a:off x="297873" y="2486025"/>
            <a:ext cx="11596255" cy="361217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p:cNvSpPr/>
          <p:nvPr/>
        </p:nvSpPr>
        <p:spPr>
          <a:xfrm>
            <a:off x="714699" y="2768616"/>
            <a:ext cx="10762602" cy="30469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Ngồi</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buồn</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Nguyễn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Duy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hay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mẫu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tục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giàu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điệu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điệu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ngọt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khổ</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2, 3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Khổ</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hiền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nghèo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khổ</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chẳng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yếm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chẳng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nhuộm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bùn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yếm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Suốt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dị</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bốn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5017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95950" y="1243014"/>
            <a:ext cx="11000099" cy="497205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679078" y="1440873"/>
            <a:ext cx="10833845" cy="4339650"/>
          </a:xfrm>
          <a:prstGeom prst="rect">
            <a:avLst/>
          </a:prstGeom>
        </p:spPr>
        <p:txBody>
          <a:bodyPr wrap="square">
            <a:spAutoFit/>
          </a:bodyPr>
          <a:lstStyle/>
          <a:p>
            <a:pPr marL="0" marR="0" lvl="0" indent="45720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Khổ</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hiền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vang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vọng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đậu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sung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me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hiền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nay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trọn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kiếp</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hết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suốt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riêng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hi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Qua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tỏ</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nhở</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trị</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mẫu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thiêng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liêng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5" name="Group 4"/>
          <p:cNvGrpSpPr/>
          <p:nvPr/>
        </p:nvGrpSpPr>
        <p:grpSpPr>
          <a:xfrm>
            <a:off x="3814257" y="249380"/>
            <a:ext cx="3684897" cy="720437"/>
            <a:chOff x="3814257" y="249380"/>
            <a:chExt cx="3684897" cy="720437"/>
          </a:xfrm>
        </p:grpSpPr>
        <p:sp>
          <p:nvSpPr>
            <p:cNvPr id="7" name="Rounded Rectangle 10"/>
            <p:cNvSpPr>
              <a:spLocks noChangeArrowheads="1"/>
            </p:cNvSpPr>
            <p:nvPr/>
          </p:nvSpPr>
          <p:spPr bwMode="auto">
            <a:xfrm>
              <a:off x="3814257" y="249380"/>
              <a:ext cx="3684897" cy="720437"/>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3891242" y="346380"/>
              <a:ext cx="3607912" cy="517065"/>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TÀI LIỆU THAM KHẢO</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99367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74483" y="540326"/>
            <a:ext cx="9455317" cy="595747"/>
          </a:xfrm>
          <a:prstGeom prst="roundRect">
            <a:avLst>
              <a:gd name="adj" fmla="val 16667"/>
            </a:avLst>
          </a:prstGeom>
          <a:blipFill>
            <a:blip r:embed="rId2"/>
            <a:tile tx="0" ty="0" sx="100000" sy="100000" flip="none" algn="tl"/>
          </a:blipFill>
          <a:ln w="25400">
            <a:solidFill>
              <a:srgbClr val="243F60"/>
            </a:solidFill>
            <a:round/>
            <a:headEnd/>
            <a:tailEnd/>
          </a:ln>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10"/>
          <p:cNvSpPr>
            <a:spLocks noChangeArrowheads="1"/>
          </p:cNvSpPr>
          <p:nvPr/>
        </p:nvSpPr>
        <p:spPr bwMode="auto">
          <a:xfrm>
            <a:off x="208252" y="1410398"/>
            <a:ext cx="11804071" cy="491593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595950" y="540326"/>
            <a:ext cx="10778632" cy="483017"/>
          </a:xfrm>
          <a:prstGeom prst="rect">
            <a:avLst/>
          </a:prstGeom>
        </p:spPr>
        <p:txBody>
          <a:bodyPr wrap="square">
            <a:spAutoFit/>
          </a:bodyPr>
          <a:lstStyle/>
          <a:p>
            <a:pPr marL="0" marR="0" lvl="0" indent="0" algn="l" defTabSz="914400" rtl="0" eaLnBrk="1" fontAlgn="auto" latinLnBrk="0" hangingPunct="1">
              <a:lnSpc>
                <a:spcPct val="115000"/>
              </a:lnSpc>
              <a:spcBef>
                <a:spcPts val="200"/>
              </a:spcBef>
              <a:spcAft>
                <a:spcPts val="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khảo</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lần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dối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1" i="0" u="none" strike="noStrike" kern="1200" cap="none" spc="0" normalizeH="0" baseline="0" noProof="0" dirty="0">
              <a:ln>
                <a:noFill/>
              </a:ln>
              <a:solidFill>
                <a:srgbClr val="243F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374710" y="1544065"/>
            <a:ext cx="11471154" cy="4408194"/>
          </a:xfrm>
          <a:prstGeom prst="rect">
            <a:avLst/>
          </a:prstGeom>
        </p:spPr>
        <p:txBody>
          <a:bodyPr wrap="square">
            <a:spAutoFit/>
          </a:bodyPr>
          <a:lstStyle/>
          <a:p>
            <a:pPr marL="0" marR="0" lvl="0" indent="400050" algn="just" defTabSz="914400" rtl="0" eaLnBrk="1" fontAlgn="auto" latinLnBrk="0" hangingPunct="1">
              <a:lnSpc>
                <a:spcPct val="115000"/>
              </a:lnSpc>
              <a:spcBef>
                <a:spcPts val="750"/>
              </a:spcBef>
              <a:spcAft>
                <a:spcPts val="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Tuổi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bồng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nổi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kỷ</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phạm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ngây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bởi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luôn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liếc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phạm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trẻ</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00050" algn="just" defTabSz="914400" rtl="0" eaLnBrk="1" fontAlgn="auto" latinLnBrk="0" hangingPunct="1">
              <a:lnSpc>
                <a:spcPct val="115000"/>
              </a:lnSpc>
              <a:spcBef>
                <a:spcPts val="750"/>
              </a:spcBef>
              <a:spcAft>
                <a:spcPts val="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thêm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đủ</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buổi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buổi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vốn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chăm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ngoan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giỏi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thầy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bè</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quý</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thêm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quý</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lắm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tin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tưởng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lắm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tin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tưởng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996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95950" y="651164"/>
            <a:ext cx="11000099" cy="586047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845127" y="1003867"/>
            <a:ext cx="10501745" cy="5155066"/>
          </a:xfrm>
          <a:prstGeom prst="rect">
            <a:avLst/>
          </a:prstGeom>
        </p:spPr>
        <p:txBody>
          <a:bodyPr wrap="square">
            <a:spAutoFit/>
          </a:bodyPr>
          <a:lstStyle/>
          <a:p>
            <a:pPr marL="0" marR="0" lvl="0" indent="400050" algn="just" defTabSz="914400" rtl="0" eaLnBrk="1" fontAlgn="auto" latinLnBrk="0" hangingPunct="1">
              <a:lnSpc>
                <a:spcPct val="115000"/>
              </a:lnSpc>
              <a:spcBef>
                <a:spcPts val="750"/>
              </a:spcBef>
              <a:spcAft>
                <a:spcPts val="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nghèo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thú</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vui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chúng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giờ</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tiền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tiêu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vặt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ở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sắm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chiếc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cặp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lồng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mang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cơm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ở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Nhìn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vặt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mua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mua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nọ</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tủi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lắm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Đỉnh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điểm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truyện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cuốn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truyện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tranh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-mon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trẻ</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chúng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ham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cùng,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chuyền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tay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mèm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lén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tiền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đóng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thêm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150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ngàn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đồng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mua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cuốn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truyện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hằng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muốn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bè</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cầm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cuốn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sách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coóng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tay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số</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tiền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lẻ</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còn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thừa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cùng,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cũng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nữa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rồi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tiền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đóng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rồi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nhiêu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hỏi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khiến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cùng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hoang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mang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mệt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mỏi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423192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87927" y="678874"/>
            <a:ext cx="11402291" cy="576349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533400" y="983086"/>
            <a:ext cx="11125200" cy="5155066"/>
          </a:xfrm>
          <a:prstGeom prst="rect">
            <a:avLst/>
          </a:prstGeom>
        </p:spPr>
        <p:txBody>
          <a:bodyPr wrap="square">
            <a:spAutoFit/>
          </a:bodyPr>
          <a:lstStyle/>
          <a:p>
            <a:pPr marL="0" marR="0" lvl="0" indent="400050" algn="just" defTabSz="914400" rtl="0" eaLnBrk="1" fontAlgn="auto" latinLnBrk="0" hangingPunct="1">
              <a:lnSpc>
                <a:spcPct val="115000"/>
              </a:lnSpc>
              <a:spcBef>
                <a:spcPts val="750"/>
              </a:spcBef>
              <a:spcAft>
                <a:spcPts val="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thay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đổi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độ</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khiến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ngờ</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bởi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cùng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nhạy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buổi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đang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ngồi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rồi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đặt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cuốn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truyện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mua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nảy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rằng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đợt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cũng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đòn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cúi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gằm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mặt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xuống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cũng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đỏ</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giọt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đang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chảy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gò</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sạm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rớt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tay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quanh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năm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lụng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sai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rồi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nhiều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lắm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khóc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tủi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thương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ghét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xuẩn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khiến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lòng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đồng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tiền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phung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buồn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vậy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miệng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xin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tiếng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sùi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nhìn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rồi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luôn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tin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tưởng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vậy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tốt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cũng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thú</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vui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sở</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43320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332510" y="600335"/>
            <a:ext cx="11485418" cy="537097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568448" y="944377"/>
            <a:ext cx="11249479" cy="4459491"/>
          </a:xfrm>
          <a:prstGeom prst="rect">
            <a:avLst/>
          </a:prstGeom>
        </p:spPr>
        <p:txBody>
          <a:bodyPr wrap="square">
            <a:spAutoFit/>
          </a:bodyPr>
          <a:lstStyle/>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Nếu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rPr>
              <a:t> ở </a:t>
            </a:r>
            <a:r>
              <a:rPr lang="en-US" sz="2400" dirty="0" err="1">
                <a:solidFill>
                  <a:srgbClr val="0D0D0D"/>
                </a:solidFill>
                <a:latin typeface="Times New Roman" panose="02020603050405020304" pitchFamily="18" charset="0"/>
                <a:ea typeface="Times New Roman" panose="02020603050405020304" pitchFamily="18" charset="0"/>
              </a:rPr>
              <a:t>khổ</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trên</a:t>
            </a:r>
            <a:r>
              <a:rPr lang="en-US" sz="2400" dirty="0">
                <a:solidFill>
                  <a:srgbClr val="0D0D0D"/>
                </a:solidFill>
                <a:latin typeface="Times New Roman" panose="02020603050405020304" pitchFamily="18" charset="0"/>
                <a:ea typeface="Times New Roman" panose="02020603050405020304" pitchFamily="18" charset="0"/>
              </a:rPr>
              <a:t> (ý b),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gọi</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trăng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vàng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trăng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tròn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trăng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còn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nằm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nôi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thì</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đến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khổ</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thơ</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này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gọi</a:t>
            </a:r>
            <a:r>
              <a:rPr lang="en-US" sz="2400" i="1" dirty="0">
                <a:solidFill>
                  <a:srgbClr val="0D0D0D"/>
                </a:solidFill>
                <a:latin typeface="Times New Roman" panose="02020603050405020304" pitchFamily="18" charset="0"/>
                <a:ea typeface="Times New Roman" panose="02020603050405020304" pitchFamily="18" charset="0"/>
              </a:rPr>
              <a:t> con </a:t>
            </a:r>
            <a:r>
              <a:rPr lang="en-US" sz="2400" i="1" dirty="0" err="1">
                <a:solidFill>
                  <a:srgbClr val="0D0D0D"/>
                </a:solidFill>
                <a:latin typeface="Times New Roman" panose="02020603050405020304" pitchFamily="18" charset="0"/>
                <a:ea typeface="Times New Roman" panose="02020603050405020304" pitchFamily="18" charset="0"/>
              </a:rPr>
              <a:t>là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mặt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bé</a:t>
            </a:r>
            <a:r>
              <a:rPr lang="en-US" sz="2400" i="1" dirty="0">
                <a:solidFill>
                  <a:srgbClr val="0D0D0D"/>
                </a:solidFill>
                <a:latin typeface="Times New Roman" panose="02020603050405020304" pitchFamily="18" charset="0"/>
                <a:ea typeface="Times New Roman" panose="02020603050405020304" pitchFamily="18" charset="0"/>
              </a:rPr>
              <a:t> con”. </a:t>
            </a:r>
            <a:r>
              <a:rPr lang="en-US" sz="2400" i="1" dirty="0" err="1">
                <a:solidFill>
                  <a:srgbClr val="0D0D0D"/>
                </a:solidFill>
                <a:latin typeface="Times New Roman" panose="02020603050405020304" pitchFamily="18" charset="0"/>
                <a:ea typeface="Times New Roman" panose="02020603050405020304" pitchFamily="18" charset="0"/>
              </a:rPr>
              <a:t>Hình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ảnh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ẩn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dụ</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mặt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bé</a:t>
            </a:r>
            <a:r>
              <a:rPr lang="en-US" sz="2400" i="1" dirty="0">
                <a:solidFill>
                  <a:srgbClr val="0D0D0D"/>
                </a:solidFill>
                <a:latin typeface="Times New Roman" panose="02020603050405020304" pitchFamily="18" charset="0"/>
                <a:ea typeface="Times New Roman" panose="02020603050405020304" pitchFamily="18" charset="0"/>
              </a:rPr>
              <a:t> con” </a:t>
            </a:r>
            <a:r>
              <a:rPr lang="en-US" sz="2400" i="1" dirty="0" err="1">
                <a:solidFill>
                  <a:srgbClr val="0D0D0D"/>
                </a:solidFill>
                <a:latin typeface="Times New Roman" panose="02020603050405020304" pitchFamily="18" charset="0"/>
                <a:ea typeface="Times New Roman" panose="02020603050405020304" pitchFamily="18" charset="0"/>
              </a:rPr>
              <a:t>đã</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khẳng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định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một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điều</a:t>
            </a:r>
            <a:r>
              <a:rPr lang="en-US" sz="2400" i="1" dirty="0">
                <a:solidFill>
                  <a:srgbClr val="0D0D0D"/>
                </a:solidFill>
                <a:latin typeface="Times New Roman" panose="02020603050405020304" pitchFamily="18" charset="0"/>
                <a:ea typeface="Times New Roman" panose="02020603050405020304" pitchFamily="18" charset="0"/>
              </a:rPr>
              <a:t> con </a:t>
            </a:r>
            <a:r>
              <a:rPr lang="en-US" sz="2400" i="1" dirty="0" err="1">
                <a:solidFill>
                  <a:srgbClr val="0D0D0D"/>
                </a:solidFill>
                <a:latin typeface="Times New Roman" panose="02020603050405020304" pitchFamily="18" charset="0"/>
                <a:ea typeface="Times New Roman" panose="02020603050405020304" pitchFamily="18" charset="0"/>
              </a:rPr>
              <a:t>chính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ánh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sáng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cuộc</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mặt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nguồn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sống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của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Hình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ảnh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thơ</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khiến</a:t>
            </a:r>
            <a:r>
              <a:rPr lang="en-US" sz="2400" i="1" dirty="0">
                <a:solidFill>
                  <a:srgbClr val="0D0D0D"/>
                </a:solidFill>
                <a:latin typeface="Times New Roman" panose="02020603050405020304" pitchFamily="18" charset="0"/>
                <a:ea typeface="Times New Roman" panose="02020603050405020304" pitchFamily="18" charset="0"/>
              </a:rPr>
              <a:t> ta </a:t>
            </a:r>
            <a:r>
              <a:rPr lang="en-US" sz="2400" i="1" dirty="0" err="1">
                <a:solidFill>
                  <a:srgbClr val="0D0D0D"/>
                </a:solidFill>
                <a:latin typeface="Times New Roman" panose="02020603050405020304" pitchFamily="18" charset="0"/>
                <a:ea typeface="Times New Roman" panose="02020603050405020304" pitchFamily="18" charset="0"/>
              </a:rPr>
              <a:t>nghĩ</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đến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câu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thơ</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của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nhà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thơ</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Nguyễn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Khoa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Điềm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Mặt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của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bắp</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thì</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nằm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trên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đồi</a:t>
            </a:r>
            <a:r>
              <a:rPr lang="en-US" sz="2400" i="1" dirty="0">
                <a:solidFill>
                  <a:srgbClr val="0D0D0D"/>
                </a:solidFill>
                <a:latin typeface="Times New Roman" panose="02020603050405020304" pitchFamily="18" charset="0"/>
                <a:ea typeface="Times New Roman" panose="02020603050405020304" pitchFamily="18" charset="0"/>
              </a:rPr>
              <a:t> – </a:t>
            </a:r>
            <a:r>
              <a:rPr lang="en-US" sz="2400" i="1" dirty="0" err="1">
                <a:solidFill>
                  <a:srgbClr val="0D0D0D"/>
                </a:solidFill>
                <a:latin typeface="Times New Roman" panose="02020603050405020304" pitchFamily="18" charset="0"/>
                <a:ea typeface="Times New Roman" panose="02020603050405020304" pitchFamily="18" charset="0"/>
              </a:rPr>
              <a:t>Mặt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của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con </a:t>
            </a:r>
            <a:r>
              <a:rPr lang="en-US" sz="2400" i="1" dirty="0" err="1">
                <a:solidFill>
                  <a:srgbClr val="0D0D0D"/>
                </a:solidFill>
                <a:latin typeface="Times New Roman" panose="02020603050405020304" pitchFamily="18" charset="0"/>
                <a:ea typeface="Times New Roman" panose="02020603050405020304" pitchFamily="18" charset="0"/>
              </a:rPr>
              <a:t>nằm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trên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lưng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Khúc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hát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ru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em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lớn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lưng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mẫu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tử</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thiêng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liêng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bao</a:t>
            </a:r>
            <a:r>
              <a:rPr lang="en-US" sz="2400" dirty="0">
                <a:solidFill>
                  <a:srgbClr val="0D0D0D"/>
                </a:solidFill>
                <a:latin typeface="Times New Roman" panose="02020603050405020304" pitchFamily="18" charset="0"/>
                <a:ea typeface="Times New Roman" panose="02020603050405020304" pitchFamily="18" charset="0"/>
              </a:rPr>
              <a:t> la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ngữ</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bể</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cạn</a:t>
            </a:r>
            <a:r>
              <a:rPr lang="en-US" sz="2400" i="1" dirty="0">
                <a:solidFill>
                  <a:srgbClr val="0D0D0D"/>
                </a:solidFill>
                <a:latin typeface="Times New Roman" panose="02020603050405020304" pitchFamily="18" charset="0"/>
                <a:ea typeface="Times New Roman" panose="02020603050405020304" pitchFamily="18" charset="0"/>
              </a:rPr>
              <a:t> non </a:t>
            </a:r>
            <a:r>
              <a:rPr lang="en-US" sz="2400" i="1" dirty="0" err="1">
                <a:solidFill>
                  <a:srgbClr val="0D0D0D"/>
                </a:solidFill>
                <a:latin typeface="Times New Roman" panose="02020603050405020304" pitchFamily="18" charset="0"/>
                <a:ea typeface="Times New Roman" panose="02020603050405020304" pitchFamily="18" charset="0"/>
              </a:rPr>
              <a:t>mòn</a:t>
            </a:r>
            <a:r>
              <a:rPr lang="en-US" sz="2400" i="1" dirty="0">
                <a:solidFill>
                  <a:srgbClr val="0D0D0D"/>
                </a:solidFill>
                <a:latin typeface="Times New Roman" panose="02020603050405020304" pitchFamily="18" charset="0"/>
                <a:ea typeface="Times New Roman" panose="02020603050405020304" pitchFamily="18" charset="0"/>
              </a:rPr>
              <a: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đổi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lớn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thiên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nhiên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trụ</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xoay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vần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dâu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thì</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sẽ</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luôn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đong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đầy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bể</a:t>
            </a:r>
            <a:r>
              <a:rPr lang="en-US" sz="2400" dirty="0">
                <a:solidFill>
                  <a:srgbClr val="0D0D0D"/>
                </a:solidFill>
                <a:latin typeface="Times New Roman" panose="02020603050405020304" pitchFamily="18" charset="0"/>
                <a:ea typeface="Times New Roman" panose="02020603050405020304" pitchFamily="18" charset="0"/>
              </a:rPr>
              <a:t>, “à </a:t>
            </a:r>
            <a:r>
              <a:rPr lang="en-US" sz="2400" dirty="0" err="1">
                <a:solidFill>
                  <a:srgbClr val="0D0D0D"/>
                </a:solidFill>
                <a:latin typeface="Times New Roman" panose="02020603050405020304" pitchFamily="18" charset="0"/>
                <a:ea typeface="Times New Roman" panose="02020603050405020304" pitchFamily="18" charset="0"/>
              </a:rPr>
              <a:t>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vẫn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còn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hát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ru</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9122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271576" y="1572491"/>
            <a:ext cx="9648848" cy="371301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1601499" y="1896272"/>
            <a:ext cx="8989002" cy="3065455"/>
          </a:xfrm>
          <a:prstGeom prst="rect">
            <a:avLst/>
          </a:prstGeom>
        </p:spPr>
        <p:txBody>
          <a:bodyPr wrap="square">
            <a:spAutoFit/>
          </a:bodyPr>
          <a:lstStyle/>
          <a:p>
            <a:pPr marL="0" marR="0" lvl="0" indent="400050" algn="just" defTabSz="914400" rtl="0" eaLnBrk="1" fontAlgn="auto" latinLnBrk="0" hangingPunct="1">
              <a:lnSpc>
                <a:spcPct val="115000"/>
              </a:lnSpc>
              <a:spcBef>
                <a:spcPts val="750"/>
              </a:spcBef>
              <a:spcAft>
                <a:spcPts val="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Chuyện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qua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cùng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khiến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vậy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cố</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tập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đắp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lầm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gây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luôn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rằng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lầm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khiến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chúng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ta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trưởng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khiến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chúng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ta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tương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lai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còn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ở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phía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rằng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phạm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hãy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tốt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đừng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giờ</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cha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khóc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cực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khổ</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rồi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2449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616527" y="1068401"/>
            <a:ext cx="10958945" cy="578959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2" name="Group 1"/>
          <p:cNvGrpSpPr/>
          <p:nvPr/>
        </p:nvGrpSpPr>
        <p:grpSpPr>
          <a:xfrm>
            <a:off x="172634" y="115380"/>
            <a:ext cx="4613679" cy="692728"/>
            <a:chOff x="172634" y="29652"/>
            <a:chExt cx="4613679" cy="692728"/>
          </a:xfrm>
        </p:grpSpPr>
        <p:sp>
          <p:nvSpPr>
            <p:cNvPr id="4" name="Rounded Rectangle 10"/>
            <p:cNvSpPr>
              <a:spLocks noChangeArrowheads="1"/>
            </p:cNvSpPr>
            <p:nvPr/>
          </p:nvSpPr>
          <p:spPr bwMode="auto">
            <a:xfrm>
              <a:off x="554594" y="29652"/>
              <a:ext cx="4231719" cy="692728"/>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172634" y="58228"/>
              <a:ext cx="4613679" cy="587853"/>
            </a:xfrm>
            <a:prstGeom prst="rect">
              <a:avLst/>
            </a:prstGeom>
          </p:spPr>
          <p:txBody>
            <a:bodyPr wrap="square">
              <a:spAutoFit/>
            </a:bodyPr>
            <a:lstStyle/>
            <a:p>
              <a:pPr marL="0" marR="0" lvl="0" indent="400050" algn="ctr" defTabSz="914400" rtl="0" eaLnBrk="1" fontAlgn="auto" latinLnBrk="0" hangingPunct="1">
                <a:lnSpc>
                  <a:spcPct val="115000"/>
                </a:lnSpc>
                <a:spcBef>
                  <a:spcPts val="750"/>
                </a:spcBef>
                <a:spcAft>
                  <a:spcPts val="0"/>
                </a:spcAft>
                <a:buClrTx/>
                <a:buSzTx/>
                <a:buFontTx/>
                <a:buNone/>
                <a:tabLst/>
                <a:defRPr/>
              </a:pPr>
              <a:r>
                <a:rPr kumimoji="0" lang="da-DK"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Hoạt động : Vận dụng</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8" name="Rectangle 7"/>
          <p:cNvSpPr/>
          <p:nvPr/>
        </p:nvSpPr>
        <p:spPr>
          <a:xfrm>
            <a:off x="831273" y="1208761"/>
            <a:ext cx="10529454" cy="5649239"/>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liệu</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hỏi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100" b="1" i="0" u="none" strike="noStrike" kern="1200" cap="none" spc="0" normalizeH="0" baseline="0" noProof="0" dirty="0" err="1">
                <a:ln>
                  <a:noFill/>
                </a:ln>
                <a:solidFill>
                  <a:srgbClr val="44444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100" b="1" i="0" u="none" strike="noStrike" kern="1200" cap="none" spc="0" normalizeH="0" baseline="0" noProof="0" dirty="0">
                <a:ln>
                  <a:noFill/>
                </a:ln>
                <a:solidFill>
                  <a:srgbClr val="44444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1" i="0" u="none" strike="noStrike" kern="1200" cap="none" spc="0" normalizeH="0" baseline="0" noProof="0" dirty="0" err="1">
                <a:ln>
                  <a:noFill/>
                </a:ln>
                <a:solidFill>
                  <a:srgbClr val="44444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dọc</a:t>
            </a:r>
            <a:r>
              <a:rPr kumimoji="0" lang="en-US" sz="2100" b="1" i="0" u="none" strike="noStrike" kern="1200" cap="none" spc="0" normalizeH="0" baseline="0" noProof="0" dirty="0">
                <a:ln>
                  <a:noFill/>
                </a:ln>
                <a:solidFill>
                  <a:srgbClr val="44444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1" i="0" u="none" strike="noStrike" kern="1200" cap="none" spc="0" normalizeH="0" baseline="0" noProof="0" dirty="0" err="1">
                <a:ln>
                  <a:noFill/>
                </a:ln>
                <a:solidFill>
                  <a:srgbClr val="44444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100" b="1" i="0" u="none" strike="noStrike" kern="1200" cap="none" spc="0" normalizeH="0" baseline="0" noProof="0" dirty="0">
                <a:ln>
                  <a:noFill/>
                </a:ln>
                <a:solidFill>
                  <a:srgbClr val="44444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1" i="0" u="none" strike="noStrike" kern="1200" cap="none" spc="0" normalizeH="0" baseline="0" noProof="0" dirty="0" err="1">
                <a:ln>
                  <a:noFill/>
                </a:ln>
                <a:solidFill>
                  <a:srgbClr val="44444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a:t>
            </a:r>
            <a:endPar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À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ơi</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suốt</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cuộc</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đời</a:t>
            </a:r>
            <a:endPar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Vẫn</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nghiêng</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võng</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thuở</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xưa</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Hắt</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hiu</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nẻo</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nắng</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mưa</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cuộc</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đời</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Chông</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chênh</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hạnh</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phúc</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vời</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Lắt</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lay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phận</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đắng</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cay.</a:t>
            </a:r>
            <a:endPar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gom</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này</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hạnh</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phúc</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trao</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cầm</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Nẻo</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xưa</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mắt</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thầm</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gần</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trái</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ngọt</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cầm</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À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ơi</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Bóng</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mây</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bay</a:t>
            </a:r>
            <a:endPar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dọc</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tháng</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a:t>
            </a:r>
            <a:endPar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(Chu </a:t>
            </a:r>
            <a:r>
              <a:rPr kumimoji="0" lang="en-US" sz="21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Thị</a:t>
            </a:r>
            <a:r>
              <a:rPr kumimoji="0" lang="en-US" sz="21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Thơm</a:t>
            </a:r>
            <a:r>
              <a:rPr kumimoji="0" lang="en-US" sz="21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Bờ</a:t>
            </a:r>
            <a:r>
              <a:rPr kumimoji="0" lang="en-US" sz="21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sông</a:t>
            </a:r>
            <a:r>
              <a:rPr kumimoji="0" lang="en-US" sz="21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vẫn</a:t>
            </a:r>
            <a:r>
              <a:rPr kumimoji="0" lang="en-US" sz="21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21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NXB </a:t>
            </a:r>
            <a:r>
              <a:rPr kumimoji="0" lang="en-US" sz="21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sz="21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dục</a:t>
            </a:r>
            <a:r>
              <a:rPr kumimoji="0" lang="en-US" sz="21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1999, </a:t>
            </a:r>
            <a:r>
              <a:rPr kumimoji="0" lang="en-US" sz="21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t>
            </a:r>
            <a:r>
              <a:rPr kumimoji="0" lang="en-US" sz="21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41)</a:t>
            </a:r>
            <a:endPar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5480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29696" y="1191491"/>
            <a:ext cx="11332608" cy="435206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554594" y="1490052"/>
            <a:ext cx="11332608" cy="3490186"/>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Câu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1</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phương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thức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chính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Câu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2.</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dụng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láy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Câu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thuở</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ngày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xưa</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Hắt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hiu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nẻo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nắng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mưa</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cuộc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đời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chênh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hạnh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phúc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xa</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vời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Lắt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lay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số</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phận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lời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đắng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cay.</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Câu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3.</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Ngẫm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điều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Câu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4.</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dung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hãy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rút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điệp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pSp>
        <p:nvGrpSpPr>
          <p:cNvPr id="6" name="Group 5"/>
          <p:cNvGrpSpPr/>
          <p:nvPr/>
        </p:nvGrpSpPr>
        <p:grpSpPr>
          <a:xfrm>
            <a:off x="172634" y="115380"/>
            <a:ext cx="4613679" cy="692728"/>
            <a:chOff x="172634" y="29652"/>
            <a:chExt cx="4613679" cy="692728"/>
          </a:xfrm>
        </p:grpSpPr>
        <p:sp>
          <p:nvSpPr>
            <p:cNvPr id="7" name="Rounded Rectangle 10"/>
            <p:cNvSpPr>
              <a:spLocks noChangeArrowheads="1"/>
            </p:cNvSpPr>
            <p:nvPr/>
          </p:nvSpPr>
          <p:spPr bwMode="auto">
            <a:xfrm>
              <a:off x="554594" y="29652"/>
              <a:ext cx="4231719" cy="692728"/>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172634" y="58228"/>
              <a:ext cx="4613679" cy="587853"/>
            </a:xfrm>
            <a:prstGeom prst="rect">
              <a:avLst/>
            </a:prstGeom>
          </p:spPr>
          <p:txBody>
            <a:bodyPr wrap="square">
              <a:spAutoFit/>
            </a:bodyPr>
            <a:lstStyle/>
            <a:p>
              <a:pPr marL="0" marR="0" lvl="0" indent="400050" algn="ctr" defTabSz="914400" rtl="0" eaLnBrk="1" fontAlgn="auto" latinLnBrk="0" hangingPunct="1">
                <a:lnSpc>
                  <a:spcPct val="115000"/>
                </a:lnSpc>
                <a:spcBef>
                  <a:spcPts val="750"/>
                </a:spcBef>
                <a:spcAft>
                  <a:spcPts val="0"/>
                </a:spcAft>
                <a:buClrTx/>
                <a:buSzTx/>
                <a:buFontTx/>
                <a:buNone/>
                <a:tabLst/>
                <a:defRPr/>
              </a:pPr>
              <a:r>
                <a:rPr kumimoji="0" lang="da-DK"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Hoạt động : Vận dụng</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100578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25582" y="1034762"/>
            <a:ext cx="11540836" cy="491836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810490" y="1501091"/>
            <a:ext cx="10751129" cy="4281428"/>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Câu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1: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lục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Phương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thức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chính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Câu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2:</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15000"/>
              </a:lnSpc>
              <a:spcBef>
                <a:spcPts val="0"/>
              </a:spcBef>
              <a:spcAft>
                <a:spcPts val="0"/>
              </a:spcAft>
              <a:buClrTx/>
              <a:buSzTx/>
              <a:buFont typeface="Times New Roman" panose="02020603050405020304" pitchFamily="18" charset="0"/>
              <a:buChar char="-"/>
              <a:tabLst>
                <a:tab pos="45720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láy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hắt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hiu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chênh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lắt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lay,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âm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thầm</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15000"/>
              </a:lnSpc>
              <a:spcBef>
                <a:spcPts val="0"/>
              </a:spcBef>
              <a:spcAft>
                <a:spcPts val="0"/>
              </a:spcAft>
              <a:buClrTx/>
              <a:buSzTx/>
              <a:buFont typeface="Times New Roman" panose="02020603050405020304" pitchFamily="18" charset="0"/>
              <a:buChar char="-"/>
              <a:tabLst>
                <a:tab pos="45720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dụng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thêm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sinh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động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giàu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nhịp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điệu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hơn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láy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nhấn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số</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cuộc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đầy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cay,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cực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khổ</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6" name="Group 5"/>
          <p:cNvGrpSpPr/>
          <p:nvPr/>
        </p:nvGrpSpPr>
        <p:grpSpPr>
          <a:xfrm>
            <a:off x="172634" y="115380"/>
            <a:ext cx="4613679" cy="692728"/>
            <a:chOff x="172634" y="29652"/>
            <a:chExt cx="4613679" cy="692728"/>
          </a:xfrm>
        </p:grpSpPr>
        <p:sp>
          <p:nvSpPr>
            <p:cNvPr id="7" name="Rounded Rectangle 10"/>
            <p:cNvSpPr>
              <a:spLocks noChangeArrowheads="1"/>
            </p:cNvSpPr>
            <p:nvPr/>
          </p:nvSpPr>
          <p:spPr bwMode="auto">
            <a:xfrm>
              <a:off x="554594" y="29652"/>
              <a:ext cx="4231719" cy="692728"/>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172634" y="58228"/>
              <a:ext cx="4613679" cy="587853"/>
            </a:xfrm>
            <a:prstGeom prst="rect">
              <a:avLst/>
            </a:prstGeom>
          </p:spPr>
          <p:txBody>
            <a:bodyPr wrap="square">
              <a:spAutoFit/>
            </a:bodyPr>
            <a:lstStyle/>
            <a:p>
              <a:pPr marL="0" marR="0" lvl="0" indent="400050" algn="ctr" defTabSz="914400" rtl="0" eaLnBrk="1" fontAlgn="auto" latinLnBrk="0" hangingPunct="1">
                <a:lnSpc>
                  <a:spcPct val="115000"/>
                </a:lnSpc>
                <a:spcBef>
                  <a:spcPts val="750"/>
                </a:spcBef>
                <a:spcAft>
                  <a:spcPts val="0"/>
                </a:spcAft>
                <a:buClrTx/>
                <a:buSzTx/>
                <a:buFontTx/>
                <a:buNone/>
                <a:tabLst/>
                <a:defRPr/>
              </a:pPr>
              <a:r>
                <a:rPr kumimoji="0" lang="da-DK"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Hoạt động : Vận dụng</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187403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95950" y="1163782"/>
            <a:ext cx="11000099" cy="385113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872835" y="1472330"/>
            <a:ext cx="10723214" cy="3065455"/>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Ngẫm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0"/>
              </a:spcAft>
              <a:buClrTx/>
              <a:buSzTx/>
              <a:buFont typeface="Times New Roman" panose="02020603050405020304" pitchFamily="18" charset="0"/>
              <a:buChar char="-"/>
              <a:tabLst>
                <a:tab pos="45720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Cuộc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cay,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cực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khổ</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giây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0"/>
              </a:spcAft>
              <a:buClrTx/>
              <a:buSzTx/>
              <a:buFont typeface="Times New Roman" panose="02020603050405020304" pitchFamily="18" charset="0"/>
              <a:buChar char="-"/>
              <a:tabLst>
                <a:tab pos="45720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HS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rút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điệp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trọng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cuộc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luôn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ẹm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hiếu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6" name="Group 5"/>
          <p:cNvGrpSpPr/>
          <p:nvPr/>
        </p:nvGrpSpPr>
        <p:grpSpPr>
          <a:xfrm>
            <a:off x="172634" y="115380"/>
            <a:ext cx="4613679" cy="692728"/>
            <a:chOff x="172634" y="29652"/>
            <a:chExt cx="4613679" cy="692728"/>
          </a:xfrm>
        </p:grpSpPr>
        <p:sp>
          <p:nvSpPr>
            <p:cNvPr id="7" name="Rounded Rectangle 10"/>
            <p:cNvSpPr>
              <a:spLocks noChangeArrowheads="1"/>
            </p:cNvSpPr>
            <p:nvPr/>
          </p:nvSpPr>
          <p:spPr bwMode="auto">
            <a:xfrm>
              <a:off x="554594" y="29652"/>
              <a:ext cx="4231719" cy="692728"/>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172634" y="58228"/>
              <a:ext cx="4613679" cy="587853"/>
            </a:xfrm>
            <a:prstGeom prst="rect">
              <a:avLst/>
            </a:prstGeom>
          </p:spPr>
          <p:txBody>
            <a:bodyPr wrap="square">
              <a:spAutoFit/>
            </a:bodyPr>
            <a:lstStyle/>
            <a:p>
              <a:pPr marL="0" marR="0" lvl="0" indent="400050" algn="ctr" defTabSz="914400" rtl="0" eaLnBrk="1" fontAlgn="auto" latinLnBrk="0" hangingPunct="1">
                <a:lnSpc>
                  <a:spcPct val="115000"/>
                </a:lnSpc>
                <a:spcBef>
                  <a:spcPts val="750"/>
                </a:spcBef>
                <a:spcAft>
                  <a:spcPts val="0"/>
                </a:spcAft>
                <a:buClrTx/>
                <a:buSzTx/>
                <a:buFontTx/>
                <a:buNone/>
                <a:tabLst/>
                <a:defRPr/>
              </a:pPr>
              <a:r>
                <a:rPr kumimoji="0" lang="da-DK"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Hoạt động : Vận dụng</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297897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14838" y="1053476"/>
            <a:ext cx="7777162" cy="2640723"/>
          </a:xfrm>
          <a:prstGeom prst="rect">
            <a:avLst/>
          </a:prstGeom>
          <a:blipFill>
            <a:blip r:embed="rId2"/>
            <a:tile tx="0" ty="0" sx="100000" sy="100000" flip="none" algn="tl"/>
          </a:blip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GV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HS: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180340" algn="l" defTabSz="914400" rtl="0" eaLnBrk="1" fontAlgn="auto" latinLnBrk="0" hangingPunct="1">
              <a:lnSpc>
                <a:spcPct val="115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Tìm đọc và tham khảo các tài liệu liên quan đến nội dung bài học.</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180340" algn="l" defTabSz="914400" rtl="0" eaLnBrk="1" fontAlgn="auto" latinLnBrk="0" hangingPunct="1">
              <a:lnSpc>
                <a:spcPct val="115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Học bài ở nhà, ôn tập các nội dung đã học.</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180340" algn="l" defTabSz="914400" rtl="0" eaLnBrk="1" fontAlgn="auto" latinLnBrk="0" hangingPunct="1">
              <a:lnSpc>
                <a:spcPct val="115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Làm hoàn chỉnh các đề bài.</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180340" algn="l" defTabSz="914400" rtl="0" eaLnBrk="1" fontAlgn="auto" latinLnBrk="0" hangingPunct="1">
              <a:lnSpc>
                <a:spcPct val="115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Vẽ sơ đồ tư duy bài học.</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0" y="0"/>
            <a:ext cx="4414838" cy="6858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val 2"/>
          <p:cNvSpPr/>
          <p:nvPr/>
        </p:nvSpPr>
        <p:spPr>
          <a:xfrm>
            <a:off x="585788" y="2021681"/>
            <a:ext cx="3350418" cy="2814638"/>
          </a:xfrm>
          <a:prstGeom prst="ellipse">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HƯỚNG DẪN TỰ HỌC</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p:cNvPicPr>
            <a:picLocks noChangeAspect="1"/>
          </p:cNvPicPr>
          <p:nvPr/>
        </p:nvPicPr>
        <p:blipFill>
          <a:blip r:embed="rId5"/>
          <a:stretch>
            <a:fillRect/>
          </a:stretch>
        </p:blipFill>
        <p:spPr>
          <a:xfrm>
            <a:off x="4836319" y="4220791"/>
            <a:ext cx="5264944" cy="1653417"/>
          </a:xfrm>
          <a:prstGeom prst="rect">
            <a:avLst/>
          </a:prstGeom>
          <a:scene3d>
            <a:camera prst="perspectiveHeroicExtremeRightFacing"/>
            <a:lightRig rig="threePt" dir="t"/>
          </a:scene3d>
        </p:spPr>
      </p:pic>
      <p:pic>
        <p:nvPicPr>
          <p:cNvPr id="7" name="Picture 6"/>
          <p:cNvPicPr>
            <a:picLocks noChangeAspect="1"/>
          </p:cNvPicPr>
          <p:nvPr/>
        </p:nvPicPr>
        <p:blipFill>
          <a:blip r:embed="rId6"/>
          <a:stretch>
            <a:fillRect/>
          </a:stretch>
        </p:blipFill>
        <p:spPr>
          <a:xfrm>
            <a:off x="9469827" y="4586099"/>
            <a:ext cx="2412353" cy="1803234"/>
          </a:xfrm>
          <a:prstGeom prst="ellipse">
            <a:avLst/>
          </a:prstGeom>
          <a:ln>
            <a:noFill/>
          </a:ln>
          <a:effectLst>
            <a:softEdge rad="112500"/>
          </a:effectLst>
        </p:spPr>
      </p:pic>
      <p:sp>
        <p:nvSpPr>
          <p:cNvPr id="8" name="Heart 7"/>
          <p:cNvSpPr/>
          <p:nvPr/>
        </p:nvSpPr>
        <p:spPr>
          <a:xfrm>
            <a:off x="4414838" y="0"/>
            <a:ext cx="914400" cy="528637"/>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Heart 8"/>
          <p:cNvSpPr/>
          <p:nvPr/>
        </p:nvSpPr>
        <p:spPr>
          <a:xfrm>
            <a:off x="11277600" y="6329363"/>
            <a:ext cx="914400" cy="528637"/>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0" y="0"/>
            <a:ext cx="4414838" cy="528637"/>
          </a:xfrm>
          <a:prstGeom prst="rect">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ight Triangle 10"/>
          <p:cNvSpPr/>
          <p:nvPr/>
        </p:nvSpPr>
        <p:spPr>
          <a:xfrm>
            <a:off x="0" y="5874208"/>
            <a:ext cx="1200150" cy="983792"/>
          </a:xfrm>
          <a:prstGeom prst="rtTriangle">
            <a:avLst/>
          </a:prstGeom>
          <a:blipFill>
            <a:blip r:embed="rId8"/>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315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653955" y="2850268"/>
            <a:ext cx="10884089" cy="4007731"/>
          </a:xfrm>
          <a:prstGeom prst="rect">
            <a:avLst/>
          </a:prstGeom>
        </p:spPr>
      </p:pic>
      <p:sp>
        <p:nvSpPr>
          <p:cNvPr id="8" name="Cloud 7"/>
          <p:cNvSpPr/>
          <p:nvPr/>
        </p:nvSpPr>
        <p:spPr>
          <a:xfrm>
            <a:off x="3446176" y="2392795"/>
            <a:ext cx="5299647" cy="896557"/>
          </a:xfrm>
          <a:prstGeom prst="cloud">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01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471952662"/>
              </p:ext>
            </p:extLst>
          </p:nvPr>
        </p:nvGraphicFramePr>
        <p:xfrm>
          <a:off x="653955" y="3370997"/>
          <a:ext cx="10884089" cy="3188871"/>
        </p:xfrm>
        <a:graphic>
          <a:graphicData uri="http://schemas.openxmlformats.org/drawingml/2006/table">
            <a:tbl>
              <a:tblPr firstRow="1" firstCol="1" bandRow="1">
                <a:tableStyleId>{5C22544A-7EE6-4342-B048-85BDC9FD1C3A}</a:tableStyleId>
              </a:tblPr>
              <a:tblGrid>
                <a:gridCol w="2299551">
                  <a:extLst>
                    <a:ext uri="{9D8B030D-6E8A-4147-A177-3AD203B41FA5}">
                      <a16:colId xmlns:a16="http://schemas.microsoft.com/office/drawing/2014/main" val="4167316360"/>
                    </a:ext>
                  </a:extLst>
                </a:gridCol>
                <a:gridCol w="8584538">
                  <a:extLst>
                    <a:ext uri="{9D8B030D-6E8A-4147-A177-3AD203B41FA5}">
                      <a16:colId xmlns:a16="http://schemas.microsoft.com/office/drawing/2014/main" val="1485559392"/>
                    </a:ext>
                  </a:extLst>
                </a:gridCol>
              </a:tblGrid>
              <a:tr h="326529">
                <a:tc>
                  <a:txBody>
                    <a:bodyPr/>
                    <a:lstStyle/>
                    <a:p>
                      <a:pPr algn="ctr">
                        <a:lnSpc>
                          <a:spcPct val="115000"/>
                        </a:lnSpc>
                        <a:spcAft>
                          <a:spcPts val="0"/>
                        </a:spcAft>
                      </a:pPr>
                      <a:r>
                        <a:rPr lang="en-US" sz="2000" dirty="0">
                          <a:effectLst/>
                          <a:latin typeface="Times New Roman" panose="02020603050405020304" pitchFamily="18" charset="0"/>
                          <a:cs typeface="Times New Roman" panose="02020603050405020304" pitchFamily="18" charset="0"/>
                        </a:rPr>
                        <a:t>KĨ NĂNG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000" dirty="0">
                          <a:effectLst/>
                          <a:latin typeface="Times New Roman" panose="02020603050405020304" pitchFamily="18" charset="0"/>
                          <a:cs typeface="Times New Roman" panose="02020603050405020304" pitchFamily="18" charset="0"/>
                        </a:rPr>
                        <a:t>NỘI DUNG CỤ THỂ</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3036388"/>
                  </a:ext>
                </a:extLst>
              </a:tr>
              <a:tr h="953383">
                <a:tc rowSpan="4">
                  <a:txBody>
                    <a:bodyPr/>
                    <a:lstStyle/>
                    <a:p>
                      <a:pPr>
                        <a:lnSpc>
                          <a:spcPct val="115000"/>
                        </a:lnSpc>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Đọc</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err="1">
                          <a:solidFill>
                            <a:schemeClr val="tx1"/>
                          </a:solidFill>
                          <a:effectLst/>
                          <a:latin typeface="Times New Roman" panose="02020603050405020304" pitchFamily="18" charset="0"/>
                          <a:cs typeface="Times New Roman" panose="02020603050405020304" pitchFamily="18" charset="0"/>
                        </a:rPr>
                        <a:t>hiểu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văn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bản</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US" sz="2000" dirty="0" err="1">
                          <a:effectLst/>
                          <a:latin typeface="Times New Roman" panose="02020603050405020304" pitchFamily="18" charset="0"/>
                          <a:cs typeface="Times New Roman" panose="02020603050405020304" pitchFamily="18" charset="0"/>
                        </a:rPr>
                        <a:t>Văn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bản</a:t>
                      </a:r>
                      <a:r>
                        <a:rPr lang="en-US" sz="2000" dirty="0">
                          <a:effectLst/>
                          <a:latin typeface="Times New Roman" panose="02020603050405020304" pitchFamily="18" charset="0"/>
                          <a:cs typeface="Times New Roman" panose="02020603050405020304" pitchFamily="18" charset="0"/>
                        </a:rPr>
                        <a:t> 1</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6787553"/>
                  </a:ext>
                </a:extLst>
              </a:tr>
              <a:tr h="482888">
                <a:tc vMerge="1">
                  <a:txBody>
                    <a:bodyPr/>
                    <a:lstStyle/>
                    <a:p>
                      <a:endParaRPr lang="en-US"/>
                    </a:p>
                  </a:txBody>
                  <a:tcPr/>
                </a:tc>
                <a:tc>
                  <a:txBody>
                    <a:bodyPr/>
                    <a:lstStyle/>
                    <a:p>
                      <a:pPr>
                        <a:lnSpc>
                          <a:spcPct val="115000"/>
                        </a:lnSpc>
                        <a:spcAft>
                          <a:spcPts val="0"/>
                        </a:spcAft>
                      </a:pPr>
                      <a:r>
                        <a:rPr lang="en-US" sz="2000" dirty="0" err="1">
                          <a:effectLst/>
                          <a:latin typeface="Times New Roman" panose="02020603050405020304" pitchFamily="18" charset="0"/>
                          <a:cs typeface="Times New Roman" panose="02020603050405020304" pitchFamily="18" charset="0"/>
                        </a:rPr>
                        <a:t>Văn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bản</a:t>
                      </a:r>
                      <a:r>
                        <a:rPr lang="en-US" sz="2000" dirty="0">
                          <a:effectLst/>
                          <a:latin typeface="Times New Roman" panose="02020603050405020304" pitchFamily="18" charset="0"/>
                          <a:cs typeface="Times New Roman" panose="02020603050405020304" pitchFamily="18" charset="0"/>
                        </a:rPr>
                        <a:t> 2: </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7660"/>
                  </a:ext>
                </a:extLst>
              </a:tr>
              <a:tr h="300324">
                <a:tc vMerge="1">
                  <a:txBody>
                    <a:bodyPr/>
                    <a:lstStyle/>
                    <a:p>
                      <a:endParaRPr lang="en-US"/>
                    </a:p>
                  </a:txBody>
                  <a:tcPr/>
                </a:tc>
                <a:tc>
                  <a:txBody>
                    <a:bodyPr/>
                    <a:lstStyle/>
                    <a:p>
                      <a:pPr>
                        <a:lnSpc>
                          <a:spcPct val="115000"/>
                        </a:lnSpc>
                        <a:spcAft>
                          <a:spcPts val="0"/>
                        </a:spcAft>
                      </a:pPr>
                      <a:r>
                        <a:rPr lang="en-US" sz="2000" dirty="0" err="1">
                          <a:effectLst/>
                          <a:latin typeface="Times New Roman" panose="02020603050405020304" pitchFamily="18" charset="0"/>
                          <a:cs typeface="Times New Roman" panose="02020603050405020304" pitchFamily="18" charset="0"/>
                        </a:rPr>
                        <a:t>Thực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hành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đọc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hiểu</a:t>
                      </a:r>
                      <a:r>
                        <a:rPr lang="en-US" sz="2000" dirty="0">
                          <a:effectLst/>
                          <a:latin typeface="Times New Roman" panose="02020603050405020304" pitchFamily="18" charset="0"/>
                          <a:cs typeface="Times New Roman" panose="02020603050405020304" pitchFamily="18" charset="0"/>
                        </a:rPr>
                        <a:t>: </a:t>
                      </a:r>
                      <a:r>
                        <a:rPr lang="en-US" sz="2000" dirty="0" err="1" smtClean="0">
                          <a:effectLst/>
                          <a:latin typeface="Times New Roman" panose="02020603050405020304" pitchFamily="18" charset="0"/>
                          <a:cs typeface="Times New Roman" panose="02020603050405020304" pitchFamily="18" charset="0"/>
                        </a:rPr>
                        <a:t>Văn</a:t>
                      </a:r>
                      <a:r>
                        <a:rPr lang="en-US" sz="2000" baseline="0" dirty="0" smtClean="0">
                          <a:effectLst/>
                          <a:latin typeface="Times New Roman" panose="02020603050405020304" pitchFamily="18" charset="0"/>
                          <a:cs typeface="Times New Roman" panose="02020603050405020304" pitchFamily="18" charset="0"/>
                        </a:rPr>
                        <a:t> </a:t>
                      </a:r>
                      <a:r>
                        <a:rPr lang="en-US" sz="2000" dirty="0" err="1" smtClean="0">
                          <a:effectLst/>
                          <a:latin typeface="Times New Roman" panose="02020603050405020304" pitchFamily="18" charset="0"/>
                          <a:cs typeface="Times New Roman" panose="02020603050405020304" pitchFamily="18" charset="0"/>
                        </a:rPr>
                        <a:t>bản</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7113581"/>
                  </a:ext>
                </a:extLst>
              </a:tr>
              <a:tr h="0">
                <a:tc vMerge="1">
                  <a:txBody>
                    <a:bodyPr/>
                    <a:lstStyle/>
                    <a:p>
                      <a:endParaRPr lang="en-US"/>
                    </a:p>
                  </a:txBody>
                  <a:tcPr/>
                </a:tc>
                <a:tc>
                  <a:txBody>
                    <a:bodyPr/>
                    <a:lstStyle/>
                    <a:p>
                      <a:pPr>
                        <a:lnSpc>
                          <a:spcPct val="115000"/>
                        </a:lnSpc>
                        <a:spcAft>
                          <a:spcPts val="0"/>
                        </a:spcAft>
                      </a:pPr>
                      <a:r>
                        <a:rPr lang="en-US" sz="2000" dirty="0" err="1">
                          <a:effectLst/>
                          <a:latin typeface="Times New Roman" panose="02020603050405020304" pitchFamily="18" charset="0"/>
                          <a:cs typeface="Times New Roman" panose="02020603050405020304" pitchFamily="18" charset="0"/>
                        </a:rPr>
                        <a:t>Thực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hành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tiếng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Việt</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6366855"/>
                  </a:ext>
                </a:extLst>
              </a:tr>
              <a:tr h="326529">
                <a:tc>
                  <a:txBody>
                    <a:bodyPr/>
                    <a:lstStyle/>
                    <a:p>
                      <a:pPr>
                        <a:lnSpc>
                          <a:spcPct val="115000"/>
                        </a:lnSpc>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Viết</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2829614"/>
                  </a:ext>
                </a:extLst>
              </a:tr>
              <a:tr h="326529">
                <a:tc>
                  <a:txBody>
                    <a:bodyPr/>
                    <a:lstStyle/>
                    <a:p>
                      <a:pPr>
                        <a:lnSpc>
                          <a:spcPct val="115000"/>
                        </a:lnSpc>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Nói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và</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nghe</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3034738"/>
                  </a:ext>
                </a:extLst>
              </a:tr>
            </a:tbl>
          </a:graphicData>
        </a:graphic>
      </p:graphicFrame>
      <p:sp>
        <p:nvSpPr>
          <p:cNvPr id="10" name="Rounded Rectangle 10"/>
          <p:cNvSpPr>
            <a:spLocks noChangeArrowheads="1"/>
          </p:cNvSpPr>
          <p:nvPr/>
        </p:nvSpPr>
        <p:spPr bwMode="auto">
          <a:xfrm>
            <a:off x="272955" y="78227"/>
            <a:ext cx="6785070" cy="617809"/>
          </a:xfrm>
          <a:prstGeom prst="roundRect">
            <a:avLst>
              <a:gd name="adj" fmla="val 16667"/>
            </a:avLst>
          </a:prstGeom>
          <a:blipFill>
            <a:blip r:embed="rId3"/>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10"/>
          <p:cNvSpPr/>
          <p:nvPr/>
        </p:nvSpPr>
        <p:spPr>
          <a:xfrm>
            <a:off x="421172" y="97576"/>
            <a:ext cx="6488636" cy="548099"/>
          </a:xfrm>
          <a:prstGeom prst="rect">
            <a:avLst/>
          </a:prstGeom>
        </p:spPr>
        <p:txBody>
          <a:bodyPr wrap="none">
            <a:spAutoFit/>
          </a:bodyPr>
          <a:lstStyle/>
          <a:p>
            <a:pPr marR="91440" algn="ctr">
              <a:lnSpc>
                <a:spcPct val="115000"/>
              </a:lnSpc>
              <a:spcAft>
                <a:spcPts val="1000"/>
              </a:spcAft>
            </a:pPr>
            <a:r>
              <a:rPr lang="da-DK" sz="2800" b="1" dirty="0">
                <a:latin typeface="Times New Roman" panose="02020603050405020304" pitchFamily="18" charset="0"/>
                <a:cs typeface="Times New Roman" panose="02020603050405020304" pitchFamily="18" charset="0"/>
              </a:rPr>
              <a:t>Hoạt động 1: Xác định nhiệm vụ học tập</a:t>
            </a:r>
            <a:endParaRPr lang="en-US" sz="2800" b="1" dirty="0">
              <a:latin typeface="Times New Roman" panose="02020603050405020304" pitchFamily="18" charset="0"/>
              <a:cs typeface="Times New Roman" panose="02020603050405020304" pitchFamily="18" charset="0"/>
            </a:endParaRPr>
          </a:p>
        </p:txBody>
      </p:sp>
      <p:sp>
        <p:nvSpPr>
          <p:cNvPr id="13" name="Rectangle 12"/>
          <p:cNvSpPr/>
          <p:nvPr/>
        </p:nvSpPr>
        <p:spPr>
          <a:xfrm>
            <a:off x="1752600" y="825577"/>
            <a:ext cx="8686800" cy="1494768"/>
          </a:xfrm>
          <a:prstGeom prst="rect">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nSpc>
                <a:spcPct val="115000"/>
              </a:lnSpc>
              <a:spcAft>
                <a:spcPts val="1000"/>
              </a:spcAft>
            </a:pPr>
            <a:r>
              <a:rPr lang="da-DK" sz="2400" dirty="0">
                <a:latin typeface="Times New Roman" panose="02020603050405020304" pitchFamily="18" charset="0"/>
                <a:ea typeface="Times New Roman" panose="02020603050405020304" pitchFamily="18" charset="0"/>
                <a:cs typeface="Times New Roman" panose="02020603050405020304" pitchFamily="18" charset="0"/>
              </a:rPr>
              <a:t>GV yêu cầu HS hoàn thành Phiếu học tập 01: </a:t>
            </a:r>
            <a:r>
              <a:rPr lang="da-DK"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Viết theo trí nhớ những nội dung của bài học 02: Thơ (Thơ lục bát).</a:t>
            </a:r>
            <a:endPar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da-DK" sz="2400" dirty="0">
                <a:latin typeface="Times New Roman" panose="02020603050405020304" pitchFamily="18" charset="0"/>
                <a:ea typeface="Times New Roman" panose="02020603050405020304" pitchFamily="18" charset="0"/>
                <a:cs typeface="Times New Roman" panose="02020603050405020304" pitchFamily="18" charset="0"/>
              </a:rPr>
              <a:t>Thời gian: 03 phút. Làm việc cá nhân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876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0"/>
          <p:cNvSpPr>
            <a:spLocks noChangeArrowheads="1"/>
          </p:cNvSpPr>
          <p:nvPr/>
        </p:nvSpPr>
        <p:spPr bwMode="auto">
          <a:xfrm>
            <a:off x="360218" y="1094508"/>
            <a:ext cx="11526982" cy="491836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561109" y="1785607"/>
            <a:ext cx="11125200" cy="3610027"/>
          </a:xfrm>
          <a:prstGeom prst="rect">
            <a:avLst/>
          </a:prstGeom>
        </p:spPr>
        <p:txBody>
          <a:bodyPr wrap="square">
            <a:spAutoFit/>
          </a:bodyPr>
          <a:lstStyle/>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mang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phép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nhiệm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màu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tiên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cổ</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tích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đem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điều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tốt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đẹp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Nhưng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cổ</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tích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tồn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giữa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thường</a:t>
            </a:r>
            <a:r>
              <a:rPr lang="en-US" sz="2400" dirty="0">
                <a:solidFill>
                  <a:srgbClr val="0D0D0D"/>
                </a:solidFill>
                <a:latin typeface="Times New Roman" panose="02020603050405020304" pitchFamily="18" charset="0"/>
                <a:ea typeface="Times New Roman" panose="02020603050405020304" pitchFamily="18" charset="0"/>
              </a:rPr>
              <a:t>, </a:t>
            </a:r>
            <a:r>
              <a:rPr lang="en-US" sz="2400" i="1" dirty="0">
                <a:solidFill>
                  <a:srgbClr val="0D0D0D"/>
                </a:solidFill>
                <a:latin typeface="Times New Roman" panose="02020603050405020304" pitchFamily="18" charset="0"/>
                <a:ea typeface="Times New Roman" panose="02020603050405020304" pitchFamily="18" charset="0"/>
              </a:rPr>
              <a:t>"</a:t>
            </a:r>
            <a:r>
              <a:rPr lang="en-US" sz="2400" i="1" dirty="0" err="1">
                <a:solidFill>
                  <a:srgbClr val="0D0D0D"/>
                </a:solidFill>
                <a:latin typeface="Times New Roman" panose="02020603050405020304" pitchFamily="18" charset="0"/>
                <a:ea typeface="Times New Roman" panose="02020603050405020304" pitchFamily="18" charset="0"/>
              </a:rPr>
              <a:t>chắt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chiu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từ</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những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dãi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dầu</a:t>
            </a:r>
            <a:r>
              <a:rPr lang="en-US" sz="2400" i="1" dirty="0">
                <a:solidFill>
                  <a:srgbClr val="0D0D0D"/>
                </a:solidFill>
                <a:latin typeface="Times New Roman" panose="02020603050405020304" pitchFamily="18" charset="0"/>
                <a:ea typeface="Times New Roman" panose="02020603050405020304" pitchFamily="18" charset="0"/>
              </a:rPr>
              <a: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láy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chắt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chiu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diễn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giữ</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gìn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nâng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niu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nhận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hết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bao</a:t>
            </a:r>
            <a:r>
              <a:rPr lang="en-US" sz="2400" dirty="0">
                <a:solidFill>
                  <a:srgbClr val="0D0D0D"/>
                </a:solidFill>
                <a:latin typeface="Times New Roman" panose="02020603050405020304" pitchFamily="18" charset="0"/>
                <a:ea typeface="Times New Roman" panose="02020603050405020304" pitchFamily="18" charset="0"/>
              </a:rPr>
              <a:t> cay </a:t>
            </a:r>
            <a:r>
              <a:rPr lang="en-US" sz="2400" dirty="0" err="1">
                <a:solidFill>
                  <a:srgbClr val="0D0D0D"/>
                </a:solidFill>
                <a:latin typeface="Times New Roman" panose="02020603050405020304" pitchFamily="18" charset="0"/>
                <a:ea typeface="Times New Roman" panose="02020603050405020304" pitchFamily="18" charset="0"/>
              </a:rPr>
              <a:t>đắng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đối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mặt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mưa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bão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trải</a:t>
            </a:r>
            <a:r>
              <a:rPr lang="en-US" sz="2400" dirty="0">
                <a:solidFill>
                  <a:srgbClr val="0D0D0D"/>
                </a:solidFill>
                <a:latin typeface="Times New Roman" panose="02020603050405020304" pitchFamily="18" charset="0"/>
                <a:ea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rPr>
              <a:t>bao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dầu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nhọc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nhằn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thức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chắt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chiu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gì</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đẹp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đẽ</a:t>
            </a:r>
            <a:r>
              <a:rPr lang="en-US" sz="2400" dirty="0">
                <a:solidFill>
                  <a:srgbClr val="0D0D0D"/>
                </a:solidFill>
                <a:latin typeface="Times New Roman" panose="02020603050405020304" pitchFamily="18" charset="0"/>
                <a:ea typeface="Times New Roman" panose="02020603050405020304" pitchFamily="18" charset="0"/>
              </a:rPr>
              <a:t>, an </a:t>
            </a:r>
            <a:r>
              <a:rPr lang="en-US" sz="2400" dirty="0" err="1">
                <a:solidFill>
                  <a:srgbClr val="0D0D0D"/>
                </a:solidFill>
                <a:latin typeface="Times New Roman" panose="02020603050405020304" pitchFamily="18" charset="0"/>
                <a:ea typeface="Times New Roman" panose="02020603050405020304" pitchFamily="18" charset="0"/>
              </a:rPr>
              <a:t>lành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nhất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bao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bọc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vỗ</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chở</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che</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con.</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vất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chắt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chiu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nuôi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nấng</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dù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bất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điều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gì</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xảy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ra.</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4342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0"/>
          <p:cNvSpPr>
            <a:spLocks noChangeArrowheads="1"/>
          </p:cNvSpPr>
          <p:nvPr/>
        </p:nvSpPr>
        <p:spPr bwMode="auto">
          <a:xfrm>
            <a:off x="443346" y="554182"/>
            <a:ext cx="11360728" cy="574963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692727" y="1471541"/>
            <a:ext cx="10875817" cy="3880871"/>
          </a:xfrm>
          <a:prstGeom prst="rect">
            <a:avLst/>
          </a:prstGeom>
        </p:spPr>
        <p:txBody>
          <a:bodyPr wrap="square">
            <a:spAutoFit/>
          </a:bodyPr>
          <a:lstStyle/>
          <a:p>
            <a:pPr marR="30480">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rPr>
              <a:t>*</a:t>
            </a:r>
            <a:r>
              <a:rPr lang="en-US" sz="2400" b="1" dirty="0" err="1">
                <a:solidFill>
                  <a:srgbClr val="0D0D0D"/>
                </a:solidFill>
                <a:latin typeface="Times New Roman" panose="02020603050405020304" pitchFamily="18" charset="0"/>
                <a:ea typeface="Times New Roman" panose="02020603050405020304" pitchFamily="18" charset="0"/>
              </a:rPr>
              <a:t>Tóm</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lại</a:t>
            </a:r>
            <a:r>
              <a:rPr lang="en-US" sz="2400" b="1" dirty="0">
                <a:solidFill>
                  <a:srgbClr val="0D0D0D"/>
                </a:solidFill>
                <a:latin typeface="Times New Roman" panose="02020603050405020304" pitchFamily="18" charset="0"/>
                <a:ea typeface="Times New Roman" panose="02020603050405020304" pitchFamily="18" charset="0"/>
              </a:rPr>
              <a:t>: Ở </a:t>
            </a:r>
            <a:r>
              <a:rPr lang="en-US" sz="2400" b="1" dirty="0" err="1">
                <a:solidFill>
                  <a:srgbClr val="0D0D0D"/>
                </a:solidFill>
                <a:latin typeface="Times New Roman" panose="02020603050405020304" pitchFamily="18" charset="0"/>
                <a:ea typeface="Times New Roman" panose="02020603050405020304" pitchFamily="18" charset="0"/>
              </a:rPr>
              <a:t>phần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đầu</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bài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thơ</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tác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giả</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Bình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Nguyên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đã</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tinh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tế</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lựa</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chọn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hình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ảnh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bàn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tay</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để</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khắc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hoạ</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hình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ảnh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Bằng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thể</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thơ</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lục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bát</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với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nhịp</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thơ</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tựa</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như</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lời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hát</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ru</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các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biện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pháp</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ẩn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dụ</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hoán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dụ</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điệp</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ngữ</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hình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ảnh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đôi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bàn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tay</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hiện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lên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thật</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đẹp</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đẽ</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là</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nơi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hội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tụ</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vẻ</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đẹp</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sự</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kiên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cường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mạnh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mẽ</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vượt</a:t>
            </a:r>
            <a:r>
              <a:rPr lang="en-US" sz="2400" b="1" dirty="0">
                <a:solidFill>
                  <a:srgbClr val="0D0D0D"/>
                </a:solidFill>
                <a:latin typeface="Times New Roman" panose="02020603050405020304" pitchFamily="18" charset="0"/>
                <a:ea typeface="Times New Roman" panose="02020603050405020304" pitchFamily="18" charset="0"/>
              </a:rPr>
              <a:t> qua </a:t>
            </a:r>
            <a:r>
              <a:rPr lang="en-US" sz="2400" b="1" dirty="0" err="1">
                <a:solidFill>
                  <a:srgbClr val="0D0D0D"/>
                </a:solidFill>
                <a:latin typeface="Times New Roman" panose="02020603050405020304" pitchFamily="18" charset="0"/>
                <a:ea typeface="Times New Roman" panose="02020603050405020304" pitchFamily="18" charset="0"/>
              </a:rPr>
              <a:t>mọi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thử</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thách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gian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lao</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trong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cuộc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sống</a:t>
            </a:r>
            <a:r>
              <a:rPr lang="en-US" sz="2400" b="1" dirty="0">
                <a:solidFill>
                  <a:srgbClr val="0D0D0D"/>
                </a:solidFill>
                <a:latin typeface="Times New Roman" panose="02020603050405020304" pitchFamily="18" charset="0"/>
                <a:ea typeface="Times New Roman" panose="02020603050405020304" pitchFamily="18" charset="0"/>
              </a:rPr>
              <a:t>; song </a:t>
            </a:r>
            <a:r>
              <a:rPr lang="en-US" sz="2400" b="1" dirty="0" err="1">
                <a:solidFill>
                  <a:srgbClr val="0D0D0D"/>
                </a:solidFill>
                <a:latin typeface="Times New Roman" panose="02020603050405020304" pitchFamily="18" charset="0"/>
                <a:ea typeface="Times New Roman" panose="02020603050405020304" pitchFamily="18" charset="0"/>
              </a:rPr>
              <a:t>cũng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vô</a:t>
            </a:r>
            <a:r>
              <a:rPr lang="en-US" sz="2400" b="1" dirty="0">
                <a:solidFill>
                  <a:srgbClr val="0D0D0D"/>
                </a:solidFill>
                <a:latin typeface="Times New Roman" panose="02020603050405020304" pitchFamily="18" charset="0"/>
                <a:ea typeface="Times New Roman" panose="02020603050405020304" pitchFamily="18" charset="0"/>
              </a:rPr>
              <a:t> cùng </a:t>
            </a:r>
            <a:r>
              <a:rPr lang="en-US" sz="2400" b="1" dirty="0" err="1">
                <a:solidFill>
                  <a:srgbClr val="0D0D0D"/>
                </a:solidFill>
                <a:latin typeface="Times New Roman" panose="02020603050405020304" pitchFamily="18" charset="0"/>
                <a:ea typeface="Times New Roman" panose="02020603050405020304" pitchFamily="18" charset="0"/>
              </a:rPr>
              <a:t>ấm</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áp</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dịu</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dàng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Hình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ảnh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đôi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bàn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tay</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tảo</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tần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mạnh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mẽ</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mà</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ấm</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áp</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trở</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thành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biểu</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tượng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cho</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người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hết</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lòng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vì</a:t>
            </a:r>
            <a:r>
              <a:rPr lang="en-US" sz="2400" b="1" dirty="0">
                <a:solidFill>
                  <a:srgbClr val="0D0D0D"/>
                </a:solidFill>
                <a:latin typeface="Times New Roman" panose="02020603050405020304" pitchFamily="18" charset="0"/>
                <a:ea typeface="Times New Roman" panose="02020603050405020304" pitchFamily="18" charset="0"/>
              </a:rPr>
              <a:t> con, </a:t>
            </a:r>
            <a:r>
              <a:rPr lang="en-US" sz="2400" b="1" dirty="0" err="1">
                <a:solidFill>
                  <a:srgbClr val="0D0D0D"/>
                </a:solidFill>
                <a:latin typeface="Times New Roman" panose="02020603050405020304" pitchFamily="18" charset="0"/>
                <a:ea typeface="Times New Roman" panose="02020603050405020304" pitchFamily="18" charset="0"/>
              </a:rPr>
              <a:t>hình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ảnh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này</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đã</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nhiều</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lần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vào</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các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tác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phẩm</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văn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học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âm</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nhạc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Người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luôn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ẩn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chứa</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sức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mạnh</a:t>
            </a:r>
            <a:r>
              <a:rPr lang="en-US" sz="2400" b="1" dirty="0">
                <a:solidFill>
                  <a:srgbClr val="0D0D0D"/>
                </a:solidFill>
                <a:latin typeface="Times New Roman" panose="02020603050405020304" pitchFamily="18" charset="0"/>
                <a:ea typeface="Times New Roman" panose="02020603050405020304" pitchFamily="18" charset="0"/>
              </a:rPr>
              <a:t> phi </a:t>
            </a:r>
            <a:r>
              <a:rPr lang="en-US" sz="2400" b="1" dirty="0" err="1">
                <a:solidFill>
                  <a:srgbClr val="0D0D0D"/>
                </a:solidFill>
                <a:latin typeface="Times New Roman" panose="02020603050405020304" pitchFamily="18" charset="0"/>
                <a:ea typeface="Times New Roman" panose="02020603050405020304" pitchFamily="18" charset="0"/>
              </a:rPr>
              <a:t>thường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để</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bảo</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vệ</a:t>
            </a:r>
            <a:r>
              <a:rPr lang="en-US" sz="2400" b="1" dirty="0">
                <a:solidFill>
                  <a:srgbClr val="0D0D0D"/>
                </a:solidFill>
                <a:latin typeface="Times New Roman" panose="02020603050405020304" pitchFamily="18" charset="0"/>
                <a:ea typeface="Times New Roman" panose="02020603050405020304" pitchFamily="18" charset="0"/>
              </a:rPr>
              <a:t> con </a:t>
            </a:r>
            <a:r>
              <a:rPr lang="en-US" sz="2400" b="1" dirty="0" err="1">
                <a:solidFill>
                  <a:srgbClr val="0D0D0D"/>
                </a:solidFill>
                <a:latin typeface="Times New Roman" panose="02020603050405020304" pitchFamily="18" charset="0"/>
                <a:ea typeface="Times New Roman" panose="02020603050405020304" pitchFamily="18" charset="0"/>
              </a:rPr>
              <a:t>trước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giông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bão</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cuộc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đời</a:t>
            </a:r>
            <a:r>
              <a:rPr lang="en-US" sz="2400" b="1" dirty="0">
                <a:solidFill>
                  <a:srgbClr val="0D0D0D"/>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173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0"/>
          <p:cNvSpPr>
            <a:spLocks noChangeArrowheads="1"/>
          </p:cNvSpPr>
          <p:nvPr/>
        </p:nvSpPr>
        <p:spPr bwMode="auto">
          <a:xfrm>
            <a:off x="637515" y="957263"/>
            <a:ext cx="10916970" cy="505777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1143000" y="1236186"/>
            <a:ext cx="9906000" cy="4459491"/>
          </a:xfrm>
          <a:prstGeom prst="rect">
            <a:avLst/>
          </a:prstGeom>
        </p:spPr>
        <p:txBody>
          <a:bodyPr wrap="square">
            <a:spAutoFit/>
          </a:bodyPr>
          <a:lstStyle/>
          <a:p>
            <a:pPr marR="30480">
              <a:lnSpc>
                <a:spcPct val="115000"/>
              </a:lnSpc>
              <a:spcAft>
                <a:spcPts val="1200"/>
              </a:spcAft>
            </a:pPr>
            <a:r>
              <a:rPr lang="pt-BR" sz="2400" b="1" i="1" u="sng" dirty="0">
                <a:solidFill>
                  <a:srgbClr val="0D0D0D"/>
                </a:solidFill>
                <a:latin typeface="Times New Roman" panose="02020603050405020304" pitchFamily="18" charset="0"/>
                <a:ea typeface="Times New Roman" panose="02020603050405020304" pitchFamily="18" charset="0"/>
              </a:rPr>
              <a:t>b. Ý nghĩa lời ru của mẹ</a:t>
            </a:r>
            <a:endParaRPr lang="en-US" sz="24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400" i="1" dirty="0">
                <a:latin typeface="Times New Roman" panose="02020603050405020304" pitchFamily="18" charset="0"/>
                <a:ea typeface="Times New Roman" panose="02020603050405020304" pitchFamily="18" charset="0"/>
              </a:rPr>
              <a:t>Ru </a:t>
            </a:r>
            <a:r>
              <a:rPr lang="en-US" sz="2400" i="1" dirty="0" err="1">
                <a:latin typeface="Times New Roman" panose="02020603050405020304" pitchFamily="18" charset="0"/>
                <a:ea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mềm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ngọn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gió</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thu</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a:latin typeface="Times New Roman" panose="02020603050405020304" pitchFamily="18" charset="0"/>
                <a:ea typeface="Times New Roman" panose="02020603050405020304" pitchFamily="18" charset="0"/>
              </a:rPr>
              <a:t>Ru </a:t>
            </a:r>
            <a:r>
              <a:rPr lang="en-US" sz="2400" i="1" dirty="0" err="1">
                <a:latin typeface="Times New Roman" panose="02020603050405020304" pitchFamily="18" charset="0"/>
                <a:ea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rPr>
              <a:t> tan </a:t>
            </a:r>
            <a:r>
              <a:rPr lang="en-US" sz="2400" i="1" dirty="0" err="1">
                <a:latin typeface="Times New Roman" panose="02020603050405020304" pitchFamily="18" charset="0"/>
                <a:ea typeface="Times New Roman" panose="02020603050405020304" pitchFamily="18" charset="0"/>
              </a:rPr>
              <a:t>đám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sương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mù</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lá</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cây</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a:latin typeface="Times New Roman" panose="02020603050405020304" pitchFamily="18" charset="0"/>
                <a:ea typeface="Times New Roman" panose="02020603050405020304" pitchFamily="18" charset="0"/>
              </a:rPr>
              <a:t>Ru </a:t>
            </a:r>
            <a:r>
              <a:rPr lang="en-US" sz="2400" i="1" dirty="0" err="1">
                <a:latin typeface="Times New Roman" panose="02020603050405020304" pitchFamily="18" charset="0"/>
                <a:ea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khuyết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tròn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đầy</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thương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nhớ</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nặng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ngày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xa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nhau</a:t>
            </a:r>
            <a:r>
              <a:rPr lang="en-US" sz="2400" i="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400" i="1"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400" i="1" dirty="0">
                <a:latin typeface="Times New Roman" panose="02020603050405020304" pitchFamily="18" charset="0"/>
                <a:ea typeface="Times New Roman" panose="02020603050405020304" pitchFamily="18" charset="0"/>
              </a:rPr>
              <a:t>Ru </a:t>
            </a:r>
            <a:r>
              <a:rPr lang="en-US" sz="2400" i="1" dirty="0" err="1">
                <a:latin typeface="Times New Roman" panose="02020603050405020304" pitchFamily="18" charset="0"/>
                <a:ea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sóng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lặng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bãi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bồi</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err="1">
                <a:latin typeface="Times New Roman" panose="02020603050405020304" pitchFamily="18" charset="0"/>
                <a:ea typeface="Times New Roman" panose="02020603050405020304" pitchFamily="18" charset="0"/>
              </a:rPr>
              <a:t>Mưa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dột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chỗ</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ngoại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ngồi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vá</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khâu</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a:latin typeface="Times New Roman" panose="02020603050405020304" pitchFamily="18" charset="0"/>
                <a:ea typeface="Times New Roman" panose="02020603050405020304" pitchFamily="18" charset="0"/>
              </a:rPr>
              <a:t>Ru </a:t>
            </a:r>
            <a:r>
              <a:rPr lang="en-US" sz="2400" i="1" dirty="0" err="1">
                <a:latin typeface="Times New Roman" panose="02020603050405020304" pitchFamily="18" charset="0"/>
                <a:ea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đời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nín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đau</a:t>
            </a:r>
            <a:endParaRPr lang="en-US" sz="24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400" i="1" dirty="0">
                <a:latin typeface="Times New Roman" panose="02020603050405020304" pitchFamily="18" charset="0"/>
                <a:ea typeface="Times New Roman" panose="02020603050405020304" pitchFamily="18" charset="0"/>
              </a:rPr>
              <a:t>À </a:t>
            </a:r>
            <a:r>
              <a:rPr lang="en-US" sz="2400" i="1" dirty="0" err="1">
                <a:latin typeface="Times New Roman" panose="02020603050405020304" pitchFamily="18" charset="0"/>
                <a:ea typeface="Times New Roman" panose="02020603050405020304" pitchFamily="18" charset="0"/>
              </a:rPr>
              <a:t>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Mẹ</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chẳng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một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câu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mình</a:t>
            </a:r>
            <a:r>
              <a:rPr lang="en-US" sz="2400" i="1"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5088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0"/>
          <p:cNvSpPr>
            <a:spLocks noChangeArrowheads="1"/>
          </p:cNvSpPr>
          <p:nvPr/>
        </p:nvSpPr>
        <p:spPr bwMode="auto">
          <a:xfrm>
            <a:off x="623660" y="653459"/>
            <a:ext cx="10944679" cy="555108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1052946" y="880981"/>
            <a:ext cx="10737272" cy="5294591"/>
          </a:xfrm>
          <a:prstGeom prst="rect">
            <a:avLst/>
          </a:prstGeom>
        </p:spPr>
        <p:txBody>
          <a:bodyPr wrap="square">
            <a:spAutoFit/>
          </a:bodyPr>
          <a:lstStyle/>
          <a:p>
            <a:pPr>
              <a:lnSpc>
                <a:spcPct val="115000"/>
              </a:lnSpc>
              <a:spcAft>
                <a:spcPts val="1200"/>
              </a:spcAft>
            </a:pPr>
            <a:r>
              <a:rPr lang="en-US" sz="2400" b="1" i="1" dirty="0">
                <a:solidFill>
                  <a:srgbClr val="0D0D0D"/>
                </a:solidFill>
                <a:latin typeface="Times New Roman" panose="02020603050405020304" pitchFamily="18" charset="0"/>
                <a:ea typeface="Times New Roman" panose="02020603050405020304" pitchFamily="18" charset="0"/>
              </a:rPr>
              <a:t>*</a:t>
            </a:r>
            <a:r>
              <a:rPr lang="en-US" sz="2400" b="1" i="1" dirty="0" err="1">
                <a:solidFill>
                  <a:srgbClr val="0D0D0D"/>
                </a:solidFill>
                <a:latin typeface="Times New Roman" panose="02020603050405020304" pitchFamily="18" charset="0"/>
                <a:ea typeface="Times New Roman" panose="02020603050405020304" pitchFamily="18" charset="0"/>
              </a:rPr>
              <a:t>Lời</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ru</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thể</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hiện</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nỗi</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niềm</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của</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mẹ</a:t>
            </a:r>
            <a:r>
              <a:rPr lang="en-US" sz="2400" b="1" i="1" dirty="0">
                <a:solidFill>
                  <a:srgbClr val="0D0D0D"/>
                </a:solidFill>
                <a:latin typeface="Times New Roman" panose="02020603050405020304" pitchFamily="18" charset="0"/>
                <a:ea typeface="Times New Roman" panose="02020603050405020304" pitchFamily="18" charset="0"/>
              </a:rPr>
              <a:t> lo </a:t>
            </a:r>
            <a:r>
              <a:rPr lang="en-US" sz="2400" b="1" i="1" dirty="0" err="1">
                <a:solidFill>
                  <a:srgbClr val="0D0D0D"/>
                </a:solidFill>
                <a:latin typeface="Times New Roman" panose="02020603050405020304" pitchFamily="18" charset="0"/>
                <a:ea typeface="Times New Roman" panose="02020603050405020304" pitchFamily="18" charset="0"/>
              </a:rPr>
              <a:t>nghĩ</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cho</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tất</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cả</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mọi</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người</a:t>
            </a:r>
            <a:r>
              <a:rPr lang="en-US" sz="2400" b="1" i="1"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b="1" dirty="0" err="1">
                <a:solidFill>
                  <a:srgbClr val="0D0D0D"/>
                </a:solidFill>
                <a:latin typeface="Times New Roman" panose="02020603050405020304" pitchFamily="18" charset="0"/>
                <a:ea typeface="Times New Roman" panose="02020603050405020304" pitchFamily="18" charset="0"/>
              </a:rPr>
              <a:t>Các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hình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ảnh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thơ</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thể</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hiện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nỗi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niềm</a:t>
            </a:r>
            <a:r>
              <a:rPr lang="en-US" sz="2400" b="1" dirty="0">
                <a:solidFill>
                  <a:srgbClr val="0D0D0D"/>
                </a:solidFill>
                <a:latin typeface="Times New Roman" panose="02020603050405020304" pitchFamily="18" charset="0"/>
                <a:ea typeface="Times New Roman" panose="02020603050405020304" pitchFamily="18" charset="0"/>
              </a:rPr>
              <a:t> lo </a:t>
            </a:r>
            <a:r>
              <a:rPr lang="en-US" sz="2400" b="1" dirty="0" err="1">
                <a:solidFill>
                  <a:srgbClr val="0D0D0D"/>
                </a:solidFill>
                <a:latin typeface="Times New Roman" panose="02020603050405020304" pitchFamily="18" charset="0"/>
                <a:ea typeface="Times New Roman" panose="02020603050405020304" pitchFamily="18" charset="0"/>
              </a:rPr>
              <a:t>nghĩ</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000"/>
              </a:spcAft>
            </a:pP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mềm</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ngọn</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gió</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thu</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"tan </a:t>
            </a:r>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đám</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sương</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mù</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lá</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cây</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 </a:t>
            </a:r>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Mẹ</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muốn</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xua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tan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rét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mướt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lẽo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khoẻ</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ấm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áp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cái</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khuyết</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tròn</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đầy</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cái</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thương</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cái</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nhớ</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đứa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nhỏ</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đủ</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i="1" dirty="0">
                <a:solidFill>
                  <a:srgbClr val="0D0D0D"/>
                </a:solidFill>
                <a:latin typeface="Times New Roman" panose="02020603050405020304" pitchFamily="18" charset="0"/>
                <a:ea typeface="Times New Roman" panose="02020603050405020304" pitchFamily="18" charset="0"/>
              </a:rPr>
              <a:t>"</a:t>
            </a:r>
            <a:r>
              <a:rPr lang="en-US" sz="2400" i="1" dirty="0" err="1">
                <a:solidFill>
                  <a:srgbClr val="0D0D0D"/>
                </a:solidFill>
                <a:latin typeface="Times New Roman" panose="02020603050405020304" pitchFamily="18" charset="0"/>
                <a:ea typeface="Times New Roman" panose="02020603050405020304" pitchFamily="18" charset="0"/>
              </a:rPr>
              <a:t>sóng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lặng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bãi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bồi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mưa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không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dột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chỗ</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ngồi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khâu</a:t>
            </a:r>
            <a:r>
              <a:rPr lang="en-US" sz="2400" i="1" dirty="0">
                <a:solidFill>
                  <a:srgbClr val="0D0D0D"/>
                </a:solidFill>
                <a:latin typeface="Times New Roman" panose="02020603050405020304" pitchFamily="18" charset="0"/>
                <a:ea typeface="Times New Roman" panose="02020603050405020304" pitchFamily="18" charset="0"/>
              </a:rPr>
              <a:t>"</a:t>
            </a:r>
            <a:r>
              <a:rPr lang="en-US" sz="2400" i="1" dirty="0">
                <a:solidFill>
                  <a:srgbClr val="0D0D0D"/>
                </a:solidFill>
                <a:latin typeface="Times New Roman" panose="02020603050405020304" pitchFamily="18" charset="0"/>
                <a:ea typeface="Times New Roman" panose="02020603050405020304" pitchFamily="18" charset="0"/>
                <a:sym typeface="Wingdings" panose="05000000000000000000" pitchFamily="2" charset="2"/>
              </a:rPr>
              <a: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ru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chan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chứa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niềm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canh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cánh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niềm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yêu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thương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với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ngoại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mong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mỏi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luôn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được</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khoẻ</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mạnh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bình</a:t>
            </a:r>
            <a:r>
              <a:rPr lang="en-US" sz="2400" i="1" dirty="0">
                <a:solidFill>
                  <a:srgbClr val="0D0D0D"/>
                </a:solidFill>
                <a:latin typeface="Times New Roman" panose="02020603050405020304" pitchFamily="18" charset="0"/>
                <a:ea typeface="Times New Roman" panose="02020603050405020304" pitchFamily="18" charset="0"/>
              </a:rPr>
              <a:t> an.</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1738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0"/>
          <p:cNvSpPr>
            <a:spLocks noChangeArrowheads="1"/>
          </p:cNvSpPr>
          <p:nvPr/>
        </p:nvSpPr>
        <p:spPr bwMode="auto">
          <a:xfrm>
            <a:off x="235528" y="96982"/>
            <a:ext cx="11817927" cy="676101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963097" y="207229"/>
            <a:ext cx="11090358" cy="6860148"/>
          </a:xfrm>
          <a:prstGeom prst="rect">
            <a:avLst/>
          </a:prstGeom>
        </p:spPr>
        <p:txBody>
          <a:bodyPr wrap="square">
            <a:spAutoFit/>
          </a:bodyPr>
          <a:lstStyle/>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nghĩ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mọi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i="1" dirty="0">
                <a:solidFill>
                  <a:srgbClr val="0D0D0D"/>
                </a:solidFill>
                <a:latin typeface="Times New Roman" panose="02020603050405020304" pitchFamily="18" charset="0"/>
                <a:ea typeface="Times New Roman" panose="02020603050405020304" pitchFamily="18" charset="0"/>
              </a:rPr>
              <a:t>"</a:t>
            </a:r>
            <a:r>
              <a:rPr lang="en-US" sz="2400" i="1" dirty="0" err="1">
                <a:solidFill>
                  <a:srgbClr val="0D0D0D"/>
                </a:solidFill>
                <a:latin typeface="Times New Roman" panose="02020603050405020304" pitchFamily="18" charset="0"/>
                <a:ea typeface="Times New Roman" panose="02020603050405020304" pitchFamily="18" charset="0"/>
              </a:rPr>
              <a:t>cho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nín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đau</a:t>
            </a:r>
            <a:r>
              <a:rPr lang="en-US" sz="2400" i="1" dirty="0">
                <a:solidFill>
                  <a:srgbClr val="0D0D0D"/>
                </a:solidFill>
                <a:latin typeface="Times New Roman" panose="02020603050405020304" pitchFamily="18" charset="0"/>
                <a:ea typeface="Times New Roman" panose="02020603050405020304" pitchFamily="18" charset="0"/>
              </a:rPr>
              <a: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mong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tháng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ngày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hạnh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phúc</a:t>
            </a:r>
            <a:r>
              <a:rPr lang="en-US" sz="2400" dirty="0">
                <a:solidFill>
                  <a:srgbClr val="0D0D0D"/>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rPr>
              <a:t>*</a:t>
            </a:r>
            <a:r>
              <a:rPr lang="en-US" sz="2400" b="1" dirty="0" err="1">
                <a:solidFill>
                  <a:srgbClr val="0D0D0D"/>
                </a:solidFill>
                <a:latin typeface="Times New Roman" panose="02020603050405020304" pitchFamily="18" charset="0"/>
                <a:ea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vì</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mọi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người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mà</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quên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mất</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bản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thân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mình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i="1" dirty="0">
                <a:solidFill>
                  <a:srgbClr val="0D0D0D"/>
                </a:solidFill>
                <a:latin typeface="Times New Roman" panose="02020603050405020304" pitchFamily="18" charset="0"/>
                <a:ea typeface="Times New Roman" panose="02020603050405020304" pitchFamily="18" charset="0"/>
              </a:rPr>
              <a:t>"À </a:t>
            </a:r>
            <a:r>
              <a:rPr lang="en-US" sz="2400" i="1" dirty="0" err="1">
                <a:solidFill>
                  <a:srgbClr val="0D0D0D"/>
                </a:solidFill>
                <a:latin typeface="Times New Roman" panose="02020603050405020304" pitchFamily="18" charset="0"/>
                <a:ea typeface="Times New Roman" panose="02020603050405020304" pitchFamily="18" charset="0"/>
              </a:rPr>
              <a:t>ơi</a:t>
            </a:r>
            <a:r>
              <a:rPr lang="en-US" sz="2400" i="1" dirty="0">
                <a:solidFill>
                  <a:srgbClr val="0D0D0D"/>
                </a:solidFill>
                <a:latin typeface="Times New Roman" panose="02020603050405020304" pitchFamily="18" charset="0"/>
                <a:ea typeface="Times New Roman" panose="02020603050405020304" pitchFamily="18" charset="0"/>
              </a:rPr>
              <a:t>...</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chẳng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một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câu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ru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mình</a:t>
            </a:r>
            <a:r>
              <a:rPr lang="en-US" sz="2400" i="1"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i="1"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ta </a:t>
            </a:r>
            <a:r>
              <a:rPr lang="en-US" sz="2400" dirty="0" err="1">
                <a:solidFill>
                  <a:srgbClr val="0D0D0D"/>
                </a:solidFill>
                <a:latin typeface="Times New Roman" panose="02020603050405020304" pitchFamily="18" charset="0"/>
                <a:ea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đức</a:t>
            </a:r>
            <a:r>
              <a:rPr lang="en-US" sz="2400" dirty="0">
                <a:solidFill>
                  <a:srgbClr val="0D0D0D"/>
                </a:solidFill>
                <a:latin typeface="Times New Roman" panose="02020603050405020304" pitchFamily="18" charset="0"/>
                <a:ea typeface="Times New Roman" panose="02020603050405020304" pitchFamily="18" charset="0"/>
              </a:rPr>
              <a:t> hi </a:t>
            </a:r>
            <a:r>
              <a:rPr lang="en-US" sz="2400" dirty="0" err="1">
                <a:solidFill>
                  <a:srgbClr val="0D0D0D"/>
                </a:solidFill>
                <a:latin typeface="Times New Roman" panose="02020603050405020304" pitchFamily="18" charset="0"/>
                <a:ea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thiêng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liêng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Nghệ</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thuật</a:t>
            </a:r>
            <a:r>
              <a:rPr lang="en-US" sz="2400" b="1" dirty="0">
                <a:solidFill>
                  <a:srgbClr val="0D0D0D"/>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Điệp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cấu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trúc</a:t>
            </a:r>
            <a:r>
              <a:rPr lang="en-US" sz="2400" dirty="0">
                <a:solidFill>
                  <a:srgbClr val="0D0D0D"/>
                </a:solidFill>
                <a:latin typeface="Times New Roman" panose="02020603050405020304" pitchFamily="18" charset="0"/>
                <a:ea typeface="Times New Roman" panose="02020603050405020304" pitchFamily="18" charset="0"/>
              </a:rPr>
              <a:t>: </a:t>
            </a:r>
            <a:r>
              <a:rPr lang="en-US" sz="2400" i="1" dirty="0">
                <a:solidFill>
                  <a:srgbClr val="0D0D0D"/>
                </a:solidFill>
                <a:latin typeface="Times New Roman" panose="02020603050405020304" pitchFamily="18" charset="0"/>
                <a:ea typeface="Times New Roman" panose="02020603050405020304" pitchFamily="18" charset="0"/>
              </a:rPr>
              <a:t>"Ru </a:t>
            </a:r>
            <a:r>
              <a:rPr lang="en-US" sz="2400" i="1" dirty="0" err="1">
                <a:solidFill>
                  <a:srgbClr val="0D0D0D"/>
                </a:solidFill>
                <a:latin typeface="Times New Roman" panose="02020603050405020304" pitchFamily="18" charset="0"/>
                <a:ea typeface="Times New Roman" panose="02020603050405020304" pitchFamily="18" charset="0"/>
              </a:rPr>
              <a:t>cho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g</a:t>
            </a:r>
            <a:r>
              <a:rPr lang="en-US" sz="2400" dirty="0" err="1">
                <a:solidFill>
                  <a:srgbClr val="0D0D0D"/>
                </a:solidFill>
                <a:latin typeface="Times New Roman" panose="02020603050405020304" pitchFamily="18" charset="0"/>
                <a:ea typeface="Times New Roman" panose="02020603050405020304" pitchFamily="18" charset="0"/>
              </a:rPr>
              <a:t>iúp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mang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âm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điệu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ru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chan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chứa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dành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con.</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Ẩn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dụ</a:t>
            </a:r>
            <a:r>
              <a:rPr lang="en-US" sz="2400"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khuyết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tròn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đầy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a:t>
            </a:r>
            <a:r>
              <a:rPr lang="en-US" sz="2400" dirty="0" err="1">
                <a:solidFill>
                  <a:srgbClr val="0D0D0D"/>
                </a:solidFill>
                <a:latin typeface="Times New Roman" panose="02020603050405020304" pitchFamily="18" charset="0"/>
                <a:ea typeface="Times New Roman" panose="02020603050405020304" pitchFamily="18" charset="0"/>
              </a:rPr>
              <a:t>hân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hóa</a:t>
            </a:r>
            <a:r>
              <a:rPr lang="en-US" sz="2400" dirty="0">
                <a:solidFill>
                  <a:srgbClr val="0D0D0D"/>
                </a:solidFill>
                <a:latin typeface="Times New Roman" panose="02020603050405020304" pitchFamily="18" charset="0"/>
                <a:ea typeface="Times New Roman" panose="02020603050405020304" pitchFamily="18" charset="0"/>
              </a:rPr>
              <a:t> </a:t>
            </a:r>
            <a:r>
              <a:rPr lang="en-US" sz="2400" i="1" dirty="0">
                <a:solidFill>
                  <a:srgbClr val="0D0D0D"/>
                </a:solidFill>
                <a:latin typeface="Times New Roman" panose="02020603050405020304" pitchFamily="18" charset="0"/>
                <a:ea typeface="Times New Roman" panose="02020603050405020304" pitchFamily="18" charset="0"/>
              </a:rPr>
              <a:t>"</a:t>
            </a:r>
            <a:r>
              <a:rPr lang="en-US" sz="2400" i="1" dirty="0" err="1">
                <a:solidFill>
                  <a:srgbClr val="0D0D0D"/>
                </a:solidFill>
                <a:latin typeface="Times New Roman" panose="02020603050405020304" pitchFamily="18" charset="0"/>
                <a:ea typeface="Times New Roman" panose="02020603050405020304" pitchFamily="18" charset="0"/>
              </a:rPr>
              <a:t>đời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nín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đau</a:t>
            </a:r>
            <a:r>
              <a:rPr lang="en-US" sz="2400" i="1" dirty="0">
                <a:solidFill>
                  <a:srgbClr val="0D0D0D"/>
                </a:solidFill>
                <a:latin typeface="Times New Roman" panose="02020603050405020304" pitchFamily="18" charset="0"/>
                <a:ea typeface="Times New Roman" panose="02020603050405020304" pitchFamily="18" charset="0"/>
              </a:rPr>
              <a:t>"</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Nhịp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hát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uyển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chuyển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sâu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lắng</a:t>
            </a:r>
            <a:r>
              <a:rPr lang="en-US" sz="2400" dirty="0" smtClean="0">
                <a:solidFill>
                  <a:srgbClr val="0D0D0D"/>
                </a:solidFill>
                <a:latin typeface="Times New Roman" panose="02020603050405020304" pitchFamily="18" charset="0"/>
                <a:ea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Tăng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hi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a:t>
            </a:r>
          </a:p>
          <a:p>
            <a:pPr>
              <a:lnSpc>
                <a:spcPct val="115000"/>
              </a:lnSpc>
              <a:spcAft>
                <a:spcPts val="1200"/>
              </a:spcAft>
            </a:pP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0454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0"/>
          <p:cNvSpPr>
            <a:spLocks noChangeArrowheads="1"/>
          </p:cNvSpPr>
          <p:nvPr/>
        </p:nvSpPr>
        <p:spPr bwMode="auto">
          <a:xfrm>
            <a:off x="401782" y="457200"/>
            <a:ext cx="11513127" cy="613756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Rectangle 1"/>
          <p:cNvSpPr/>
          <p:nvPr/>
        </p:nvSpPr>
        <p:spPr>
          <a:xfrm>
            <a:off x="678873" y="613066"/>
            <a:ext cx="11236036" cy="5359416"/>
          </a:xfrm>
          <a:prstGeom prst="rect">
            <a:avLst/>
          </a:prstGeom>
        </p:spPr>
        <p:txBody>
          <a:bodyPr wrap="square">
            <a:spAutoFit/>
          </a:bodyPr>
          <a:lstStyle/>
          <a:p>
            <a:pPr>
              <a:lnSpc>
                <a:spcPct val="115000"/>
              </a:lnSpc>
              <a:spcAft>
                <a:spcPts val="1000"/>
              </a:spcAft>
            </a:pP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1.3.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khái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quát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thuật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nhịp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hát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hài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hòa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ẩn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cấu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trúc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dị</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nhịp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điệu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trìu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mến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dung:</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À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ơi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tỏ</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đứa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nhỏ</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đôi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khắc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họa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điển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chắt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chiu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hi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Qua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dị</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thiêng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liêng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bồi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đắp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599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46775" y="267827"/>
            <a:ext cx="4405333" cy="660428"/>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6" name="Rounded Rectangle 10"/>
          <p:cNvSpPr>
            <a:spLocks noChangeArrowheads="1"/>
          </p:cNvSpPr>
          <p:nvPr/>
        </p:nvSpPr>
        <p:spPr bwMode="auto">
          <a:xfrm>
            <a:off x="346775" y="1227685"/>
            <a:ext cx="11720534" cy="506617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660509" y="337180"/>
            <a:ext cx="3389069" cy="490199"/>
          </a:xfrm>
          <a:prstGeom prst="rect">
            <a:avLst/>
          </a:prstGeom>
        </p:spPr>
        <p:txBody>
          <a:bodyPr wrap="none">
            <a:spAutoFit/>
          </a:bodyPr>
          <a:lstStyle/>
          <a:p>
            <a:pPr>
              <a:lnSpc>
                <a:spcPct val="115000"/>
              </a:lnSpc>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hướng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tích</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660509" y="1392014"/>
            <a:ext cx="11291043" cy="4737515"/>
          </a:xfrm>
          <a:prstGeom prst="rect">
            <a:avLst/>
          </a:prstGeom>
        </p:spPr>
        <p:txBody>
          <a:bodyPr wrap="square">
            <a:spAutoFit/>
          </a:bodyPr>
          <a:lstStyle/>
          <a:p>
            <a:pPr>
              <a:lnSpc>
                <a:spcPct val="115000"/>
              </a:lnSpc>
              <a:spcAft>
                <a:spcPts val="0"/>
              </a:spcAft>
            </a:pP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quen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thiêng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liêng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hát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quen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vẫn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gieo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rung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thía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dị</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indent="514350">
              <a:lnSpc>
                <a:spcPct val="115000"/>
              </a:lnSpc>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tịch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Ninh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ngay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cố</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đô</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tới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A-2003;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Ba-2010)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15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quen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dịu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dàng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ấn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đậm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“À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Trần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Tân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phổ</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hát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cùng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745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29903" y="500062"/>
            <a:ext cx="11581988" cy="584358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Rectangle 1"/>
          <p:cNvSpPr/>
          <p:nvPr/>
        </p:nvSpPr>
        <p:spPr>
          <a:xfrm>
            <a:off x="484910" y="843603"/>
            <a:ext cx="11526981" cy="5010602"/>
          </a:xfrm>
          <a:prstGeom prst="rect">
            <a:avLst/>
          </a:prstGeom>
        </p:spPr>
        <p:txBody>
          <a:bodyPr wrap="square">
            <a:spAutoFit/>
          </a:bodyPr>
          <a:lstStyle/>
          <a:p>
            <a:pPr marR="30480">
              <a:lnSpc>
                <a:spcPct val="115000"/>
              </a:lnSpc>
              <a:spcAft>
                <a:spcPts val="1200"/>
              </a:spcAft>
            </a:pPr>
            <a:r>
              <a:rPr lang="pt-BR" sz="2400" b="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a:t>
            </a:r>
            <a:r>
              <a:rPr lang="pt-BR" sz="2400" b="1" u="sng"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rước tiên, ba khổ đầu của bài thơ đã cho người đọc thấy được vẻ đẹp của hình ảnh </a:t>
            </a:r>
            <a:r>
              <a:rPr lang="pt-BR" sz="24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đôi tay mẹ</a:t>
            </a:r>
            <a:r>
              <a:rPr lang="pt-BR"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Đó là đôi bàn tay vừa mạnh mẽ, kiên cường để bao bọc, chở che cho con trước giông bão cuộc đời, vừa vô cùng ấm áp dịu dàng, đầy yêu thương. </a:t>
            </a:r>
            <a:r>
              <a:rPr lang="pt-BR"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Hai câu thơ đầu</a:t>
            </a:r>
            <a:r>
              <a:rPr lang="pt-BR"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đã tô đậm vẻ đẹp của đôi bàn tay mẹ</a:t>
            </a:r>
            <a:r>
              <a:rPr lang="pt-BR"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giông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bão</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Bàn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tay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chắn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mưa</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sa</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Bàn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tay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chặn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bão</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mùa</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màng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hoán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dụ</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tốt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hi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ẩn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dụ</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mưa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bão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mùa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song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vất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vả</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khó</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khăn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thử</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thách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Bên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cạnh</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ác</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chắn</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chặn</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mẽ</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kiên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cường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bão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thử</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thách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259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0"/>
          <p:cNvSpPr>
            <a:spLocks noChangeArrowheads="1"/>
          </p:cNvSpPr>
          <p:nvPr/>
        </p:nvSpPr>
        <p:spPr bwMode="auto">
          <a:xfrm>
            <a:off x="387927" y="752736"/>
            <a:ext cx="11305309" cy="559264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588817" y="1443938"/>
            <a:ext cx="10903528" cy="4305602"/>
          </a:xfrm>
          <a:prstGeom prst="rect">
            <a:avLst/>
          </a:prstGeom>
        </p:spPr>
        <p:txBody>
          <a:bodyPr wrap="square">
            <a:spAutoFit/>
          </a:bodyPr>
          <a:lstStyle/>
          <a:p>
            <a:pPr>
              <a:lnSpc>
                <a:spcPct val="115000"/>
              </a:lnSpc>
              <a:spcAft>
                <a:spcPts val="0"/>
              </a:spcAft>
            </a:pPr>
            <a:r>
              <a:rPr lang="en-US" sz="2400" i="1" dirty="0" err="1">
                <a:latin typeface="Times New Roman" panose="02020603050405020304" pitchFamily="18" charset="0"/>
                <a:ea typeface="Times New Roman" panose="02020603050405020304" pitchFamily="18" charset="0"/>
              </a:rPr>
              <a:t>Như</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vậy</a:t>
            </a:r>
            <a:r>
              <a:rPr lang="en-US" sz="2400" i="1" dirty="0">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chỉ</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với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hai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câu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thơ</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đầu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đã</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vẽ</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ra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hai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thế</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giới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đối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lập</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nhau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thế</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giới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bên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ngoài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bàn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tay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với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bao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bão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gió</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mưa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sa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dữ</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dội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còn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thế</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giới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bên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trong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bàn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tay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thế</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giới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của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bình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yên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dịu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êm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có</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che</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chở</a:t>
            </a:r>
            <a:r>
              <a:rPr lang="en-US" sz="2400" i="1" dirty="0">
                <a:solidFill>
                  <a:srgbClr val="0D0D0D"/>
                </a:solidFill>
                <a:latin typeface="Times New Roman" panose="02020603050405020304" pitchFamily="18" charset="0"/>
                <a:ea typeface="Times New Roman" panose="02020603050405020304" pitchFamily="18" charset="0"/>
              </a:rPr>
              <a: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chống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mọi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bão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bình</a:t>
            </a:r>
            <a:r>
              <a:rPr lang="en-US" sz="2400" dirty="0">
                <a:solidFill>
                  <a:srgbClr val="0D0D0D"/>
                </a:solidFill>
                <a:latin typeface="Times New Roman" panose="02020603050405020304" pitchFamily="18" charset="0"/>
                <a:ea typeface="Times New Roman" panose="02020603050405020304" pitchFamily="18" charset="0"/>
              </a:rPr>
              <a:t> an </a:t>
            </a:r>
            <a:r>
              <a:rPr lang="en-US" sz="2400" dirty="0" err="1">
                <a:solidFill>
                  <a:srgbClr val="0D0D0D"/>
                </a:solidFill>
                <a:latin typeface="Times New Roman" panose="02020603050405020304" pitchFamily="18" charset="0"/>
                <a:ea typeface="Times New Roman" panose="02020603050405020304" pitchFamily="18" charset="0"/>
              </a:rPr>
              <a:t>trưởng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chắn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mưa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chặn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bão</a:t>
            </a:r>
            <a:r>
              <a:rPr lang="en-US" sz="2400" dirty="0">
                <a:solidFill>
                  <a:srgbClr val="0D0D0D"/>
                </a:solidFill>
                <a:latin typeface="Times New Roman" panose="02020603050405020304" pitchFamily="18" charset="0"/>
                <a:ea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rPr>
              <a:t>mùa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màng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chính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vòm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con. Ở </a:t>
            </a:r>
            <a:r>
              <a:rPr lang="en-US" sz="2400" dirty="0" err="1">
                <a:solidFill>
                  <a:srgbClr val="0D0D0D"/>
                </a:solidFill>
                <a:latin typeface="Times New Roman" panose="02020603050405020304" pitchFamily="18" charset="0"/>
                <a:ea typeface="Times New Roman" panose="02020603050405020304" pitchFamily="18" charset="0"/>
              </a:rPr>
              <a:t>hai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đầu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đọc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còn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đối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lập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giữa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nhỏ</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bão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mưa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dữ</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dội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khắc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nghiệt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thiên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nhiên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vượt</a:t>
            </a:r>
            <a:r>
              <a:rPr lang="en-US" sz="2400" dirty="0">
                <a:solidFill>
                  <a:srgbClr val="0D0D0D"/>
                </a:solidFill>
                <a:latin typeface="Times New Roman" panose="02020603050405020304" pitchFamily="18" charset="0"/>
                <a:ea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rPr>
              <a:t>tất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thảy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vì</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lớn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vô</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bở</a:t>
            </a:r>
            <a:r>
              <a:rPr lang="en-US" sz="2400" dirty="0">
                <a:solidFill>
                  <a:srgbClr val="0D0D0D"/>
                </a:solidFill>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Q</a:t>
            </a:r>
            <a:r>
              <a:rPr lang="en-US" sz="2400" dirty="0">
                <a:solidFill>
                  <a:srgbClr val="0D0D0D"/>
                </a:solidFill>
                <a:latin typeface="Times New Roman" panose="02020603050405020304" pitchFamily="18" charset="0"/>
                <a:ea typeface="Times New Roman" panose="02020603050405020304" pitchFamily="18" charset="0"/>
              </a:rPr>
              <a:t>ua </a:t>
            </a:r>
            <a:r>
              <a:rPr lang="en-US" sz="2400" dirty="0" err="1">
                <a:solidFill>
                  <a:srgbClr val="0D0D0D"/>
                </a:solidFill>
                <a:latin typeface="Times New Roman" panose="02020603050405020304" pitchFamily="18" charset="0"/>
                <a:ea typeface="Times New Roman" panose="02020603050405020304" pitchFamily="18" charset="0"/>
              </a:rPr>
              <a:t>hai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đầu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đọc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mạnh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mẽ</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kiên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cường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trước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khăn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gai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bảo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vệ</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hạnh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phúc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chính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sức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mạnh</a:t>
            </a:r>
            <a:r>
              <a:rPr lang="en-US" sz="2400" dirty="0">
                <a:solidFill>
                  <a:srgbClr val="0D0D0D"/>
                </a:solidFill>
                <a:latin typeface="Times New Roman" panose="02020603050405020304" pitchFamily="18" charset="0"/>
                <a:ea typeface="Times New Roman" panose="02020603050405020304" pitchFamily="18" charset="0"/>
              </a:rPr>
              <a:t> phi </a:t>
            </a:r>
            <a:r>
              <a:rPr lang="en-US" sz="2400" dirty="0" err="1">
                <a:solidFill>
                  <a:srgbClr val="0D0D0D"/>
                </a:solidFill>
                <a:latin typeface="Times New Roman" panose="02020603050405020304" pitchFamily="18" charset="0"/>
                <a:ea typeface="Times New Roman" panose="02020603050405020304" pitchFamily="18" charset="0"/>
              </a:rPr>
              <a:t>thường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bản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năng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9698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88133" y="1657350"/>
            <a:ext cx="11415734" cy="364331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678873" y="2069501"/>
            <a:ext cx="10834254" cy="2760564"/>
          </a:xfrm>
          <a:prstGeom prst="rect">
            <a:avLst/>
          </a:prstGeom>
        </p:spPr>
        <p:txBody>
          <a:bodyPr wrap="square">
            <a:spAutoFit/>
          </a:bodyPr>
          <a:lstStyle/>
          <a:p>
            <a:pPr>
              <a:lnSpc>
                <a:spcPct val="115000"/>
              </a:lnSpc>
              <a:spcAft>
                <a:spcPts val="1200"/>
              </a:spcAft>
            </a:pPr>
            <a:r>
              <a:rPr lang="en-US" sz="2400" b="1" dirty="0" err="1">
                <a:solidFill>
                  <a:srgbClr val="0D0D0D"/>
                </a:solidFill>
                <a:latin typeface="Times New Roman" panose="02020603050405020304" pitchFamily="18" charset="0"/>
                <a:ea typeface="Times New Roman" panose="02020603050405020304" pitchFamily="18" charset="0"/>
              </a:rPr>
              <a:t>Không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chỉ</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miêu</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tả</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vẻ</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mạnh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mẽ</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kiên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cường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đôi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bàn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tay</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trước</a:t>
            </a:r>
            <a:r>
              <a:rPr lang="en-US" sz="2400" b="1" dirty="0">
                <a:solidFill>
                  <a:srgbClr val="0D0D0D"/>
                </a:solidFill>
                <a:latin typeface="Times New Roman" panose="02020603050405020304" pitchFamily="18" charset="0"/>
                <a:ea typeface="Times New Roman" panose="02020603050405020304" pitchFamily="18" charset="0"/>
              </a:rPr>
              <a:t> , </a:t>
            </a:r>
            <a:r>
              <a:rPr lang="en-US" sz="2400" b="1" dirty="0" err="1">
                <a:solidFill>
                  <a:srgbClr val="0D0D0D"/>
                </a:solidFill>
                <a:latin typeface="Times New Roman" panose="02020603050405020304" pitchFamily="18" charset="0"/>
                <a:ea typeface="Times New Roman" panose="02020603050405020304" pitchFamily="18" charset="0"/>
              </a:rPr>
              <a:t>tác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giả</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đã</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gợi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ra</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vẻ</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dịu</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dàng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đôi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bàn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tay</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luôn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vỗ</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về</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yêu</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thương</a:t>
            </a:r>
            <a:r>
              <a:rPr lang="en-US" sz="2400" b="1" dirty="0">
                <a:solidFill>
                  <a:srgbClr val="0D0D0D"/>
                </a:solidFill>
                <a:latin typeface="Times New Roman" panose="02020603050405020304" pitchFamily="18" charset="0"/>
                <a:ea typeface="Times New Roman" panose="02020603050405020304" pitchFamily="18" charset="0"/>
              </a:rPr>
              <a:t> con </a:t>
            </a:r>
            <a:r>
              <a:rPr lang="en-US" sz="2400" b="1" i="1"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400" i="1" dirty="0" err="1">
                <a:latin typeface="Times New Roman" panose="02020603050405020304" pitchFamily="18" charset="0"/>
                <a:ea typeface="Times New Roman" panose="02020603050405020304" pitchFamily="18" charset="0"/>
              </a:rPr>
              <a:t>Vẫn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bàn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tay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mẹ</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dịu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dàng</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a:latin typeface="Times New Roman" panose="02020603050405020304" pitchFamily="18" charset="0"/>
                <a:ea typeface="Times New Roman" panose="02020603050405020304" pitchFamily="18" charset="0"/>
              </a:rPr>
              <a:t>À </a:t>
            </a:r>
            <a:r>
              <a:rPr lang="en-US" sz="2400" i="1" dirty="0" err="1">
                <a:latin typeface="Times New Roman" panose="02020603050405020304" pitchFamily="18" charset="0"/>
                <a:ea typeface="Times New Roman" panose="02020603050405020304" pitchFamily="18" charset="0"/>
              </a:rPr>
              <a:t>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này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trăng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vàng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ngủ</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ngon</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a:latin typeface="Times New Roman" panose="02020603050405020304" pitchFamily="18" charset="0"/>
                <a:ea typeface="Times New Roman" panose="02020603050405020304" pitchFamily="18" charset="0"/>
              </a:rPr>
              <a:t>À </a:t>
            </a:r>
            <a:r>
              <a:rPr lang="en-US" sz="2400" i="1" dirty="0" err="1">
                <a:latin typeface="Times New Roman" panose="02020603050405020304" pitchFamily="18" charset="0"/>
                <a:ea typeface="Times New Roman" panose="02020603050405020304" pitchFamily="18" charset="0"/>
              </a:rPr>
              <a:t>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này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trăng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tròn</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a:latin typeface="Times New Roman" panose="02020603050405020304" pitchFamily="18" charset="0"/>
                <a:ea typeface="Times New Roman" panose="02020603050405020304" pitchFamily="18" charset="0"/>
              </a:rPr>
              <a:t>À </a:t>
            </a:r>
            <a:r>
              <a:rPr lang="en-US" sz="2400" i="1" dirty="0" err="1">
                <a:latin typeface="Times New Roman" panose="02020603050405020304" pitchFamily="18" charset="0"/>
                <a:ea typeface="Times New Roman" panose="02020603050405020304" pitchFamily="18" charset="0"/>
              </a:rPr>
              <a:t>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này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trăng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còn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nằm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nôi</a:t>
            </a:r>
            <a:r>
              <a:rPr lang="en-US" sz="2400" i="1"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8002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347804" y="264017"/>
            <a:ext cx="3370998" cy="660428"/>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9" name="Rectangle 1"/>
          <p:cNvSpPr>
            <a:spLocks noChangeArrowheads="1"/>
          </p:cNvSpPr>
          <p:nvPr/>
        </p:nvSpPr>
        <p:spPr bwMode="auto">
          <a:xfrm>
            <a:off x="711743" y="363398"/>
            <a:ext cx="2502092" cy="461665"/>
          </a:xfrm>
          <a:prstGeom prst="rect">
            <a:avLst/>
          </a:prstGeom>
          <a:blipFill>
            <a:blip r:embed="rId2"/>
            <a:tile tx="0" ty="0" sx="100000" sy="100000" flip="none" algn="tl"/>
          </a:blipFill>
          <a:ln>
            <a:noFill/>
          </a:ln>
          <a:effectLs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en-US"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da-DK" alt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Nội dung ôn tập:</a:t>
            </a:r>
            <a:endParaRPr kumimoji="0" lang="da-DK" altLang="en-US" sz="2400" b="1" i="0" u="none" strike="noStrike" cap="none" normalizeH="0" baseline="0" dirty="0" smtClean="0">
              <a:ln>
                <a:noFill/>
              </a:ln>
              <a:solidFill>
                <a:schemeClr val="tx1"/>
              </a:solidFill>
              <a:effectLst/>
              <a:latin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800834258"/>
              </p:ext>
            </p:extLst>
          </p:nvPr>
        </p:nvGraphicFramePr>
        <p:xfrm>
          <a:off x="473123" y="1251793"/>
          <a:ext cx="11245754" cy="4264675"/>
        </p:xfrm>
        <a:graphic>
          <a:graphicData uri="http://schemas.openxmlformats.org/drawingml/2006/table">
            <a:tbl>
              <a:tblPr firstRow="1" firstCol="1" bandRow="1">
                <a:tableStyleId>{5C22544A-7EE6-4342-B048-85BDC9FD1C3A}</a:tableStyleId>
              </a:tblPr>
              <a:tblGrid>
                <a:gridCol w="3712193">
                  <a:extLst>
                    <a:ext uri="{9D8B030D-6E8A-4147-A177-3AD203B41FA5}">
                      <a16:colId xmlns:a16="http://schemas.microsoft.com/office/drawing/2014/main" val="2846248854"/>
                    </a:ext>
                  </a:extLst>
                </a:gridCol>
                <a:gridCol w="7533561">
                  <a:extLst>
                    <a:ext uri="{9D8B030D-6E8A-4147-A177-3AD203B41FA5}">
                      <a16:colId xmlns:a16="http://schemas.microsoft.com/office/drawing/2014/main" val="1071093982"/>
                    </a:ext>
                  </a:extLst>
                </a:gridCol>
              </a:tblGrid>
              <a:tr h="473853">
                <a:tc>
                  <a:txBody>
                    <a:bodyPr/>
                    <a:lstStyle/>
                    <a:p>
                      <a:pPr algn="ctr">
                        <a:lnSpc>
                          <a:spcPct val="115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KĨ NĂNG</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NỘI DUNG CỤ THỂ</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267294"/>
                  </a:ext>
                </a:extLst>
              </a:tr>
              <a:tr h="947705">
                <a:tc rowSpan="4">
                  <a:txBody>
                    <a:bodyPr/>
                    <a:lstStyle/>
                    <a:p>
                      <a:pPr>
                        <a:lnSpc>
                          <a:spcPct val="115000"/>
                        </a:lnSpc>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Đọc</a:t>
                      </a:r>
                      <a:r>
                        <a:rPr lang="en-US" sz="2400" dirty="0">
                          <a:solidFill>
                            <a:schemeClr val="tx1"/>
                          </a:solidFill>
                          <a:effectLst/>
                          <a:latin typeface="Times New Roman" panose="02020603050405020304" pitchFamily="18" charset="0"/>
                          <a:cs typeface="Times New Roman" panose="02020603050405020304" pitchFamily="18" charset="0"/>
                        </a:rPr>
                        <a:t> – </a:t>
                      </a:r>
                      <a:r>
                        <a:rPr lang="en-US" sz="2400" dirty="0" err="1">
                          <a:solidFill>
                            <a:schemeClr val="tx1"/>
                          </a:solidFill>
                          <a:effectLst/>
                          <a:latin typeface="Times New Roman" panose="02020603050405020304" pitchFamily="18" charset="0"/>
                          <a:cs typeface="Times New Roman" panose="02020603050405020304" pitchFamily="18" charset="0"/>
                        </a:rPr>
                        <a:t>hiểu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văn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bản</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da-DK" sz="2400" dirty="0">
                          <a:solidFill>
                            <a:schemeClr val="tx1"/>
                          </a:solidFill>
                          <a:effectLst/>
                          <a:latin typeface="Times New Roman" panose="02020603050405020304" pitchFamily="18" charset="0"/>
                          <a:cs typeface="Times New Roman" panose="02020603050405020304" pitchFamily="18" charset="0"/>
                        </a:rPr>
                        <a:t>Đọc hiểu văn bản: </a:t>
                      </a:r>
                      <a:endParaRPr lang="en-US" sz="2400" dirty="0">
                        <a:solidFill>
                          <a:schemeClr val="tx1"/>
                        </a:solidFill>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da-DK" sz="2400" dirty="0">
                          <a:solidFill>
                            <a:schemeClr val="tx1"/>
                          </a:solidFill>
                          <a:effectLst/>
                          <a:latin typeface="Times New Roman" panose="02020603050405020304" pitchFamily="18" charset="0"/>
                          <a:cs typeface="Times New Roman" panose="02020603050405020304" pitchFamily="18" charset="0"/>
                        </a:rPr>
                        <a:t>+Văn bản 1: À ơi tay mẹ (Bình Nguyên)</a:t>
                      </a:r>
                      <a:endParaRPr lang="en-US" sz="24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4322733"/>
                  </a:ext>
                </a:extLst>
              </a:tr>
              <a:tr h="473853">
                <a:tc vMerge="1">
                  <a:txBody>
                    <a:bodyPr/>
                    <a:lstStyle/>
                    <a:p>
                      <a:endParaRPr lang="en-US"/>
                    </a:p>
                  </a:txBody>
                  <a:tcPr/>
                </a:tc>
                <a:tc>
                  <a:txBody>
                    <a:bodyPr/>
                    <a:lstStyle/>
                    <a:p>
                      <a:pPr algn="just">
                        <a:lnSpc>
                          <a:spcPct val="115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Văn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bản</a:t>
                      </a:r>
                      <a:r>
                        <a:rPr lang="en-US" sz="2400" dirty="0">
                          <a:solidFill>
                            <a:schemeClr val="tx1"/>
                          </a:solidFill>
                          <a:effectLst/>
                          <a:latin typeface="Times New Roman" panose="02020603050405020304" pitchFamily="18" charset="0"/>
                          <a:cs typeface="Times New Roman" panose="02020603050405020304" pitchFamily="18" charset="0"/>
                        </a:rPr>
                        <a:t> 2: </a:t>
                      </a:r>
                      <a:r>
                        <a:rPr lang="da-DK" sz="2400" dirty="0">
                          <a:solidFill>
                            <a:schemeClr val="tx1"/>
                          </a:solidFill>
                          <a:effectLst/>
                          <a:latin typeface="Times New Roman" panose="02020603050405020304" pitchFamily="18" charset="0"/>
                          <a:cs typeface="Times New Roman" panose="02020603050405020304" pitchFamily="18" charset="0"/>
                        </a:rPr>
                        <a:t>Về thăm mẹ (Đinh Nam Khương)</a:t>
                      </a:r>
                      <a:endParaRPr lang="en-US" sz="24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9541676"/>
                  </a:ext>
                </a:extLst>
              </a:tr>
              <a:tr h="473853">
                <a:tc vMerge="1">
                  <a:txBody>
                    <a:bodyPr/>
                    <a:lstStyle/>
                    <a:p>
                      <a:endParaRPr lang="en-US"/>
                    </a:p>
                  </a:txBody>
                  <a:tcPr/>
                </a:tc>
                <a:tc>
                  <a:txBody>
                    <a:bodyPr/>
                    <a:lstStyle/>
                    <a:p>
                      <a:pPr algn="just">
                        <a:lnSpc>
                          <a:spcPct val="115000"/>
                        </a:lnSpc>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Thực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hành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Tiếng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Việt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Biện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pháp</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từ</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ẩn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dụ</a:t>
                      </a:r>
                      <a:endParaRPr lang="en-US" sz="24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238511"/>
                  </a:ext>
                </a:extLst>
              </a:tr>
              <a:tr h="947705">
                <a:tc vMerge="1">
                  <a:txBody>
                    <a:bodyPr/>
                    <a:lstStyle/>
                    <a:p>
                      <a:endParaRPr lang="en-US"/>
                    </a:p>
                  </a:txBody>
                  <a:tcPr/>
                </a:tc>
                <a:tc>
                  <a:txBody>
                    <a:bodyPr/>
                    <a:lstStyle/>
                    <a:p>
                      <a:pPr>
                        <a:lnSpc>
                          <a:spcPct val="115000"/>
                        </a:lnSpc>
                        <a:spcAft>
                          <a:spcPts val="0"/>
                        </a:spcAft>
                      </a:pPr>
                      <a:r>
                        <a:rPr lang="da-DK" sz="2400" dirty="0">
                          <a:solidFill>
                            <a:schemeClr val="tx1"/>
                          </a:solidFill>
                          <a:effectLst/>
                          <a:latin typeface="Times New Roman" panose="02020603050405020304" pitchFamily="18" charset="0"/>
                          <a:cs typeface="Times New Roman" panose="02020603050405020304" pitchFamily="18" charset="0"/>
                        </a:rPr>
                        <a:t>Thực hành đọc hiểu: </a:t>
                      </a:r>
                      <a:endParaRPr lang="en-US" sz="2400" dirty="0">
                        <a:solidFill>
                          <a:schemeClr val="tx1"/>
                        </a:solidFill>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da-DK" sz="2400" dirty="0">
                          <a:solidFill>
                            <a:schemeClr val="tx1"/>
                          </a:solidFill>
                          <a:effectLst/>
                          <a:latin typeface="Times New Roman" panose="02020603050405020304" pitchFamily="18" charset="0"/>
                          <a:cs typeface="Times New Roman" panose="02020603050405020304" pitchFamily="18" charset="0"/>
                        </a:rPr>
                        <a:t>+ Văn bản: Ca dao Việt Nam</a:t>
                      </a:r>
                      <a:endParaRPr lang="en-US" sz="24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5510983"/>
                  </a:ext>
                </a:extLst>
              </a:tr>
              <a:tr h="473853">
                <a:tc>
                  <a:txBody>
                    <a:bodyPr/>
                    <a:lstStyle/>
                    <a:p>
                      <a:pPr>
                        <a:lnSpc>
                          <a:spcPct val="115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Viết</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548640" algn="just">
                        <a:lnSpc>
                          <a:spcPct val="115000"/>
                        </a:lnSpc>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Viết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Tập</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làm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thơ</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lục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bát</a:t>
                      </a: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5370571"/>
                  </a:ext>
                </a:extLst>
              </a:tr>
              <a:tr h="473853">
                <a:tc>
                  <a:txBody>
                    <a:bodyPr/>
                    <a:lstStyle/>
                    <a:p>
                      <a:pPr>
                        <a:lnSpc>
                          <a:spcPct val="115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Nói và nghe</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548640" algn="just">
                        <a:lnSpc>
                          <a:spcPct val="115000"/>
                        </a:lnSpc>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Nói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và</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nghe</a:t>
                      </a:r>
                      <a:r>
                        <a:rPr lang="en-US" sz="2400" dirty="0">
                          <a:solidFill>
                            <a:schemeClr val="tx1"/>
                          </a:solidFill>
                          <a:effectLst/>
                          <a:latin typeface="Times New Roman" panose="02020603050405020304" pitchFamily="18" charset="0"/>
                          <a:cs typeface="Times New Roman" panose="02020603050405020304" pitchFamily="18" charset="0"/>
                        </a:rPr>
                        <a:t>: </a:t>
                      </a:r>
                      <a:r>
                        <a:rPr lang="vi-VN" sz="2400" dirty="0" err="1">
                          <a:solidFill>
                            <a:schemeClr val="tx1"/>
                          </a:solidFill>
                          <a:effectLst/>
                          <a:latin typeface="Times New Roman" panose="02020603050405020304" pitchFamily="18" charset="0"/>
                          <a:cs typeface="Times New Roman" panose="02020603050405020304" pitchFamily="18" charset="0"/>
                        </a:rPr>
                        <a:t>Kể</a:t>
                      </a:r>
                      <a:r>
                        <a:rPr lang="vi-VN" sz="2400" dirty="0">
                          <a:solidFill>
                            <a:schemeClr val="tx1"/>
                          </a:solidFill>
                          <a:effectLst/>
                          <a:latin typeface="Times New Roman" panose="02020603050405020304" pitchFamily="18" charset="0"/>
                          <a:cs typeface="Times New Roman" panose="02020603050405020304" pitchFamily="18" charset="0"/>
                        </a:rPr>
                        <a:t> </a:t>
                      </a:r>
                      <a:r>
                        <a:rPr lang="vi-VN" sz="2400" dirty="0" err="1">
                          <a:solidFill>
                            <a:schemeClr val="tx1"/>
                          </a:solidFill>
                          <a:effectLst/>
                          <a:latin typeface="Times New Roman" panose="02020603050405020304" pitchFamily="18" charset="0"/>
                          <a:cs typeface="Times New Roman" panose="02020603050405020304" pitchFamily="18" charset="0"/>
                        </a:rPr>
                        <a:t>lại</a:t>
                      </a:r>
                      <a:r>
                        <a:rPr lang="vi-VN" sz="2400" dirty="0">
                          <a:solidFill>
                            <a:schemeClr val="tx1"/>
                          </a:solidFill>
                          <a:effectLst/>
                          <a:latin typeface="Times New Roman" panose="02020603050405020304" pitchFamily="18" charset="0"/>
                          <a:cs typeface="Times New Roman" panose="02020603050405020304" pitchFamily="18" charset="0"/>
                        </a:rPr>
                        <a:t> </a:t>
                      </a:r>
                      <a:r>
                        <a:rPr lang="vi-VN" sz="2400" dirty="0" err="1">
                          <a:solidFill>
                            <a:schemeClr val="tx1"/>
                          </a:solidFill>
                          <a:effectLst/>
                          <a:latin typeface="Times New Roman" panose="02020603050405020304" pitchFamily="18" charset="0"/>
                          <a:cs typeface="Times New Roman" panose="02020603050405020304" pitchFamily="18" charset="0"/>
                        </a:rPr>
                        <a:t>một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trải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nghiệm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đáng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nhớ</a:t>
                      </a:r>
                      <a:r>
                        <a:rPr lang="vi-VN"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9760498"/>
                  </a:ext>
                </a:extLst>
              </a:tr>
            </a:tbl>
          </a:graphicData>
        </a:graphic>
      </p:graphicFrame>
    </p:spTree>
    <p:extLst>
      <p:ext uri="{BB962C8B-B14F-4D97-AF65-F5344CB8AC3E}">
        <p14:creationId xmlns:p14="http://schemas.microsoft.com/office/powerpoint/2010/main" val="322746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561315" y="600335"/>
            <a:ext cx="11069370" cy="548180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872836" y="841319"/>
            <a:ext cx="10446328" cy="4730334"/>
          </a:xfrm>
          <a:prstGeom prst="rect">
            <a:avLst/>
          </a:prstGeom>
        </p:spPr>
        <p:txBody>
          <a:bodyPr wrap="square">
            <a:spAutoFit/>
          </a:bodyPr>
          <a:lstStyle/>
          <a:p>
            <a:pPr>
              <a:lnSpc>
                <a:spcPct val="115000"/>
              </a:lnSpc>
              <a:spcAft>
                <a:spcPts val="1200"/>
              </a:spcAft>
            </a:pPr>
            <a:r>
              <a:rPr lang="en-US" sz="2400" dirty="0" err="1">
                <a:solidFill>
                  <a:srgbClr val="0D0D0D"/>
                </a:solidFill>
                <a:latin typeface="Times New Roman" panose="02020603050405020304" pitchFamily="18" charset="0"/>
                <a:ea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thứ</a:t>
            </a:r>
            <a:r>
              <a:rPr lang="en-US" sz="2400" dirty="0">
                <a:solidFill>
                  <a:srgbClr val="0D0D0D"/>
                </a:solidFill>
                <a:latin typeface="Times New Roman" panose="02020603050405020304" pitchFamily="18" charset="0"/>
                <a:ea typeface="Times New Roman" panose="02020603050405020304" pitchFamily="18" charset="0"/>
              </a:rPr>
              <a:t> 3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sử</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dụng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phó</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từ</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vẫn</a:t>
            </a:r>
            <a:r>
              <a:rPr lang="en-US" sz="2400" b="1" dirty="0">
                <a:solidFill>
                  <a:srgbClr val="0D0D0D"/>
                </a:solidFill>
                <a:latin typeface="Times New Roman" panose="02020603050405020304" pitchFamily="18" charset="0"/>
                <a:ea typeface="Times New Roman" panose="02020603050405020304" pitchFamily="18" charset="0"/>
              </a:rPr>
              <a: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thật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diệu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kì</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Trước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bão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mạnh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mẽ</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quyết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liệt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chắn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chặn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vậy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trước</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vẫn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ấy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dịu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dàng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biết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bao.</a:t>
            </a:r>
            <a:r>
              <a:rPr lang="en-US" sz="2400" b="1" dirty="0" err="1">
                <a:solidFill>
                  <a:srgbClr val="0D0D0D"/>
                </a:solidFill>
                <a:latin typeface="Times New Roman" panose="02020603050405020304" pitchFamily="18" charset="0"/>
                <a:ea typeface="Times New Roman" panose="02020603050405020304" pitchFamily="18" charset="0"/>
              </a:rPr>
              <a:t>Từ</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láy</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dịu</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dàng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diễn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hành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động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nhàng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ra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nhịp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đưa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nôi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khẽ</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khàng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đem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đến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giác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dễ</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chịu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vòng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vỗ</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chỉ</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vậy</a:t>
            </a:r>
            <a:r>
              <a:rPr lang="en-US" sz="2400"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từ</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láy</a:t>
            </a:r>
            <a:r>
              <a:rPr lang="en-US" sz="2400" b="1" dirty="0">
                <a:solidFill>
                  <a:srgbClr val="0D0D0D"/>
                </a:solidFill>
                <a:latin typeface="Times New Roman" panose="02020603050405020304" pitchFamily="18" charset="0"/>
                <a:ea typeface="Times New Roman" panose="02020603050405020304" pitchFamily="18" charset="0"/>
              </a:rPr>
              <a:t> “à </a:t>
            </a:r>
            <a:r>
              <a:rPr lang="en-US" sz="2400" b="1" dirty="0" err="1">
                <a:solidFill>
                  <a:srgbClr val="0D0D0D"/>
                </a:solidFill>
                <a:latin typeface="Times New Roman" panose="02020603050405020304" pitchFamily="18" charset="0"/>
                <a:ea typeface="Times New Roman" panose="02020603050405020304" pitchFamily="18" charset="0"/>
              </a:rPr>
              <a:t>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lặp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lại</a:t>
            </a:r>
            <a:r>
              <a:rPr lang="en-US" sz="2400" dirty="0">
                <a:solidFill>
                  <a:srgbClr val="0D0D0D"/>
                </a:solidFill>
                <a:latin typeface="Times New Roman" panose="02020603050405020304" pitchFamily="18" charset="0"/>
                <a:ea typeface="Times New Roman" panose="02020603050405020304" pitchFamily="18" charset="0"/>
              </a:rPr>
              <a:t> 3 </a:t>
            </a:r>
            <a:r>
              <a:rPr lang="en-US" sz="2400" dirty="0" err="1">
                <a:solidFill>
                  <a:srgbClr val="0D0D0D"/>
                </a:solidFill>
                <a:latin typeface="Times New Roman" panose="02020603050405020304" pitchFamily="18" charset="0"/>
                <a:ea typeface="Times New Roman" panose="02020603050405020304" pitchFamily="18" charset="0"/>
              </a:rPr>
              <a:t>lần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đứng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đầu</a:t>
            </a:r>
            <a:r>
              <a:rPr lang="en-US" sz="2400" dirty="0">
                <a:solidFill>
                  <a:srgbClr val="0D0D0D"/>
                </a:solidFill>
                <a:latin typeface="Times New Roman" panose="02020603050405020304" pitchFamily="18" charset="0"/>
                <a:ea typeface="Times New Roman" panose="02020603050405020304" pitchFamily="18" charset="0"/>
              </a:rPr>
              <a:t> 3 </a:t>
            </a:r>
            <a:r>
              <a:rPr lang="en-US" sz="2400" dirty="0" err="1">
                <a:solidFill>
                  <a:srgbClr val="0D0D0D"/>
                </a:solidFill>
                <a:latin typeface="Times New Roman" panose="02020603050405020304" pitchFamily="18" charset="0"/>
                <a:ea typeface="Times New Roman" panose="02020603050405020304" pitchFamily="18" charset="0"/>
              </a:rPr>
              <a:t>dòng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tạo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điệp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khúc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ngân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khiến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giai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điệu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ru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thêm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ngọt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ngào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thiết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đưa</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vào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giấc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ngủ</a:t>
            </a:r>
            <a:r>
              <a:rPr lang="en-US" sz="2400" dirty="0">
                <a:solidFill>
                  <a:srgbClr val="0D0D0D"/>
                </a:solidFill>
                <a:latin typeface="Times New Roman" panose="02020603050405020304" pitchFamily="18" charset="0"/>
                <a:ea typeface="Times New Roman" panose="02020603050405020304" pitchFamily="18" charset="0"/>
              </a:rPr>
              <a:t> say </a:t>
            </a:r>
            <a:r>
              <a:rPr lang="en-US" sz="2400" dirty="0" err="1">
                <a:solidFill>
                  <a:srgbClr val="0D0D0D"/>
                </a:solidFill>
                <a:latin typeface="Times New Roman" panose="02020603050405020304" pitchFamily="18" charset="0"/>
                <a:ea typeface="Times New Roman" panose="02020603050405020304" pitchFamily="18" charset="0"/>
              </a:rPr>
              <a:t>nồng</a:t>
            </a:r>
            <a:r>
              <a:rPr lang="en-US" sz="2400" dirty="0">
                <a:solidFill>
                  <a:srgbClr val="0D0D0D"/>
                </a:solidFill>
                <a:latin typeface="Times New Roman" panose="02020603050405020304" pitchFamily="18" charset="0"/>
                <a:ea typeface="Times New Roman" panose="02020603050405020304" pitchFamily="18" charset="0"/>
              </a:rPr>
              <a:t>.</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gọi</a:t>
            </a:r>
            <a:r>
              <a:rPr lang="en-US" sz="2400" b="1" dirty="0">
                <a:solidFill>
                  <a:srgbClr val="0D0D0D"/>
                </a:solidFill>
                <a:latin typeface="Times New Roman" panose="02020603050405020304" pitchFamily="18" charset="0"/>
                <a:ea typeface="Times New Roman" panose="02020603050405020304" pitchFamily="18" charset="0"/>
              </a:rPr>
              <a:t> con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trăng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vàng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trăng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tròn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trăng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còn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nằm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nôi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Đây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cách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gọi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đưa</a:t>
            </a:r>
            <a:r>
              <a:rPr lang="en-US" sz="2400" i="1" dirty="0">
                <a:solidFill>
                  <a:srgbClr val="0D0D0D"/>
                </a:solidFill>
                <a:latin typeface="Times New Roman" panose="02020603050405020304" pitchFamily="18" charset="0"/>
                <a:ea typeface="Times New Roman" panose="02020603050405020304" pitchFamily="18" charset="0"/>
              </a:rPr>
              <a:t> con </a:t>
            </a:r>
            <a:r>
              <a:rPr lang="en-US" sz="2400" i="1" dirty="0" err="1">
                <a:solidFill>
                  <a:srgbClr val="0D0D0D"/>
                </a:solidFill>
                <a:latin typeface="Times New Roman" panose="02020603050405020304" pitchFamily="18" charset="0"/>
                <a:ea typeface="Times New Roman" panose="02020603050405020304" pitchFamily="18" charset="0"/>
              </a:rPr>
              <a:t>bé</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bỏng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đầy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yêu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thương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trìu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mến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chứa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đựng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sự</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trân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quý</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nâng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niu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của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Có</a:t>
            </a:r>
            <a:r>
              <a:rPr lang="en-US" sz="2400" i="1" dirty="0">
                <a:solidFill>
                  <a:srgbClr val="0D0D0D"/>
                </a:solidFill>
                <a:latin typeface="Times New Roman" panose="02020603050405020304" pitchFamily="18" charset="0"/>
                <a:ea typeface="Times New Roman" panose="02020603050405020304" pitchFamily="18" charset="0"/>
              </a:rPr>
              <a:t> con, </a:t>
            </a:r>
            <a:r>
              <a:rPr lang="en-US" sz="2400" i="1" dirty="0" err="1">
                <a:solidFill>
                  <a:srgbClr val="0D0D0D"/>
                </a:solidFill>
                <a:latin typeface="Times New Roman" panose="02020603050405020304" pitchFamily="18" charset="0"/>
                <a:ea typeface="Times New Roman" panose="02020603050405020304" pitchFamily="18" charset="0"/>
              </a:rPr>
              <a:t>cuộc</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của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trở</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nên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trọn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vẹn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hạnh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phúc</a:t>
            </a:r>
            <a:r>
              <a:rPr lang="en-US" sz="2400" i="1"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vậy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vẻ</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cứng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rắn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đối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mặt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luôn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dịu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dàng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rPr>
              <a:t> con.</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2480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1884218"/>
            <a:ext cx="11360316" cy="331123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762000" y="2509518"/>
            <a:ext cx="11014364" cy="2335832"/>
          </a:xfrm>
          <a:prstGeom prst="rect">
            <a:avLst/>
          </a:prstGeom>
        </p:spPr>
        <p:txBody>
          <a:bodyPr wrap="square">
            <a:spAutoFit/>
          </a:bodyPr>
          <a:lstStyle/>
          <a:p>
            <a:pPr>
              <a:lnSpc>
                <a:spcPct val="115000"/>
              </a:lnSpc>
              <a:spcAft>
                <a:spcPts val="1200"/>
              </a:spcAft>
            </a:pPr>
            <a:r>
              <a:rPr lang="en-US" sz="2400" b="1" i="1" dirty="0" err="1">
                <a:solidFill>
                  <a:srgbClr val="0D0D0D"/>
                </a:solidFill>
                <a:latin typeface="Times New Roman" panose="02020603050405020304" pitchFamily="18" charset="0"/>
                <a:ea typeface="Times New Roman" panose="02020603050405020304" pitchFamily="18" charset="0"/>
              </a:rPr>
              <a:t>Bàn</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tay</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mẹ</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còn</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chất</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chứa</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bao</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tảo</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tần</a:t>
            </a:r>
            <a:r>
              <a:rPr lang="en-US" sz="2400" b="1" i="1" dirty="0">
                <a:solidFill>
                  <a:srgbClr val="0D0D0D"/>
                </a:solidFill>
                <a:latin typeface="Times New Roman" panose="02020603050405020304" pitchFamily="18" charset="0"/>
                <a:ea typeface="Times New Roman" panose="02020603050405020304" pitchFamily="18" charset="0"/>
              </a:rPr>
              <a:t>, hi </a:t>
            </a:r>
            <a:r>
              <a:rPr lang="en-US" sz="2400" b="1" i="1" dirty="0" err="1">
                <a:solidFill>
                  <a:srgbClr val="0D0D0D"/>
                </a:solidFill>
                <a:latin typeface="Times New Roman" panose="02020603050405020304" pitchFamily="18" charset="0"/>
                <a:ea typeface="Times New Roman" panose="02020603050405020304" pitchFamily="18" charset="0"/>
              </a:rPr>
              <a:t>sinh</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vì</a:t>
            </a:r>
            <a:r>
              <a:rPr lang="en-US" sz="2400" b="1" i="1" dirty="0">
                <a:solidFill>
                  <a:srgbClr val="0D0D0D"/>
                </a:solidFill>
                <a:latin typeface="Times New Roman" panose="02020603050405020304" pitchFamily="18" charset="0"/>
                <a:ea typeface="Times New Roman" panose="02020603050405020304" pitchFamily="18" charset="0"/>
              </a:rPr>
              <a:t> con:</a:t>
            </a:r>
            <a:endParaRPr lang="en-US" sz="24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400" i="1" dirty="0" err="1">
                <a:latin typeface="Times New Roman" panose="02020603050405020304" pitchFamily="18" charset="0"/>
                <a:ea typeface="Times New Roman" panose="02020603050405020304" pitchFamily="18" charset="0"/>
              </a:rPr>
              <a:t>Bàn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tay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mẹ</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thức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một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đời</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a:latin typeface="Times New Roman" panose="02020603050405020304" pitchFamily="18" charset="0"/>
                <a:ea typeface="Times New Roman" panose="02020603050405020304" pitchFamily="18" charset="0"/>
              </a:rPr>
              <a:t>À </a:t>
            </a:r>
            <a:r>
              <a:rPr lang="en-US" sz="2400" i="1" dirty="0" err="1">
                <a:latin typeface="Times New Roman" panose="02020603050405020304" pitchFamily="18" charset="0"/>
                <a:ea typeface="Times New Roman" panose="02020603050405020304" pitchFamily="18" charset="0"/>
              </a:rPr>
              <a:t>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này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mặt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trời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bé</a:t>
            </a:r>
            <a:r>
              <a:rPr lang="en-US" sz="2400" i="1" dirty="0">
                <a:latin typeface="Times New Roman" panose="02020603050405020304" pitchFamily="18" charset="0"/>
                <a:ea typeface="Times New Roman" panose="02020603050405020304" pitchFamily="18" charset="0"/>
              </a:rPr>
              <a:t> con...</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a:latin typeface="Times New Roman" panose="02020603050405020304" pitchFamily="18" charset="0"/>
                <a:ea typeface="Times New Roman" panose="02020603050405020304" pitchFamily="18" charset="0"/>
              </a:rPr>
              <a:t>Mai </a:t>
            </a:r>
            <a:r>
              <a:rPr lang="en-US" sz="2400" i="1" dirty="0" err="1">
                <a:latin typeface="Times New Roman" panose="02020603050405020304" pitchFamily="18" charset="0"/>
                <a:ea typeface="Times New Roman" panose="02020603050405020304" pitchFamily="18" charset="0"/>
              </a:rPr>
              <a:t>sau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bể</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cạn</a:t>
            </a:r>
            <a:r>
              <a:rPr lang="en-US" sz="2400" i="1" dirty="0">
                <a:latin typeface="Times New Roman" panose="02020603050405020304" pitchFamily="18" charset="0"/>
                <a:ea typeface="Times New Roman" panose="02020603050405020304" pitchFamily="18" charset="0"/>
              </a:rPr>
              <a:t> non </a:t>
            </a:r>
            <a:r>
              <a:rPr lang="en-US" sz="2400" i="1" dirty="0" err="1">
                <a:latin typeface="Times New Roman" panose="02020603050405020304" pitchFamily="18" charset="0"/>
                <a:ea typeface="Times New Roman" panose="02020603050405020304" pitchFamily="18" charset="0"/>
              </a:rPr>
              <a:t>mòn</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a:solidFill>
                  <a:srgbClr val="0D0D0D"/>
                </a:solidFill>
                <a:latin typeface="Times New Roman" panose="02020603050405020304" pitchFamily="18" charset="0"/>
                <a:ea typeface="Times New Roman" panose="02020603050405020304" pitchFamily="18" charset="0"/>
              </a:rPr>
              <a:t>À </a:t>
            </a:r>
            <a:r>
              <a:rPr lang="en-US" sz="2400" i="1" dirty="0" err="1">
                <a:solidFill>
                  <a:srgbClr val="0D0D0D"/>
                </a:solidFill>
                <a:latin typeface="Times New Roman" panose="02020603050405020304" pitchFamily="18" charset="0"/>
                <a:ea typeface="Times New Roman" panose="02020603050405020304" pitchFamily="18" charset="0"/>
              </a:rPr>
              <a:t>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tay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vẫn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còn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hát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ru</a:t>
            </a:r>
            <a:r>
              <a:rPr lang="en-US" sz="2400" i="1" dirty="0">
                <a:solidFill>
                  <a:srgbClr val="0D0D0D"/>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4238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0"/>
          <p:cNvSpPr>
            <a:spLocks noChangeArrowheads="1"/>
          </p:cNvSpPr>
          <p:nvPr/>
        </p:nvSpPr>
        <p:spPr bwMode="auto">
          <a:xfrm>
            <a:off x="720848" y="526473"/>
            <a:ext cx="10972388" cy="594359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942314" y="1133105"/>
            <a:ext cx="10529455" cy="4730334"/>
          </a:xfrm>
          <a:prstGeom prst="rect">
            <a:avLst/>
          </a:prstGeom>
        </p:spPr>
        <p:txBody>
          <a:bodyPr wrap="square">
            <a:spAutoFit/>
          </a:bodyPr>
          <a:lstStyle/>
          <a:p>
            <a:pPr>
              <a:lnSpc>
                <a:spcPct val="115000"/>
              </a:lnSpc>
              <a:spcAft>
                <a:spcPts val="1200"/>
              </a:spcAft>
            </a:pPr>
            <a:r>
              <a:rPr lang="en-US" sz="2400" dirty="0" err="1">
                <a:solidFill>
                  <a:srgbClr val="0D0D0D"/>
                </a:solidFill>
                <a:latin typeface="Times New Roman" panose="02020603050405020304" pitchFamily="18" charset="0"/>
                <a:ea typeface="Times New Roman" panose="02020603050405020304" pitchFamily="18" charset="0"/>
              </a:rPr>
              <a:t>Nếu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rPr>
              <a:t> ở </a:t>
            </a:r>
            <a:r>
              <a:rPr lang="en-US" sz="2400" dirty="0" err="1">
                <a:solidFill>
                  <a:srgbClr val="0D0D0D"/>
                </a:solidFill>
                <a:latin typeface="Times New Roman" panose="02020603050405020304" pitchFamily="18" charset="0"/>
                <a:ea typeface="Times New Roman" panose="02020603050405020304" pitchFamily="18" charset="0"/>
              </a:rPr>
              <a:t>khổ</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hai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gọi</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trăng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vàng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trăng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tròn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trăng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còn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nằm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nôi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thì</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đến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khổ</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thơ</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này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gọi</a:t>
            </a:r>
            <a:r>
              <a:rPr lang="en-US" sz="2400" i="1" dirty="0">
                <a:solidFill>
                  <a:srgbClr val="0D0D0D"/>
                </a:solidFill>
                <a:latin typeface="Times New Roman" panose="02020603050405020304" pitchFamily="18" charset="0"/>
                <a:ea typeface="Times New Roman" panose="02020603050405020304" pitchFamily="18" charset="0"/>
              </a:rPr>
              <a:t> con </a:t>
            </a:r>
            <a:r>
              <a:rPr lang="en-US" sz="2400" i="1" dirty="0" err="1">
                <a:solidFill>
                  <a:srgbClr val="0D0D0D"/>
                </a:solidFill>
                <a:latin typeface="Times New Roman" panose="02020603050405020304" pitchFamily="18" charset="0"/>
                <a:ea typeface="Times New Roman" panose="02020603050405020304" pitchFamily="18" charset="0"/>
              </a:rPr>
              <a:t>là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mặt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bé</a:t>
            </a:r>
            <a:r>
              <a:rPr lang="en-US" sz="2400" i="1" dirty="0">
                <a:solidFill>
                  <a:srgbClr val="0D0D0D"/>
                </a:solidFill>
                <a:latin typeface="Times New Roman" panose="02020603050405020304" pitchFamily="18" charset="0"/>
                <a:ea typeface="Times New Roman" panose="02020603050405020304" pitchFamily="18" charset="0"/>
              </a:rPr>
              <a:t> con”. </a:t>
            </a:r>
            <a:r>
              <a:rPr lang="en-US" sz="2400" i="1" dirty="0" err="1">
                <a:solidFill>
                  <a:srgbClr val="0D0D0D"/>
                </a:solidFill>
                <a:latin typeface="Times New Roman" panose="02020603050405020304" pitchFamily="18" charset="0"/>
                <a:ea typeface="Times New Roman" panose="02020603050405020304" pitchFamily="18" charset="0"/>
              </a:rPr>
              <a:t>Hình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ảnh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ẩn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dụ</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mặt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bé</a:t>
            </a:r>
            <a:r>
              <a:rPr lang="en-US" sz="2400" i="1" dirty="0">
                <a:solidFill>
                  <a:srgbClr val="0D0D0D"/>
                </a:solidFill>
                <a:latin typeface="Times New Roman" panose="02020603050405020304" pitchFamily="18" charset="0"/>
                <a:ea typeface="Times New Roman" panose="02020603050405020304" pitchFamily="18" charset="0"/>
              </a:rPr>
              <a:t> con” </a:t>
            </a:r>
            <a:r>
              <a:rPr lang="en-US" sz="2400" i="1" dirty="0" err="1">
                <a:solidFill>
                  <a:srgbClr val="0D0D0D"/>
                </a:solidFill>
                <a:latin typeface="Times New Roman" panose="02020603050405020304" pitchFamily="18" charset="0"/>
                <a:ea typeface="Times New Roman" panose="02020603050405020304" pitchFamily="18" charset="0"/>
              </a:rPr>
              <a:t>đã</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khẳng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định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một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điều</a:t>
            </a:r>
            <a:r>
              <a:rPr lang="en-US" sz="2400" i="1" dirty="0">
                <a:solidFill>
                  <a:srgbClr val="0D0D0D"/>
                </a:solidFill>
                <a:latin typeface="Times New Roman" panose="02020603050405020304" pitchFamily="18" charset="0"/>
                <a:ea typeface="Times New Roman" panose="02020603050405020304" pitchFamily="18" charset="0"/>
              </a:rPr>
              <a:t> con </a:t>
            </a:r>
            <a:r>
              <a:rPr lang="en-US" sz="2400" i="1" dirty="0" err="1">
                <a:solidFill>
                  <a:srgbClr val="0D0D0D"/>
                </a:solidFill>
                <a:latin typeface="Times New Roman" panose="02020603050405020304" pitchFamily="18" charset="0"/>
                <a:ea typeface="Times New Roman" panose="02020603050405020304" pitchFamily="18" charset="0"/>
              </a:rPr>
              <a:t>chính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ánh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sáng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cuộc</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mặt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nguồn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sống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của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Hình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ảnh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thơ</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khiến</a:t>
            </a:r>
            <a:r>
              <a:rPr lang="en-US" sz="2400" i="1" dirty="0">
                <a:solidFill>
                  <a:srgbClr val="0D0D0D"/>
                </a:solidFill>
                <a:latin typeface="Times New Roman" panose="02020603050405020304" pitchFamily="18" charset="0"/>
                <a:ea typeface="Times New Roman" panose="02020603050405020304" pitchFamily="18" charset="0"/>
              </a:rPr>
              <a:t> ta </a:t>
            </a:r>
            <a:r>
              <a:rPr lang="en-US" sz="2400" i="1" dirty="0" err="1">
                <a:solidFill>
                  <a:srgbClr val="0D0D0D"/>
                </a:solidFill>
                <a:latin typeface="Times New Roman" panose="02020603050405020304" pitchFamily="18" charset="0"/>
                <a:ea typeface="Times New Roman" panose="02020603050405020304" pitchFamily="18" charset="0"/>
              </a:rPr>
              <a:t>nghĩ</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đến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câu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thơ</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của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nhà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thơ</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Nguyễn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Khoa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Điềm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Mặt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của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bắp</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thì</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nằm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trên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đồi</a:t>
            </a:r>
            <a:r>
              <a:rPr lang="en-US" sz="2400" i="1" dirty="0">
                <a:solidFill>
                  <a:srgbClr val="0D0D0D"/>
                </a:solidFill>
                <a:latin typeface="Times New Roman" panose="02020603050405020304" pitchFamily="18" charset="0"/>
                <a:ea typeface="Times New Roman" panose="02020603050405020304" pitchFamily="18" charset="0"/>
              </a:rPr>
              <a:t> – </a:t>
            </a:r>
            <a:r>
              <a:rPr lang="en-US" sz="2400" i="1" dirty="0" err="1">
                <a:solidFill>
                  <a:srgbClr val="0D0D0D"/>
                </a:solidFill>
                <a:latin typeface="Times New Roman" panose="02020603050405020304" pitchFamily="18" charset="0"/>
                <a:ea typeface="Times New Roman" panose="02020603050405020304" pitchFamily="18" charset="0"/>
              </a:rPr>
              <a:t>Mặt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của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con </a:t>
            </a:r>
            <a:r>
              <a:rPr lang="en-US" sz="2400" i="1" dirty="0" err="1">
                <a:solidFill>
                  <a:srgbClr val="0D0D0D"/>
                </a:solidFill>
                <a:latin typeface="Times New Roman" panose="02020603050405020304" pitchFamily="18" charset="0"/>
                <a:ea typeface="Times New Roman" panose="02020603050405020304" pitchFamily="18" charset="0"/>
              </a:rPr>
              <a:t>nằm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trên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lưng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Khúc</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hát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ru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những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em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bé</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lớn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trên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lưng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mẫu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tử</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thiêng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liêng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bao</a:t>
            </a:r>
            <a:r>
              <a:rPr lang="en-US" sz="2400" dirty="0">
                <a:solidFill>
                  <a:srgbClr val="0D0D0D"/>
                </a:solidFill>
                <a:latin typeface="Times New Roman" panose="02020603050405020304" pitchFamily="18" charset="0"/>
                <a:ea typeface="Times New Roman" panose="02020603050405020304" pitchFamily="18" charset="0"/>
              </a:rPr>
              <a:t> la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cạnh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vệc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sử</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dụng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ngữ</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bể</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cạn</a:t>
            </a:r>
            <a:r>
              <a:rPr lang="en-US" sz="2400" i="1" dirty="0">
                <a:solidFill>
                  <a:srgbClr val="0D0D0D"/>
                </a:solidFill>
                <a:latin typeface="Times New Roman" panose="02020603050405020304" pitchFamily="18" charset="0"/>
                <a:ea typeface="Times New Roman" panose="02020603050405020304" pitchFamily="18" charset="0"/>
              </a:rPr>
              <a:t> non </a:t>
            </a:r>
            <a:r>
              <a:rPr lang="en-US" sz="2400" i="1" dirty="0" err="1">
                <a:solidFill>
                  <a:srgbClr val="0D0D0D"/>
                </a:solidFill>
                <a:latin typeface="Times New Roman" panose="02020603050405020304" pitchFamily="18" charset="0"/>
                <a:ea typeface="Times New Roman" panose="02020603050405020304" pitchFamily="18" charset="0"/>
              </a:rPr>
              <a:t>mòn</a:t>
            </a:r>
            <a:r>
              <a:rPr lang="en-US" sz="2400" i="1" dirty="0">
                <a:solidFill>
                  <a:srgbClr val="0D0D0D"/>
                </a:solidFill>
                <a:latin typeface="Times New Roman" panose="02020603050405020304" pitchFamily="18" charset="0"/>
                <a:ea typeface="Times New Roman" panose="02020603050405020304" pitchFamily="18" charset="0"/>
              </a:rPr>
              <a: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đổi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lớn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thiên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nhiên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khẳng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định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điều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chắc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chắn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trụ</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xoay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vần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dâu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thì</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sẽ</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luôn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đong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đầy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bể</a:t>
            </a:r>
            <a:r>
              <a:rPr lang="en-US" sz="2400" dirty="0">
                <a:solidFill>
                  <a:srgbClr val="0D0D0D"/>
                </a:solidFill>
                <a:latin typeface="Times New Roman" panose="02020603050405020304" pitchFamily="18" charset="0"/>
                <a:ea typeface="Times New Roman" panose="02020603050405020304" pitchFamily="18" charset="0"/>
              </a:rPr>
              <a:t>, “à </a:t>
            </a:r>
            <a:r>
              <a:rPr lang="en-US" sz="2400" dirty="0" err="1">
                <a:solidFill>
                  <a:srgbClr val="0D0D0D"/>
                </a:solidFill>
                <a:latin typeface="Times New Roman" panose="02020603050405020304" pitchFamily="18" charset="0"/>
                <a:ea typeface="Times New Roman" panose="02020603050405020304" pitchFamily="18" charset="0"/>
              </a:rPr>
              <a:t>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vẫn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còn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hát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ru</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374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1219200"/>
            <a:ext cx="11485007" cy="477981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678873" y="1630816"/>
            <a:ext cx="11125200" cy="3880871"/>
          </a:xfrm>
          <a:prstGeom prst="rect">
            <a:avLst/>
          </a:prstGeom>
        </p:spPr>
        <p:txBody>
          <a:bodyPr wrap="square">
            <a:spAutoFit/>
          </a:bodyPr>
          <a:lstStyle/>
          <a:p>
            <a:pPr algn="ctr">
              <a:lnSpc>
                <a:spcPct val="115000"/>
              </a:lnSpc>
              <a:spcAft>
                <a:spcPts val="0"/>
              </a:spcAft>
            </a:pPr>
            <a:r>
              <a:rPr lang="en-US" sz="2400" i="1" dirty="0" err="1">
                <a:latin typeface="Times New Roman" panose="02020603050405020304" pitchFamily="18" charset="0"/>
                <a:ea typeface="Times New Roman" panose="02020603050405020304" pitchFamily="18" charset="0"/>
              </a:rPr>
              <a:t>Bàn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tay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mang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phép</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nhiệm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mầu</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err="1">
                <a:latin typeface="Times New Roman" panose="02020603050405020304" pitchFamily="18" charset="0"/>
                <a:ea typeface="Times New Roman" panose="02020603050405020304" pitchFamily="18" charset="0"/>
              </a:rPr>
              <a:t>Chắt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chiu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tự</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những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dãi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dầu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đấy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thôi</a:t>
            </a:r>
            <a:r>
              <a:rPr lang="en-US" sz="2400" i="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mang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phép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nhiệm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màu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tiên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cổ</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tích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đem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điều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tốt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đẹp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Nhưng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cổ</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tích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tồn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giữa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thường</a:t>
            </a:r>
            <a:r>
              <a:rPr lang="en-US" sz="2400" dirty="0">
                <a:solidFill>
                  <a:srgbClr val="0D0D0D"/>
                </a:solidFill>
                <a:latin typeface="Times New Roman" panose="02020603050405020304" pitchFamily="18" charset="0"/>
                <a:ea typeface="Times New Roman" panose="02020603050405020304" pitchFamily="18" charset="0"/>
              </a:rPr>
              <a:t>, </a:t>
            </a:r>
            <a:r>
              <a:rPr lang="en-US" sz="2400" i="1" dirty="0">
                <a:solidFill>
                  <a:srgbClr val="0D0D0D"/>
                </a:solidFill>
                <a:latin typeface="Times New Roman" panose="02020603050405020304" pitchFamily="18" charset="0"/>
                <a:ea typeface="Times New Roman" panose="02020603050405020304" pitchFamily="18" charset="0"/>
              </a:rPr>
              <a:t>"</a:t>
            </a:r>
            <a:r>
              <a:rPr lang="en-US" sz="2400" i="1" dirty="0" err="1">
                <a:solidFill>
                  <a:srgbClr val="0D0D0D"/>
                </a:solidFill>
                <a:latin typeface="Times New Roman" panose="02020603050405020304" pitchFamily="18" charset="0"/>
                <a:ea typeface="Times New Roman" panose="02020603050405020304" pitchFamily="18" charset="0"/>
              </a:rPr>
              <a:t>chắt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chiu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từ</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những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dãi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dầu</a:t>
            </a:r>
            <a:r>
              <a:rPr lang="en-US" sz="2400" i="1" dirty="0">
                <a:solidFill>
                  <a:srgbClr val="0D0D0D"/>
                </a:solidFill>
                <a:latin typeface="Times New Roman" panose="02020603050405020304" pitchFamily="18" charset="0"/>
                <a:ea typeface="Times New Roman" panose="02020603050405020304" pitchFamily="18" charset="0"/>
              </a:rPr>
              <a: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láy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chắt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chiu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diễn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giữ</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gìn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nâng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niu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nhận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hết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bao</a:t>
            </a:r>
            <a:r>
              <a:rPr lang="en-US" sz="2400" dirty="0">
                <a:solidFill>
                  <a:srgbClr val="0D0D0D"/>
                </a:solidFill>
                <a:latin typeface="Times New Roman" panose="02020603050405020304" pitchFamily="18" charset="0"/>
                <a:ea typeface="Times New Roman" panose="02020603050405020304" pitchFamily="18" charset="0"/>
              </a:rPr>
              <a:t> cay </a:t>
            </a:r>
            <a:r>
              <a:rPr lang="en-US" sz="2400" dirty="0" err="1">
                <a:solidFill>
                  <a:srgbClr val="0D0D0D"/>
                </a:solidFill>
                <a:latin typeface="Times New Roman" panose="02020603050405020304" pitchFamily="18" charset="0"/>
                <a:ea typeface="Times New Roman" panose="02020603050405020304" pitchFamily="18" charset="0"/>
              </a:rPr>
              <a:t>đắng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đối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mặt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mưa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bão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trải</a:t>
            </a:r>
            <a:r>
              <a:rPr lang="en-US" sz="2400" dirty="0">
                <a:solidFill>
                  <a:srgbClr val="0D0D0D"/>
                </a:solidFill>
                <a:latin typeface="Times New Roman" panose="02020603050405020304" pitchFamily="18" charset="0"/>
                <a:ea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rPr>
              <a:t>bao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dầu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nhọc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nhằn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thức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chắt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chiu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gì</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đẹp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đẽ</a:t>
            </a:r>
            <a:r>
              <a:rPr lang="en-US" sz="2400" dirty="0">
                <a:solidFill>
                  <a:srgbClr val="0D0D0D"/>
                </a:solidFill>
                <a:latin typeface="Times New Roman" panose="02020603050405020304" pitchFamily="18" charset="0"/>
                <a:ea typeface="Times New Roman" panose="02020603050405020304" pitchFamily="18" charset="0"/>
              </a:rPr>
              <a:t>, an </a:t>
            </a:r>
            <a:r>
              <a:rPr lang="en-US" sz="2400" dirty="0" err="1">
                <a:solidFill>
                  <a:srgbClr val="0D0D0D"/>
                </a:solidFill>
                <a:latin typeface="Times New Roman" panose="02020603050405020304" pitchFamily="18" charset="0"/>
                <a:ea typeface="Times New Roman" panose="02020603050405020304" pitchFamily="18" charset="0"/>
              </a:rPr>
              <a:t>lành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nhất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bao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bọc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vỗ</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chở</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che</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con.</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979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1177636"/>
            <a:ext cx="11415734" cy="429490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845127" y="1630816"/>
            <a:ext cx="10764982" cy="3456139"/>
          </a:xfrm>
          <a:prstGeom prst="rect">
            <a:avLst/>
          </a:prstGeom>
        </p:spPr>
        <p:txBody>
          <a:bodyPr wrap="square">
            <a:spAutoFit/>
          </a:bodyPr>
          <a:lstStyle/>
          <a:p>
            <a:pPr marR="30480" indent="514350">
              <a:lnSpc>
                <a:spcPct val="115000"/>
              </a:lnSpc>
              <a:spcAft>
                <a:spcPts val="1200"/>
              </a:spcAft>
            </a:pPr>
            <a:r>
              <a:rPr lang="en-US" sz="2400" b="1" dirty="0" err="1">
                <a:solidFill>
                  <a:srgbClr val="0D0D0D"/>
                </a:solidFill>
                <a:latin typeface="Times New Roman" panose="02020603050405020304" pitchFamily="18" charset="0"/>
                <a:ea typeface="Times New Roman" panose="02020603050405020304" pitchFamily="18" charset="0"/>
              </a:rPr>
              <a:t>Tóm</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lại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tác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giả</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Bình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Nguyên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đã</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tinh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tế</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lựa</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chọn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hình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ảnh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bàn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tay</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để</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khắc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hoạ</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hình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ảnh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Bằng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thể</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thơ</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lục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bát</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với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nhịp</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thơ</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tựa</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như</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lời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hát</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ru</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các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biện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pháp</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ẩn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dụ</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hoán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dụ</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điệp</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ngữ</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hình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ảnh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đôi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bàn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tay</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hiện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lên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thật</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đẹp</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đẽ</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là</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nơi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hội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tụ</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vẻ</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đẹp</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sự</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kiên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cường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mạnh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mẽ</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vượt</a:t>
            </a:r>
            <a:r>
              <a:rPr lang="en-US" sz="2400" b="1" dirty="0">
                <a:solidFill>
                  <a:srgbClr val="0D0D0D"/>
                </a:solidFill>
                <a:latin typeface="Times New Roman" panose="02020603050405020304" pitchFamily="18" charset="0"/>
                <a:ea typeface="Times New Roman" panose="02020603050405020304" pitchFamily="18" charset="0"/>
              </a:rPr>
              <a:t> qua </a:t>
            </a:r>
            <a:r>
              <a:rPr lang="en-US" sz="2400" b="1" dirty="0" err="1">
                <a:solidFill>
                  <a:srgbClr val="0D0D0D"/>
                </a:solidFill>
                <a:latin typeface="Times New Roman" panose="02020603050405020304" pitchFamily="18" charset="0"/>
                <a:ea typeface="Times New Roman" panose="02020603050405020304" pitchFamily="18" charset="0"/>
              </a:rPr>
              <a:t>mọi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thử</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thách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gian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lao</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trong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cuộc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sống</a:t>
            </a:r>
            <a:r>
              <a:rPr lang="en-US" sz="2400" b="1" dirty="0">
                <a:solidFill>
                  <a:srgbClr val="0D0D0D"/>
                </a:solidFill>
                <a:latin typeface="Times New Roman" panose="02020603050405020304" pitchFamily="18" charset="0"/>
                <a:ea typeface="Times New Roman" panose="02020603050405020304" pitchFamily="18" charset="0"/>
              </a:rPr>
              <a:t>; song </a:t>
            </a:r>
            <a:r>
              <a:rPr lang="en-US" sz="2400" b="1" dirty="0" err="1">
                <a:solidFill>
                  <a:srgbClr val="0D0D0D"/>
                </a:solidFill>
                <a:latin typeface="Times New Roman" panose="02020603050405020304" pitchFamily="18" charset="0"/>
                <a:ea typeface="Times New Roman" panose="02020603050405020304" pitchFamily="18" charset="0"/>
              </a:rPr>
              <a:t>cũng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vô</a:t>
            </a:r>
            <a:r>
              <a:rPr lang="en-US" sz="2400" b="1" dirty="0">
                <a:solidFill>
                  <a:srgbClr val="0D0D0D"/>
                </a:solidFill>
                <a:latin typeface="Times New Roman" panose="02020603050405020304" pitchFamily="18" charset="0"/>
                <a:ea typeface="Times New Roman" panose="02020603050405020304" pitchFamily="18" charset="0"/>
              </a:rPr>
              <a:t> cùng </a:t>
            </a:r>
            <a:r>
              <a:rPr lang="en-US" sz="2400" b="1" dirty="0" err="1">
                <a:solidFill>
                  <a:srgbClr val="0D0D0D"/>
                </a:solidFill>
                <a:latin typeface="Times New Roman" panose="02020603050405020304" pitchFamily="18" charset="0"/>
                <a:ea typeface="Times New Roman" panose="02020603050405020304" pitchFamily="18" charset="0"/>
              </a:rPr>
              <a:t>ấm</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áp</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dịu</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dàng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Hình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ảnh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đôi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bàn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tay</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tảo</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tần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mạnh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mẽ</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mà</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ấm</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áp</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trở</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thành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biểu</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tượng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cho</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người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hết</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lòng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vì</a:t>
            </a:r>
            <a:r>
              <a:rPr lang="en-US" sz="2400" b="1" dirty="0">
                <a:solidFill>
                  <a:srgbClr val="0D0D0D"/>
                </a:solidFill>
                <a:latin typeface="Times New Roman" panose="02020603050405020304" pitchFamily="18" charset="0"/>
                <a:ea typeface="Times New Roman" panose="02020603050405020304" pitchFamily="18" charset="0"/>
              </a:rPr>
              <a:t> con, </a:t>
            </a:r>
            <a:r>
              <a:rPr lang="en-US" sz="2400" b="1" dirty="0" err="1">
                <a:solidFill>
                  <a:srgbClr val="0D0D0D"/>
                </a:solidFill>
                <a:latin typeface="Times New Roman" panose="02020603050405020304" pitchFamily="18" charset="0"/>
                <a:ea typeface="Times New Roman" panose="02020603050405020304" pitchFamily="18" charset="0"/>
              </a:rPr>
              <a:t>hình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ảnh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này</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đã</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nhiều</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lần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vào</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các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tác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phẩm</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văn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học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âm</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nhạc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Người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luôn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ẩn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chứa</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sức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mạnh</a:t>
            </a:r>
            <a:r>
              <a:rPr lang="en-US" sz="2400" b="1" dirty="0">
                <a:solidFill>
                  <a:srgbClr val="0D0D0D"/>
                </a:solidFill>
                <a:latin typeface="Times New Roman" panose="02020603050405020304" pitchFamily="18" charset="0"/>
                <a:ea typeface="Times New Roman" panose="02020603050405020304" pitchFamily="18" charset="0"/>
              </a:rPr>
              <a:t> phi </a:t>
            </a:r>
            <a:r>
              <a:rPr lang="en-US" sz="2400" b="1" dirty="0" err="1">
                <a:solidFill>
                  <a:srgbClr val="0D0D0D"/>
                </a:solidFill>
                <a:latin typeface="Times New Roman" panose="02020603050405020304" pitchFamily="18" charset="0"/>
                <a:ea typeface="Times New Roman" panose="02020603050405020304" pitchFamily="18" charset="0"/>
              </a:rPr>
              <a:t>thường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để</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bảo</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vệ</a:t>
            </a:r>
            <a:r>
              <a:rPr lang="en-US" sz="2400" b="1" dirty="0">
                <a:solidFill>
                  <a:srgbClr val="0D0D0D"/>
                </a:solidFill>
                <a:latin typeface="Times New Roman" panose="02020603050405020304" pitchFamily="18" charset="0"/>
                <a:ea typeface="Times New Roman" panose="02020603050405020304" pitchFamily="18" charset="0"/>
              </a:rPr>
              <a:t> con </a:t>
            </a:r>
            <a:r>
              <a:rPr lang="en-US" sz="2400" b="1" dirty="0" err="1">
                <a:solidFill>
                  <a:srgbClr val="0D0D0D"/>
                </a:solidFill>
                <a:latin typeface="Times New Roman" panose="02020603050405020304" pitchFamily="18" charset="0"/>
                <a:ea typeface="Times New Roman" panose="02020603050405020304" pitchFamily="18" charset="0"/>
              </a:rPr>
              <a:t>trước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giông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bão</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cuộc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đời</a:t>
            </a:r>
            <a:r>
              <a:rPr lang="en-US" sz="2400" b="1" dirty="0">
                <a:solidFill>
                  <a:srgbClr val="0D0D0D"/>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4026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3552" y="858982"/>
            <a:ext cx="11304897" cy="514003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845127" y="1086910"/>
            <a:ext cx="10474037" cy="4339650"/>
          </a:xfrm>
          <a:prstGeom prst="rect">
            <a:avLst/>
          </a:prstGeom>
        </p:spPr>
        <p:txBody>
          <a:bodyPr wrap="square">
            <a:spAutoFit/>
          </a:bodyPr>
          <a:lstStyle/>
          <a:p>
            <a:pPr indent="514350">
              <a:lnSpc>
                <a:spcPct val="115000"/>
              </a:lnSpc>
              <a:spcAft>
                <a:spcPts val="0"/>
              </a:spcAft>
            </a:pPr>
            <a:r>
              <a:rPr lang="pt-BR" sz="2400" b="1" u="sng" dirty="0">
                <a:solidFill>
                  <a:srgbClr val="0D0D0D"/>
                </a:solidFill>
                <a:latin typeface="Times New Roman" panose="02020603050405020304" pitchFamily="18" charset="0"/>
                <a:ea typeface="Times New Roman" panose="02020603050405020304" pitchFamily="18" charset="0"/>
              </a:rPr>
              <a:t>Phần sau bài thơ tác giả tập trung làm nổi bật ý nghĩa lời ru của mẹ: </a:t>
            </a:r>
            <a:endParaRPr lang="en-US" sz="24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400" i="1" dirty="0">
                <a:latin typeface="Times New Roman" panose="02020603050405020304" pitchFamily="18" charset="0"/>
                <a:ea typeface="Times New Roman" panose="02020603050405020304" pitchFamily="18" charset="0"/>
              </a:rPr>
              <a:t>Ru </a:t>
            </a:r>
            <a:r>
              <a:rPr lang="en-US" sz="2400" i="1" dirty="0" err="1">
                <a:latin typeface="Times New Roman" panose="02020603050405020304" pitchFamily="18" charset="0"/>
                <a:ea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mềm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ngọn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gió</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thu</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a:latin typeface="Times New Roman" panose="02020603050405020304" pitchFamily="18" charset="0"/>
                <a:ea typeface="Times New Roman" panose="02020603050405020304" pitchFamily="18" charset="0"/>
              </a:rPr>
              <a:t>Ru </a:t>
            </a:r>
            <a:r>
              <a:rPr lang="en-US" sz="2400" i="1" dirty="0" err="1">
                <a:latin typeface="Times New Roman" panose="02020603050405020304" pitchFamily="18" charset="0"/>
                <a:ea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rPr>
              <a:t> tan </a:t>
            </a:r>
            <a:r>
              <a:rPr lang="en-US" sz="2400" i="1" dirty="0" err="1">
                <a:latin typeface="Times New Roman" panose="02020603050405020304" pitchFamily="18" charset="0"/>
                <a:ea typeface="Times New Roman" panose="02020603050405020304" pitchFamily="18" charset="0"/>
              </a:rPr>
              <a:t>đám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sương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mù</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lá</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cây</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a:latin typeface="Times New Roman" panose="02020603050405020304" pitchFamily="18" charset="0"/>
                <a:ea typeface="Times New Roman" panose="02020603050405020304" pitchFamily="18" charset="0"/>
              </a:rPr>
              <a:t>Ru </a:t>
            </a:r>
            <a:r>
              <a:rPr lang="en-US" sz="2400" i="1" dirty="0" err="1">
                <a:latin typeface="Times New Roman" panose="02020603050405020304" pitchFamily="18" charset="0"/>
                <a:ea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khuyết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tròn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đầy</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thương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nhớ</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nặng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ngày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xa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nhau</a:t>
            </a:r>
            <a:r>
              <a:rPr lang="en-US" sz="2400" i="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400" i="1"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400" i="1" dirty="0">
                <a:latin typeface="Times New Roman" panose="02020603050405020304" pitchFamily="18" charset="0"/>
                <a:ea typeface="Times New Roman" panose="02020603050405020304" pitchFamily="18" charset="0"/>
              </a:rPr>
              <a:t>Ru </a:t>
            </a:r>
            <a:r>
              <a:rPr lang="en-US" sz="2400" i="1" dirty="0" err="1">
                <a:latin typeface="Times New Roman" panose="02020603050405020304" pitchFamily="18" charset="0"/>
                <a:ea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sóng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lặng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bãi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bồi</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err="1">
                <a:latin typeface="Times New Roman" panose="02020603050405020304" pitchFamily="18" charset="0"/>
                <a:ea typeface="Times New Roman" panose="02020603050405020304" pitchFamily="18" charset="0"/>
              </a:rPr>
              <a:t>Mưa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dột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chỗ</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ngoại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ngồi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vá</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khâu</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a:latin typeface="Times New Roman" panose="02020603050405020304" pitchFamily="18" charset="0"/>
                <a:ea typeface="Times New Roman" panose="02020603050405020304" pitchFamily="18" charset="0"/>
              </a:rPr>
              <a:t>Ru </a:t>
            </a:r>
            <a:r>
              <a:rPr lang="en-US" sz="2400" i="1" dirty="0" err="1">
                <a:latin typeface="Times New Roman" panose="02020603050405020304" pitchFamily="18" charset="0"/>
                <a:ea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đời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nín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đau</a:t>
            </a:r>
            <a:endParaRPr lang="en-US" sz="24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400" i="1" dirty="0">
                <a:latin typeface="Times New Roman" panose="02020603050405020304" pitchFamily="18" charset="0"/>
                <a:ea typeface="Times New Roman" panose="02020603050405020304" pitchFamily="18" charset="0"/>
              </a:rPr>
              <a:t>À </a:t>
            </a:r>
            <a:r>
              <a:rPr lang="en-US" sz="2400" i="1" dirty="0" err="1">
                <a:latin typeface="Times New Roman" panose="02020603050405020304" pitchFamily="18" charset="0"/>
                <a:ea typeface="Times New Roman" panose="02020603050405020304" pitchFamily="18" charset="0"/>
              </a:rPr>
              <a:t>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Mẹ</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chẳng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một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câu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mình</a:t>
            </a:r>
            <a:r>
              <a:rPr lang="en-US" sz="2400" i="1"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5270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0"/>
          <p:cNvSpPr>
            <a:spLocks noChangeArrowheads="1"/>
          </p:cNvSpPr>
          <p:nvPr/>
        </p:nvSpPr>
        <p:spPr bwMode="auto">
          <a:xfrm>
            <a:off x="581892" y="1191491"/>
            <a:ext cx="11139054" cy="480752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886691" y="1795476"/>
            <a:ext cx="10709564" cy="3771097"/>
          </a:xfrm>
          <a:prstGeom prst="rect">
            <a:avLst/>
          </a:prstGeom>
        </p:spPr>
        <p:txBody>
          <a:bodyPr wrap="square">
            <a:spAutoFit/>
          </a:bodyPr>
          <a:lstStyle/>
          <a:p>
            <a:pPr>
              <a:lnSpc>
                <a:spcPct val="115000"/>
              </a:lnSpc>
              <a:spcAft>
                <a:spcPts val="1200"/>
              </a:spcAft>
            </a:pPr>
            <a:r>
              <a:rPr lang="en-US" sz="2400" b="1" i="1" dirty="0" err="1">
                <a:solidFill>
                  <a:srgbClr val="0D0D0D"/>
                </a:solidFill>
                <a:latin typeface="Times New Roman" panose="02020603050405020304" pitchFamily="18" charset="0"/>
                <a:ea typeface="Times New Roman" panose="02020603050405020304" pitchFamily="18" charset="0"/>
              </a:rPr>
              <a:t>Lời</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ru</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chất</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chưa</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bao</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nỗi</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niềm</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của</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mẹ</a:t>
            </a:r>
            <a:r>
              <a:rPr lang="en-US" sz="2400" b="1" i="1" dirty="0">
                <a:solidFill>
                  <a:srgbClr val="0D0D0D"/>
                </a:solidFill>
                <a:latin typeface="Times New Roman" panose="02020603050405020304" pitchFamily="18" charset="0"/>
                <a:ea typeface="Times New Roman" panose="02020603050405020304" pitchFamily="18" charset="0"/>
              </a:rPr>
              <a:t> lo </a:t>
            </a:r>
            <a:r>
              <a:rPr lang="en-US" sz="2400" b="1" i="1" dirty="0" err="1">
                <a:solidFill>
                  <a:srgbClr val="0D0D0D"/>
                </a:solidFill>
                <a:latin typeface="Times New Roman" panose="02020603050405020304" pitchFamily="18" charset="0"/>
                <a:ea typeface="Times New Roman" panose="02020603050405020304" pitchFamily="18" charset="0"/>
              </a:rPr>
              <a:t>nghĩ</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cho</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tất</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cả</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mọi</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người</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Các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hình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ảnh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thơ</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thể</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hiện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nỗi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niềm</a:t>
            </a:r>
            <a:r>
              <a:rPr lang="en-US" sz="2400" b="1" dirty="0">
                <a:solidFill>
                  <a:srgbClr val="0D0D0D"/>
                </a:solidFill>
                <a:latin typeface="Times New Roman" panose="02020603050405020304" pitchFamily="18" charset="0"/>
                <a:ea typeface="Times New Roman" panose="02020603050405020304" pitchFamily="18" charset="0"/>
              </a:rPr>
              <a:t> lo </a:t>
            </a:r>
            <a:r>
              <a:rPr lang="en-US" sz="2400" b="1" dirty="0" err="1">
                <a:solidFill>
                  <a:srgbClr val="0D0D0D"/>
                </a:solidFill>
                <a:latin typeface="Times New Roman" panose="02020603050405020304" pitchFamily="18" charset="0"/>
                <a:ea typeface="Times New Roman" panose="02020603050405020304" pitchFamily="18" charset="0"/>
              </a:rPr>
              <a:t>nghĩ</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ctr">
              <a:lnSpc>
                <a:spcPct val="115000"/>
              </a:lnSpc>
              <a:spcAft>
                <a:spcPts val="1200"/>
              </a:spcAft>
            </a:pPr>
            <a:r>
              <a:rPr lang="en-US" sz="2400" i="1" dirty="0">
                <a:latin typeface="Times New Roman" panose="02020603050405020304" pitchFamily="18" charset="0"/>
                <a:ea typeface="Times New Roman" panose="02020603050405020304" pitchFamily="18" charset="0"/>
              </a:rPr>
              <a:t>Ru </a:t>
            </a:r>
            <a:r>
              <a:rPr lang="en-US" sz="2400" i="1" dirty="0" err="1">
                <a:latin typeface="Times New Roman" panose="02020603050405020304" pitchFamily="18" charset="0"/>
                <a:ea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mềm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ngọn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gió</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thu</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a:latin typeface="Times New Roman" panose="02020603050405020304" pitchFamily="18" charset="0"/>
                <a:ea typeface="Times New Roman" panose="02020603050405020304" pitchFamily="18" charset="0"/>
              </a:rPr>
              <a:t>Ru </a:t>
            </a:r>
            <a:r>
              <a:rPr lang="en-US" sz="2400" i="1" dirty="0" err="1">
                <a:latin typeface="Times New Roman" panose="02020603050405020304" pitchFamily="18" charset="0"/>
                <a:ea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rPr>
              <a:t> tan </a:t>
            </a:r>
            <a:r>
              <a:rPr lang="en-US" sz="2400" i="1" dirty="0" err="1">
                <a:latin typeface="Times New Roman" panose="02020603050405020304" pitchFamily="18" charset="0"/>
                <a:ea typeface="Times New Roman" panose="02020603050405020304" pitchFamily="18" charset="0"/>
              </a:rPr>
              <a:t>đám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sương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mù</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lá</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cây</a:t>
            </a:r>
            <a:endParaRPr lang="en-US" sz="2400" dirty="0">
              <a:latin typeface="Times New Roman" panose="02020603050405020304" pitchFamily="18" charset="0"/>
              <a:ea typeface="Times New Roman" panose="02020603050405020304" pitchFamily="18" charset="0"/>
            </a:endParaRPr>
          </a:p>
          <a:p>
            <a:pPr>
              <a:lnSpc>
                <a:spcPct val="115000"/>
              </a:lnSpc>
              <a:spcAft>
                <a:spcPts val="0"/>
              </a:spcAft>
            </a:pPr>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Mẹ</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muốn</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xua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tan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rét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mướt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lẽo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khoẻ</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ấm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áp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400" i="1" dirty="0">
                <a:latin typeface="Calibri" panose="020F0502020204030204" pitchFamily="34" charset="0"/>
                <a:ea typeface="Times New Roman" panose="02020603050405020304" pitchFamily="18" charset="0"/>
                <a:cs typeface="Times New Roman" panose="02020603050405020304" pitchFamily="18" charset="0"/>
              </a:rPr>
              <a:t>Ru </a:t>
            </a:r>
            <a:r>
              <a:rPr lang="en-US" sz="2400" i="1" dirty="0" err="1">
                <a:latin typeface="Calibri" panose="020F0502020204030204" pitchFamily="34" charset="0"/>
                <a:ea typeface="Times New Roman" panose="02020603050405020304" pitchFamily="18" charset="0"/>
                <a:cs typeface="Times New Roman" panose="02020603050405020304" pitchFamily="18" charset="0"/>
              </a:rPr>
              <a:t>cho</a:t>
            </a:r>
            <a:r>
              <a:rPr lang="en-US" sz="2400" i="1" dirty="0">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latin typeface="Calibri" panose="020F0502020204030204" pitchFamily="34" charset="0"/>
                <a:ea typeface="Times New Roman" panose="02020603050405020304" pitchFamily="18" charset="0"/>
                <a:cs typeface="Times New Roman" panose="02020603050405020304" pitchFamily="18" charset="0"/>
              </a:rPr>
              <a:t>cái</a:t>
            </a:r>
            <a:r>
              <a:rPr lang="en-US" sz="2400" i="1" dirty="0">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latin typeface="Calibri" panose="020F0502020204030204" pitchFamily="34" charset="0"/>
                <a:ea typeface="Times New Roman" panose="02020603050405020304" pitchFamily="18" charset="0"/>
                <a:cs typeface="Times New Roman" panose="02020603050405020304" pitchFamily="18" charset="0"/>
              </a:rPr>
              <a:t>khuyết</a:t>
            </a:r>
            <a:r>
              <a:rPr lang="en-US" sz="2400" i="1" dirty="0">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latin typeface="Calibri" panose="020F0502020204030204" pitchFamily="34" charset="0"/>
                <a:ea typeface="Times New Roman" panose="02020603050405020304" pitchFamily="18" charset="0"/>
                <a:cs typeface="Times New Roman" panose="02020603050405020304" pitchFamily="18" charset="0"/>
              </a:rPr>
              <a:t>tròn</a:t>
            </a:r>
            <a:r>
              <a:rPr lang="en-US" sz="2400" i="1" dirty="0">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latin typeface="Calibri" panose="020F0502020204030204" pitchFamily="34" charset="0"/>
                <a:ea typeface="Times New Roman" panose="02020603050405020304" pitchFamily="18" charset="0"/>
                <a:cs typeface="Times New Roman" panose="02020603050405020304" pitchFamily="18" charset="0"/>
              </a:rPr>
              <a:t>đầy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nặng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xa</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nhau</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666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93964" y="0"/>
            <a:ext cx="11873345" cy="685800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658090" y="114219"/>
            <a:ext cx="10945091" cy="6463308"/>
          </a:xfrm>
          <a:prstGeom prst="rect">
            <a:avLst/>
          </a:prstGeom>
        </p:spPr>
        <p:txBody>
          <a:bodyPr wrap="square">
            <a:spAutoFit/>
          </a:bodyPr>
          <a:lstStyle/>
          <a:p>
            <a:pPr>
              <a:lnSpc>
                <a:spcPct val="115000"/>
              </a:lnSpc>
              <a:spcAft>
                <a:spcPts val="0"/>
              </a:spcAft>
            </a:pP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đứa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nhỏ</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đủ</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400" i="1" dirty="0">
                <a:latin typeface="Times New Roman" panose="02020603050405020304" pitchFamily="18" charset="0"/>
                <a:ea typeface="Times New Roman" panose="02020603050405020304" pitchFamily="18" charset="0"/>
              </a:rPr>
              <a:t>Ru </a:t>
            </a:r>
            <a:r>
              <a:rPr lang="en-US" sz="2400" i="1" dirty="0" err="1">
                <a:latin typeface="Times New Roman" panose="02020603050405020304" pitchFamily="18" charset="0"/>
                <a:ea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sóng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lặng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bãi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bồi</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err="1">
                <a:latin typeface="Times New Roman" panose="02020603050405020304" pitchFamily="18" charset="0"/>
                <a:ea typeface="Times New Roman" panose="02020603050405020304" pitchFamily="18" charset="0"/>
              </a:rPr>
              <a:t>Mưa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dột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chỗ</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ngoại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ngồi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vá</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khâu</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a:latin typeface="Times New Roman" panose="02020603050405020304" pitchFamily="18" charset="0"/>
                <a:ea typeface="Times New Roman" panose="02020603050405020304" pitchFamily="18" charset="0"/>
              </a:rPr>
              <a:t>Ru </a:t>
            </a:r>
            <a:r>
              <a:rPr lang="en-US" sz="2400" i="1" dirty="0" err="1">
                <a:latin typeface="Times New Roman" panose="02020603050405020304" pitchFamily="18" charset="0"/>
                <a:ea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đời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nín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đau</a:t>
            </a:r>
            <a:endParaRPr lang="en-US" sz="24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400" i="1" dirty="0">
                <a:latin typeface="Times New Roman" panose="02020603050405020304" pitchFamily="18" charset="0"/>
                <a:ea typeface="Times New Roman" panose="02020603050405020304" pitchFamily="18" charset="0"/>
              </a:rPr>
              <a:t>À </a:t>
            </a:r>
            <a:r>
              <a:rPr lang="en-US" sz="2400" i="1" dirty="0" err="1">
                <a:latin typeface="Times New Roman" panose="02020603050405020304" pitchFamily="18" charset="0"/>
                <a:ea typeface="Times New Roman" panose="02020603050405020304" pitchFamily="18" charset="0"/>
              </a:rPr>
              <a:t>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Mẹ</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chẳng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một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câu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mình</a:t>
            </a:r>
            <a:r>
              <a:rPr lang="en-US" sz="2400" i="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smtClean="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ru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chan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chứa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niềm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canh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cánh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niềm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yêu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thương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với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ngoại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sóng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lặng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bãi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bồi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mưa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không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dột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chỗ</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ngồi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khâu</a:t>
            </a:r>
            <a:r>
              <a:rPr lang="en-US" sz="2400" i="1" dirty="0">
                <a:solidFill>
                  <a:srgbClr val="0D0D0D"/>
                </a:solidFill>
                <a:latin typeface="Times New Roman" panose="02020603050405020304" pitchFamily="18" charset="0"/>
                <a:ea typeface="Times New Roman" panose="02020603050405020304" pitchFamily="18" charset="0"/>
              </a:rPr>
              <a:t>  “, </a:t>
            </a:r>
            <a:r>
              <a:rPr lang="en-US" sz="2400" i="1" dirty="0" err="1">
                <a:solidFill>
                  <a:srgbClr val="0D0D0D"/>
                </a:solidFill>
                <a:latin typeface="Times New Roman" panose="02020603050405020304" pitchFamily="18" charset="0"/>
                <a:ea typeface="Times New Roman" panose="02020603050405020304" pitchFamily="18" charset="0"/>
              </a:rPr>
              <a:t>mong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mỏi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ngoại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luôn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được</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khoẻ</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mạnh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bình</a:t>
            </a:r>
            <a:r>
              <a:rPr lang="en-US" sz="2400" i="1" dirty="0">
                <a:solidFill>
                  <a:srgbClr val="0D0D0D"/>
                </a:solidFill>
                <a:latin typeface="Times New Roman" panose="02020603050405020304" pitchFamily="18" charset="0"/>
                <a:ea typeface="Times New Roman" panose="02020603050405020304" pitchFamily="18" charset="0"/>
              </a:rPr>
              <a:t> an.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chỉ</a:t>
            </a:r>
            <a:r>
              <a:rPr lang="en-US" sz="2400" dirty="0">
                <a:solidFill>
                  <a:srgbClr val="0D0D0D"/>
                </a:solidFill>
                <a:latin typeface="Times New Roman" panose="02020603050405020304" pitchFamily="18" charset="0"/>
                <a:ea typeface="Times New Roman" panose="02020603050405020304" pitchFamily="18" charset="0"/>
              </a:rPr>
              <a:t> lo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bé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bỏng</a:t>
            </a:r>
            <a:r>
              <a:rPr lang="en-US" sz="2400" dirty="0">
                <a:solidFill>
                  <a:srgbClr val="0D0D0D"/>
                </a:solidFill>
                <a:latin typeface="Times New Roman" panose="02020603050405020304" pitchFamily="18" charset="0"/>
                <a:ea typeface="Times New Roman" panose="02020603050405020304" pitchFamily="18" charset="0"/>
              </a:rPr>
              <a:t>, lo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thân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còn</a:t>
            </a:r>
            <a:r>
              <a:rPr lang="en-US" sz="2400" dirty="0">
                <a:solidFill>
                  <a:srgbClr val="0D0D0D"/>
                </a:solidFill>
                <a:latin typeface="Times New Roman" panose="02020603050405020304" pitchFamily="18" charset="0"/>
                <a:ea typeface="Times New Roman" panose="02020603050405020304" pitchFamily="18" charset="0"/>
              </a:rPr>
              <a:t> lo </a:t>
            </a:r>
            <a:r>
              <a:rPr lang="en-US" sz="2400" dirty="0" err="1">
                <a:solidFill>
                  <a:srgbClr val="0D0D0D"/>
                </a:solidFill>
                <a:latin typeface="Times New Roman" panose="02020603050405020304" pitchFamily="18" charset="0"/>
                <a:ea typeface="Times New Roman" panose="02020603050405020304" pitchFamily="18" charset="0"/>
              </a:rPr>
              <a:t>nghĩ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mọi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i="1" dirty="0">
                <a:solidFill>
                  <a:srgbClr val="0D0D0D"/>
                </a:solidFill>
                <a:latin typeface="Times New Roman" panose="02020603050405020304" pitchFamily="18" charset="0"/>
                <a:ea typeface="Times New Roman" panose="02020603050405020304" pitchFamily="18" charset="0"/>
              </a:rPr>
              <a:t>"</a:t>
            </a:r>
            <a:r>
              <a:rPr lang="en-US" sz="2400" i="1" dirty="0" err="1">
                <a:solidFill>
                  <a:srgbClr val="0D0D0D"/>
                </a:solidFill>
                <a:latin typeface="Times New Roman" panose="02020603050405020304" pitchFamily="18" charset="0"/>
                <a:ea typeface="Times New Roman" panose="02020603050405020304" pitchFamily="18" charset="0"/>
              </a:rPr>
              <a:t>cho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nín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đau</a:t>
            </a:r>
            <a:r>
              <a:rPr lang="en-US" sz="2400" i="1" dirty="0">
                <a:solidFill>
                  <a:srgbClr val="0D0D0D"/>
                </a:solidFill>
                <a:latin typeface="Times New Roman" panose="02020603050405020304" pitchFamily="18" charset="0"/>
                <a:ea typeface="Times New Roman" panose="02020603050405020304" pitchFamily="18" charset="0"/>
              </a:rPr>
              <a: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mong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tháng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ngày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hạnh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phúc</a:t>
            </a:r>
            <a:r>
              <a:rPr lang="en-US" sz="2400"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vì</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mọi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người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mà</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quên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mất</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bản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thân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mình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i="1" dirty="0">
                <a:solidFill>
                  <a:srgbClr val="0D0D0D"/>
                </a:solidFill>
                <a:latin typeface="Times New Roman" panose="02020603050405020304" pitchFamily="18" charset="0"/>
                <a:ea typeface="Times New Roman" panose="02020603050405020304" pitchFamily="18" charset="0"/>
              </a:rPr>
              <a:t>"</a:t>
            </a:r>
            <a:r>
              <a:rPr lang="en-US" sz="2400" i="1" dirty="0">
                <a:solidFill>
                  <a:srgbClr val="0D0D0D"/>
                </a:solidFill>
                <a:latin typeface="Times New Roman" panose="02020603050405020304" pitchFamily="18" charset="0"/>
                <a:ea typeface="Times New Roman" panose="02020603050405020304" pitchFamily="18" charset="0"/>
              </a:rPr>
              <a:t>À </a:t>
            </a:r>
            <a:r>
              <a:rPr lang="en-US" sz="2400" i="1" dirty="0" err="1">
                <a:solidFill>
                  <a:srgbClr val="0D0D0D"/>
                </a:solidFill>
                <a:latin typeface="Times New Roman" panose="02020603050405020304" pitchFamily="18" charset="0"/>
                <a:ea typeface="Times New Roman" panose="02020603050405020304" pitchFamily="18" charset="0"/>
              </a:rPr>
              <a:t>ơi</a:t>
            </a:r>
            <a:r>
              <a:rPr lang="en-US" sz="2400" i="1" dirty="0">
                <a:solidFill>
                  <a:srgbClr val="0D0D0D"/>
                </a:solidFill>
                <a:latin typeface="Times New Roman" panose="02020603050405020304" pitchFamily="18" charset="0"/>
                <a:ea typeface="Times New Roman" panose="02020603050405020304" pitchFamily="18" charset="0"/>
              </a:rPr>
              <a:t>...</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chẳng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một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câu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ru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mình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ta </a:t>
            </a:r>
            <a:r>
              <a:rPr lang="en-US" sz="2400" dirty="0" err="1">
                <a:solidFill>
                  <a:srgbClr val="0D0D0D"/>
                </a:solidFill>
                <a:latin typeface="Times New Roman" panose="02020603050405020304" pitchFamily="18" charset="0"/>
                <a:ea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đức</a:t>
            </a:r>
            <a:r>
              <a:rPr lang="en-US" sz="2400" dirty="0">
                <a:solidFill>
                  <a:srgbClr val="0D0D0D"/>
                </a:solidFill>
                <a:latin typeface="Times New Roman" panose="02020603050405020304" pitchFamily="18" charset="0"/>
                <a:ea typeface="Times New Roman" panose="02020603050405020304" pitchFamily="18" charset="0"/>
              </a:rPr>
              <a:t> hi </a:t>
            </a:r>
            <a:r>
              <a:rPr lang="en-US" sz="2400" dirty="0" err="1">
                <a:solidFill>
                  <a:srgbClr val="0D0D0D"/>
                </a:solidFill>
                <a:latin typeface="Times New Roman" panose="02020603050405020304" pitchFamily="18" charset="0"/>
                <a:ea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thiêng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liêng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b="1"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Điệp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cấu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trúc</a:t>
            </a:r>
            <a:r>
              <a:rPr lang="en-US" sz="2400" dirty="0">
                <a:solidFill>
                  <a:srgbClr val="0D0D0D"/>
                </a:solidFill>
                <a:latin typeface="Times New Roman" panose="02020603050405020304" pitchFamily="18" charset="0"/>
                <a:ea typeface="Times New Roman" panose="02020603050405020304" pitchFamily="18" charset="0"/>
              </a:rPr>
              <a:t>: </a:t>
            </a:r>
            <a:r>
              <a:rPr lang="en-US" sz="2400" i="1" dirty="0">
                <a:solidFill>
                  <a:srgbClr val="0D0D0D"/>
                </a:solidFill>
                <a:latin typeface="Times New Roman" panose="02020603050405020304" pitchFamily="18" charset="0"/>
                <a:ea typeface="Times New Roman" panose="02020603050405020304" pitchFamily="18" charset="0"/>
              </a:rPr>
              <a:t>"Ru </a:t>
            </a:r>
            <a:r>
              <a:rPr lang="en-US" sz="2400" i="1" dirty="0" err="1">
                <a:solidFill>
                  <a:srgbClr val="0D0D0D"/>
                </a:solidFill>
                <a:latin typeface="Times New Roman" panose="02020603050405020304" pitchFamily="18" charset="0"/>
                <a:ea typeface="Times New Roman" panose="02020603050405020304" pitchFamily="18" charset="0"/>
              </a:rPr>
              <a:t>cho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g</a:t>
            </a:r>
            <a:r>
              <a:rPr lang="en-US" sz="2400" dirty="0" err="1">
                <a:solidFill>
                  <a:srgbClr val="0D0D0D"/>
                </a:solidFill>
                <a:latin typeface="Times New Roman" panose="02020603050405020304" pitchFamily="18" charset="0"/>
                <a:ea typeface="Times New Roman" panose="02020603050405020304" pitchFamily="18" charset="0"/>
              </a:rPr>
              <a:t>iúp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mang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âm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điệu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ru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chan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chứa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dành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con.</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157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85115" y="1177636"/>
            <a:ext cx="11221770" cy="450272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616527" y="1697340"/>
            <a:ext cx="10958945" cy="3463320"/>
          </a:xfrm>
          <a:prstGeom prst="rect">
            <a:avLst/>
          </a:prstGeom>
        </p:spPr>
        <p:txBody>
          <a:bodyPr wrap="square">
            <a:spAutoFit/>
          </a:bodyPr>
          <a:lstStyle/>
          <a:p>
            <a:pPr>
              <a:lnSpc>
                <a:spcPct val="115000"/>
              </a:lnSpc>
              <a:spcAft>
                <a:spcPts val="1000"/>
              </a:spcAf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Tóm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nhịp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hát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hài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hòa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ẩn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cấu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trúc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dị</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nhịp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điệu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trìu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mến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ơ</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À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ơi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đứa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nhỏ</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đôi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khắc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họa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điển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chắt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chiu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hi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Qua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dị</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thiêng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liêng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bồi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đắp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sống</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720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290786" y="150145"/>
            <a:ext cx="4668570" cy="599080"/>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a:xfrm>
            <a:off x="290786" y="1082653"/>
            <a:ext cx="7498278" cy="3914918"/>
          </a:xfrm>
          <a:prstGeom prst="rect">
            <a:avLst/>
          </a:prstGeom>
        </p:spPr>
        <p:txBody>
          <a:bodyPr wrap="square">
            <a:spAutoFit/>
          </a:bodyPr>
          <a:lstStyle/>
          <a:p>
            <a:pPr>
              <a:lnSpc>
                <a:spcPct val="115000"/>
              </a:lnSpc>
              <a:spcAft>
                <a:spcPts val="0"/>
              </a:spcAft>
            </a:pPr>
            <a:r>
              <a:rPr lang="en-US" sz="2400" b="1" dirty="0" err="1">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01:</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Bàn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tay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chắn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mưa</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sa</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Bàn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tay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chặn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bão</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mùa</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màng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15000"/>
              </a:lnSpc>
              <a:spcAft>
                <a:spcPts val="0"/>
              </a:spcAft>
            </a:pP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Vẫn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bàn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tay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dịu</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dàng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À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ơi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trăng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ngủ</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ngon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À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ơi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trăng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tròn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À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ơi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trăng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còn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nằm</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nôi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8" name="Rectangle 7"/>
          <p:cNvSpPr/>
          <p:nvPr/>
        </p:nvSpPr>
        <p:spPr>
          <a:xfrm>
            <a:off x="617021" y="232159"/>
            <a:ext cx="4016099" cy="490199"/>
          </a:xfrm>
          <a:prstGeom prst="rect">
            <a:avLst/>
          </a:prstGeom>
        </p:spPr>
        <p:txBody>
          <a:bodyPr wrap="none">
            <a:spAutoFit/>
          </a:bodyPr>
          <a:lstStyle/>
          <a:p>
            <a:pPr lvl="0">
              <a:lnSpc>
                <a:spcPct val="115000"/>
              </a:lnSpc>
              <a:spcAft>
                <a:spcPts val="1000"/>
              </a:spcAft>
              <a:tabLst>
                <a:tab pos="628650" algn="l"/>
              </a:tabLst>
            </a:pP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IV. LUYỆN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TẬP ĐỌC HIỂU</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5397150" y="2231279"/>
            <a:ext cx="6794850" cy="2160591"/>
          </a:xfrm>
          <a:prstGeom prst="rect">
            <a:avLst/>
          </a:prstGeom>
        </p:spPr>
        <p:txBody>
          <a:bodyPr wrap="square">
            <a:spAutoFit/>
          </a:bodyPr>
          <a:lstStyle/>
          <a:p>
            <a:pPr algn="ctr">
              <a:lnSpc>
                <a:spcPct val="115000"/>
              </a:lnSpc>
              <a:spcAft>
                <a:spcPts val="0"/>
              </a:spcAft>
            </a:pPr>
            <a:r>
              <a:rPr lang="en-US" sz="2400" i="1" dirty="0" err="1" smtClean="0">
                <a:latin typeface="Times New Roman" panose="02020603050405020304" pitchFamily="18" charset="0"/>
                <a:ea typeface="Times New Roman" panose="02020603050405020304" pitchFamily="18" charset="0"/>
                <a:cs typeface="Times New Roman" panose="02020603050405020304" pitchFamily="18" charset="0"/>
              </a:rPr>
              <a:t>Bàn</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tay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À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ơi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bé</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con...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Mai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bể</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cạn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non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mòn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À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ơi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vẫn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hát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ru</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“À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ơi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tay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555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0" y="68557"/>
            <a:ext cx="5234125" cy="660428"/>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p:nvPr/>
        </p:nvSpPr>
        <p:spPr>
          <a:xfrm>
            <a:off x="-384721" y="140238"/>
            <a:ext cx="5618847" cy="483017"/>
          </a:xfrm>
          <a:prstGeom prst="rect">
            <a:avLst/>
          </a:prstGeom>
        </p:spPr>
        <p:txBody>
          <a:bodyPr wrap="none">
            <a:spAutoFit/>
          </a:bodyPr>
          <a:lstStyle/>
          <a:p>
            <a:pPr marL="457200" algn="ctr">
              <a:lnSpc>
                <a:spcPct val="115000"/>
              </a:lnSpc>
              <a:spcAft>
                <a:spcPts val="0"/>
              </a:spcAft>
            </a:pPr>
            <a:r>
              <a:rPr lang="da-DK" sz="2400" b="1" dirty="0">
                <a:latin typeface="Times New Roman" panose="02020603050405020304" pitchFamily="18" charset="0"/>
                <a:cs typeface="Times New Roman" panose="02020603050405020304" pitchFamily="18" charset="0"/>
              </a:rPr>
              <a:t>Hoạt động 2: Ôn tập kiến thức cơ bản</a:t>
            </a:r>
            <a:endParaRPr lang="en-US" sz="2400" b="1"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3810001" y="790246"/>
            <a:ext cx="4571999" cy="968927"/>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endParaRPr lang="en-US" sz="2400" b="1"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b="1"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ÔN </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TẬP ĐỌC HIỂU VĂN BẢN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2" name="Rectangle 1"/>
          <p:cNvSpPr/>
          <p:nvPr/>
        </p:nvSpPr>
        <p:spPr>
          <a:xfrm>
            <a:off x="1559718" y="1974066"/>
            <a:ext cx="9072563" cy="941796"/>
          </a:xfrm>
          <a:prstGeom prst="rect">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nSpc>
                <a:spcPct val="115000"/>
              </a:lnSpc>
              <a:spcAft>
                <a:spcPts val="0"/>
              </a:spcAft>
            </a:pP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ôn</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nhắc</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nhanh</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ounded Rectangle 10"/>
          <p:cNvSpPr>
            <a:spLocks noChangeArrowheads="1"/>
          </p:cNvSpPr>
          <p:nvPr/>
        </p:nvSpPr>
        <p:spPr bwMode="auto">
          <a:xfrm>
            <a:off x="422460" y="3108489"/>
            <a:ext cx="11347080" cy="337099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3" name="Rectangle 2"/>
          <p:cNvSpPr/>
          <p:nvPr/>
        </p:nvSpPr>
        <p:spPr>
          <a:xfrm>
            <a:off x="471258" y="3108489"/>
            <a:ext cx="11318543" cy="907749"/>
          </a:xfrm>
          <a:prstGeom prst="rect">
            <a:avLst/>
          </a:prstGeom>
        </p:spPr>
        <p:txBody>
          <a:bodyPr wrap="square">
            <a:spAutoFit/>
          </a:bodyPr>
          <a:lstStyle/>
          <a:p>
            <a:pPr algn="ctr">
              <a:lnSpc>
                <a:spcPct val="115000"/>
              </a:lnSpc>
            </a:pPr>
            <a:r>
              <a:rPr lang="en-US" sz="2400" b="1" dirty="0" err="1">
                <a:solidFill>
                  <a:srgbClr val="0D0D0D"/>
                </a:solidFill>
                <a:latin typeface="Times New Roman" panose="02020603050405020304" pitchFamily="18" charset="0"/>
                <a:ea typeface="Times New Roman" panose="02020603050405020304" pitchFamily="18" charset="0"/>
              </a:rPr>
              <a:t>Gợi</a:t>
            </a:r>
            <a:r>
              <a:rPr lang="en-US" sz="2400" b="1" dirty="0">
                <a:solidFill>
                  <a:srgbClr val="0D0D0D"/>
                </a:solidFill>
                <a:latin typeface="Times New Roman" panose="02020603050405020304" pitchFamily="18" charset="0"/>
                <a:ea typeface="Times New Roman" panose="02020603050405020304" pitchFamily="18" charset="0"/>
              </a:rPr>
              <a:t> ý </a:t>
            </a:r>
            <a:r>
              <a:rPr lang="en-US" sz="2400" b="1" dirty="0" err="1">
                <a:solidFill>
                  <a:srgbClr val="0D0D0D"/>
                </a:solidFill>
                <a:latin typeface="Times New Roman" panose="02020603050405020304" pitchFamily="18" charset="0"/>
                <a:ea typeface="Times New Roman" panose="02020603050405020304" pitchFamily="18" charset="0"/>
              </a:rPr>
              <a:t>trả</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lời</a:t>
            </a:r>
            <a:endParaRPr lang="en-US" sz="2400" dirty="0">
              <a:latin typeface="Times New Roman" panose="02020603050405020304" pitchFamily="18" charset="0"/>
              <a:ea typeface="Times New Roman" panose="02020603050405020304" pitchFamily="18" charset="0"/>
            </a:endParaRPr>
          </a:p>
          <a:p>
            <a:pPr>
              <a:lnSpc>
                <a:spcPct val="115000"/>
              </a:lnSpc>
            </a:pPr>
            <a:r>
              <a:rPr lang="en-US" sz="2400" b="1" dirty="0">
                <a:solidFill>
                  <a:srgbClr val="000000"/>
                </a:solidFill>
                <a:latin typeface="Times New Roman" panose="02020603050405020304" pitchFamily="18" charset="0"/>
                <a:ea typeface="Times New Roman" panose="02020603050405020304" pitchFamily="18" charset="0"/>
              </a:rPr>
              <a:t>1. </a:t>
            </a:r>
            <a:r>
              <a:rPr lang="en-US" sz="2400" b="1" dirty="0" err="1">
                <a:solidFill>
                  <a:srgbClr val="000000"/>
                </a:solidFill>
                <a:latin typeface="Times New Roman" panose="02020603050405020304" pitchFamily="18" charset="0"/>
                <a:ea typeface="Times New Roman" panose="02020603050405020304" pitchFamily="18" charset="0"/>
              </a:rPr>
              <a:t>Một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số</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yếu</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tố</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hình</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thức</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của</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bài</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thơ</a:t>
            </a:r>
            <a:endParaRPr lang="en-US" sz="24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416047" y="4036656"/>
            <a:ext cx="11318544" cy="2640723"/>
          </a:xfrm>
          <a:prstGeom prst="rect">
            <a:avLst/>
          </a:prstGeom>
        </p:spPr>
        <p:txBody>
          <a:bodyPr wrap="square">
            <a:spAutoFit/>
          </a:bodyPr>
          <a:lstStyle/>
          <a:p>
            <a:pPr algn="just">
              <a:lnSpc>
                <a:spcPct val="115000"/>
              </a:lnSpc>
            </a:pP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Dòng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gồm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tiếng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sắp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xếp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thành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hàng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dòng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giống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hoặc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nhau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về</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độ</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dài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ngắn</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lnSpc>
                <a:spcPct val="115000"/>
              </a:lnSpc>
            </a:pP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Vần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phương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tiện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tạo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tính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bản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dựa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sự</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lặp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hoàn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toàn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hoặc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hoàn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toàn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phần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vần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âm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tiết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vị</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trí</a:t>
            </a:r>
            <a:r>
              <a:rPr lang="en-US" sz="2400" dirty="0">
                <a:solidFill>
                  <a:srgbClr val="000000"/>
                </a:solidFill>
                <a:latin typeface="Times New Roman" panose="02020603050405020304" pitchFamily="18" charset="0"/>
                <a:ea typeface="Times New Roman" panose="02020603050405020304" pitchFamily="18" charset="0"/>
              </a:rPr>
              <a:t> ở </a:t>
            </a:r>
            <a:r>
              <a:rPr lang="en-US" sz="2400" dirty="0" err="1">
                <a:solidFill>
                  <a:srgbClr val="000000"/>
                </a:solidFill>
                <a:latin typeface="Times New Roman" panose="02020603050405020304" pitchFamily="18" charset="0"/>
                <a:ea typeface="Times New Roman" panose="02020603050405020304" pitchFamily="18" charset="0"/>
              </a:rPr>
              <a:t>cuối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dòng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gọi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vần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chân</a:t>
            </a:r>
            <a:r>
              <a:rPr lang="en-US" sz="2400" dirty="0">
                <a:solidFill>
                  <a:srgbClr val="000000"/>
                </a:solidFill>
                <a:latin typeface="Times New Roman" panose="02020603050405020304" pitchFamily="18" charset="0"/>
                <a:ea typeface="Times New Roman" panose="02020603050405020304" pitchFamily="18" charset="0"/>
              </a:rPr>
              <a:t>, ở </a:t>
            </a:r>
            <a:r>
              <a:rPr lang="en-US" sz="2400" dirty="0" err="1">
                <a:solidFill>
                  <a:srgbClr val="000000"/>
                </a:solidFill>
                <a:latin typeface="Times New Roman" panose="02020603050405020304" pitchFamily="18" charset="0"/>
                <a:ea typeface="Times New Roman" panose="02020603050405020304" pitchFamily="18" charset="0"/>
              </a:rPr>
              <a:t>giữa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dòng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gọi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vần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lưng</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lnSpc>
                <a:spcPct val="115000"/>
              </a:lnSpc>
            </a:pP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8443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P spid="2" grpId="0" animBg="1"/>
      <p:bldP spid="9" grpId="0" animBg="1"/>
      <p:bldP spid="3"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75170" y="1378527"/>
            <a:ext cx="11041661" cy="410094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Rectangle 6"/>
          <p:cNvSpPr/>
          <p:nvPr/>
        </p:nvSpPr>
        <p:spPr>
          <a:xfrm>
            <a:off x="990600" y="1913296"/>
            <a:ext cx="10210800" cy="3031407"/>
          </a:xfrm>
          <a:prstGeom prst="rect">
            <a:avLst/>
          </a:prstGeom>
        </p:spPr>
        <p:txBody>
          <a:bodyPr wrap="square">
            <a:spAutoFit/>
          </a:bodyPr>
          <a:lstStyle/>
          <a:p>
            <a:pPr>
              <a:lnSpc>
                <a:spcPct val="115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biều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bỏng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ẩn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Bàn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tay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À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ơi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bé</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con…</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4: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dành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8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7" y="595745"/>
            <a:ext cx="11180207" cy="562494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a:xfrm>
            <a:off x="741423" y="1019833"/>
            <a:ext cx="10723418" cy="5038110"/>
          </a:xfrm>
          <a:prstGeom prst="rect">
            <a:avLst/>
          </a:prstGeom>
        </p:spPr>
        <p:txBody>
          <a:bodyPr wrap="square">
            <a:spAutoFit/>
          </a:bodyPr>
          <a:lstStyle/>
          <a:p>
            <a:pPr>
              <a:lnSpc>
                <a:spcPct val="115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rPr>
              <a:t>Gợi</a:t>
            </a:r>
            <a:r>
              <a:rPr lang="en-US" sz="2400" b="1" dirty="0">
                <a:solidFill>
                  <a:srgbClr val="000000"/>
                </a:solidFill>
                <a:latin typeface="Times New Roman" panose="02020603050405020304" pitchFamily="18" charset="0"/>
                <a:ea typeface="Times New Roman" panose="02020603050405020304" pitchFamily="18" charset="0"/>
              </a:rPr>
              <a:t> ý </a:t>
            </a:r>
            <a:r>
              <a:rPr lang="en-US" sz="2400" b="1" dirty="0" err="1">
                <a:solidFill>
                  <a:srgbClr val="000000"/>
                </a:solidFill>
                <a:latin typeface="Times New Roman" panose="02020603050405020304" pitchFamily="18" charset="0"/>
                <a:ea typeface="Times New Roman" panose="02020603050405020304" pitchFamily="18" charset="0"/>
              </a:rPr>
              <a:t>làm</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bài</a:t>
            </a:r>
            <a:endParaRPr lang="en-US" sz="2400" dirty="0">
              <a:latin typeface="Times New Roman" panose="02020603050405020304" pitchFamily="18" charset="0"/>
              <a:ea typeface="Times New Roman" panose="02020603050405020304" pitchFamily="18" charset="0"/>
            </a:endParaRPr>
          </a:p>
          <a:p>
            <a:pPr>
              <a:lnSpc>
                <a:spcPct val="115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rPr>
              <a:t> 1: </a:t>
            </a:r>
            <a:r>
              <a:rPr lang="en-US" sz="2400" dirty="0" err="1">
                <a:solidFill>
                  <a:srgbClr val="000000"/>
                </a:solidFill>
                <a:latin typeface="Times New Roman" panose="02020603050405020304" pitchFamily="18" charset="0"/>
                <a:ea typeface="Times New Roman" panose="02020603050405020304" pitchFamily="18" charset="0"/>
              </a:rPr>
              <a:t>Phương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thức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biểu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chính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Biểu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cảm</a:t>
            </a:r>
            <a:endParaRPr lang="en-US" sz="2400" dirty="0">
              <a:latin typeface="Times New Roman" panose="02020603050405020304" pitchFamily="18" charset="0"/>
              <a:ea typeface="Times New Roman" panose="02020603050405020304" pitchFamily="18" charset="0"/>
            </a:endParaRPr>
          </a:p>
          <a:p>
            <a:pPr>
              <a:lnSpc>
                <a:spcPct val="115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rPr>
              <a:t> 2:</a:t>
            </a:r>
            <a:r>
              <a:rPr lang="en-US" sz="2400" dirty="0">
                <a:solidFill>
                  <a:srgbClr val="000000"/>
                </a:solidFill>
                <a:latin typeface="Times New Roman" panose="02020603050405020304" pitchFamily="18" charset="0"/>
                <a:ea typeface="Times New Roman" panose="02020603050405020304" pitchFamily="18" charset="0"/>
              </a:rPr>
              <a:t>Trong </a:t>
            </a:r>
            <a:r>
              <a:rPr lang="en-US" sz="2400" dirty="0" err="1">
                <a:solidFill>
                  <a:srgbClr val="000000"/>
                </a:solidFill>
                <a:latin typeface="Times New Roman" panose="02020603050405020304" pitchFamily="18" charset="0"/>
                <a:ea typeface="Times New Roman" panose="02020603050405020304" pitchFamily="18" charset="0"/>
              </a:rPr>
              <a:t>đoạn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trích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 con </a:t>
            </a:r>
            <a:r>
              <a:rPr lang="en-US" sz="2400" dirty="0" err="1">
                <a:solidFill>
                  <a:srgbClr val="000000"/>
                </a:solidFill>
                <a:latin typeface="Times New Roman" panose="02020603050405020304" pitchFamily="18" charset="0"/>
                <a:ea typeface="Times New Roman" panose="02020603050405020304" pitchFamily="18" charset="0"/>
              </a:rPr>
              <a:t>bé</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bỏng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gọi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bằng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cụm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cái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trăng</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vàng</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cái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trăng</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tròn</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cái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trăng</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còn</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nằm</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nôi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cái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mặt</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trời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bé</a:t>
            </a:r>
            <a:r>
              <a:rPr lang="en-US" sz="2400" i="1" dirty="0">
                <a:solidFill>
                  <a:srgbClr val="000000"/>
                </a:solidFill>
                <a:latin typeface="Times New Roman" panose="02020603050405020304" pitchFamily="18" charset="0"/>
                <a:ea typeface="Times New Roman" panose="02020603050405020304" pitchFamily="18" charset="0"/>
              </a:rPr>
              <a:t> con.</a:t>
            </a:r>
            <a:endParaRPr lang="en-US" sz="2400" dirty="0">
              <a:latin typeface="Times New Roman" panose="02020603050405020304" pitchFamily="18" charset="0"/>
              <a:ea typeface="Times New Roman" panose="02020603050405020304" pitchFamily="18" charset="0"/>
            </a:endParaRPr>
          </a:p>
          <a:p>
            <a:pPr>
              <a:lnSpc>
                <a:spcPct val="115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rPr>
              <a:t> 3:</a:t>
            </a:r>
            <a:endParaRPr lang="en-US" sz="2400" dirty="0">
              <a:latin typeface="Times New Roman" panose="02020603050405020304" pitchFamily="18" charset="0"/>
              <a:ea typeface="Times New Roman" panose="02020603050405020304" pitchFamily="18" charset="0"/>
            </a:endParaRPr>
          </a:p>
          <a:p>
            <a:pPr marL="342900" lvl="0" indent="-342900">
              <a:lnSpc>
                <a:spcPct val="115000"/>
              </a:lnSpc>
              <a:spcAft>
                <a:spcPts val="0"/>
              </a:spcAft>
              <a:buFont typeface="Arial" panose="020B0604020202020204" pitchFamily="34" charset="0"/>
              <a:buChar char="-"/>
            </a:pPr>
            <a:r>
              <a:rPr lang="en-US" sz="2400" dirty="0" err="1">
                <a:solidFill>
                  <a:srgbClr val="000000"/>
                </a:solidFill>
                <a:latin typeface="Times New Roman" panose="02020603050405020304" pitchFamily="18" charset="0"/>
                <a:ea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ảnh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ẩn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dụ</a:t>
            </a:r>
            <a:r>
              <a:rPr lang="en-US" sz="2400"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cái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mặt</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trời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bé</a:t>
            </a:r>
            <a:r>
              <a:rPr lang="en-US" sz="2400" i="1" dirty="0">
                <a:solidFill>
                  <a:srgbClr val="000000"/>
                </a:solidFill>
                <a:latin typeface="Times New Roman" panose="02020603050405020304" pitchFamily="18" charset="0"/>
                <a:ea typeface="Times New Roman" panose="02020603050405020304" pitchFamily="18" charset="0"/>
              </a:rPr>
              <a:t> con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Chỉ</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 con</a:t>
            </a:r>
            <a:endParaRPr lang="en-US" sz="2400" dirty="0">
              <a:latin typeface="Times New Roman" panose="02020603050405020304" pitchFamily="18" charset="0"/>
              <a:ea typeface="Times New Roman" panose="02020603050405020304" pitchFamily="18" charset="0"/>
            </a:endParaRPr>
          </a:p>
          <a:p>
            <a:pPr marL="342900" lvl="0" indent="-342900">
              <a:lnSpc>
                <a:spcPct val="115000"/>
              </a:lnSpc>
              <a:spcAft>
                <a:spcPts val="0"/>
              </a:spcAft>
              <a:buFont typeface="Arial" panose="020B0604020202020204" pitchFamily="34" charset="0"/>
              <a:buChar char="-"/>
            </a:pPr>
            <a:r>
              <a:rPr lang="en-US" sz="2400" dirty="0" err="1">
                <a:solidFill>
                  <a:srgbClr val="000000"/>
                </a:solidFill>
                <a:latin typeface="Times New Roman" panose="02020603050405020304" pitchFamily="18" charset="0"/>
                <a:ea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dụng</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cách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diễn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đạt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thêm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động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hấp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dẫn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giàu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sức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Nhấn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mạnh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quan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trọng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đối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vô</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bờ</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Mặt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điều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quan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trọng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nhất</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4059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1163782"/>
            <a:ext cx="11277188" cy="453043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a:xfrm>
            <a:off x="900545" y="2427188"/>
            <a:ext cx="10460182" cy="1757212"/>
          </a:xfrm>
          <a:prstGeom prst="rect">
            <a:avLst/>
          </a:prstGeom>
        </p:spPr>
        <p:txBody>
          <a:bodyPr wrap="square">
            <a:spAutoFit/>
          </a:bodyPr>
          <a:lstStyle/>
          <a:p>
            <a:pPr>
              <a:lnSpc>
                <a:spcPct val="115000"/>
              </a:lnSpc>
              <a:spcAft>
                <a:spcPts val="1200"/>
              </a:spcAft>
            </a:pPr>
            <a:r>
              <a:rPr lang="en-US" sz="2400" b="1" dirty="0" err="1">
                <a:solidFill>
                  <a:srgbClr val="000000"/>
                </a:solidFill>
                <a:latin typeface="Times New Roman" panose="02020603050405020304" pitchFamily="18" charset="0"/>
                <a:ea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rPr>
              <a:t> 4: </a:t>
            </a:r>
            <a:r>
              <a:rPr lang="en-US" sz="2400" dirty="0">
                <a:solidFill>
                  <a:srgbClr val="000000"/>
                </a:solidFill>
                <a:latin typeface="Times New Roman" panose="02020603050405020304" pitchFamily="18" charset="0"/>
                <a:ea typeface="Times New Roman" panose="02020603050405020304" pitchFamily="18" charset="0"/>
              </a:rPr>
              <a:t>Qua </a:t>
            </a:r>
            <a:r>
              <a:rPr lang="en-US" sz="2400" dirty="0" err="1">
                <a:solidFill>
                  <a:srgbClr val="000000"/>
                </a:solidFill>
                <a:latin typeface="Times New Roman" panose="02020603050405020304" pitchFamily="18" charset="0"/>
                <a:ea typeface="Times New Roman" panose="02020603050405020304" pitchFamily="18" charset="0"/>
              </a:rPr>
              <a:t>đoạn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ta </a:t>
            </a:r>
            <a:r>
              <a:rPr lang="en-US" sz="2400" dirty="0" err="1">
                <a:solidFill>
                  <a:srgbClr val="000000"/>
                </a:solidFill>
                <a:latin typeface="Times New Roman" panose="02020603050405020304" pitchFamily="18" charset="0"/>
                <a:ea typeface="Times New Roman" panose="02020603050405020304" pitchFamily="18" charset="0"/>
              </a:rPr>
              <a:t>thấy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yêu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thương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lớn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lao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dành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rPr>
              <a:t> con</a:t>
            </a:r>
            <a:r>
              <a:rPr lang="en-US" sz="2400" b="1"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mạnh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mẽ</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kiên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cường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trước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khăn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gai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bảo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vệ</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hạnh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phúc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yên</a:t>
            </a:r>
            <a:r>
              <a:rPr lang="en-US" sz="2400" dirty="0">
                <a:solidFill>
                  <a:srgbClr val="0D0D0D"/>
                </a:solidFill>
                <a:latin typeface="Times New Roman" panose="02020603050405020304" pitchFamily="18" charset="0"/>
                <a:ea typeface="Times New Roman" panose="02020603050405020304" pitchFamily="18" charset="0"/>
              </a:rPr>
              <a:t>. Song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lúc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nào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cũng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dịu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dàng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dành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suốt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bất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điều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gì</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xảy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ra.</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8225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22770" y="117763"/>
            <a:ext cx="11346461" cy="662247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a:xfrm>
            <a:off x="824345" y="409712"/>
            <a:ext cx="10543309" cy="6038576"/>
          </a:xfrm>
          <a:prstGeom prst="rect">
            <a:avLst/>
          </a:prstGeom>
        </p:spPr>
        <p:txBody>
          <a:bodyPr wrap="square">
            <a:spAutoFit/>
          </a:bodyPr>
          <a:lstStyle/>
          <a:p>
            <a:pPr>
              <a:lnSpc>
                <a:spcPct val="115000"/>
              </a:lnSpc>
              <a:spcAft>
                <a:spcPts val="0"/>
              </a:spcAft>
            </a:pPr>
            <a:r>
              <a:rPr lang="en-US" sz="2400" b="1" dirty="0" err="1">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02:</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400" i="1" dirty="0" smtClean="0">
                <a:latin typeface="Times New Roman" panose="02020603050405020304" pitchFamily="18" charset="0"/>
                <a:ea typeface="Times New Roman" panose="02020603050405020304" pitchFamily="18" charset="0"/>
              </a:rPr>
              <a:t>Ru </a:t>
            </a:r>
            <a:r>
              <a:rPr lang="en-US" sz="2400" i="1" dirty="0" err="1">
                <a:latin typeface="Times New Roman" panose="02020603050405020304" pitchFamily="18" charset="0"/>
                <a:ea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mềm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ngọn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gió</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thu</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a:latin typeface="Times New Roman" panose="02020603050405020304" pitchFamily="18" charset="0"/>
                <a:ea typeface="Times New Roman" panose="02020603050405020304" pitchFamily="18" charset="0"/>
              </a:rPr>
              <a:t>Ru </a:t>
            </a:r>
            <a:r>
              <a:rPr lang="en-US" sz="2400" i="1" dirty="0" err="1">
                <a:latin typeface="Times New Roman" panose="02020603050405020304" pitchFamily="18" charset="0"/>
                <a:ea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rPr>
              <a:t> tan </a:t>
            </a:r>
            <a:r>
              <a:rPr lang="en-US" sz="2400" i="1" dirty="0" err="1">
                <a:latin typeface="Times New Roman" panose="02020603050405020304" pitchFamily="18" charset="0"/>
                <a:ea typeface="Times New Roman" panose="02020603050405020304" pitchFamily="18" charset="0"/>
              </a:rPr>
              <a:t>đám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sương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mù</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lá</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cây</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a:latin typeface="Times New Roman" panose="02020603050405020304" pitchFamily="18" charset="0"/>
                <a:ea typeface="Times New Roman" panose="02020603050405020304" pitchFamily="18" charset="0"/>
              </a:rPr>
              <a:t>Ru </a:t>
            </a:r>
            <a:r>
              <a:rPr lang="en-US" sz="2400" i="1" dirty="0" err="1">
                <a:latin typeface="Times New Roman" panose="02020603050405020304" pitchFamily="18" charset="0"/>
                <a:ea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khuyết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tròn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đầy</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thương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nhớ</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nặng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ngày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xa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nhau</a:t>
            </a:r>
            <a:r>
              <a:rPr lang="en-US" sz="2400" i="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400" dirty="0">
                <a:latin typeface="Times New Roman" panose="02020603050405020304" pitchFamily="18" charset="0"/>
                <a:ea typeface="Times New Roman" panose="02020603050405020304" pitchFamily="18" charset="0"/>
              </a:rPr>
              <a:t> </a:t>
            </a:r>
          </a:p>
          <a:p>
            <a:pPr algn="ctr">
              <a:lnSpc>
                <a:spcPct val="115000"/>
              </a:lnSpc>
              <a:spcAft>
                <a:spcPts val="0"/>
              </a:spcAft>
            </a:pPr>
            <a:r>
              <a:rPr lang="en-US" sz="2400" i="1" dirty="0" err="1">
                <a:latin typeface="Times New Roman" panose="02020603050405020304" pitchFamily="18" charset="0"/>
                <a:ea typeface="Times New Roman" panose="02020603050405020304" pitchFamily="18" charset="0"/>
              </a:rPr>
              <a:t>Bàn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tay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mang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phép</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nhiệm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mầu</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err="1">
                <a:latin typeface="Times New Roman" panose="02020603050405020304" pitchFamily="18" charset="0"/>
                <a:ea typeface="Times New Roman" panose="02020603050405020304" pitchFamily="18" charset="0"/>
              </a:rPr>
              <a:t>Chắt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chiu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từ</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những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dãi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dầu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đấy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thôi</a:t>
            </a:r>
            <a:r>
              <a:rPr lang="en-US" sz="2400" i="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400" dirty="0">
                <a:latin typeface="Times New Roman" panose="02020603050405020304" pitchFamily="18" charset="0"/>
                <a:ea typeface="Times New Roman" panose="02020603050405020304" pitchFamily="18" charset="0"/>
              </a:rPr>
              <a:t> </a:t>
            </a:r>
          </a:p>
          <a:p>
            <a:pPr algn="ctr">
              <a:lnSpc>
                <a:spcPct val="115000"/>
              </a:lnSpc>
              <a:spcAft>
                <a:spcPts val="0"/>
              </a:spcAft>
            </a:pPr>
            <a:r>
              <a:rPr lang="en-US" sz="2400" i="1" dirty="0">
                <a:latin typeface="Times New Roman" panose="02020603050405020304" pitchFamily="18" charset="0"/>
                <a:ea typeface="Times New Roman" panose="02020603050405020304" pitchFamily="18" charset="0"/>
              </a:rPr>
              <a:t>Ru </a:t>
            </a:r>
            <a:r>
              <a:rPr lang="en-US" sz="2400" i="1" dirty="0" err="1">
                <a:latin typeface="Times New Roman" panose="02020603050405020304" pitchFamily="18" charset="0"/>
                <a:ea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sóng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lặng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bãi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bồi</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err="1">
                <a:latin typeface="Times New Roman" panose="02020603050405020304" pitchFamily="18" charset="0"/>
                <a:ea typeface="Times New Roman" panose="02020603050405020304" pitchFamily="18" charset="0"/>
              </a:rPr>
              <a:t>Mưa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dột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chỗ</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ngoại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ngồi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vá</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khâu</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a:latin typeface="Times New Roman" panose="02020603050405020304" pitchFamily="18" charset="0"/>
                <a:ea typeface="Times New Roman" panose="02020603050405020304" pitchFamily="18" charset="0"/>
              </a:rPr>
              <a:t>Ru </a:t>
            </a:r>
            <a:r>
              <a:rPr lang="en-US" sz="2400" i="1" dirty="0" err="1">
                <a:latin typeface="Times New Roman" panose="02020603050405020304" pitchFamily="18" charset="0"/>
                <a:ea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đời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nín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đau</a:t>
            </a:r>
            <a:endParaRPr lang="en-US" sz="24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400" i="1" dirty="0">
                <a:latin typeface="Times New Roman" panose="02020603050405020304" pitchFamily="18" charset="0"/>
                <a:ea typeface="Times New Roman" panose="02020603050405020304" pitchFamily="18" charset="0"/>
              </a:rPr>
              <a:t>À </a:t>
            </a:r>
            <a:r>
              <a:rPr lang="en-US" sz="2400" i="1" dirty="0" err="1">
                <a:latin typeface="Times New Roman" panose="02020603050405020304" pitchFamily="18" charset="0"/>
                <a:ea typeface="Times New Roman" panose="02020603050405020304" pitchFamily="18" charset="0"/>
              </a:rPr>
              <a:t>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Mẹ</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chẳng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một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câu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mình</a:t>
            </a:r>
            <a:r>
              <a:rPr lang="en-US" sz="2400" i="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Trích</a:t>
            </a:r>
            <a:r>
              <a:rPr lang="en-US" sz="2400" i="1" dirty="0">
                <a:latin typeface="Times New Roman" panose="02020603050405020304" pitchFamily="18" charset="0"/>
                <a:ea typeface="Times New Roman" panose="02020603050405020304" pitchFamily="18" charset="0"/>
              </a:rPr>
              <a:t> “À </a:t>
            </a:r>
            <a:r>
              <a:rPr lang="en-US" sz="2400" i="1" dirty="0" err="1">
                <a:latin typeface="Times New Roman" panose="02020603050405020304" pitchFamily="18" charset="0"/>
                <a:ea typeface="Times New Roman" panose="02020603050405020304" pitchFamily="18" charset="0"/>
              </a:rPr>
              <a:t>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tay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mẹ</a:t>
            </a:r>
            <a:r>
              <a:rPr lang="en-US" sz="2400" i="1" dirty="0">
                <a:latin typeface="Times New Roman" panose="02020603050405020304" pitchFamily="18" charset="0"/>
                <a:ea typeface="Times New Roman" panose="02020603050405020304" pitchFamily="18" charset="0"/>
              </a:rPr>
              <a:t>” – </a:t>
            </a:r>
            <a:r>
              <a:rPr lang="en-US" sz="2400" i="1" dirty="0" err="1">
                <a:latin typeface="Times New Roman" panose="02020603050405020304" pitchFamily="18" charset="0"/>
                <a:ea typeface="Times New Roman" panose="02020603050405020304" pitchFamily="18" charset="0"/>
              </a:rPr>
              <a:t>Bình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Nguyên</a:t>
            </a:r>
            <a:r>
              <a:rPr lang="en-US" sz="2400" i="1"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7989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29697" y="1244846"/>
            <a:ext cx="11332607" cy="436830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429697" y="1913296"/>
            <a:ext cx="11332607" cy="3031407"/>
          </a:xfrm>
          <a:prstGeom prst="rect">
            <a:avLst/>
          </a:prstGeom>
        </p:spPr>
        <p:txBody>
          <a:bodyPr wrap="square">
            <a:spAutoFit/>
          </a:bodyPr>
          <a:lstStyle/>
          <a:p>
            <a:pPr>
              <a:lnSpc>
                <a:spcPct val="115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đích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ẩn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Ru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khuyết</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tròn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nặng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xa</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nhau</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4:</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phép</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mầu</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Chắt</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chiu</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dãi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dầu</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đấy</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333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568447" y="263236"/>
            <a:ext cx="11346461" cy="637309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803564" y="363072"/>
            <a:ext cx="11111344" cy="3456139"/>
          </a:xfrm>
          <a:prstGeom prst="rect">
            <a:avLst/>
          </a:prstGeom>
        </p:spPr>
        <p:txBody>
          <a:bodyPr wrap="square">
            <a:spAutoFit/>
          </a:bodyPr>
          <a:lstStyle/>
          <a:p>
            <a:pPr algn="ctr">
              <a:lnSpc>
                <a:spcPct val="115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đích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Mềm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ngọn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sương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mù</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Ru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khuyết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tròn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Ru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lấp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nặng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Sóng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lặng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bãi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bồi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mưa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ngồi</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nín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803564" y="3842277"/>
            <a:ext cx="11346461" cy="2613857"/>
          </a:xfrm>
          <a:prstGeom prst="rect">
            <a:avLst/>
          </a:prstGeom>
        </p:spPr>
        <p:txBody>
          <a:bodyPr wrap="square">
            <a:spAutoFit/>
          </a:bodyPr>
          <a:lstStyle/>
          <a:p>
            <a:pPr>
              <a:lnSpc>
                <a:spcPct val="115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Arial" panose="020B0604020202020204" pitchFamily="34" charset="0"/>
              <a:buChar char="-"/>
            </a:pP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ẩn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khuyết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bỏng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diện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Arial" panose="020B0604020202020204" pitchFamily="34" charset="0"/>
              <a:buChar char="-"/>
            </a:pP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15000"/>
              </a:lnSpc>
              <a:spcAft>
                <a:spcPts val="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hấp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thêm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15000"/>
              </a:lnSpc>
              <a:spcAft>
                <a:spcPts val="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Nhấn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nâng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niu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15000"/>
              </a:lnSpc>
              <a:spcAft>
                <a:spcPts val="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thiêng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liêng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566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1315" y="1921668"/>
            <a:ext cx="11069370" cy="301466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561315" y="2334438"/>
            <a:ext cx="11069370" cy="2189125"/>
          </a:xfrm>
          <a:prstGeom prst="rect">
            <a:avLst/>
          </a:prstGeom>
        </p:spPr>
        <p:txBody>
          <a:bodyPr wrap="square">
            <a:spAutoFit/>
          </a:bodyPr>
          <a:lstStyle/>
          <a:p>
            <a:pPr marL="457200">
              <a:lnSpc>
                <a:spcPct val="115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4: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HS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do.</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15000"/>
              </a:lnSpc>
              <a:spcAft>
                <a:spcPts val="0"/>
              </a:spcAft>
            </a:pP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Ví</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HS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Bởi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Đôi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diệu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phi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lam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lũ</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nhọc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nhằn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chịu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cay,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nguyện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hi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rằng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đôi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chịu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dãi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dầu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mưa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đúng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756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290786" y="150145"/>
            <a:ext cx="4668570" cy="599080"/>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a:xfrm>
            <a:off x="290786" y="1082653"/>
            <a:ext cx="7498278" cy="517065"/>
          </a:xfrm>
          <a:prstGeom prst="rect">
            <a:avLst/>
          </a:prstGeom>
        </p:spPr>
        <p:txBody>
          <a:bodyPr wrap="square">
            <a:spAutoFit/>
          </a:bodyPr>
          <a:lstStyle/>
          <a:p>
            <a:pPr algn="ctr">
              <a:lnSpc>
                <a:spcPct val="115000"/>
              </a:lnSpc>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8" name="Rectangle 7"/>
          <p:cNvSpPr/>
          <p:nvPr/>
        </p:nvSpPr>
        <p:spPr>
          <a:xfrm>
            <a:off x="290786" y="191152"/>
            <a:ext cx="4690708" cy="517065"/>
          </a:xfrm>
          <a:prstGeom prst="rect">
            <a:avLst/>
          </a:prstGeom>
          <a:solidFill>
            <a:schemeClr val="accent2">
              <a:lumMod val="60000"/>
              <a:lumOff val="40000"/>
            </a:schemeClr>
          </a:solidFill>
        </p:spPr>
        <p:txBody>
          <a:bodyPr wrap="none">
            <a:spAutoFit/>
          </a:bodyPr>
          <a:lstStyle/>
          <a:p>
            <a:pPr lvl="0">
              <a:lnSpc>
                <a:spcPct val="115000"/>
              </a:lnSpc>
              <a:spcAft>
                <a:spcPts val="1000"/>
              </a:spcAft>
              <a:tabLst>
                <a:tab pos="628650" algn="l"/>
              </a:tabLst>
            </a:pP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SGK: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1096368" y="790232"/>
            <a:ext cx="9507941" cy="5558445"/>
          </a:xfrm>
          <a:prstGeom prst="rect">
            <a:avLst/>
          </a:prstGeom>
        </p:spPr>
        <p:txBody>
          <a:bodyPr wrap="square">
            <a:spAutoFit/>
          </a:bodyPr>
          <a:lstStyle/>
          <a:p>
            <a:pPr>
              <a:lnSpc>
                <a:spcPct val="115000"/>
              </a:lnSpc>
            </a:pPr>
            <a:r>
              <a:rPr lang="en-US" sz="2400" b="1" dirty="0" err="1">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03:</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457200" marR="0">
              <a:lnSpc>
                <a:spcPct val="115000"/>
              </a:lnSpc>
              <a:spcBef>
                <a:spcPts val="0"/>
              </a:spcBef>
              <a:spcAft>
                <a:spcPts val="0"/>
              </a:spcAft>
            </a:pP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r>
              <a:rPr lang="en-US" sz="2400" i="1" dirty="0" err="1">
                <a:solidFill>
                  <a:srgbClr val="0D0D0D"/>
                </a:solidFill>
                <a:latin typeface="Times New Roman" panose="02020603050405020304" pitchFamily="18" charset="0"/>
                <a:ea typeface="Times New Roman" panose="02020603050405020304" pitchFamily="18" charset="0"/>
              </a:rPr>
              <a:t>Lặng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rồi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cả</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tiếng</a:t>
            </a:r>
            <a:r>
              <a:rPr lang="en-US" sz="2400" i="1" dirty="0">
                <a:solidFill>
                  <a:srgbClr val="0D0D0D"/>
                </a:solidFill>
                <a:latin typeface="Times New Roman" panose="02020603050405020304" pitchFamily="18" charset="0"/>
                <a:ea typeface="Times New Roman" panose="02020603050405020304" pitchFamily="18" charset="0"/>
              </a:rPr>
              <a:t> con </a:t>
            </a:r>
            <a:r>
              <a:rPr lang="en-US" sz="2400" i="1" dirty="0" err="1">
                <a:solidFill>
                  <a:srgbClr val="0D0D0D"/>
                </a:solidFill>
                <a:latin typeface="Times New Roman" panose="02020603050405020304" pitchFamily="18" charset="0"/>
                <a:ea typeface="Times New Roman" panose="02020603050405020304" pitchFamily="18" charset="0"/>
              </a:rPr>
              <a:t>ve</a:t>
            </a:r>
            <a:endParaRPr lang="en-US" sz="2400" dirty="0">
              <a:latin typeface="Times New Roman" panose="02020603050405020304" pitchFamily="18" charset="0"/>
              <a:ea typeface="Times New Roman" panose="02020603050405020304" pitchFamily="18" charset="0"/>
            </a:endParaRPr>
          </a:p>
          <a:p>
            <a:pPr algn="ctr">
              <a:lnSpc>
                <a:spcPct val="115000"/>
              </a:lnSpc>
            </a:pP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Con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ve</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mệt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hè</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nắng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oi.</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vẫn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ạ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ời</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Kẽo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cà</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võng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ngồi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ru</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ru</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mùa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thu</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quạt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kia</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Đêm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nay con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ngủ</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giấc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tròn</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ngọn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suốt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Trần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Minh</a:t>
            </a:r>
            <a:r>
              <a:rPr lang="en-US" sz="24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835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29697" y="1244846"/>
            <a:ext cx="11332607" cy="436830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545910" y="1874728"/>
            <a:ext cx="11100179" cy="3108543"/>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nào</a:t>
            </a:r>
            <a:r>
              <a:rPr lang="en-US" sz="2800" dirty="0">
                <a:latin typeface="Times New Roman" panose="02020603050405020304" pitchFamily="18" charset="0"/>
                <a:cs typeface="Times New Roman" panose="02020603050405020304" pitchFamily="18" charset="0"/>
              </a:rPr>
              <a:t>?</a:t>
            </a: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2</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chính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a:t>
            </a: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3:</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p>
          <a:p>
            <a:r>
              <a:rPr lang="en-US" sz="2800" i="1" dirty="0" err="1">
                <a:latin typeface="Times New Roman" panose="02020603050405020304" pitchFamily="18" charset="0"/>
                <a:cs typeface="Times New Roman" panose="02020603050405020304" pitchFamily="18" charset="0"/>
              </a:rPr>
              <a:t>Đêm</a:t>
            </a:r>
            <a:r>
              <a:rPr lang="en-US" sz="2800" i="1" dirty="0">
                <a:latin typeface="Times New Roman" panose="02020603050405020304" pitchFamily="18" charset="0"/>
                <a:cs typeface="Times New Roman" panose="02020603050405020304" pitchFamily="18" charset="0"/>
              </a:rPr>
              <a:t> nay con </a:t>
            </a:r>
            <a:r>
              <a:rPr lang="en-US" sz="2800" i="1" dirty="0" err="1">
                <a:latin typeface="Times New Roman" panose="02020603050405020304" pitchFamily="18" charset="0"/>
                <a:cs typeface="Times New Roman" panose="02020603050405020304" pitchFamily="18" charset="0"/>
              </a:rPr>
              <a:t>ngủ</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giấc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tròn</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i="1" dirty="0" err="1">
                <a:latin typeface="Times New Roman" panose="02020603050405020304" pitchFamily="18" charset="0"/>
                <a:cs typeface="Times New Roman" panose="02020603050405020304" pitchFamily="18" charset="0"/>
              </a:rPr>
              <a:t>Mẹ</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ngọn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cs typeface="Times New Roman" panose="02020603050405020304" pitchFamily="18" charset="0"/>
              </a:rPr>
              <a:t>suốt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đời</a:t>
            </a:r>
            <a:endParaRPr lang="en-US" sz="2800"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4:</a:t>
            </a:r>
            <a:r>
              <a:rPr lang="en-US" sz="2800" dirty="0">
                <a:latin typeface="Times New Roman" panose="02020603050405020304" pitchFamily="18" charset="0"/>
                <a:cs typeface="Times New Roman" panose="02020603050405020304" pitchFamily="18" charset="0"/>
              </a:rPr>
              <a:t> Theo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là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rút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5668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568447" y="263236"/>
            <a:ext cx="11346461" cy="637309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1080656" y="526846"/>
            <a:ext cx="10096860" cy="5133713"/>
          </a:xfrm>
          <a:prstGeom prst="rect">
            <a:avLst/>
          </a:prstGeom>
        </p:spPr>
        <p:txBody>
          <a:bodyPr wrap="square">
            <a:spAutoFit/>
          </a:bodyPr>
          <a:lstStyle/>
          <a:p>
            <a:pPr algn="ctr">
              <a:lnSpc>
                <a:spcPct val="115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1:</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Lục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bát</a:t>
            </a:r>
            <a:endParaRPr lang="en-US" sz="2000" dirty="0">
              <a:latin typeface="Times New Roman" panose="02020603050405020304" pitchFamily="18" charset="0"/>
              <a:cs typeface="Times New Roman" panose="02020603050405020304" pitchFamily="18" charset="0"/>
            </a:endParaRPr>
          </a:p>
          <a:p>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2:</a:t>
            </a:r>
            <a:endParaRPr lang="en-US" sz="2000" dirty="0">
              <a:latin typeface="Times New Roman" panose="02020603050405020304" pitchFamily="18" charset="0"/>
              <a:cs typeface="Times New Roman" panose="02020603050405020304" pitchFamily="18" charset="0"/>
            </a:endParaRPr>
          </a:p>
          <a:p>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bao</a:t>
            </a:r>
            <a:r>
              <a:rPr lang="en-US" sz="2000" dirty="0">
                <a:latin typeface="Times New Roman" panose="02020603050405020304" pitchFamily="18" charset="0"/>
                <a:cs typeface="Times New Roman" panose="02020603050405020304" pitchFamily="18" charset="0"/>
              </a:rPr>
              <a:t> la,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hi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con</a:t>
            </a:r>
          </a:p>
          <a:p>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3:</a:t>
            </a:r>
            <a:endParaRPr lang="en-US" sz="2000" dirty="0">
              <a:latin typeface="Times New Roman" panose="02020603050405020304" pitchFamily="18" charset="0"/>
              <a:cs typeface="Times New Roman" panose="02020603050405020304" pitchFamily="18" charset="0"/>
            </a:endParaRPr>
          </a:p>
          <a:p>
            <a:pPr lvl="0"/>
            <a:r>
              <a:rPr lang="en-US" sz="2000" dirty="0" err="1">
                <a:latin typeface="Times New Roman" panose="02020603050405020304" pitchFamily="18" charset="0"/>
                <a:cs typeface="Times New Roman" panose="02020603050405020304" pitchFamily="18" charset="0"/>
              </a:rPr>
              <a:t>Biện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So </a:t>
            </a:r>
            <a:r>
              <a:rPr lang="en-US" sz="2000" dirty="0" err="1">
                <a:latin typeface="Times New Roman" panose="02020603050405020304" pitchFamily="18" charset="0"/>
                <a:cs typeface="Times New Roman" panose="02020603050405020304" pitchFamily="18" charset="0"/>
              </a:rPr>
              <a:t>sánh</a:t>
            </a:r>
            <a:r>
              <a:rPr lang="en-US" sz="2000" dirty="0">
                <a:latin typeface="Times New Roman" panose="02020603050405020304" pitchFamily="18" charset="0"/>
                <a:cs typeface="Times New Roman" panose="02020603050405020304" pitchFamily="18" charset="0"/>
              </a:rPr>
              <a:t> </a:t>
            </a:r>
          </a:p>
          <a:p>
            <a:r>
              <a:rPr lang="en-US" sz="2000" i="1" dirty="0" err="1">
                <a:latin typeface="Times New Roman" panose="02020603050405020304" pitchFamily="18" charset="0"/>
                <a:cs typeface="Times New Roman" panose="02020603050405020304" pitchFamily="18" charset="0"/>
              </a:rPr>
              <a:t>Đêm</a:t>
            </a:r>
            <a:r>
              <a:rPr lang="en-US" sz="2000" i="1" dirty="0">
                <a:latin typeface="Times New Roman" panose="02020603050405020304" pitchFamily="18" charset="0"/>
                <a:cs typeface="Times New Roman" panose="02020603050405020304" pitchFamily="18" charset="0"/>
              </a:rPr>
              <a:t> nay con </a:t>
            </a:r>
            <a:r>
              <a:rPr lang="en-US" sz="2000" i="1" dirty="0" err="1">
                <a:latin typeface="Times New Roman" panose="02020603050405020304" pitchFamily="18" charset="0"/>
                <a:cs typeface="Times New Roman" panose="02020603050405020304" pitchFamily="18" charset="0"/>
              </a:rPr>
              <a:t>ngủ</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giấc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tròn</a:t>
            </a:r>
            <a:endParaRPr lang="en-US" sz="2000" dirty="0">
              <a:latin typeface="Times New Roman" panose="02020603050405020304" pitchFamily="18" charset="0"/>
              <a:cs typeface="Times New Roman" panose="02020603050405020304" pitchFamily="18" charset="0"/>
            </a:endParaRPr>
          </a:p>
          <a:p>
            <a:r>
              <a:rPr lang="en-US" sz="2000" i="1" dirty="0" err="1">
                <a:latin typeface="Times New Roman" panose="02020603050405020304" pitchFamily="18" charset="0"/>
                <a:cs typeface="Times New Roman" panose="02020603050405020304" pitchFamily="18" charset="0"/>
              </a:rPr>
              <a:t>Mẹ</a:t>
            </a:r>
            <a:r>
              <a:rPr lang="en-US" sz="2000"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là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ngọn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của</a:t>
            </a:r>
            <a:r>
              <a:rPr lang="en-US" sz="2000" i="1" dirty="0">
                <a:latin typeface="Times New Roman" panose="02020603050405020304" pitchFamily="18" charset="0"/>
                <a:cs typeface="Times New Roman" panose="02020603050405020304" pitchFamily="18" charset="0"/>
              </a:rPr>
              <a:t> con </a:t>
            </a:r>
            <a:r>
              <a:rPr lang="en-US" sz="2000" i="1" dirty="0" err="1">
                <a:latin typeface="Times New Roman" panose="02020603050405020304" pitchFamily="18" charset="0"/>
                <a:cs typeface="Times New Roman" panose="02020603050405020304" pitchFamily="18" charset="0"/>
              </a:rPr>
              <a:t>suốt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đời</a:t>
            </a:r>
            <a:r>
              <a:rPr lang="en-US" sz="20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Ẩn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mang</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nghĩa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đời</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luôn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nâng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bước</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dành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thảy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thương</a:t>
            </a:r>
            <a:r>
              <a:rPr lang="en-US" sz="2000" dirty="0">
                <a:latin typeface="Times New Roman" panose="02020603050405020304" pitchFamily="18" charset="0"/>
                <a:cs typeface="Times New Roman" panose="02020603050405020304" pitchFamily="18" charset="0"/>
              </a:rPr>
              <a:t>.</a:t>
            </a:r>
          </a:p>
          <a:p>
            <a:pPr lvl="0"/>
            <a:r>
              <a:rPr lang="en-US" sz="2000" dirty="0" err="1">
                <a:latin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thêm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thêm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bờ</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mẹ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bên</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suốt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đời</a:t>
            </a:r>
            <a:r>
              <a:rPr lang="en-US" sz="200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194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40327" y="360218"/>
            <a:ext cx="10986655" cy="116378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5" name="Rounded Rectangle 10"/>
          <p:cNvSpPr>
            <a:spLocks noChangeArrowheads="1"/>
          </p:cNvSpPr>
          <p:nvPr/>
        </p:nvSpPr>
        <p:spPr bwMode="auto">
          <a:xfrm>
            <a:off x="415634" y="1664527"/>
            <a:ext cx="11388437" cy="484909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692726" y="401872"/>
            <a:ext cx="10834255" cy="907749"/>
          </a:xfrm>
          <a:prstGeom prst="rect">
            <a:avLst/>
          </a:prstGeom>
        </p:spPr>
        <p:txBody>
          <a:bodyPr wrap="square">
            <a:spAutoFit/>
          </a:bodyPr>
          <a:lstStyle/>
          <a:p>
            <a:pPr algn="just">
              <a:lnSpc>
                <a:spcPct val="115000"/>
              </a:lnSpc>
            </a:pP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Nhịp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điểm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ngắt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đọc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dòng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Ngắt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nhịp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tạo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sự</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hài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hoà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đồng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giúp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hiểu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đúng</a:t>
            </a:r>
            <a:r>
              <a:rPr lang="en-US" sz="2400" dirty="0">
                <a:solidFill>
                  <a:srgbClr val="000000"/>
                </a:solidFill>
                <a:latin typeface="Times New Roman" panose="02020603050405020304" pitchFamily="18" charset="0"/>
                <a:ea typeface="Times New Roman" panose="02020603050405020304" pitchFamily="18" charset="0"/>
              </a:rPr>
              <a:t> ý </a:t>
            </a:r>
            <a:r>
              <a:rPr lang="en-US" sz="2400" dirty="0" err="1">
                <a:solidFill>
                  <a:srgbClr val="000000"/>
                </a:solidFill>
                <a:latin typeface="Times New Roman" panose="02020603050405020304" pitchFamily="18" charset="0"/>
                <a:ea typeface="Times New Roman" panose="02020603050405020304" pitchFamily="18" charset="0"/>
              </a:rPr>
              <a:t>nghĩa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dòng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692726" y="1770510"/>
            <a:ext cx="3842719" cy="483017"/>
          </a:xfrm>
          <a:prstGeom prst="rect">
            <a:avLst/>
          </a:prstGeom>
        </p:spPr>
        <p:txBody>
          <a:bodyPr wrap="none">
            <a:spAutoFit/>
          </a:bodyPr>
          <a:lstStyle/>
          <a:p>
            <a:pPr>
              <a:lnSpc>
                <a:spcPct val="115000"/>
              </a:lnSpc>
            </a:pPr>
            <a:r>
              <a:rPr lang="en-US" sz="2400" b="1" dirty="0">
                <a:solidFill>
                  <a:srgbClr val="0D0D0D"/>
                </a:solidFill>
                <a:latin typeface="Times New Roman" panose="02020603050405020304" pitchFamily="18" charset="0"/>
                <a:ea typeface="Times New Roman" panose="02020603050405020304" pitchFamily="18" charset="0"/>
              </a:rPr>
              <a:t> 2. </a:t>
            </a:r>
            <a:r>
              <a:rPr lang="en-US" sz="2400" b="1" dirty="0" err="1">
                <a:solidFill>
                  <a:srgbClr val="000000"/>
                </a:solidFill>
                <a:latin typeface="Times New Roman" panose="02020603050405020304" pitchFamily="18" charset="0"/>
                <a:ea typeface="Times New Roman" panose="02020603050405020304" pitchFamily="18" charset="0"/>
              </a:rPr>
              <a:t>Đặc</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điểm</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của</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thơ</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lục</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bát</a:t>
            </a:r>
            <a:endParaRPr lang="en-US" sz="24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540327" y="2422741"/>
            <a:ext cx="11083636" cy="3914918"/>
          </a:xfrm>
          <a:prstGeom prst="rect">
            <a:avLst/>
          </a:prstGeom>
        </p:spPr>
        <p:txBody>
          <a:bodyPr wrap="square">
            <a:spAutoFit/>
          </a:bodyPr>
          <a:lstStyle/>
          <a:p>
            <a:pPr marL="342900" lvl="0" indent="-342900" algn="just">
              <a:lnSpc>
                <a:spcPct val="115000"/>
              </a:lnSpc>
              <a:buFont typeface="Arial" panose="020B0604020202020204" pitchFamily="34" charset="0"/>
              <a:buChar char="-"/>
            </a:pPr>
            <a:r>
              <a:rPr lang="en-US" sz="2400" dirty="0" err="1">
                <a:solidFill>
                  <a:srgbClr val="000000"/>
                </a:solidFill>
                <a:latin typeface="Times New Roman" panose="02020603050405020304" pitchFamily="18" charset="0"/>
                <a:ea typeface="Times New Roman" panose="02020603050405020304" pitchFamily="18" charset="0"/>
              </a:rPr>
              <a:t>Lục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truyền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thống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tộc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Việt</a:t>
            </a:r>
            <a:r>
              <a:rPr lang="en-US" sz="2400" dirty="0">
                <a:solidFill>
                  <a:srgbClr val="000000"/>
                </a:solidFill>
                <a:latin typeface="Times New Roman" panose="02020603050405020304" pitchFamily="18" charset="0"/>
                <a:ea typeface="Times New Roman" panose="02020603050405020304" pitchFamily="18" charset="0"/>
              </a:rPr>
              <a:t> Nam,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sức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sống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mãnh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liệt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mang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đậm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vẻ</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đẹp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tâm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hồn</a:t>
            </a:r>
            <a:r>
              <a:rPr lang="en-US" sz="2400" dirty="0">
                <a:solidFill>
                  <a:srgbClr val="000000"/>
                </a:solidFill>
                <a:latin typeface="Times New Roman" panose="02020603050405020304" pitchFamily="18" charset="0"/>
                <a:ea typeface="Times New Roman" panose="02020603050405020304" pitchFamily="18" charset="0"/>
              </a:rPr>
              <a:t> con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Việt</a:t>
            </a:r>
            <a:r>
              <a:rPr lang="en-US" sz="2400" dirty="0">
                <a:solidFill>
                  <a:srgbClr val="000000"/>
                </a:solidFill>
                <a:latin typeface="Times New Roman" panose="02020603050405020304" pitchFamily="18" charset="0"/>
                <a:ea typeface="Times New Roman" panose="02020603050405020304" pitchFamily="18" charset="0"/>
              </a:rPr>
              <a:t> Nam.</a:t>
            </a:r>
            <a:endParaRPr lang="en-US" sz="2400" dirty="0">
              <a:latin typeface="Times New Roman" panose="02020603050405020304" pitchFamily="18" charset="0"/>
              <a:ea typeface="Times New Roman" panose="02020603050405020304" pitchFamily="18" charset="0"/>
            </a:endParaRPr>
          </a:p>
          <a:p>
            <a:pPr marL="342900" lvl="0" indent="-342900" algn="just">
              <a:lnSpc>
                <a:spcPct val="115000"/>
              </a:lnSpc>
              <a:buFont typeface="Arial" panose="020B0604020202020204" pitchFamily="34" charset="0"/>
              <a:buChar char="-"/>
            </a:pPr>
            <a:r>
              <a:rPr lang="en-US" sz="2400" b="1" i="1" dirty="0" err="1">
                <a:solidFill>
                  <a:srgbClr val="000000"/>
                </a:solidFill>
                <a:latin typeface="Times New Roman" panose="02020603050405020304" pitchFamily="18" charset="0"/>
                <a:ea typeface="Times New Roman" panose="02020603050405020304" pitchFamily="18" charset="0"/>
              </a:rPr>
              <a:t>Số</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câu</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số</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chữ</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mỗi</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dòng</a:t>
            </a:r>
            <a:r>
              <a:rPr lang="en-US" sz="2400" b="1" i="1" dirty="0">
                <a:solidFill>
                  <a:srgbClr val="000000"/>
                </a:solidFill>
                <a:latin typeface="Times New Roman" panose="02020603050405020304" pitchFamily="18" charset="0"/>
                <a:ea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Mỗi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ít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gồm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hai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dòng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số</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tiếng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cố</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định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dòng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sáu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tiếng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dòng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lục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dòng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tám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tiếng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dòng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bát</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342900" lvl="0" indent="-342900" algn="just">
              <a:lnSpc>
                <a:spcPct val="115000"/>
              </a:lnSpc>
              <a:buFont typeface="Arial" panose="020B0604020202020204" pitchFamily="34" charset="0"/>
              <a:buChar char="-"/>
            </a:pPr>
            <a:r>
              <a:rPr lang="en-US" sz="2400" b="1" i="1" dirty="0" err="1">
                <a:solidFill>
                  <a:srgbClr val="000000"/>
                </a:solidFill>
                <a:latin typeface="Times New Roman" panose="02020603050405020304" pitchFamily="18" charset="0"/>
                <a:ea typeface="Times New Roman" panose="02020603050405020304" pitchFamily="18" charset="0"/>
              </a:rPr>
              <a:t>Gieo</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vần</a:t>
            </a:r>
            <a:r>
              <a:rPr lang="en-US" sz="2400" b="1" i="1" dirty="0">
                <a:solidFill>
                  <a:srgbClr val="000000"/>
                </a:solidFill>
                <a:latin typeface="Times New Roman" panose="02020603050405020304" pitchFamily="18" charset="0"/>
                <a:ea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gn="just">
              <a:lnSpc>
                <a:spcPct val="115000"/>
              </a:lnSpc>
            </a:pP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Gieo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vần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vần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lưng</a:t>
            </a:r>
            <a:r>
              <a:rPr lang="en-US" sz="2400" dirty="0">
                <a:solidFill>
                  <a:srgbClr val="000000"/>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gn="just">
              <a:lnSpc>
                <a:spcPct val="115000"/>
              </a:lnSpc>
            </a:pP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Tiếng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thứ</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sáu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dòng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lục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gieo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vần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xuống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tiếng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thứ</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sáu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dòng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tiếng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thứ</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tám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dòng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gieo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vần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xuống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tiếng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thứ</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sáu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dòng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lục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tiếp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theo</a:t>
            </a:r>
            <a:endParaRPr lang="en-US" sz="2400" dirty="0">
              <a:latin typeface="Times New Roman" panose="02020603050405020304" pitchFamily="18" charset="0"/>
              <a:ea typeface="Times New Roman" panose="02020603050405020304" pitchFamily="18" charset="0"/>
            </a:endParaRPr>
          </a:p>
          <a:p>
            <a:pPr marL="342900" lvl="0" indent="-342900" algn="just">
              <a:lnSpc>
                <a:spcPct val="115000"/>
              </a:lnSpc>
              <a:buFont typeface="Arial" panose="020B0604020202020204" pitchFamily="34" charset="0"/>
              <a:buChar char="-"/>
            </a:pPr>
            <a:r>
              <a:rPr lang="en-US" sz="2400" b="1" i="1" dirty="0" err="1">
                <a:solidFill>
                  <a:srgbClr val="000000"/>
                </a:solidFill>
                <a:latin typeface="Times New Roman" panose="02020603050405020304" pitchFamily="18" charset="0"/>
                <a:ea typeface="Times New Roman" panose="02020603050405020304" pitchFamily="18" charset="0"/>
              </a:rPr>
              <a:t>Ngắt</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nhịp</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thường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ngắt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nhịp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chẵn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mỗi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nhịp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hai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tiếng</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4689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p:bldP spid="3"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1315" y="1921668"/>
            <a:ext cx="11069370" cy="301466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723331" y="2334438"/>
            <a:ext cx="10907354" cy="2677656"/>
          </a:xfrm>
          <a:prstGeom prst="rect">
            <a:avLst/>
          </a:prstGeom>
        </p:spPr>
        <p:txBody>
          <a:bodyPr wrap="square">
            <a:spAutoFit/>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 </a:t>
            </a:r>
            <a:r>
              <a:rPr lang="en-US" sz="2400" dirty="0">
                <a:latin typeface="Times New Roman" panose="02020603050405020304" pitchFamily="18" charset="0"/>
                <a:cs typeface="Times New Roman" panose="02020603050405020304" pitchFamily="18" charset="0"/>
              </a:rPr>
              <a:t>HS chia </a:t>
            </a:r>
            <a:r>
              <a:rPr lang="en-US" sz="2400" dirty="0" err="1">
                <a:latin typeface="Times New Roman" panose="02020603050405020304" pitchFamily="18" charset="0"/>
                <a:cs typeface="Times New Roman" panose="02020603050405020304" pitchFamily="18" charset="0"/>
              </a:rPr>
              <a:t>sẻ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nhằn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la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mẫu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vững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Do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cha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661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290786" y="150145"/>
            <a:ext cx="4668570" cy="599080"/>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a:xfrm>
            <a:off x="290786" y="1082653"/>
            <a:ext cx="7498278" cy="517065"/>
          </a:xfrm>
          <a:prstGeom prst="rect">
            <a:avLst/>
          </a:prstGeom>
        </p:spPr>
        <p:txBody>
          <a:bodyPr wrap="square">
            <a:spAutoFit/>
          </a:bodyPr>
          <a:lstStyle/>
          <a:p>
            <a:pPr algn="ctr">
              <a:lnSpc>
                <a:spcPct val="115000"/>
              </a:lnSpc>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8" name="Rectangle 7"/>
          <p:cNvSpPr/>
          <p:nvPr/>
        </p:nvSpPr>
        <p:spPr>
          <a:xfrm>
            <a:off x="290786" y="191152"/>
            <a:ext cx="4690708" cy="517065"/>
          </a:xfrm>
          <a:prstGeom prst="rect">
            <a:avLst/>
          </a:prstGeom>
          <a:solidFill>
            <a:schemeClr val="accent2">
              <a:lumMod val="60000"/>
              <a:lumOff val="40000"/>
            </a:schemeClr>
          </a:solidFill>
        </p:spPr>
        <p:txBody>
          <a:bodyPr wrap="none">
            <a:spAutoFit/>
          </a:bodyPr>
          <a:lstStyle/>
          <a:p>
            <a:pPr lvl="0">
              <a:lnSpc>
                <a:spcPct val="115000"/>
              </a:lnSpc>
              <a:spcAft>
                <a:spcPts val="1000"/>
              </a:spcAft>
              <a:tabLst>
                <a:tab pos="628650" algn="l"/>
              </a:tabLst>
            </a:pP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SGK: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1096368" y="790232"/>
            <a:ext cx="9507941" cy="6057043"/>
          </a:xfrm>
          <a:prstGeom prst="rect">
            <a:avLst/>
          </a:prstGeom>
        </p:spPr>
        <p:txBody>
          <a:bodyPr wrap="square">
            <a:spAutoFit/>
          </a:bodyPr>
          <a:lstStyle/>
          <a:p>
            <a:pPr>
              <a:lnSpc>
                <a:spcPct val="115000"/>
              </a:lnSpc>
            </a:pPr>
            <a:r>
              <a:rPr lang="en-US" sz="2400" b="1" dirty="0" err="1">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04:</a:t>
            </a:r>
            <a:r>
              <a:rPr lang="en-US" sz="2400" b="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1255713"/>
            <a:r>
              <a:rPr lang="en-US" sz="2400" dirty="0" smtClean="0">
                <a:latin typeface="Times New Roman" panose="02020603050405020304" pitchFamily="18" charset="0"/>
                <a:cs typeface="Times New Roman" panose="02020603050405020304" pitchFamily="18" charset="0"/>
              </a:rPr>
              <a:t>[…]</a:t>
            </a:r>
          </a:p>
          <a:p>
            <a:pPr marL="1255713"/>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Nhưng</a:t>
            </a:r>
            <a:r>
              <a:rPr lang="en-US" sz="2400" i="1"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còn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cần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trẻ</a:t>
            </a:r>
            <a:r>
              <a:rPr lang="en-US" sz="2400" i="1" dirty="0">
                <a:latin typeface="Times New Roman" panose="02020603050405020304" pitchFamily="18" charset="0"/>
                <a:cs typeface="Times New Roman" panose="02020603050405020304" pitchFamily="18" charset="0"/>
              </a:rPr>
              <a:t/>
            </a:r>
            <a:br>
              <a:rPr lang="en-US" sz="2400" i="1" dirty="0">
                <a:latin typeface="Times New Roman" panose="02020603050405020304" pitchFamily="18" charset="0"/>
                <a:cs typeface="Times New Roman" panose="02020603050405020304" pitchFamily="18" charset="0"/>
              </a:rPr>
            </a:b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Tình</a:t>
            </a:r>
            <a:r>
              <a:rPr lang="en-US" sz="2400" i="1"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yêu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ru</a:t>
            </a:r>
            <a:r>
              <a:rPr lang="en-US" sz="2400" i="1" dirty="0">
                <a:latin typeface="Times New Roman" panose="02020603050405020304" pitchFamily="18" charset="0"/>
                <a:cs typeface="Times New Roman" panose="02020603050405020304" pitchFamily="18" charset="0"/>
              </a:rPr>
              <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 Cho </a:t>
            </a:r>
            <a:r>
              <a:rPr lang="en-US" sz="2400" i="1" dirty="0" err="1">
                <a:latin typeface="Times New Roman" panose="02020603050405020304" pitchFamily="18" charset="0"/>
                <a:cs typeface="Times New Roman" panose="02020603050405020304" pitchFamily="18" charset="0"/>
              </a:rPr>
              <a:t>nên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mẹ</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sinh</a:t>
            </a:r>
            <a:r>
              <a:rPr lang="en-US" sz="2400" i="1" dirty="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rA</a:t>
            </a:r>
            <a:endParaRPr lang="en-US" sz="2400" i="1" dirty="0" smtClean="0">
              <a:latin typeface="Times New Roman" panose="02020603050405020304" pitchFamily="18" charset="0"/>
              <a:cs typeface="Times New Roman" panose="02020603050405020304" pitchFamily="18" charset="0"/>
            </a:endParaRPr>
          </a:p>
          <a:p>
            <a:pPr marL="1255713"/>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Để</a:t>
            </a:r>
            <a:r>
              <a:rPr lang="en-US" sz="2400" i="1"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bế</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bồng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chăm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sóc</a:t>
            </a:r>
            <a:r>
              <a:rPr lang="en-US" sz="2400" i="1" dirty="0">
                <a:latin typeface="Times New Roman" panose="02020603050405020304" pitchFamily="18" charset="0"/>
                <a:cs typeface="Times New Roman" panose="02020603050405020304" pitchFamily="18" charset="0"/>
              </a:rPr>
              <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Mẹ</a:t>
            </a:r>
            <a:r>
              <a:rPr lang="en-US" sz="2400" i="1"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mang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tiếng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hát</a:t>
            </a:r>
            <a:r>
              <a:rPr lang="en-US" sz="2400" i="1" dirty="0">
                <a:latin typeface="Times New Roman" panose="02020603050405020304" pitchFamily="18" charset="0"/>
                <a:cs typeface="Times New Roman" panose="02020603050405020304" pitchFamily="18" charset="0"/>
              </a:rPr>
              <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Từ</a:t>
            </a:r>
            <a:r>
              <a:rPr lang="en-US" sz="2400" i="1"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bống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cái</a:t>
            </a:r>
            <a:r>
              <a:rPr lang="en-US" sz="2400" i="1" dirty="0">
                <a:latin typeface="Times New Roman" panose="02020603050405020304" pitchFamily="18" charset="0"/>
                <a:cs typeface="Times New Roman" panose="02020603050405020304" pitchFamily="18" charset="0"/>
              </a:rPr>
              <a:t> bang</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Từ</a:t>
            </a:r>
            <a:r>
              <a:rPr lang="en-US" sz="2400" i="1"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hoa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thơm</a:t>
            </a:r>
            <a:r>
              <a:rPr lang="en-US" sz="2400" i="1" dirty="0">
                <a:latin typeface="Times New Roman" panose="02020603050405020304" pitchFamily="18" charset="0"/>
                <a:cs typeface="Times New Roman" panose="02020603050405020304" pitchFamily="18" charset="0"/>
              </a:rPr>
              <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Từ</a:t>
            </a:r>
            <a:r>
              <a:rPr lang="en-US" sz="2400" i="1"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cò</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trắng</a:t>
            </a:r>
            <a:r>
              <a:rPr lang="en-US" sz="2400" i="1" dirty="0">
                <a:latin typeface="Times New Roman" panose="02020603050405020304" pitchFamily="18" charset="0"/>
                <a:cs typeface="Times New Roman" panose="02020603050405020304" pitchFamily="18" charset="0"/>
              </a:rPr>
              <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Từ</a:t>
            </a:r>
            <a:r>
              <a:rPr lang="en-US" sz="2400" i="1"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vị</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gừng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đắng</a:t>
            </a:r>
            <a:r>
              <a:rPr lang="en-US" sz="2400" i="1" dirty="0">
                <a:latin typeface="Times New Roman" panose="02020603050405020304" pitchFamily="18" charset="0"/>
                <a:cs typeface="Times New Roman" panose="02020603050405020304" pitchFamily="18" charset="0"/>
              </a:rPr>
              <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Từ</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lấm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chưa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a:t>
            </a:r>
            <a:r>
              <a:rPr lang="en-US" sz="2400" i="1" dirty="0">
                <a:latin typeface="Times New Roman" panose="02020603050405020304" pitchFamily="18" charset="0"/>
                <a:cs typeface="Times New Roman" panose="02020603050405020304" pitchFamily="18" charset="0"/>
              </a:rPr>
              <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Từ</a:t>
            </a:r>
            <a:r>
              <a:rPr lang="en-US" sz="2400" i="1"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đầu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nguồn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cơn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mưa</a:t>
            </a:r>
            <a:r>
              <a:rPr lang="en-US" sz="2400" i="1" dirty="0">
                <a:latin typeface="Times New Roman" panose="02020603050405020304" pitchFamily="18" charset="0"/>
                <a:cs typeface="Times New Roman" panose="02020603050405020304" pitchFamily="18" charset="0"/>
              </a:rPr>
              <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Từ</a:t>
            </a:r>
            <a:r>
              <a:rPr lang="en-US" sz="2400" i="1"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bãi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vắng</a:t>
            </a:r>
            <a:r>
              <a:rPr lang="en-US" sz="2400" i="1" dirty="0">
                <a:latin typeface="Times New Roman" panose="02020603050405020304" pitchFamily="18" charset="0"/>
                <a:cs typeface="Times New Roman" panose="02020603050405020304" pitchFamily="18" charset="0"/>
              </a:rPr>
              <a:t>...</a:t>
            </a:r>
            <a:br>
              <a:rPr lang="en-US" sz="2400" i="1"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Trích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Chuyện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cổ</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tích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loài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Xuân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Quỳnh</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90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29697" y="1244846"/>
            <a:ext cx="11332607" cy="436830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545910" y="1874728"/>
            <a:ext cx="11100179" cy="2677656"/>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a:t>
            </a: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2:</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a:t>
            </a: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3:</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a:t>
            </a: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4:</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nay,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smartphone, </a:t>
            </a:r>
            <a:r>
              <a:rPr lang="en-US" sz="2800" dirty="0" err="1">
                <a:latin typeface="Times New Roman" panose="02020603050405020304" pitchFamily="18" charset="0"/>
                <a:cs typeface="Times New Roman" panose="02020603050405020304" pitchFamily="18" charset="0"/>
              </a:rPr>
              <a:t>mở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3831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568447" y="263236"/>
            <a:ext cx="11346461" cy="637309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1080656" y="526846"/>
            <a:ext cx="10096860" cy="5687711"/>
          </a:xfrm>
          <a:prstGeom prst="rect">
            <a:avLst/>
          </a:prstGeom>
        </p:spPr>
        <p:txBody>
          <a:bodyPr wrap="square">
            <a:spAutoFit/>
          </a:bodyPr>
          <a:lstStyle/>
          <a:p>
            <a:pPr algn="ctr">
              <a:lnSpc>
                <a:spcPct val="115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bang,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lấm</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cs typeface="Times New Roman" panose="02020603050405020304" pitchFamily="18" charset="0"/>
              </a:rPr>
              <a:t> </a:t>
            </a:r>
          </a:p>
          <a:p>
            <a:pPr lvl="0"/>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rất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Từ</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Từ</a:t>
            </a:r>
            <a:r>
              <a:rPr lang="en-US" sz="2400" i="1"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i="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lvl="0"/>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ngợi</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la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con. </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510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1315" y="409433"/>
            <a:ext cx="11069370" cy="590509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642323" y="1051548"/>
            <a:ext cx="10907354" cy="5262979"/>
          </a:xfrm>
          <a:prstGeom prst="rect">
            <a:avLst/>
          </a:prstGeom>
        </p:spPr>
        <p:txBody>
          <a:bodyPr wrap="square">
            <a:spAutoFit/>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nay,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smartphone, </a:t>
            </a:r>
            <a:r>
              <a:rPr lang="en-US" sz="2400" dirty="0" err="1">
                <a:latin typeface="Times New Roman" panose="02020603050405020304" pitchFamily="18" charset="0"/>
                <a:cs typeface="Times New Roman" panose="02020603050405020304" pitchFamily="18" charset="0"/>
              </a:rPr>
              <a:t>mở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HS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đồng</a:t>
            </a:r>
            <a:r>
              <a:rPr lang="en-US" sz="2400" b="1" dirty="0">
                <a:latin typeface="Times New Roman" panose="02020603050405020304" pitchFamily="18" charset="0"/>
                <a:cs typeface="Times New Roman" panose="02020603050405020304" pitchFamily="18" charset="0"/>
              </a:rPr>
              <a:t> 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đồng</a:t>
            </a:r>
            <a:r>
              <a:rPr lang="en-US" sz="2400" b="1" dirty="0">
                <a:latin typeface="Times New Roman" panose="02020603050405020304" pitchFamily="18" charset="0"/>
                <a:cs typeface="Times New Roman" panose="02020603050405020304" pitchFamily="18" charset="0"/>
              </a:rPr>
              <a:t> 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Nếu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đồng</a:t>
            </a:r>
            <a:r>
              <a:rPr lang="en-US" sz="2400" b="1" dirty="0">
                <a:latin typeface="Times New Roman" panose="02020603050405020304" pitchFamily="18" charset="0"/>
                <a:cs typeface="Times New Roman" panose="02020603050405020304" pitchFamily="18" charset="0"/>
              </a:rPr>
              <a:t> ý.</a:t>
            </a:r>
            <a:r>
              <a:rPr lang="en-US" sz="2400" dirty="0">
                <a:latin typeface="Times New Roman" panose="02020603050405020304" pitchFamily="18" charset="0"/>
                <a:cs typeface="Times New Roman" panose="02020603050405020304" pitchFamily="18" charset="0"/>
              </a:rPr>
              <a:t> HS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a:t>
            </a:r>
            <a:r>
              <a:rPr lang="en-US" sz="2400" dirty="0">
                <a:latin typeface="Times New Roman" panose="02020603050405020304" pitchFamily="18" charset="0"/>
                <a:cs typeface="Times New Roman" panose="02020603050405020304" pitchFamily="18" charset="0"/>
              </a:rPr>
              <a:t> con...</a:t>
            </a:r>
          </a:p>
          <a:p>
            <a:r>
              <a:rPr lang="en-US" sz="2400" b="1" dirty="0" err="1">
                <a:latin typeface="Times New Roman" panose="02020603050405020304" pitchFamily="18" charset="0"/>
                <a:cs typeface="Times New Roman" panose="02020603050405020304" pitchFamily="18" charset="0"/>
              </a:rPr>
              <a:t>Nếu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đồng</a:t>
            </a:r>
            <a:r>
              <a:rPr lang="en-US" sz="2400" b="1" dirty="0">
                <a:latin typeface="Times New Roman" panose="02020603050405020304" pitchFamily="18" charset="0"/>
                <a:cs typeface="Times New Roman" panose="02020603050405020304" pitchFamily="18" charset="0"/>
              </a:rPr>
              <a:t> ý.</a:t>
            </a:r>
            <a:r>
              <a:rPr lang="en-US" sz="2400" dirty="0">
                <a:latin typeface="Times New Roman" panose="02020603050405020304" pitchFamily="18" charset="0"/>
                <a:cs typeface="Times New Roman" panose="02020603050405020304" pitchFamily="18" charset="0"/>
              </a:rPr>
              <a:t> HS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con.</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khôn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a:t>
            </a:r>
            <a:r>
              <a:rPr lang="en-US" sz="2400" dirty="0">
                <a:latin typeface="Times New Roman" panose="02020603050405020304" pitchFamily="18" charset="0"/>
                <a:cs typeface="Times New Roman" panose="02020603050405020304" pitchFamily="18" charset="0"/>
              </a:rPr>
              <a:t> con.</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a:t>
            </a:r>
          </a:p>
          <a:p>
            <a:r>
              <a:rPr lang="en-US" sz="2400" b="1"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546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477554" y="235529"/>
            <a:ext cx="6761715" cy="623454"/>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5" name="Rounded Rectangle 10"/>
          <p:cNvSpPr>
            <a:spLocks noChangeArrowheads="1"/>
          </p:cNvSpPr>
          <p:nvPr/>
        </p:nvSpPr>
        <p:spPr bwMode="auto">
          <a:xfrm>
            <a:off x="386814" y="1094510"/>
            <a:ext cx="2090741" cy="496393"/>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a:xfrm>
            <a:off x="2599246" y="264535"/>
            <a:ext cx="6640024" cy="517065"/>
          </a:xfrm>
          <a:prstGeom prst="rect">
            <a:avLst/>
          </a:prstGeom>
        </p:spPr>
        <p:txBody>
          <a:bodyPr wrap="none">
            <a:spAutoFit/>
          </a:bodyPr>
          <a:lstStyle/>
          <a:p>
            <a:pPr algn="ctr">
              <a:lnSpc>
                <a:spcPct val="115000"/>
              </a:lnSpc>
              <a:spcAft>
                <a:spcPts val="0"/>
              </a:spcAft>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2" panose="05020102010507070707" pitchFamily="18" charset="2"/>
              </a:rPr>
              <a:t></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thăm</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Đinh</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Khương</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523089" y="1158040"/>
            <a:ext cx="1839799" cy="461665"/>
          </a:xfrm>
          <a:prstGeom prst="rect">
            <a:avLst/>
          </a:prstGeom>
        </p:spPr>
        <p:txBody>
          <a:bodyPr wrap="none">
            <a:spAutoFit/>
          </a:bodyPr>
          <a:lstStyle/>
          <a:p>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 TÁC </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a:t>
            </a:r>
            <a:endParaRPr lang="en-US" sz="2400" dirty="0"/>
          </a:p>
        </p:txBody>
      </p:sp>
      <p:pic>
        <p:nvPicPr>
          <p:cNvPr id="8" name="Picture 7"/>
          <p:cNvPicPr>
            <a:picLocks noChangeAspect="1"/>
          </p:cNvPicPr>
          <p:nvPr/>
        </p:nvPicPr>
        <p:blipFill>
          <a:blip r:embed="rId3"/>
          <a:stretch>
            <a:fillRect/>
          </a:stretch>
        </p:blipFill>
        <p:spPr>
          <a:xfrm>
            <a:off x="155438" y="1639302"/>
            <a:ext cx="4887617" cy="4657087"/>
          </a:xfrm>
          <a:prstGeom prst="rect">
            <a:avLst/>
          </a:prstGeom>
        </p:spPr>
      </p:pic>
      <p:pic>
        <p:nvPicPr>
          <p:cNvPr id="9" name="Picture 8"/>
          <p:cNvPicPr>
            <a:picLocks noChangeAspect="1"/>
          </p:cNvPicPr>
          <p:nvPr/>
        </p:nvPicPr>
        <p:blipFill>
          <a:blip r:embed="rId4"/>
          <a:stretch>
            <a:fillRect/>
          </a:stretch>
        </p:blipFill>
        <p:spPr>
          <a:xfrm rot="21141391">
            <a:off x="1210793" y="2785062"/>
            <a:ext cx="2952735" cy="2309230"/>
          </a:xfrm>
          <a:prstGeom prst="rect">
            <a:avLst/>
          </a:prstGeom>
        </p:spPr>
      </p:pic>
      <p:sp>
        <p:nvSpPr>
          <p:cNvPr id="10" name="TextBox 2"/>
          <p:cNvSpPr txBox="1"/>
          <p:nvPr/>
        </p:nvSpPr>
        <p:spPr>
          <a:xfrm>
            <a:off x="5043055" y="1094510"/>
            <a:ext cx="6754198" cy="5650778"/>
          </a:xfrm>
          <a:prstGeom prst="rect">
            <a:avLst/>
          </a:prstGeom>
          <a:noFill/>
          <a:ln w="38100" cmpd="thinThick">
            <a:solidFill>
              <a:schemeClr val="accent2">
                <a:lumMod val="50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30480" algn="just">
              <a:lnSpc>
                <a:spcPct val="115000"/>
              </a:lnSpc>
              <a:spcAft>
                <a:spcPts val="1200"/>
              </a:spcAft>
            </a:pPr>
            <a:r>
              <a:rPr lang="en-US" sz="2400" b="1"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Tác</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giả</a:t>
            </a:r>
            <a:r>
              <a:rPr lang="en-US" sz="2400" dirty="0">
                <a:solidFill>
                  <a:srgbClr val="C00000"/>
                </a:solidFill>
                <a:latin typeface="Times New Roman" panose="02020603050405020304" pitchFamily="18" charset="0"/>
                <a:ea typeface="Times New Roman" panose="02020603050405020304" pitchFamily="18" charset="0"/>
              </a:rPr>
              <a:t> </a:t>
            </a:r>
            <a:r>
              <a:rPr lang="vi-VN" sz="2400" dirty="0">
                <a:solidFill>
                  <a:srgbClr val="C00000"/>
                </a:solidFill>
                <a:latin typeface="Times New Roman" panose="02020603050405020304" pitchFamily="18" charset="0"/>
                <a:ea typeface="Times New Roman" panose="02020603050405020304" pitchFamily="18" charset="0"/>
              </a:rPr>
              <a:t>Đinh Nam Khương (1949 - 2018)</a:t>
            </a:r>
            <a:endParaRPr lang="en-US" sz="2400" dirty="0">
              <a:solidFill>
                <a:srgbClr val="C00000"/>
              </a:solidFill>
              <a:latin typeface="Times New Roman" panose="02020603050405020304" pitchFamily="18" charset="0"/>
              <a:ea typeface="Times New Roman" panose="02020603050405020304" pitchFamily="18" charset="0"/>
            </a:endParaRPr>
          </a:p>
          <a:p>
            <a:pPr>
              <a:lnSpc>
                <a:spcPct val="115000"/>
              </a:lnSpc>
              <a:spcAft>
                <a:spcPts val="1200"/>
              </a:spcAft>
            </a:pPr>
            <a:r>
              <a:rPr lang="vi-VN" sz="2400" dirty="0">
                <a:solidFill>
                  <a:srgbClr val="C00000"/>
                </a:solidFill>
                <a:latin typeface="Times New Roman" panose="02020603050405020304" pitchFamily="18" charset="0"/>
                <a:ea typeface="Times New Roman" panose="02020603050405020304" pitchFamily="18" charset="0"/>
              </a:rPr>
              <a:t>- </a:t>
            </a:r>
            <a:r>
              <a:rPr lang="vi-VN" sz="2400" b="1" dirty="0">
                <a:solidFill>
                  <a:srgbClr val="C00000"/>
                </a:solidFill>
                <a:latin typeface="Times New Roman" panose="02020603050405020304" pitchFamily="18" charset="0"/>
                <a:ea typeface="Times New Roman" panose="02020603050405020304" pitchFamily="18" charset="0"/>
              </a:rPr>
              <a:t>Quê quán</a:t>
            </a:r>
            <a:r>
              <a:rPr lang="vi-VN" sz="2400" dirty="0">
                <a:solidFill>
                  <a:srgbClr val="C00000"/>
                </a:solidFill>
                <a:latin typeface="Times New Roman" panose="02020603050405020304" pitchFamily="18" charset="0"/>
                <a:ea typeface="Times New Roman" panose="02020603050405020304" pitchFamily="18" charset="0"/>
              </a:rPr>
              <a:t>: Thôn Đục Khuê, xã Hương Sơn, huyện Mỹ Đức, Hà Nội.</a:t>
            </a:r>
            <a:endParaRPr lang="en-US" sz="2400" dirty="0">
              <a:solidFill>
                <a:srgbClr val="C00000"/>
              </a:solidFill>
              <a:latin typeface="Times New Roman" panose="02020603050405020304" pitchFamily="18" charset="0"/>
              <a:ea typeface="Times New Roman" panose="02020603050405020304" pitchFamily="18" charset="0"/>
            </a:endParaRPr>
          </a:p>
          <a:p>
            <a:pPr>
              <a:lnSpc>
                <a:spcPct val="115000"/>
              </a:lnSpc>
              <a:spcAft>
                <a:spcPts val="1200"/>
              </a:spcAft>
            </a:pPr>
            <a:r>
              <a:rPr lang="vi-VN" sz="2400" dirty="0">
                <a:solidFill>
                  <a:srgbClr val="C00000"/>
                </a:solidFill>
                <a:latin typeface="Times New Roman" panose="02020603050405020304" pitchFamily="18" charset="0"/>
                <a:ea typeface="Times New Roman" panose="02020603050405020304" pitchFamily="18" charset="0"/>
              </a:rPr>
              <a:t>- </a:t>
            </a:r>
            <a:r>
              <a:rPr lang="vi-VN" sz="2400" b="1" dirty="0">
                <a:solidFill>
                  <a:srgbClr val="C00000"/>
                </a:solidFill>
                <a:latin typeface="Times New Roman" panose="02020603050405020304" pitchFamily="18" charset="0"/>
                <a:ea typeface="Times New Roman" panose="02020603050405020304" pitchFamily="18" charset="0"/>
              </a:rPr>
              <a:t>Chức danh</a:t>
            </a:r>
            <a:r>
              <a:rPr lang="vi-VN" sz="2400" dirty="0">
                <a:solidFill>
                  <a:srgbClr val="C00000"/>
                </a:solidFill>
                <a:latin typeface="Times New Roman" panose="02020603050405020304" pitchFamily="18" charset="0"/>
                <a:ea typeface="Times New Roman" panose="02020603050405020304" pitchFamily="18" charset="0"/>
              </a:rPr>
              <a:t>: Từng là phó chủ tịch Hội Đông y Mỹ Đức, Hà Nội; Hội viên Hội Nhà văn Việt Nam.</a:t>
            </a:r>
            <a:endParaRPr lang="en-US" sz="2400" dirty="0">
              <a:solidFill>
                <a:srgbClr val="C00000"/>
              </a:solidFill>
              <a:latin typeface="Times New Roman" panose="02020603050405020304" pitchFamily="18" charset="0"/>
              <a:ea typeface="Times New Roman" panose="02020603050405020304" pitchFamily="18" charset="0"/>
            </a:endParaRPr>
          </a:p>
          <a:p>
            <a:pPr>
              <a:lnSpc>
                <a:spcPct val="115000"/>
              </a:lnSpc>
              <a:spcAft>
                <a:spcPts val="1200"/>
              </a:spcAft>
            </a:pPr>
            <a:r>
              <a:rPr lang="vi-VN" sz="2400" dirty="0">
                <a:solidFill>
                  <a:srgbClr val="C00000"/>
                </a:solidFill>
                <a:latin typeface="Times New Roman" panose="02020603050405020304" pitchFamily="18" charset="0"/>
                <a:ea typeface="Times New Roman" panose="02020603050405020304" pitchFamily="18" charset="0"/>
              </a:rPr>
              <a:t>- </a:t>
            </a:r>
            <a:r>
              <a:rPr lang="vi-VN" sz="2400" b="1" dirty="0">
                <a:solidFill>
                  <a:srgbClr val="C00000"/>
                </a:solidFill>
                <a:latin typeface="Times New Roman" panose="02020603050405020304" pitchFamily="18" charset="0"/>
                <a:ea typeface="Times New Roman" panose="02020603050405020304" pitchFamily="18" charset="0"/>
              </a:rPr>
              <a:t>Giải thưởng</a:t>
            </a:r>
            <a:r>
              <a:rPr lang="vi-VN" sz="2400" dirty="0">
                <a:solidFill>
                  <a:srgbClr val="C00000"/>
                </a:solidFill>
                <a:latin typeface="Times New Roman" panose="02020603050405020304" pitchFamily="18" charset="0"/>
                <a:ea typeface="Times New Roman" panose="02020603050405020304" pitchFamily="18" charset="0"/>
              </a:rPr>
              <a:t>:</a:t>
            </a:r>
            <a:br>
              <a:rPr lang="vi-VN" sz="2400" dirty="0">
                <a:solidFill>
                  <a:srgbClr val="C00000"/>
                </a:solidFill>
                <a:latin typeface="Times New Roman" panose="02020603050405020304" pitchFamily="18" charset="0"/>
                <a:ea typeface="Times New Roman" panose="02020603050405020304" pitchFamily="18" charset="0"/>
              </a:rPr>
            </a:br>
            <a:r>
              <a:rPr lang="vi-VN" sz="2400" dirty="0">
                <a:solidFill>
                  <a:srgbClr val="C00000"/>
                </a:solidFill>
                <a:latin typeface="Times New Roman" panose="02020603050405020304" pitchFamily="18" charset="0"/>
                <a:ea typeface="Times New Roman" panose="02020603050405020304" pitchFamily="18" charset="0"/>
              </a:rPr>
              <a:t>+ Giải A cuộc thi thơ 1981 - 1982 - Báo Văn nghệ.</a:t>
            </a:r>
            <a:br>
              <a:rPr lang="vi-VN" sz="2400" dirty="0">
                <a:solidFill>
                  <a:srgbClr val="C00000"/>
                </a:solidFill>
                <a:latin typeface="Times New Roman" panose="02020603050405020304" pitchFamily="18" charset="0"/>
                <a:ea typeface="Times New Roman" panose="02020603050405020304" pitchFamily="18" charset="0"/>
              </a:rPr>
            </a:br>
            <a:r>
              <a:rPr lang="vi-VN" sz="2400" dirty="0">
                <a:solidFill>
                  <a:srgbClr val="C00000"/>
                </a:solidFill>
                <a:latin typeface="Times New Roman" panose="02020603050405020304" pitchFamily="18" charset="0"/>
                <a:ea typeface="Times New Roman" panose="02020603050405020304" pitchFamily="18" charset="0"/>
              </a:rPr>
              <a:t>+ Tặng thưởng bài thơ hay nhất 1992 - Báo Văn nghệ Quân đội.</a:t>
            </a:r>
            <a:br>
              <a:rPr lang="vi-VN" sz="2400" dirty="0">
                <a:solidFill>
                  <a:srgbClr val="C00000"/>
                </a:solidFill>
                <a:latin typeface="Times New Roman" panose="02020603050405020304" pitchFamily="18" charset="0"/>
                <a:ea typeface="Times New Roman" panose="02020603050405020304" pitchFamily="18" charset="0"/>
              </a:rPr>
            </a:br>
            <a:r>
              <a:rPr lang="vi-VN" sz="2400" dirty="0">
                <a:solidFill>
                  <a:srgbClr val="C00000"/>
                </a:solidFill>
                <a:latin typeface="Times New Roman" panose="02020603050405020304" pitchFamily="18" charset="0"/>
                <a:ea typeface="Times New Roman" panose="02020603050405020304" pitchFamily="18" charset="0"/>
              </a:rPr>
              <a:t>+ Tặng thưởng chùm thơ hay nhất 2001 - Báo Văn nghệ.</a:t>
            </a:r>
            <a:br>
              <a:rPr lang="vi-VN" sz="2400" dirty="0">
                <a:solidFill>
                  <a:srgbClr val="C00000"/>
                </a:solidFill>
                <a:latin typeface="Times New Roman" panose="02020603050405020304" pitchFamily="18" charset="0"/>
                <a:ea typeface="Times New Roman" panose="02020603050405020304" pitchFamily="18" charset="0"/>
              </a:rPr>
            </a:br>
            <a:r>
              <a:rPr lang="vi-VN" sz="2400" dirty="0">
                <a:solidFill>
                  <a:srgbClr val="C00000"/>
                </a:solidFill>
                <a:latin typeface="Times New Roman" panose="02020603050405020304" pitchFamily="18" charset="0"/>
                <a:ea typeface="Times New Roman" panose="02020603050405020304" pitchFamily="18" charset="0"/>
              </a:rPr>
              <a:t>+ Giải B cuộc thi thơ Lục bát 2002 - 2003.</a:t>
            </a:r>
            <a:endParaRPr lang="en-US" sz="2400"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438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77502" y="637311"/>
            <a:ext cx="4642845" cy="623454"/>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5" name="Rounded Rectangle 10"/>
          <p:cNvSpPr>
            <a:spLocks noChangeArrowheads="1"/>
          </p:cNvSpPr>
          <p:nvPr/>
        </p:nvSpPr>
        <p:spPr bwMode="auto">
          <a:xfrm>
            <a:off x="277503" y="1607129"/>
            <a:ext cx="11678970" cy="505690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a:xfrm>
            <a:off x="537353" y="743597"/>
            <a:ext cx="4382995" cy="490199"/>
          </a:xfrm>
          <a:prstGeom prst="rect">
            <a:avLst/>
          </a:prstGeom>
        </p:spPr>
        <p:txBody>
          <a:bodyPr wrap="none">
            <a:spAutoFit/>
          </a:bodyPr>
          <a:lstStyle/>
          <a:p>
            <a:pPr>
              <a:lnSpc>
                <a:spcPct val="115000"/>
              </a:lnSpc>
              <a:spcAft>
                <a:spcPts val="1000"/>
              </a:spcAft>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 VĂN BẢN “VỀ THĂM MẸ”</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440370" y="2409771"/>
            <a:ext cx="11239011" cy="3376117"/>
          </a:xfrm>
          <a:prstGeom prst="rect">
            <a:avLst/>
          </a:prstGeom>
        </p:spPr>
        <p:txBody>
          <a:bodyPr wrap="square">
            <a:spAutoFit/>
          </a:bodyPr>
          <a:lstStyle/>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rPr>
              <a:t>1.</a:t>
            </a:r>
            <a:r>
              <a:rPr lang="en-US" sz="2400"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Xuất</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xứ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Trích</a:t>
            </a:r>
            <a:r>
              <a:rPr lang="en-US" sz="2400"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Tuyển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thơ</a:t>
            </a:r>
            <a:r>
              <a:rPr lang="en-US" sz="2400" i="1" dirty="0">
                <a:solidFill>
                  <a:srgbClr val="0D0D0D"/>
                </a:solidFill>
                <a:latin typeface="Times New Roman" panose="02020603050405020304" pitchFamily="18" charset="0"/>
                <a:ea typeface="Times New Roman" panose="02020603050405020304" pitchFamily="18" charset="0"/>
              </a:rPr>
              <a:t>)</a:t>
            </a:r>
            <a:r>
              <a:rPr lang="en-US" sz="2400" dirty="0">
                <a:solidFill>
                  <a:srgbClr val="0D0D0D"/>
                </a:solidFill>
                <a:latin typeface="Times New Roman" panose="02020603050405020304" pitchFamily="18" charset="0"/>
                <a:ea typeface="Times New Roman" panose="02020603050405020304" pitchFamily="18" charset="0"/>
              </a:rPr>
              <a:t> - 2002.</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rPr>
              <a:t>2.</a:t>
            </a:r>
            <a:r>
              <a:rPr lang="en-US" sz="2400"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Thể</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thơ</a:t>
            </a:r>
            <a:r>
              <a:rPr lang="en-US" sz="2400" b="1" dirty="0">
                <a:solidFill>
                  <a:srgbClr val="0D0D0D"/>
                </a:solidFill>
                <a:latin typeface="Times New Roman" panose="02020603050405020304" pitchFamily="18" charset="0"/>
                <a:ea typeface="Times New Roman" panose="02020603050405020304" pitchFamily="18" charset="0"/>
              </a:rPr>
              <a:t> </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viết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theo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lục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bát</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rPr>
              <a:t>3</a:t>
            </a:r>
            <a:r>
              <a:rPr lang="en-US" sz="2400"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Bố</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cục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văn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bản</a:t>
            </a:r>
            <a:r>
              <a:rPr lang="en-US" sz="2400" b="1" dirty="0">
                <a:solidFill>
                  <a:srgbClr val="0D0D0D"/>
                </a:solidFill>
                <a:latin typeface="Times New Roman" panose="02020603050405020304" pitchFamily="18" charset="0"/>
                <a:ea typeface="Times New Roman" panose="02020603050405020304" pitchFamily="18" charset="0"/>
              </a:rPr>
              <a:t>: </a:t>
            </a:r>
            <a:r>
              <a:rPr lang="en-US" sz="2400" dirty="0">
                <a:solidFill>
                  <a:srgbClr val="0D0D0D"/>
                </a:solidFill>
                <a:latin typeface="Times New Roman" panose="02020603050405020304" pitchFamily="18" charset="0"/>
                <a:ea typeface="Times New Roman" panose="02020603050405020304" pitchFamily="18" charset="0"/>
              </a:rPr>
              <a:t>Chia </a:t>
            </a:r>
            <a:r>
              <a:rPr lang="en-US" sz="2400" dirty="0" err="1">
                <a:solidFill>
                  <a:srgbClr val="0D0D0D"/>
                </a:solidFill>
                <a:latin typeface="Times New Roman" panose="02020603050405020304" pitchFamily="18" charset="0"/>
                <a:ea typeface="Times New Roman" panose="02020603050405020304" pitchFamily="18" charset="0"/>
              </a:rPr>
              <a:t>làm</a:t>
            </a:r>
            <a:r>
              <a:rPr lang="en-US" sz="2400" dirty="0">
                <a:solidFill>
                  <a:srgbClr val="0D0D0D"/>
                </a:solidFill>
                <a:latin typeface="Times New Roman" panose="02020603050405020304" pitchFamily="18" charset="0"/>
                <a:ea typeface="Times New Roman" panose="02020603050405020304" pitchFamily="18" charset="0"/>
              </a:rPr>
              <a:t> 3 </a:t>
            </a:r>
            <a:r>
              <a:rPr lang="en-US" sz="2400" dirty="0" err="1">
                <a:solidFill>
                  <a:srgbClr val="0D0D0D"/>
                </a:solidFill>
                <a:latin typeface="Times New Roman" panose="02020603050405020304" pitchFamily="18" charset="0"/>
                <a:ea typeface="Times New Roman" panose="02020603050405020304" pitchFamily="18" charset="0"/>
              </a:rPr>
              <a:t>phần</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Phần</a:t>
            </a:r>
            <a:r>
              <a:rPr lang="en-US" sz="2400" b="1" dirty="0">
                <a:solidFill>
                  <a:srgbClr val="0D0D0D"/>
                </a:solidFill>
                <a:latin typeface="Times New Roman" panose="02020603050405020304" pitchFamily="18" charset="0"/>
                <a:ea typeface="Times New Roman" panose="02020603050405020304" pitchFamily="18" charset="0"/>
              </a:rPr>
              <a:t> 1: </a:t>
            </a:r>
            <a:r>
              <a:rPr lang="en-US" sz="2400" dirty="0" err="1">
                <a:solidFill>
                  <a:srgbClr val="0D0D0D"/>
                </a:solidFill>
                <a:latin typeface="Times New Roman" panose="02020603050405020304" pitchFamily="18" charset="0"/>
                <a:ea typeface="Times New Roman" panose="02020603050405020304" pitchFamily="18" charset="0"/>
              </a:rPr>
              <a:t>Khổ</a:t>
            </a:r>
            <a:r>
              <a:rPr lang="en-US" sz="2400" dirty="0">
                <a:solidFill>
                  <a:srgbClr val="0D0D0D"/>
                </a:solidFill>
                <a:latin typeface="Times New Roman" panose="02020603050405020304" pitchFamily="18" charset="0"/>
                <a:ea typeface="Times New Roman" panose="02020603050405020304" pitchFamily="18" charset="0"/>
              </a:rPr>
              <a:t> 1( 4 </a:t>
            </a:r>
            <a:r>
              <a:rPr lang="en-US" sz="2400" dirty="0" err="1">
                <a:solidFill>
                  <a:srgbClr val="0D0D0D"/>
                </a:solidFill>
                <a:latin typeface="Times New Roman" panose="02020603050405020304" pitchFamily="18" charset="0"/>
                <a:ea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đầu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Hoàn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thăm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tâm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trạng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con.</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Phần</a:t>
            </a:r>
            <a:r>
              <a:rPr lang="en-US" sz="2400" dirty="0">
                <a:solidFill>
                  <a:srgbClr val="0D0D0D"/>
                </a:solidFill>
                <a:latin typeface="Times New Roman" panose="02020603050405020304" pitchFamily="18" charset="0"/>
                <a:ea typeface="Times New Roman" panose="02020603050405020304" pitchFamily="18" charset="0"/>
              </a:rPr>
              <a:t> 2: + </a:t>
            </a:r>
            <a:r>
              <a:rPr lang="en-US" sz="2400" dirty="0" err="1">
                <a:solidFill>
                  <a:srgbClr val="0D0D0D"/>
                </a:solidFill>
                <a:latin typeface="Times New Roman" panose="02020603050405020304" pitchFamily="18" charset="0"/>
                <a:ea typeface="Times New Roman" panose="02020603050405020304" pitchFamily="18" charset="0"/>
              </a:rPr>
              <a:t>Khổ</a:t>
            </a:r>
            <a:r>
              <a:rPr lang="en-US" sz="2400" dirty="0">
                <a:solidFill>
                  <a:srgbClr val="0D0D0D"/>
                </a:solidFill>
                <a:latin typeface="Times New Roman" panose="02020603050405020304" pitchFamily="18" charset="0"/>
                <a:ea typeface="Times New Roman" panose="02020603050405020304" pitchFamily="18" charset="0"/>
              </a:rPr>
              <a:t> 2 </a:t>
            </a:r>
            <a:r>
              <a:rPr lang="en-US" sz="2400" dirty="0" err="1">
                <a:solidFill>
                  <a:srgbClr val="0D0D0D"/>
                </a:solidFill>
                <a:latin typeface="Times New Roman" panose="02020603050405020304" pitchFamily="18" charset="0"/>
                <a:ea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Khổ</a:t>
            </a:r>
            <a:r>
              <a:rPr lang="en-US" sz="2400" dirty="0">
                <a:solidFill>
                  <a:srgbClr val="0D0D0D"/>
                </a:solidFill>
                <a:latin typeface="Times New Roman" panose="02020603050405020304" pitchFamily="18" charset="0"/>
                <a:ea typeface="Times New Roman" panose="02020603050405020304" pitchFamily="18" charset="0"/>
              </a:rPr>
              <a:t> 3 (8 </a:t>
            </a:r>
            <a:r>
              <a:rPr lang="en-US" sz="2400" dirty="0" err="1">
                <a:solidFill>
                  <a:srgbClr val="0D0D0D"/>
                </a:solidFill>
                <a:latin typeface="Times New Roman" panose="02020603050405020304" pitchFamily="18" charset="0"/>
                <a:ea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tiếp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ngôi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Phần</a:t>
            </a:r>
            <a:r>
              <a:rPr lang="en-US" sz="2400" dirty="0">
                <a:solidFill>
                  <a:srgbClr val="0D0D0D"/>
                </a:solidFill>
                <a:latin typeface="Times New Roman" panose="02020603050405020304" pitchFamily="18" charset="0"/>
                <a:ea typeface="Times New Roman" panose="02020603050405020304" pitchFamily="18" charset="0"/>
              </a:rPr>
              <a:t> 3: </a:t>
            </a:r>
            <a:r>
              <a:rPr lang="en-US" sz="2400" dirty="0" err="1">
                <a:solidFill>
                  <a:srgbClr val="0D0D0D"/>
                </a:solidFill>
                <a:latin typeface="Times New Roman" panose="02020603050405020304" pitchFamily="18" charset="0"/>
                <a:ea typeface="Times New Roman" panose="02020603050405020304" pitchFamily="18" charset="0"/>
              </a:rPr>
              <a:t>Khổ</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cuối</a:t>
            </a:r>
            <a:r>
              <a:rPr lang="en-US" sz="2400" dirty="0">
                <a:solidFill>
                  <a:srgbClr val="0D0D0D"/>
                </a:solidFill>
                <a:latin typeface="Times New Roman" panose="02020603050405020304" pitchFamily="18" charset="0"/>
                <a:ea typeface="Times New Roman" panose="02020603050405020304" pitchFamily="18" charset="0"/>
              </a:rPr>
              <a:t> (2 </a:t>
            </a:r>
            <a:r>
              <a:rPr lang="en-US" sz="2400" dirty="0" err="1">
                <a:solidFill>
                  <a:srgbClr val="0D0D0D"/>
                </a:solidFill>
                <a:latin typeface="Times New Roman" panose="02020603050405020304" pitchFamily="18" charset="0"/>
                <a:ea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cuố</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xúc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con.</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8069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81890" y="1163783"/>
            <a:ext cx="10958945" cy="484909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a:xfrm>
            <a:off x="914399" y="1795476"/>
            <a:ext cx="10626437" cy="3339184"/>
          </a:xfrm>
          <a:prstGeom prst="rect">
            <a:avLst/>
          </a:prstGeom>
        </p:spPr>
        <p:txBody>
          <a:bodyPr wrap="square">
            <a:spAutoFit/>
          </a:bodyPr>
          <a:lstStyle/>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rPr>
              <a:t>4. </a:t>
            </a:r>
            <a:r>
              <a:rPr lang="en-US" sz="2400" b="1" dirty="0" err="1">
                <a:solidFill>
                  <a:srgbClr val="0D0D0D"/>
                </a:solidFill>
                <a:latin typeface="Times New Roman" panose="02020603050405020304" pitchFamily="18" charset="0"/>
                <a:ea typeface="Times New Roman" panose="02020603050405020304" pitchFamily="18" charset="0"/>
              </a:rPr>
              <a:t>Đặc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sắc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nghệ</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thuật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lục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bát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nhịp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nhàng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biểu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Kết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hợp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biện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pháp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ẩn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dụ</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liệt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kê</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0"/>
              </a:spcAft>
            </a:pPr>
            <a:r>
              <a:rPr lang="en-US" sz="2400" b="1" dirty="0">
                <a:solidFill>
                  <a:srgbClr val="0D0D0D"/>
                </a:solidFill>
                <a:latin typeface="Times New Roman" panose="02020603050405020304" pitchFamily="18" charset="0"/>
                <a:ea typeface="Times New Roman" panose="02020603050405020304" pitchFamily="18" charset="0"/>
              </a:rPr>
              <a:t>5. </a:t>
            </a:r>
            <a:r>
              <a:rPr lang="en-US" sz="2400" b="1" dirty="0" err="1">
                <a:solidFill>
                  <a:srgbClr val="0D0D0D"/>
                </a:solidFill>
                <a:latin typeface="Times New Roman" panose="02020603050405020304" pitchFamily="18" charset="0"/>
                <a:ea typeface="Times New Roman" panose="02020603050405020304" pitchFamily="18" charset="0"/>
              </a:rPr>
              <a:t>Đặc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sắc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nội</a:t>
            </a:r>
            <a:r>
              <a:rPr lang="en-US" sz="2400" b="1" dirty="0">
                <a:solidFill>
                  <a:srgbClr val="0D0D0D"/>
                </a:solidFill>
                <a:latin typeface="Times New Roman" panose="02020603050405020304" pitchFamily="18" charset="0"/>
                <a:ea typeface="Times New Roman" panose="02020603050405020304" pitchFamily="18" charset="0"/>
              </a:rPr>
              <a:t> dung</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pt-BR" sz="2400" b="1"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Về</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thăm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Đinh</a:t>
            </a:r>
            <a:r>
              <a:rPr lang="en-US" sz="2400" dirty="0">
                <a:solidFill>
                  <a:srgbClr val="0D0D0D"/>
                </a:solidFill>
                <a:latin typeface="Times New Roman" panose="02020603050405020304" pitchFamily="18" charset="0"/>
                <a:ea typeface="Times New Roman" panose="02020603050405020304" pitchFamily="18" charset="0"/>
              </a:rPr>
              <a:t> Nam </a:t>
            </a:r>
            <a:r>
              <a:rPr lang="en-US" sz="2400" dirty="0" err="1">
                <a:solidFill>
                  <a:srgbClr val="0D0D0D"/>
                </a:solidFill>
                <a:latin typeface="Times New Roman" panose="02020603050405020304" pitchFamily="18" charset="0"/>
                <a:ea typeface="Times New Roman" panose="02020603050405020304" pitchFamily="18" charset="0"/>
              </a:rPr>
              <a:t>Khương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tâm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xa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ngày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thăm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đọc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tảo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tần</a:t>
            </a:r>
            <a:r>
              <a:rPr lang="en-US" sz="2400" dirty="0">
                <a:solidFill>
                  <a:srgbClr val="0D0D0D"/>
                </a:solidFill>
                <a:latin typeface="Times New Roman" panose="02020603050405020304" pitchFamily="18" charset="0"/>
                <a:ea typeface="Times New Roman" panose="02020603050405020304" pitchFamily="18" charset="0"/>
              </a:rPr>
              <a:t>, lam </a:t>
            </a:r>
            <a:r>
              <a:rPr lang="en-US" sz="2400" dirty="0" err="1">
                <a:solidFill>
                  <a:srgbClr val="0D0D0D"/>
                </a:solidFill>
                <a:latin typeface="Times New Roman" panose="02020603050405020304" pitchFamily="18" charset="0"/>
                <a:ea typeface="Times New Roman" panose="02020603050405020304" pitchFamily="18" charset="0"/>
              </a:rPr>
              <a:t>lũ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đức</a:t>
            </a:r>
            <a:r>
              <a:rPr lang="en-US" sz="2400" dirty="0">
                <a:solidFill>
                  <a:srgbClr val="0D0D0D"/>
                </a:solidFill>
                <a:latin typeface="Times New Roman" panose="02020603050405020304" pitchFamily="18" charset="0"/>
                <a:ea typeface="Times New Roman" panose="02020603050405020304" pitchFamily="18" charset="0"/>
              </a:rPr>
              <a:t> hi </a:t>
            </a:r>
            <a:r>
              <a:rPr lang="en-US" sz="2400" dirty="0" err="1">
                <a:solidFill>
                  <a:srgbClr val="0D0D0D"/>
                </a:solidFill>
                <a:latin typeface="Times New Roman" panose="02020603050405020304" pitchFamily="18" charset="0"/>
                <a:ea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trân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trọng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dành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thân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2108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19066" y="318655"/>
            <a:ext cx="6177678" cy="623454"/>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5" name="Rounded Rectangle 10"/>
          <p:cNvSpPr>
            <a:spLocks noChangeArrowheads="1"/>
          </p:cNvSpPr>
          <p:nvPr/>
        </p:nvSpPr>
        <p:spPr bwMode="auto">
          <a:xfrm>
            <a:off x="319065" y="1274618"/>
            <a:ext cx="11666609" cy="532014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a:xfrm>
            <a:off x="456244" y="424941"/>
            <a:ext cx="6040500" cy="490199"/>
          </a:xfrm>
          <a:prstGeom prst="rect">
            <a:avLst/>
          </a:prstGeom>
        </p:spPr>
        <p:txBody>
          <a:bodyPr wrap="none">
            <a:spAutoFit/>
          </a:bodyPr>
          <a:lstStyle/>
          <a:p>
            <a:pPr>
              <a:lnSpc>
                <a:spcPct val="115000"/>
              </a:lnSpc>
              <a:spcAft>
                <a:spcPts val="1000"/>
              </a:spcAft>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III. ĐỊNH HƯỚNG PHÂN TÍCH VĂN BẢN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p:cNvSpPr/>
          <p:nvPr/>
        </p:nvSpPr>
        <p:spPr>
          <a:xfrm>
            <a:off x="844061" y="1519979"/>
            <a:ext cx="4822447" cy="4305602"/>
          </a:xfrm>
          <a:prstGeom prst="rect">
            <a:avLst/>
          </a:prstGeom>
        </p:spPr>
        <p:txBody>
          <a:bodyPr wrap="square">
            <a:spAutoFit/>
          </a:bodyPr>
          <a:lstStyle/>
          <a:p>
            <a:pPr algn="ctr">
              <a:lnSpc>
                <a:spcPct val="115000"/>
              </a:lnSpc>
            </a:pPr>
            <a:r>
              <a:rPr lang="en-US" sz="2400" b="1" i="1" dirty="0" err="1">
                <a:solidFill>
                  <a:srgbClr val="0D0D0D"/>
                </a:solidFill>
                <a:latin typeface="Times New Roman" panose="02020603050405020304" pitchFamily="18" charset="0"/>
                <a:ea typeface="Times New Roman" panose="02020603050405020304" pitchFamily="18" charset="0"/>
              </a:rPr>
              <a:t>Về</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thăm</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mẹ</a:t>
            </a:r>
            <a:r>
              <a:rPr lang="en-US" sz="2400" b="1" i="1" dirty="0">
                <a:solidFill>
                  <a:srgbClr val="0D0D0D"/>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gn="ctr">
              <a:lnSpc>
                <a:spcPct val="115000"/>
              </a:lnSpc>
            </a:pP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Đinh</a:t>
            </a:r>
            <a:r>
              <a:rPr lang="en-US" sz="2400" b="1" dirty="0">
                <a:solidFill>
                  <a:srgbClr val="0D0D0D"/>
                </a:solidFill>
                <a:latin typeface="Times New Roman" panose="02020603050405020304" pitchFamily="18" charset="0"/>
                <a:ea typeface="Times New Roman" panose="02020603050405020304" pitchFamily="18" charset="0"/>
              </a:rPr>
              <a:t> Nam </a:t>
            </a:r>
            <a:r>
              <a:rPr lang="en-US" sz="2400" b="1" dirty="0" err="1">
                <a:solidFill>
                  <a:srgbClr val="0D0D0D"/>
                </a:solidFill>
                <a:latin typeface="Times New Roman" panose="02020603050405020304" pitchFamily="18" charset="0"/>
                <a:ea typeface="Times New Roman" panose="02020603050405020304" pitchFamily="18" charset="0"/>
              </a:rPr>
              <a:t>Khương</a:t>
            </a:r>
            <a:endParaRPr lang="en-US" sz="2400" dirty="0">
              <a:latin typeface="Times New Roman" panose="02020603050405020304" pitchFamily="18" charset="0"/>
              <a:ea typeface="Times New Roman" panose="02020603050405020304" pitchFamily="18" charset="0"/>
            </a:endParaRPr>
          </a:p>
          <a:p>
            <a:pPr algn="ctr">
              <a:lnSpc>
                <a:spcPct val="115000"/>
              </a:lnSpc>
            </a:pPr>
            <a:r>
              <a:rPr lang="en-US" sz="2400" i="1" dirty="0">
                <a:solidFill>
                  <a:srgbClr val="0D0D0D"/>
                </a:solidFill>
                <a:latin typeface="Times New Roman" panose="02020603050405020304" pitchFamily="18" charset="0"/>
                <a:ea typeface="Times New Roman" panose="02020603050405020304" pitchFamily="18" charset="0"/>
              </a:rPr>
              <a:t>Con </a:t>
            </a:r>
            <a:r>
              <a:rPr lang="en-US" sz="2400" i="1" dirty="0" err="1">
                <a:solidFill>
                  <a:srgbClr val="0D0D0D"/>
                </a:solidFill>
                <a:latin typeface="Times New Roman" panose="02020603050405020304" pitchFamily="18" charset="0"/>
                <a:ea typeface="Times New Roman" panose="02020603050405020304" pitchFamily="18" charset="0"/>
              </a:rPr>
              <a:t>về</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thăm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chiều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đông</a:t>
            </a:r>
            <a:r>
              <a:rPr lang="en-US" sz="2400" i="1" dirty="0">
                <a:solidFill>
                  <a:srgbClr val="0D0D0D"/>
                </a:solidFill>
                <a:latin typeface="Times New Roman" panose="02020603050405020304" pitchFamily="18" charset="0"/>
                <a:ea typeface="Times New Roman" panose="02020603050405020304" pitchFamily="18" charset="0"/>
              </a:rPr>
              <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Bếp</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chưa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lên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khói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không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có</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nhà</a:t>
            </a:r>
            <a:r>
              <a:rPr lang="en-US" sz="2400" i="1" dirty="0">
                <a:solidFill>
                  <a:srgbClr val="0D0D0D"/>
                </a:solidFill>
                <a:latin typeface="Times New Roman" panose="02020603050405020304" pitchFamily="18" charset="0"/>
                <a:ea typeface="Times New Roman" panose="02020603050405020304" pitchFamily="18" charset="0"/>
              </a:rPr>
              <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Mình</a:t>
            </a:r>
            <a:r>
              <a:rPr lang="en-US" sz="2400" i="1" dirty="0">
                <a:solidFill>
                  <a:srgbClr val="0D0D0D"/>
                </a:solidFill>
                <a:latin typeface="Times New Roman" panose="02020603050405020304" pitchFamily="18" charset="0"/>
                <a:ea typeface="Times New Roman" panose="02020603050405020304" pitchFamily="18" charset="0"/>
              </a:rPr>
              <a:t> con </a:t>
            </a:r>
            <a:r>
              <a:rPr lang="en-US" sz="2400" i="1" dirty="0" err="1">
                <a:solidFill>
                  <a:srgbClr val="0D0D0D"/>
                </a:solidFill>
                <a:latin typeface="Times New Roman" panose="02020603050405020304" pitchFamily="18" charset="0"/>
                <a:ea typeface="Times New Roman" panose="02020603050405020304" pitchFamily="18" charset="0"/>
              </a:rPr>
              <a:t>thơ</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thẩn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vào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ra</a:t>
            </a:r>
            <a:r>
              <a:rPr lang="en-US" sz="2400" i="1" dirty="0">
                <a:solidFill>
                  <a:srgbClr val="0D0D0D"/>
                </a:solidFill>
                <a:latin typeface="Times New Roman" panose="02020603050405020304" pitchFamily="18" charset="0"/>
                <a:ea typeface="Times New Roman" panose="02020603050405020304" pitchFamily="18" charset="0"/>
              </a:rPr>
              <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Trời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đang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yên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vậy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bỗng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oà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mưa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rơi</a:t>
            </a:r>
            <a:r>
              <a:rPr lang="en-US" sz="2400" i="1"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ctr">
              <a:lnSpc>
                <a:spcPct val="115000"/>
              </a:lnSpc>
            </a:pPr>
            <a:r>
              <a:rPr lang="en-US" sz="2400" i="1" dirty="0">
                <a:solidFill>
                  <a:srgbClr val="0D0D0D"/>
                </a:solidFill>
                <a:latin typeface="Times New Roman" panose="02020603050405020304" pitchFamily="18" charset="0"/>
                <a:ea typeface="Times New Roman" panose="02020603050405020304" pitchFamily="18" charset="0"/>
              </a:rPr>
              <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a:solidFill>
                  <a:srgbClr val="0D0D0D"/>
                </a:solidFill>
                <a:latin typeface="Times New Roman" panose="02020603050405020304" pitchFamily="18" charset="0"/>
                <a:ea typeface="Times New Roman" panose="02020603050405020304" pitchFamily="18" charset="0"/>
              </a:rPr>
              <a:t>Chum </a:t>
            </a:r>
            <a:r>
              <a:rPr lang="en-US" sz="2400" i="1" dirty="0" err="1">
                <a:solidFill>
                  <a:srgbClr val="0D0D0D"/>
                </a:solidFill>
                <a:latin typeface="Times New Roman" panose="02020603050405020304" pitchFamily="18" charset="0"/>
                <a:ea typeface="Times New Roman" panose="02020603050405020304" pitchFamily="18" charset="0"/>
              </a:rPr>
              <a:t>tương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đã</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đậy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rồi</a:t>
            </a:r>
            <a:r>
              <a:rPr lang="en-US" sz="2400" i="1" dirty="0">
                <a:solidFill>
                  <a:srgbClr val="0D0D0D"/>
                </a:solidFill>
                <a:latin typeface="Times New Roman" panose="02020603050405020304" pitchFamily="18" charset="0"/>
                <a:ea typeface="Times New Roman" panose="02020603050405020304" pitchFamily="18" charset="0"/>
              </a:rPr>
              <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Nón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mê</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xưa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đứng</a:t>
            </a:r>
            <a:r>
              <a:rPr lang="en-US" sz="2400" i="1" dirty="0">
                <a:solidFill>
                  <a:srgbClr val="0D0D0D"/>
                </a:solidFill>
                <a:latin typeface="Times New Roman" panose="02020603050405020304" pitchFamily="18" charset="0"/>
                <a:ea typeface="Times New Roman" panose="02020603050405020304" pitchFamily="18" charset="0"/>
              </a:rPr>
              <a:t> nay </a:t>
            </a:r>
            <a:r>
              <a:rPr lang="en-US" sz="2400" i="1" dirty="0" err="1">
                <a:solidFill>
                  <a:srgbClr val="0D0D0D"/>
                </a:solidFill>
                <a:latin typeface="Times New Roman" panose="02020603050405020304" pitchFamily="18" charset="0"/>
                <a:ea typeface="Times New Roman" panose="02020603050405020304" pitchFamily="18" charset="0"/>
              </a:rPr>
              <a:t>ngồi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dầm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mưa</a:t>
            </a:r>
            <a:r>
              <a:rPr lang="en-US" sz="2400" i="1" dirty="0">
                <a:solidFill>
                  <a:srgbClr val="0D0D0D"/>
                </a:solidFill>
                <a:latin typeface="Times New Roman" panose="02020603050405020304" pitchFamily="18" charset="0"/>
                <a:ea typeface="Times New Roman" panose="02020603050405020304" pitchFamily="18" charset="0"/>
              </a:rPr>
              <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smtClean="0">
                <a:solidFill>
                  <a:srgbClr val="0D0D0D"/>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5477021" y="2289161"/>
            <a:ext cx="6096000" cy="4305602"/>
          </a:xfrm>
          <a:prstGeom prst="rect">
            <a:avLst/>
          </a:prstGeom>
        </p:spPr>
        <p:txBody>
          <a:bodyPr>
            <a:spAutoFit/>
          </a:bodyPr>
          <a:lstStyle/>
          <a:p>
            <a:pPr algn="ctr">
              <a:lnSpc>
                <a:spcPct val="115000"/>
              </a:lnSpc>
            </a:pPr>
            <a:r>
              <a:rPr lang="en-US" sz="2400" i="1" dirty="0" err="1">
                <a:solidFill>
                  <a:srgbClr val="0D0D0D"/>
                </a:solidFill>
                <a:latin typeface="Times New Roman" panose="02020603050405020304" pitchFamily="18" charset="0"/>
                <a:ea typeface="Times New Roman" panose="02020603050405020304" pitchFamily="18" charset="0"/>
              </a:rPr>
              <a:t>Áo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tơi</a:t>
            </a:r>
            <a:r>
              <a:rPr lang="en-US" sz="2400" i="1" dirty="0">
                <a:solidFill>
                  <a:srgbClr val="0D0D0D"/>
                </a:solidFill>
                <a:latin typeface="Times New Roman" panose="02020603050405020304" pitchFamily="18" charset="0"/>
                <a:ea typeface="Times New Roman" panose="02020603050405020304" pitchFamily="18" charset="0"/>
              </a:rPr>
              <a:t> qua </a:t>
            </a:r>
            <a:r>
              <a:rPr lang="en-US" sz="2400" i="1" dirty="0" err="1">
                <a:solidFill>
                  <a:srgbClr val="0D0D0D"/>
                </a:solidFill>
                <a:latin typeface="Times New Roman" panose="02020603050405020304" pitchFamily="18" charset="0"/>
                <a:ea typeface="Times New Roman" panose="02020603050405020304" pitchFamily="18" charset="0"/>
              </a:rPr>
              <a:t>buổi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cày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bừa</a:t>
            </a:r>
            <a:r>
              <a:rPr lang="en-US" sz="2400" i="1" dirty="0">
                <a:solidFill>
                  <a:srgbClr val="0D0D0D"/>
                </a:solidFill>
                <a:latin typeface="Times New Roman" panose="02020603050405020304" pitchFamily="18" charset="0"/>
                <a:ea typeface="Times New Roman" panose="02020603050405020304" pitchFamily="18" charset="0"/>
              </a:rPr>
              <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Giờ</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còn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lủn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củn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khoác</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hờ</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người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rơm</a:t>
            </a:r>
            <a:r>
              <a:rPr lang="en-US" sz="2400" i="1"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ctr">
              <a:lnSpc>
                <a:spcPct val="115000"/>
              </a:lnSpc>
            </a:pPr>
            <a:r>
              <a:rPr lang="en-US" sz="2400" i="1" dirty="0">
                <a:solidFill>
                  <a:srgbClr val="0D0D0D"/>
                </a:solidFill>
                <a:latin typeface="Times New Roman" panose="02020603050405020304" pitchFamily="18" charset="0"/>
                <a:ea typeface="Times New Roman" panose="02020603050405020304" pitchFamily="18" charset="0"/>
              </a:rPr>
              <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Đàn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gà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mới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nở</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vàng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ươm</a:t>
            </a:r>
            <a:r>
              <a:rPr lang="en-US" sz="2400" i="1" dirty="0">
                <a:solidFill>
                  <a:srgbClr val="0D0D0D"/>
                </a:solidFill>
                <a:latin typeface="Times New Roman" panose="02020603050405020304" pitchFamily="18" charset="0"/>
                <a:ea typeface="Times New Roman" panose="02020603050405020304" pitchFamily="18" charset="0"/>
              </a:rPr>
              <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Vào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ra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quanh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một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nơm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hỏng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vành</a:t>
            </a:r>
            <a:r>
              <a:rPr lang="en-US" sz="2400" i="1" dirty="0">
                <a:solidFill>
                  <a:srgbClr val="0D0D0D"/>
                </a:solidFill>
                <a:latin typeface="Times New Roman" panose="02020603050405020304" pitchFamily="18" charset="0"/>
                <a:ea typeface="Times New Roman" panose="02020603050405020304" pitchFamily="18" charset="0"/>
              </a:rPr>
              <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Bất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ngờ</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rụng</a:t>
            </a:r>
            <a:r>
              <a:rPr lang="en-US" sz="2400" i="1" dirty="0">
                <a:solidFill>
                  <a:srgbClr val="0D0D0D"/>
                </a:solidFill>
                <a:latin typeface="Times New Roman" panose="02020603050405020304" pitchFamily="18" charset="0"/>
                <a:ea typeface="Times New Roman" panose="02020603050405020304" pitchFamily="18" charset="0"/>
              </a:rPr>
              <a:t> ở </a:t>
            </a:r>
            <a:r>
              <a:rPr lang="en-US" sz="2400" i="1" dirty="0" err="1">
                <a:solidFill>
                  <a:srgbClr val="0D0D0D"/>
                </a:solidFill>
                <a:latin typeface="Times New Roman" panose="02020603050405020304" pitchFamily="18" charset="0"/>
                <a:ea typeface="Times New Roman" panose="02020603050405020304" pitchFamily="18" charset="0"/>
              </a:rPr>
              <a:t>trên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cành</a:t>
            </a:r>
            <a:r>
              <a:rPr lang="en-US" sz="2400" i="1" dirty="0">
                <a:solidFill>
                  <a:srgbClr val="0D0D0D"/>
                </a:solidFill>
                <a:latin typeface="Times New Roman" panose="02020603050405020304" pitchFamily="18" charset="0"/>
                <a:ea typeface="Times New Roman" panose="02020603050405020304" pitchFamily="18" charset="0"/>
              </a:rPr>
              <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Trái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cuối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vụ</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dành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phần</a:t>
            </a:r>
            <a:r>
              <a:rPr lang="en-US" sz="2400" i="1" dirty="0">
                <a:solidFill>
                  <a:srgbClr val="0D0D0D"/>
                </a:solidFill>
                <a:latin typeface="Times New Roman" panose="02020603050405020304" pitchFamily="18" charset="0"/>
                <a:ea typeface="Times New Roman" panose="02020603050405020304" pitchFamily="18" charset="0"/>
              </a:rPr>
              <a:t> con.</a:t>
            </a:r>
            <a:endParaRPr lang="en-US" sz="2400" dirty="0">
              <a:latin typeface="Times New Roman" panose="02020603050405020304" pitchFamily="18" charset="0"/>
              <a:ea typeface="Times New Roman" panose="02020603050405020304" pitchFamily="18" charset="0"/>
            </a:endParaRPr>
          </a:p>
          <a:p>
            <a:pPr algn="ctr">
              <a:lnSpc>
                <a:spcPct val="115000"/>
              </a:lnSpc>
            </a:pPr>
            <a:r>
              <a:rPr lang="en-US" sz="2400" i="1" dirty="0">
                <a:solidFill>
                  <a:srgbClr val="0D0D0D"/>
                </a:solidFill>
                <a:latin typeface="Times New Roman" panose="02020603050405020304" pitchFamily="18" charset="0"/>
                <a:ea typeface="Times New Roman" panose="02020603050405020304" pitchFamily="18" charset="0"/>
              </a:rPr>
              <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Nghẹn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ngào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thương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nhiều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hơn</a:t>
            </a:r>
            <a:r>
              <a:rPr lang="en-US" sz="2400" i="1" dirty="0">
                <a:solidFill>
                  <a:srgbClr val="0D0D0D"/>
                </a:solidFill>
                <a:latin typeface="Times New Roman" panose="02020603050405020304" pitchFamily="18" charset="0"/>
                <a:ea typeface="Times New Roman" panose="02020603050405020304" pitchFamily="18" charset="0"/>
              </a:rPr>
              <a:t>…</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Rưng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rưng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từ</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chuyện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giản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đơn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thường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ngày</a:t>
            </a:r>
            <a:r>
              <a:rPr lang="en-US" sz="2400" i="1" dirty="0">
                <a:solidFill>
                  <a:srgbClr val="0D0D0D"/>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cxnSp>
        <p:nvCxnSpPr>
          <p:cNvPr id="11" name="Straight Connector 10"/>
          <p:cNvCxnSpPr/>
          <p:nvPr/>
        </p:nvCxnSpPr>
        <p:spPr>
          <a:xfrm>
            <a:off x="5666508" y="2504049"/>
            <a:ext cx="0" cy="409071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567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77501" y="221864"/>
            <a:ext cx="2590389" cy="517168"/>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556539" y="216222"/>
            <a:ext cx="1374094" cy="483017"/>
          </a:xfrm>
          <a:prstGeom prst="rect">
            <a:avLst/>
          </a:prstGeom>
        </p:spPr>
        <p:txBody>
          <a:bodyPr wrap="none">
            <a:spAutoFit/>
          </a:bodyPr>
          <a:lstStyle/>
          <a:p>
            <a:pPr>
              <a:lnSpc>
                <a:spcPct val="115000"/>
              </a:lnSpc>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Dàn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ý:</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ounded Rectangle 10"/>
          <p:cNvSpPr>
            <a:spLocks noChangeArrowheads="1"/>
          </p:cNvSpPr>
          <p:nvPr/>
        </p:nvSpPr>
        <p:spPr bwMode="auto">
          <a:xfrm>
            <a:off x="138545" y="914400"/>
            <a:ext cx="11776364" cy="571499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Rectangle 9"/>
          <p:cNvSpPr/>
          <p:nvPr/>
        </p:nvSpPr>
        <p:spPr>
          <a:xfrm>
            <a:off x="556539" y="997511"/>
            <a:ext cx="9862077" cy="461665"/>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cs typeface="Times New Roman" panose="02020603050405020304" pitchFamily="18" charset="0"/>
              </a:rPr>
              <a:t>1.1.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thiệu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1" name="Rectangle 10"/>
          <p:cNvSpPr/>
          <p:nvPr/>
        </p:nvSpPr>
        <p:spPr>
          <a:xfrm>
            <a:off x="556539" y="1446741"/>
            <a:ext cx="10360842" cy="886397"/>
          </a:xfrm>
          <a:prstGeom prst="rect">
            <a:avLst/>
          </a:prstGeom>
        </p:spPr>
        <p:txBody>
          <a:bodyPr wrap="square">
            <a:spAutoFit/>
          </a:bodyPr>
          <a:lstStyle/>
          <a:p>
            <a:pPr>
              <a:lnSpc>
                <a:spcPct val="115000"/>
              </a:lnSpc>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1.2.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quyết</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ea typeface="Times New Roman" panose="02020603050405020304" pitchFamily="18" charset="0"/>
                <a:cs typeface="Times New Roman" panose="02020603050405020304" pitchFamily="18" charset="0"/>
              </a:rPr>
              <a:t>B1: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Khái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quát</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cục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2" name="Rectangle 11"/>
          <p:cNvSpPr/>
          <p:nvPr/>
        </p:nvSpPr>
        <p:spPr>
          <a:xfrm>
            <a:off x="556539" y="2201521"/>
            <a:ext cx="11205969" cy="4427879"/>
          </a:xfrm>
          <a:prstGeom prst="rect">
            <a:avLst/>
          </a:prstGeom>
        </p:spPr>
        <p:txBody>
          <a:bodyPr wrap="square">
            <a:spAutoFit/>
          </a:bodyPr>
          <a:lstStyle/>
          <a:p>
            <a:pPr>
              <a:lnSpc>
                <a:spcPct val="115000"/>
              </a:lnSpc>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B2: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dung –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luận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15000"/>
              </a:lnSpc>
              <a:spcAft>
                <a:spcPts val="1000"/>
              </a:spcAft>
            </a:pP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400" b="1" u="sng"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thăm</a:t>
            </a:r>
            <a:r>
              <a:rPr lang="en-US" sz="24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thăm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tiên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“Con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thăm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đông</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Bếp</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khói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Cụm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đông”là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buồn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gieo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niềm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khao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khát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đoàn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tụ</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sum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họp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lâu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Bếp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khói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buốt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càng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gấp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bội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977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10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05211" y="323245"/>
            <a:ext cx="5603220" cy="660428"/>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ounded Rectangle 10"/>
          <p:cNvSpPr>
            <a:spLocks noChangeArrowheads="1"/>
          </p:cNvSpPr>
          <p:nvPr/>
        </p:nvSpPr>
        <p:spPr bwMode="auto">
          <a:xfrm>
            <a:off x="256515" y="2209629"/>
            <a:ext cx="11678971" cy="317676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fontAlgn="base"/>
            <a:endParaRPr lang="en-US" sz="2400" dirty="0" smtClean="0">
              <a:latin typeface="Times New Roman" panose="02020603050405020304" pitchFamily="18" charset="0"/>
              <a:cs typeface="Times New Roman" panose="02020603050405020304" pitchFamily="18" charset="0"/>
            </a:endParaRPr>
          </a:p>
          <a:p>
            <a:pPr fontAlgn="base"/>
            <a:endParaRPr lang="en-US" sz="2400" dirty="0">
              <a:latin typeface="Times New Roman" panose="02020603050405020304" pitchFamily="18" charset="0"/>
              <a:cs typeface="Times New Roman" panose="02020603050405020304" pitchFamily="18" charset="0"/>
            </a:endParaRPr>
          </a:p>
          <a:p>
            <a:pPr fontAlgn="base"/>
            <a:endParaRPr lang="en-US" sz="2400" dirty="0" smtClean="0">
              <a:latin typeface="Times New Roman" panose="02020603050405020304" pitchFamily="18" charset="0"/>
              <a:cs typeface="Times New Roman" panose="02020603050405020304" pitchFamily="18" charset="0"/>
            </a:endParaRPr>
          </a:p>
          <a:p>
            <a:pPr fontAlgn="base"/>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a:t>
            </a:r>
          </a:p>
          <a:p>
            <a:pPr fontAlgn="base"/>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nói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gì</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p:txBody>
      </p:sp>
      <p:sp>
        <p:nvSpPr>
          <p:cNvPr id="2" name="Rectangle 1"/>
          <p:cNvSpPr/>
          <p:nvPr/>
        </p:nvSpPr>
        <p:spPr>
          <a:xfrm>
            <a:off x="408082" y="394926"/>
            <a:ext cx="5152373" cy="517065"/>
          </a:xfrm>
          <a:prstGeom prst="rect">
            <a:avLst/>
          </a:prstGeom>
        </p:spPr>
        <p:txBody>
          <a:bodyPr wrap="none">
            <a:spAutoFit/>
          </a:bodyPr>
          <a:lstStyle/>
          <a:p>
            <a:pPr algn="just">
              <a:lnSpc>
                <a:spcPct val="115000"/>
              </a:lnSpc>
            </a:pP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2230198" y="1338119"/>
            <a:ext cx="7731604" cy="517065"/>
          </a:xfrm>
          <a:prstGeom prst="rect">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lgn="just">
              <a:lnSpc>
                <a:spcPct val="115000"/>
              </a:lnSpc>
            </a:pP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lưu</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điểu</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513029" y="2539211"/>
            <a:ext cx="11678971" cy="941796"/>
          </a:xfrm>
          <a:prstGeom prst="rect">
            <a:avLst/>
          </a:prstGeom>
        </p:spPr>
        <p:txBody>
          <a:bodyPr wrap="square">
            <a:spAutoFit/>
          </a:bodyPr>
          <a:lstStyle/>
          <a:p>
            <a:pPr algn="ctr">
              <a:lnSpc>
                <a:spcPct val="115000"/>
              </a:lnSpc>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ct val="115000"/>
              </a:lnSpc>
              <a:spcAft>
                <a:spcPts val="0"/>
              </a:spcAft>
            </a:pPr>
            <a:r>
              <a:rPr lang="en-US" sz="24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4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tuân</a:t>
            </a:r>
            <a:r>
              <a:rPr lang="en-US"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thủ</a:t>
            </a:r>
            <a:r>
              <a:rPr lang="en-US"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dưới</a:t>
            </a:r>
            <a:r>
              <a:rPr lang="en-US"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813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wipe(down)">
                                      <p:cBhvr>
                                        <p:cTn id="26" dur="1000"/>
                                        <p:tgtEl>
                                          <p:spTgt spid="6">
                                            <p:txEl>
                                              <p:pRg st="3" end="3"/>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wipe(down)">
                                      <p:cBhvr>
                                        <p:cTn id="29"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 grpId="0"/>
      <p:bldP spid="3" grpId="0" animBg="1"/>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997528"/>
            <a:ext cx="11318752" cy="509847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644442" y="1265722"/>
            <a:ext cx="10861964" cy="4562083"/>
          </a:xfrm>
          <a:prstGeom prst="rect">
            <a:avLst/>
          </a:prstGeom>
        </p:spPr>
        <p:txBody>
          <a:bodyPr wrap="square">
            <a:spAutoFit/>
          </a:bodyPr>
          <a:lstStyle/>
          <a:p>
            <a:pPr>
              <a:lnSpc>
                <a:spcPct val="115000"/>
              </a:lnSpc>
              <a:spcAft>
                <a:spcPts val="100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bắt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Bếp</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khói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bếp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khói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giàu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bếp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lửa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liền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bởi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ấm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căn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bếp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giữ</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ngọn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lửa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ấm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căn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bếp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ngọn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lửa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ấm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áp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thảo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lẽ</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trực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vun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vén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bếp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nấu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cơm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Bếp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khói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báo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ngọn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khói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lam la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toả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ấm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hôm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đấy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thôi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265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568036"/>
            <a:ext cx="11318752" cy="579120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416048" y="1105841"/>
            <a:ext cx="11318752" cy="3416128"/>
          </a:xfrm>
          <a:prstGeom prst="rect">
            <a:avLst/>
          </a:prstGeom>
        </p:spPr>
        <p:txBody>
          <a:bodyPr wrap="square">
            <a:spAutoFit/>
          </a:bodyPr>
          <a:lstStyle/>
          <a:p>
            <a:pPr>
              <a:lnSpc>
                <a:spcPct val="115000"/>
              </a:lnSpc>
              <a:spcAft>
                <a:spcPts val="100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Hai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phủ</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cùng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thơ“Bếp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khói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quang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trống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quạnh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lẽo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khát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khao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lúc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khỏi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hẫng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pPr>
            <a:r>
              <a:rPr lang="en-US" sz="2400" i="1" dirty="0" err="1">
                <a:solidFill>
                  <a:srgbClr val="0D0D0D"/>
                </a:solidFill>
                <a:latin typeface="Times New Roman" panose="02020603050405020304" pitchFamily="18" charset="0"/>
                <a:ea typeface="Times New Roman" panose="02020603050405020304" pitchFamily="18" charset="0"/>
              </a:rPr>
              <a:t>Mình</a:t>
            </a:r>
            <a:r>
              <a:rPr lang="en-US" sz="2400" i="1" dirty="0">
                <a:solidFill>
                  <a:srgbClr val="0D0D0D"/>
                </a:solidFill>
                <a:latin typeface="Times New Roman" panose="02020603050405020304" pitchFamily="18" charset="0"/>
                <a:ea typeface="Times New Roman" panose="02020603050405020304" pitchFamily="18" charset="0"/>
              </a:rPr>
              <a:t> con </a:t>
            </a:r>
            <a:r>
              <a:rPr lang="en-US" sz="2400" i="1" dirty="0" err="1">
                <a:solidFill>
                  <a:srgbClr val="0D0D0D"/>
                </a:solidFill>
                <a:latin typeface="Times New Roman" panose="02020603050405020304" pitchFamily="18" charset="0"/>
                <a:ea typeface="Times New Roman" panose="02020603050405020304" pitchFamily="18" charset="0"/>
              </a:rPr>
              <a:t>thơ</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thẩn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vào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ra</a:t>
            </a:r>
            <a:r>
              <a:rPr lang="en-US" sz="2400" i="1" dirty="0">
                <a:solidFill>
                  <a:srgbClr val="0D0D0D"/>
                </a:solidFill>
                <a:latin typeface="Times New Roman" panose="02020603050405020304" pitchFamily="18" charset="0"/>
                <a:ea typeface="Times New Roman" panose="02020603050405020304" pitchFamily="18" charset="0"/>
              </a:rPr>
              <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Trời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đang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yên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vậy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bỗng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oà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mưa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rơi</a:t>
            </a:r>
            <a:r>
              <a:rPr lang="en-US" sz="2400" i="1" dirty="0">
                <a:solidFill>
                  <a:srgbClr val="0D0D0D"/>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416048" y="4521969"/>
            <a:ext cx="11318752" cy="1200329"/>
          </a:xfrm>
          <a:prstGeom prst="rect">
            <a:avLst/>
          </a:prstGeom>
        </p:spPr>
        <p:txBody>
          <a:bodyPr wrap="square">
            <a:spAutoFit/>
          </a:bodyPr>
          <a:lstStyle/>
          <a:p>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Tâm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trạng</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diễn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tả</a:t>
            </a:r>
            <a:r>
              <a:rPr lang="en-US" sz="2400" dirty="0">
                <a:solidFill>
                  <a:srgbClr val="0D0D0D"/>
                </a:solidFill>
                <a:latin typeface="Times New Roman" panose="02020603050405020304" pitchFamily="18" charset="0"/>
                <a:ea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láy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thẩn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bâng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khuâng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mang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nét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buồn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nét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vào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ra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chờ</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ngóng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tâm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trạng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bồn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chồn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nhớ</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nhung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khát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sớm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gặp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endParaRPr lang="en-US" sz="2400" dirty="0"/>
          </a:p>
        </p:txBody>
      </p:sp>
    </p:spTree>
    <p:extLst>
      <p:ext uri="{BB962C8B-B14F-4D97-AF65-F5344CB8AC3E}">
        <p14:creationId xmlns:p14="http://schemas.microsoft.com/office/powerpoint/2010/main" val="87352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997528"/>
            <a:ext cx="11318752" cy="509847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616733" y="1326252"/>
            <a:ext cx="10917382" cy="4441024"/>
          </a:xfrm>
          <a:prstGeom prst="rect">
            <a:avLst/>
          </a:prstGeom>
        </p:spPr>
        <p:txBody>
          <a:bodyPr wrap="square">
            <a:spAutoFit/>
          </a:bodyPr>
          <a:lstStyle/>
          <a:p>
            <a:pPr>
              <a:lnSpc>
                <a:spcPct val="115000"/>
              </a:lnSpc>
              <a:spcAft>
                <a:spcPts val="100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tĩnh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lặng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thiếu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ấm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ngắm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nhìn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quanh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bâng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khuâng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nhung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da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diết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Dường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hư</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vô</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quen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thiếu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trống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bão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táp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nổi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cuộn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xoáy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bỗng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oà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mưa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bỗng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oà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mưa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cạnh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khắc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họa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khung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òa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khóc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khóc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khóc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dồn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nén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bấy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lâu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oà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đổ</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mưa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giọt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khóc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quý</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793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1987" y="1819491"/>
            <a:ext cx="11388025" cy="321901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401987" y="2334438"/>
            <a:ext cx="11388025" cy="2189125"/>
          </a:xfrm>
          <a:prstGeom prst="rect">
            <a:avLst/>
          </a:prstGeom>
        </p:spPr>
        <p:txBody>
          <a:bodyPr wrap="square">
            <a:spAutoFit/>
          </a:bodyPr>
          <a:lstStyle/>
          <a:p>
            <a:pPr>
              <a:lnSpc>
                <a:spcPct val="115000"/>
              </a:lnSpc>
              <a:spcAft>
                <a:spcPts val="100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Tóm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khổ</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thăm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thăm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khéo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léo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điệu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lặng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lẽ</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quạnh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đạm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hắt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thiếu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mùi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khói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bếp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điệu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niềm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thẩn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trống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mênh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144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18655" y="249383"/>
            <a:ext cx="11582399" cy="637309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582302" y="498764"/>
            <a:ext cx="11318752" cy="5997347"/>
          </a:xfrm>
          <a:prstGeom prst="rect">
            <a:avLst/>
          </a:prstGeom>
        </p:spPr>
        <p:txBody>
          <a:bodyPr wrap="square">
            <a:spAutoFit/>
          </a:bodyPr>
          <a:lstStyle/>
          <a:p>
            <a:pPr>
              <a:lnSpc>
                <a:spcPct val="115000"/>
              </a:lnSpc>
              <a:spcAft>
                <a:spcPts val="1000"/>
              </a:spcAft>
            </a:pP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24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tảo</a:t>
            </a:r>
            <a:r>
              <a:rPr lang="en-US" sz="24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tần</a:t>
            </a:r>
            <a:r>
              <a:rPr lang="en-US" sz="24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Trước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tiên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hình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ảnh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gắn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với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những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sự</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vật</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gần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gũi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đời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thường</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000"/>
              </a:spcAft>
            </a:pP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tuy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buồn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tĩnh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sát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quang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tần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lam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lũ</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thảo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liệt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kê</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vẽ</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vô</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cùng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quen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dị</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nón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mê</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ngồi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dầm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mưa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áo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lưn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chiếc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nơm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hỏng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“chum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đậy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đàn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nở</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nổi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bức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nâu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trầm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cũ</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chum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nón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mê</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rách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đai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đàn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nở</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vườn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quen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quyện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bức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dị</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đỗi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thâ</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ruộng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vườn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446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429491"/>
            <a:ext cx="11318752" cy="595745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416048" y="1060472"/>
            <a:ext cx="11318752" cy="5019644"/>
          </a:xfrm>
          <a:prstGeom prst="rect">
            <a:avLst/>
          </a:prstGeom>
        </p:spPr>
        <p:txBody>
          <a:bodyPr wrap="square">
            <a:spAutoFit/>
          </a:bodyPr>
          <a:lstStyle/>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ẩn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dụ</a:t>
            </a:r>
            <a:r>
              <a:rPr lang="en-US" sz="2400" dirty="0">
                <a:solidFill>
                  <a:srgbClr val="0D0D0D"/>
                </a:solidFill>
                <a:latin typeface="Times New Roman" panose="02020603050405020304" pitchFamily="18" charset="0"/>
                <a:ea typeface="Times New Roman" panose="02020603050405020304" pitchFamily="18" charset="0"/>
              </a:rPr>
              <a:t> </a:t>
            </a:r>
            <a:r>
              <a:rPr lang="en-US" sz="2400" i="1" dirty="0">
                <a:solidFill>
                  <a:srgbClr val="0D0D0D"/>
                </a:solidFill>
                <a:latin typeface="Times New Roman" panose="02020603050405020304" pitchFamily="18" charset="0"/>
                <a:ea typeface="Times New Roman" panose="02020603050405020304" pitchFamily="18" charset="0"/>
              </a:rPr>
              <a:t>"</a:t>
            </a:r>
            <a:r>
              <a:rPr lang="en-US" sz="2400" i="1" dirty="0" err="1">
                <a:solidFill>
                  <a:srgbClr val="0D0D0D"/>
                </a:solidFill>
                <a:latin typeface="Times New Roman" panose="02020603050405020304" pitchFamily="18" charset="0"/>
                <a:ea typeface="Times New Roman" panose="02020603050405020304" pitchFamily="18" charset="0"/>
              </a:rPr>
              <a:t>nón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mê</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áo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tơi</a:t>
            </a:r>
            <a:r>
              <a:rPr lang="en-US" sz="2400" i="1" dirty="0">
                <a:solidFill>
                  <a:srgbClr val="0D0D0D"/>
                </a:solidFill>
                <a:latin typeface="Times New Roman" panose="02020603050405020304" pitchFamily="18" charset="0"/>
                <a:ea typeface="Times New Roman" panose="02020603050405020304" pitchFamily="18" charset="0"/>
              </a:rPr>
              <a: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lam </a:t>
            </a:r>
            <a:r>
              <a:rPr lang="en-US" sz="2400" dirty="0" err="1">
                <a:solidFill>
                  <a:srgbClr val="0D0D0D"/>
                </a:solidFill>
                <a:latin typeface="Times New Roman" panose="02020603050405020304" pitchFamily="18" charset="0"/>
                <a:ea typeface="Times New Roman" panose="02020603050405020304" pitchFamily="18" charset="0"/>
              </a:rPr>
              <a:t>lũ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tảo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tần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Tất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quanh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ngôi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đều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gần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gũi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vẻ</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trọn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vẹn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Điều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vất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tích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cóp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tiết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kiệm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nuôi</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khôn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lớn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đối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trọn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vẹn</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00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nón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mê</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xưa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ngồi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dầm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mưa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vẻ</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lam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lũ</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tần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tuy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cũ</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xấu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xí</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trọn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vẹn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quanh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khắc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tọn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vẹn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dị</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tần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hi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lặng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thầm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Tuy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thở</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hữu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góc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nhỏ</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tồn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kí</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ức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349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7" y="387927"/>
            <a:ext cx="11498861" cy="606829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540327" y="681113"/>
            <a:ext cx="11194473" cy="4327338"/>
          </a:xfrm>
          <a:prstGeom prst="rect">
            <a:avLst/>
          </a:prstGeom>
        </p:spPr>
        <p:txBody>
          <a:bodyPr wrap="square">
            <a:spAutoFit/>
          </a:bodyPr>
          <a:lstStyle/>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bởi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dành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nhỏ</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rõ</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nét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chút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vẫn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chờ</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chịu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đựng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thiệt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thòi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nhường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tốt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trọn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vẹn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đức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hi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tần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kiệm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hi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lo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dị</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quen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giàu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điển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nữ</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dao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2680854" y="5008451"/>
            <a:ext cx="6096000" cy="1061637"/>
          </a:xfrm>
          <a:prstGeom prst="rect">
            <a:avLst/>
          </a:prstGeom>
        </p:spPr>
        <p:txBody>
          <a:bodyPr>
            <a:spAutoFit/>
          </a:bodyPr>
          <a:lstStyle/>
          <a:p>
            <a:pPr marL="342900" lvl="0" indent="-342900" algn="ctr">
              <a:lnSpc>
                <a:spcPct val="115000"/>
              </a:lnSpc>
              <a:spcAft>
                <a:spcPts val="1200"/>
              </a:spcAft>
              <a:buFont typeface="Arial" panose="020B0604020202020204" pitchFamily="34" charset="0"/>
              <a:buChar char="-"/>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Mênh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ngát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dương</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200"/>
              </a:spcAft>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hiền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201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10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36624" y="1205345"/>
            <a:ext cx="11318752" cy="444730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3048000" y="1737351"/>
            <a:ext cx="6096000" cy="3383298"/>
          </a:xfrm>
          <a:prstGeom prst="rect">
            <a:avLst/>
          </a:prstGeom>
        </p:spPr>
        <p:txBody>
          <a:bodyPr>
            <a:spAutoFit/>
          </a:bodyPr>
          <a:lstStyle/>
          <a:p>
            <a:pPr algn="ctr">
              <a:lnSpc>
                <a:spcPct val="115000"/>
              </a:lnSpc>
              <a:spcAft>
                <a:spcPts val="1200"/>
              </a:spcAft>
            </a:pP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nằm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chỗ</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ướt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canh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sương</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200"/>
              </a:spcAft>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Chỗ</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lót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ru</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nhường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200"/>
              </a:spcAft>
            </a:pP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ngọn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êm</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200"/>
              </a:spcAft>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suối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mơ</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huyền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la.</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200"/>
              </a:spcAft>
            </a:pP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la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đông</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200"/>
              </a:spcAft>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nửa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tấm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tô.i</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987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32921" y="249382"/>
            <a:ext cx="11471152" cy="645621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485321" y="431885"/>
            <a:ext cx="11318752" cy="3493072"/>
          </a:xfrm>
          <a:prstGeom prst="rect">
            <a:avLst/>
          </a:prstGeom>
        </p:spPr>
        <p:txBody>
          <a:bodyPr wrap="square">
            <a:spAutoFit/>
          </a:bodyPr>
          <a:lstStyle/>
          <a:p>
            <a:pPr>
              <a:lnSpc>
                <a:spcPct val="115000"/>
              </a:lnSpc>
              <a:spcAft>
                <a:spcPts val="1200"/>
              </a:spcAft>
            </a:pPr>
            <a:r>
              <a:rPr lang="pt-BR" sz="2400" b="1" i="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a:t>
            </a:r>
            <a:r>
              <a:rPr lang="pt-BR"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i="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b="1" i="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i="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i="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b="1" i="1" u="sng"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b="1" i="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thăm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buổi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dáng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tảo</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tần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in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quen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quanh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hi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thầm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lặng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tận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đấy</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dâng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khiến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bật</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khóc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200"/>
              </a:spcAft>
            </a:pP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Nghẹn</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ngào</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200"/>
              </a:spcAft>
            </a:pP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Rưng</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rưng</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giản</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388134" y="4107460"/>
            <a:ext cx="11208326" cy="2471254"/>
          </a:xfrm>
          <a:prstGeom prst="rect">
            <a:avLst/>
          </a:prstGeom>
        </p:spPr>
        <p:txBody>
          <a:bodyPr wrap="square">
            <a:spAutoFit/>
          </a:bodyPr>
          <a:lstStyle/>
          <a:p>
            <a:pPr>
              <a:lnSpc>
                <a:spcPct val="115000"/>
              </a:lnSpc>
              <a:spcAft>
                <a:spcPts val="1200"/>
              </a:spcAft>
            </a:pP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láy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nghẹn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rưng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rưng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nghẹn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liệt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cố</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kìm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nén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rưng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rưng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dâng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kìm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nén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trực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994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21673" y="748145"/>
            <a:ext cx="11513127" cy="563879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416048" y="1180319"/>
            <a:ext cx="11318752" cy="4774449"/>
          </a:xfrm>
          <a:prstGeom prst="rect">
            <a:avLst/>
          </a:prstGeom>
        </p:spPr>
        <p:txBody>
          <a:bodyPr wrap="square">
            <a:spAutoFit/>
          </a:bodyPr>
          <a:lstStyle/>
          <a:p>
            <a:pPr>
              <a:lnSpc>
                <a:spcPct val="115000"/>
              </a:lnSpc>
              <a:spcAft>
                <a:spcPts val="1200"/>
              </a:spcAft>
            </a:pP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nghẹn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ngào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rưng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rưng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vì</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nhận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nhiều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hơn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Động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diễn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quý</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hào,biết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ơn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trân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trọng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dành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tảo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tần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vất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mọi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đều</a:t>
            </a:r>
            <a:r>
              <a:rPr lang="en-US" sz="2400" dirty="0">
                <a:solidFill>
                  <a:srgbClr val="0D0D0D"/>
                </a:solidFill>
                <a:latin typeface="Times New Roman" panose="02020603050405020304" pitchFamily="18" charset="0"/>
                <a:ea typeface="Times New Roman" panose="02020603050405020304" pitchFamily="18" charset="0"/>
              </a:rPr>
              <a:t> do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vun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vén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nhìn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chiếc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nón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mê</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áo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lủn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củn</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000"/>
              </a:spcAft>
            </a:pP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chấm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Nghẹn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kéo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dài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niềm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chứa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chấm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nhịp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nấc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nghẹn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thoáng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liệt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dâng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khoảng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lặng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dư</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294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71794" y="340027"/>
            <a:ext cx="11248413" cy="617794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806548" y="945309"/>
            <a:ext cx="10578905" cy="5155066"/>
          </a:xfrm>
          <a:prstGeom prst="rect">
            <a:avLst/>
          </a:prstGeom>
        </p:spPr>
        <p:txBody>
          <a:bodyPr wrap="square">
            <a:spAutoFit/>
          </a:bodyPr>
          <a:lstStyle/>
          <a:p>
            <a:pPr fontAlgn="base">
              <a:lnSpc>
                <a:spcPct val="115000"/>
              </a:lnSpc>
              <a:spcAft>
                <a:spcPts val="0"/>
              </a:spcAft>
            </a:pP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nhan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khổ</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vần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nhịp</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khả</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từng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vần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điệu</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thấu</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trữ</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trữ</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tình</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ct val="115000"/>
              </a:lnSpc>
              <a:spcAft>
                <a:spcPts val="0"/>
              </a:spcAft>
            </a:pP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lạ</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trữ</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trữ</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lùi</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nhìn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nét</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độc</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đáo</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đóng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góp</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192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928255"/>
            <a:ext cx="11318752" cy="522316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416048" y="1455896"/>
            <a:ext cx="11318752" cy="4080091"/>
          </a:xfrm>
          <a:prstGeom prst="rect">
            <a:avLst/>
          </a:prstGeom>
        </p:spPr>
        <p:txBody>
          <a:bodyPr wrap="square">
            <a:spAutoFit/>
          </a:bodyPr>
          <a:lstStyle/>
          <a:p>
            <a:pPr marL="457200">
              <a:lnSpc>
                <a:spcPct val="115000"/>
              </a:lnSpc>
              <a:spcAft>
                <a:spcPts val="100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bỗng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oà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mưa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nghẹn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rưng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rưng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nấc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Hai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tần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chiếc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nón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mê</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rách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tàn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áo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cũ</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mòn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nơm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hỏng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chứa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đựng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tĩnh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thiêng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liêng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Khép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nhắc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nhở</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kính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dưỡng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thầm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lặng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hi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ta.</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070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900546"/>
            <a:ext cx="11318752" cy="520931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416048" y="1473337"/>
            <a:ext cx="11318752" cy="4257576"/>
          </a:xfrm>
          <a:prstGeom prst="rect">
            <a:avLst/>
          </a:prstGeom>
        </p:spPr>
        <p:txBody>
          <a:bodyPr wrap="square">
            <a:spAutoFit/>
          </a:bodyPr>
          <a:lstStyle/>
          <a:p>
            <a:pPr>
              <a:lnSpc>
                <a:spcPct val="115000"/>
              </a:lnSpc>
              <a:spcAft>
                <a:spcPts val="1000"/>
              </a:spcAft>
            </a:pP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1.3.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khái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quát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thuật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lục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bát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nhịp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nhàng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biểu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Kết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hợp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biện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pháp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ẩn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dụ</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liệt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kê</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rPr>
              <a:t>b. </a:t>
            </a:r>
            <a:r>
              <a:rPr lang="en-US" sz="2400" b="1" i="1" dirty="0" err="1">
                <a:solidFill>
                  <a:srgbClr val="0D0D0D"/>
                </a:solidFill>
                <a:latin typeface="Times New Roman" panose="02020603050405020304" pitchFamily="18" charset="0"/>
                <a:ea typeface="Times New Roman" panose="02020603050405020304" pitchFamily="18" charset="0"/>
              </a:rPr>
              <a:t>Nội</a:t>
            </a:r>
            <a:r>
              <a:rPr lang="en-US" sz="2400" b="1" i="1" dirty="0">
                <a:solidFill>
                  <a:srgbClr val="0D0D0D"/>
                </a:solidFill>
                <a:latin typeface="Times New Roman" panose="02020603050405020304" pitchFamily="18" charset="0"/>
                <a:ea typeface="Times New Roman" panose="02020603050405020304" pitchFamily="18" charset="0"/>
              </a:rPr>
              <a:t> dung:</a:t>
            </a:r>
            <a:endParaRPr lang="en-US" sz="2400" dirty="0">
              <a:latin typeface="Times New Roman" panose="02020603050405020304" pitchFamily="18" charset="0"/>
              <a:ea typeface="Times New Roman" panose="02020603050405020304" pitchFamily="18" charset="0"/>
            </a:endParaRPr>
          </a:p>
          <a:p>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Về</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thăm</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mẹ</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Đinh</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Nam </a:t>
            </a:r>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Khương</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là</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bài</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thơ</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thể</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hiện</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tình</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cảm</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của</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người</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con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xa</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nhà</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trong</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một</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lần</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về</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thăm</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mẹ</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mình</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Mặc</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dù</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mẹ</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không</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ở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nhà</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nhưng</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hình</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ảnh</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mẹ</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hiễn</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hữu</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trong</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từng</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sự</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vật</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thân</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thuộc</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xung</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quanh</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Mỗi</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cảnh</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mỗi</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vật</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đều</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biểu</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hiện</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sự</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vất</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vả</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sự</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tần</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tảo</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hi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sinh</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và</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đặc</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biệt</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là</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tình</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thương</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yêu</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của</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mẹ</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dành</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cho</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con. </a:t>
            </a:r>
            <a:endParaRPr lang="en-US" sz="2400" dirty="0"/>
          </a:p>
        </p:txBody>
      </p:sp>
    </p:spTree>
    <p:extLst>
      <p:ext uri="{BB962C8B-B14F-4D97-AF65-F5344CB8AC3E}">
        <p14:creationId xmlns:p14="http://schemas.microsoft.com/office/powerpoint/2010/main" val="308488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429491"/>
            <a:ext cx="3795734" cy="540327"/>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619380" y="393300"/>
            <a:ext cx="3389069" cy="517065"/>
          </a:xfrm>
          <a:prstGeom prst="rect">
            <a:avLst/>
          </a:prstGeom>
        </p:spPr>
        <p:txBody>
          <a:bodyPr wrap="none">
            <a:spAutoFit/>
          </a:bodyPr>
          <a:lstStyle/>
          <a:p>
            <a:pPr>
              <a:lnSpc>
                <a:spcPct val="115000"/>
              </a:lnSpc>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hướng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tích</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ounded Rectangle 10"/>
          <p:cNvSpPr>
            <a:spLocks noChangeArrowheads="1"/>
          </p:cNvSpPr>
          <p:nvPr/>
        </p:nvSpPr>
        <p:spPr bwMode="auto">
          <a:xfrm>
            <a:off x="416047" y="1302328"/>
            <a:ext cx="11457297" cy="520930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Rectangle 6"/>
          <p:cNvSpPr/>
          <p:nvPr/>
        </p:nvSpPr>
        <p:spPr>
          <a:xfrm>
            <a:off x="416046" y="1630974"/>
            <a:ext cx="11457297" cy="4312784"/>
          </a:xfrm>
          <a:prstGeom prst="rect">
            <a:avLst/>
          </a:prstGeom>
        </p:spPr>
        <p:txBody>
          <a:bodyPr wrap="square">
            <a:spAutoFit/>
          </a:bodyPr>
          <a:lstStyle/>
          <a:p>
            <a:pPr>
              <a:lnSpc>
                <a:spcPct val="115000"/>
              </a:lnSpc>
              <a:spcAft>
                <a:spcPts val="1000"/>
              </a:spcAft>
            </a:pP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ít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bút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rằng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ấy</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Xin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đôi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Khương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ngay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1982, ở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Tuần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chùm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tuổi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chàng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tuổi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lúc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bấy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niềm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quý</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hẹn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đợi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bút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cõi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ấy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kịp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tụ</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Khương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mảng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ấn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thăm</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Bài</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thơ</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là</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lời</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của</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người</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con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thể</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hiện</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tình</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yêu</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thương</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dành</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cho</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mẹ</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trong</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một</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lần</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về</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thăm</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mẹ</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sau</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một</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thời</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gian</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dài</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xa</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quê</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957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36624" y="824345"/>
            <a:ext cx="11318752" cy="520931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436624" y="1164374"/>
            <a:ext cx="11318752" cy="4529253"/>
          </a:xfrm>
          <a:prstGeom prst="rect">
            <a:avLst/>
          </a:prstGeom>
        </p:spPr>
        <p:txBody>
          <a:bodyPr wrap="square">
            <a:spAutoFit/>
          </a:bodyPr>
          <a:lstStyle/>
          <a:p>
            <a:pPr algn="ctr">
              <a:lnSpc>
                <a:spcPct val="115000"/>
              </a:lnSpc>
              <a:spcAft>
                <a:spcPts val="1000"/>
              </a:spcAft>
            </a:pPr>
            <a:r>
              <a:rPr lang="en-US" sz="2400" kern="100" dirty="0">
                <a:latin typeface="Times New Roman" panose="02020603050405020304" pitchFamily="18" charset="0"/>
                <a:ea typeface="SimSun" panose="02010600030101010101" pitchFamily="2" charset="-122"/>
                <a:cs typeface="Times New Roman" panose="02020603050405020304" pitchFamily="18" charset="0"/>
              </a:rPr>
              <a:t>“</a:t>
            </a:r>
            <a:r>
              <a:rPr lang="en-US" sz="2400" i="1" kern="100" dirty="0">
                <a:latin typeface="Times New Roman" panose="02020603050405020304" pitchFamily="18" charset="0"/>
                <a:ea typeface="SimSun" panose="02010600030101010101" pitchFamily="2" charset="-122"/>
                <a:cs typeface="Times New Roman" panose="02020603050405020304" pitchFamily="18" charset="0"/>
              </a:rPr>
              <a:t>Con </a:t>
            </a:r>
            <a:r>
              <a:rPr lang="en-US" sz="2400" i="1" kern="100" dirty="0" err="1">
                <a:latin typeface="Times New Roman" panose="02020603050405020304" pitchFamily="18" charset="0"/>
                <a:ea typeface="SimSun" panose="02010600030101010101" pitchFamily="2" charset="-122"/>
                <a:cs typeface="Times New Roman" panose="02020603050405020304" pitchFamily="18" charset="0"/>
              </a:rPr>
              <a:t>về</a:t>
            </a:r>
            <a:r>
              <a:rPr lang="en-US" sz="2400" i="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latin typeface="Times New Roman" panose="02020603050405020304" pitchFamily="18" charset="0"/>
                <a:ea typeface="SimSun" panose="02010600030101010101" pitchFamily="2" charset="-122"/>
                <a:cs typeface="Times New Roman" panose="02020603050405020304" pitchFamily="18" charset="0"/>
              </a:rPr>
              <a:t>thăm</a:t>
            </a:r>
            <a:r>
              <a:rPr lang="en-US" sz="2400" i="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latin typeface="Times New Roman" panose="02020603050405020304" pitchFamily="18" charset="0"/>
                <a:ea typeface="SimSun" panose="02010600030101010101" pitchFamily="2" charset="-122"/>
                <a:cs typeface="Times New Roman" panose="02020603050405020304" pitchFamily="18" charset="0"/>
              </a:rPr>
              <a:t>mẹ</a:t>
            </a:r>
            <a:r>
              <a:rPr lang="en-US" sz="2400" i="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latin typeface="Times New Roman" panose="02020603050405020304" pitchFamily="18" charset="0"/>
                <a:ea typeface="SimSun" panose="02010600030101010101" pitchFamily="2" charset="-122"/>
                <a:cs typeface="Times New Roman" panose="02020603050405020304" pitchFamily="18" charset="0"/>
              </a:rPr>
              <a:t>chiều</a:t>
            </a:r>
            <a:r>
              <a:rPr lang="en-US" sz="2400" i="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latin typeface="Times New Roman" panose="02020603050405020304" pitchFamily="18" charset="0"/>
                <a:ea typeface="SimSun" panose="02010600030101010101" pitchFamily="2" charset="-122"/>
                <a:cs typeface="Times New Roman" panose="02020603050405020304" pitchFamily="18" charset="0"/>
              </a:rPr>
              <a:t>đông</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i="1" kern="100" dirty="0">
                <a:latin typeface="Times New Roman" panose="02020603050405020304" pitchFamily="18" charset="0"/>
                <a:ea typeface="SimSun" panose="02010600030101010101" pitchFamily="2" charset="-122"/>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i="1" kern="100" dirty="0" err="1">
                <a:latin typeface="Times New Roman" panose="02020603050405020304" pitchFamily="18" charset="0"/>
                <a:ea typeface="SimSun" panose="02010600030101010101" pitchFamily="2" charset="-122"/>
                <a:cs typeface="Times New Roman" panose="02020603050405020304" pitchFamily="18" charset="0"/>
              </a:rPr>
              <a:t>Rưng</a:t>
            </a:r>
            <a:r>
              <a:rPr lang="en-US" sz="2400" i="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latin typeface="Times New Roman" panose="02020603050405020304" pitchFamily="18" charset="0"/>
                <a:ea typeface="SimSun" panose="02010600030101010101" pitchFamily="2" charset="-122"/>
                <a:cs typeface="Times New Roman" panose="02020603050405020304" pitchFamily="18" charset="0"/>
              </a:rPr>
              <a:t>rưng</a:t>
            </a:r>
            <a:r>
              <a:rPr lang="en-US" sz="2400" i="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latin typeface="Times New Roman" panose="02020603050405020304" pitchFamily="18" charset="0"/>
                <a:ea typeface="SimSun" panose="02010600030101010101" pitchFamily="2" charset="-122"/>
                <a:cs typeface="Times New Roman" panose="02020603050405020304" pitchFamily="18" charset="0"/>
              </a:rPr>
              <a:t>từ</a:t>
            </a:r>
            <a:r>
              <a:rPr lang="en-US" sz="2400" i="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latin typeface="Times New Roman" panose="02020603050405020304" pitchFamily="18" charset="0"/>
                <a:ea typeface="SimSun" panose="02010600030101010101" pitchFamily="2" charset="-122"/>
                <a:cs typeface="Times New Roman" panose="02020603050405020304" pitchFamily="18" charset="0"/>
              </a:rPr>
              <a:t>chuyện</a:t>
            </a:r>
            <a:r>
              <a:rPr lang="en-US" sz="2400" i="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latin typeface="Times New Roman" panose="02020603050405020304" pitchFamily="18" charset="0"/>
                <a:ea typeface="SimSun" panose="02010600030101010101" pitchFamily="2" charset="-122"/>
                <a:cs typeface="Times New Roman" panose="02020603050405020304" pitchFamily="18" charset="0"/>
              </a:rPr>
              <a:t>giản</a:t>
            </a:r>
            <a:r>
              <a:rPr lang="en-US" sz="2400" i="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latin typeface="Times New Roman" panose="02020603050405020304" pitchFamily="18" charset="0"/>
                <a:ea typeface="SimSun" panose="02010600030101010101" pitchFamily="2" charset="-122"/>
                <a:cs typeface="Times New Roman" panose="02020603050405020304" pitchFamily="18" charset="0"/>
              </a:rPr>
              <a:t>đơn</a:t>
            </a:r>
            <a:r>
              <a:rPr lang="en-US" sz="2400" i="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latin typeface="Times New Roman" panose="02020603050405020304" pitchFamily="18" charset="0"/>
                <a:ea typeface="SimSun" panose="02010600030101010101" pitchFamily="2" charset="-122"/>
                <a:cs typeface="Times New Roman" panose="02020603050405020304" pitchFamily="18" charset="0"/>
              </a:rPr>
              <a:t>thường</a:t>
            </a:r>
            <a:r>
              <a:rPr lang="en-US" sz="2400" i="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latin typeface="Times New Roman" panose="02020603050405020304" pitchFamily="18" charset="0"/>
                <a:ea typeface="SimSun" panose="02010600030101010101" pitchFamily="2" charset="-122"/>
                <a:cs typeface="Times New Roman" panose="02020603050405020304" pitchFamily="18" charset="0"/>
              </a:rPr>
              <a:t>ngày</a:t>
            </a:r>
            <a:r>
              <a:rPr lang="en-US" sz="2400" i="1" kern="100" dirty="0">
                <a:latin typeface="Times New Roman" panose="02020603050405020304" pitchFamily="18" charset="0"/>
                <a:ea typeface="SimSun" panose="02010600030101010101" pitchFamily="2" charset="-122"/>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indent="514350">
              <a:lnSpc>
                <a:spcPct val="115000"/>
              </a:lnSpc>
              <a:spcAft>
                <a:spcPts val="1000"/>
              </a:spcAft>
            </a:pP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lâu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dịp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thăm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cớ</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trữ</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Khổ</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tiên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thăm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thăm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tiên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“Con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thăm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Bếp</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khói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720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429491"/>
            <a:ext cx="11318752" cy="595745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492042" y="1097616"/>
            <a:ext cx="11166764" cy="4524315"/>
          </a:xfrm>
          <a:prstGeom prst="rect">
            <a:avLst/>
          </a:prstGeom>
        </p:spPr>
        <p:txBody>
          <a:bodyPr wrap="square">
            <a:spAutoFit/>
          </a:bodyPr>
          <a:lstStyle/>
          <a:p>
            <a:r>
              <a:rPr lang="en-US" sz="2400" dirty="0">
                <a:solidFill>
                  <a:srgbClr val="0D0D0D"/>
                </a:solidFill>
                <a:latin typeface="Times New Roman" panose="02020603050405020304" pitchFamily="18" charset="0"/>
                <a:ea typeface="Times New Roman" panose="02020603050405020304" pitchFamily="18" charset="0"/>
              </a:rPr>
              <a:t>“</a:t>
            </a:r>
            <a:r>
              <a:rPr lang="en-US" sz="2400" dirty="0" err="1">
                <a:solidFill>
                  <a:srgbClr val="0D0D0D"/>
                </a:solidFill>
                <a:latin typeface="Times New Roman" panose="02020603050405020304" pitchFamily="18" charset="0"/>
                <a:ea typeface="Times New Roman" panose="02020603050405020304" pitchFamily="18" charset="0"/>
              </a:rPr>
              <a:t>Chiều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đông”là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gian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thường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buồn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nhớ</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gieo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vào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niềm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khát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đoàn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tụ</a:t>
            </a:r>
            <a:r>
              <a:rPr lang="en-US" sz="2400" dirty="0">
                <a:solidFill>
                  <a:srgbClr val="0D0D0D"/>
                </a:solidFill>
                <a:latin typeface="Times New Roman" panose="02020603050405020304" pitchFamily="18" charset="0"/>
                <a:ea typeface="Times New Roman" panose="02020603050405020304" pitchFamily="18" charset="0"/>
              </a:rPr>
              <a:t> sum </a:t>
            </a:r>
            <a:r>
              <a:rPr lang="en-US" sz="2400" dirty="0" err="1">
                <a:solidFill>
                  <a:srgbClr val="0D0D0D"/>
                </a:solidFill>
                <a:latin typeface="Times New Roman" panose="02020603050405020304" pitchFamily="18" charset="0"/>
                <a:ea typeface="Times New Roman" panose="02020603050405020304" pitchFamily="18" charset="0"/>
              </a:rPr>
              <a:t>họp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xa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lâu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ngày</a:t>
            </a:r>
            <a:r>
              <a:rPr lang="en-US" sz="2400" dirty="0">
                <a:solidFill>
                  <a:srgbClr val="0D0D0D"/>
                </a:solidFill>
                <a:latin typeface="Times New Roman" panose="02020603050405020304" pitchFamily="18" charset="0"/>
                <a:ea typeface="Times New Roman" panose="02020603050405020304" pitchFamily="18" charset="0"/>
              </a:rPr>
              <a:t>, nay </a:t>
            </a:r>
            <a:r>
              <a:rPr lang="en-US" sz="2400" dirty="0" err="1">
                <a:solidFill>
                  <a:srgbClr val="0D0D0D"/>
                </a:solidFill>
                <a:latin typeface="Times New Roman" panose="02020603050405020304" pitchFamily="18" charset="0"/>
                <a:ea typeface="Times New Roman" panose="02020603050405020304" pitchFamily="18" charset="0"/>
              </a:rPr>
              <a:t>trở</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mong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gặp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sau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xa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cách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Bởi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vậy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chiều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buốt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lạnh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thì</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nỗi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nhớ</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càng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nhân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gấp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bội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bếp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chưa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khói</a:t>
            </a:r>
            <a:r>
              <a:rPr lang="en-US" sz="2400" dirty="0">
                <a:solidFill>
                  <a:srgbClr val="0D0D0D"/>
                </a:solidFill>
                <a:latin typeface="Times New Roman" panose="02020603050405020304" pitchFamily="18" charset="0"/>
                <a:ea typeface="Times New Roman" panose="02020603050405020304" pitchFamily="18" charset="0"/>
              </a:rPr>
              <a:t>” ở </a:t>
            </a:r>
            <a:r>
              <a:rPr lang="en-US" sz="2400" dirty="0" err="1">
                <a:solidFill>
                  <a:srgbClr val="0D0D0D"/>
                </a:solidFill>
                <a:latin typeface="Times New Roman" panose="02020603050405020304" pitchFamily="18" charset="0"/>
                <a:ea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hai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giàu</a:t>
            </a:r>
            <a:r>
              <a:rPr lang="en-US" sz="2400" dirty="0">
                <a:solidFill>
                  <a:srgbClr val="0D0D0D"/>
                </a:solidFill>
                <a:latin typeface="Times New Roman" panose="02020603050405020304" pitchFamily="18" charset="0"/>
                <a:ea typeface="Times New Roman" panose="02020603050405020304" pitchFamily="18" charset="0"/>
              </a:rPr>
              <a:t> ý </a:t>
            </a:r>
            <a:r>
              <a:rPr lang="en-US" sz="2400" dirty="0" err="1">
                <a:solidFill>
                  <a:srgbClr val="0D0D0D"/>
                </a:solidFill>
                <a:latin typeface="Times New Roman" panose="02020603050405020304" pitchFamily="18" charset="0"/>
                <a:ea typeface="Times New Roman" panose="02020603050405020304" pitchFamily="18" charset="0"/>
              </a:rPr>
              <a:t>nghĩa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bếp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lửa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thường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gắn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liền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bởi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nội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chính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mang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ấm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căn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bếp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giữ</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ngọn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lửa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ấm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căn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bếp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cũng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chính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ngọn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lửa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đồng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nghĩa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ấm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áp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thảo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ngôi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Nhớ</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lẽ</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xa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quê</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luôn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thường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trực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đảm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đang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toàn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vun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vén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ngôi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luôn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nhớ</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nhóm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bếp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nấu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cơm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chiều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nhớ</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ngọn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khói</a:t>
            </a:r>
            <a:r>
              <a:rPr lang="en-US" sz="2400" dirty="0">
                <a:solidFill>
                  <a:srgbClr val="0D0D0D"/>
                </a:solidFill>
                <a:latin typeface="Times New Roman" panose="02020603050405020304" pitchFamily="18" charset="0"/>
                <a:ea typeface="Times New Roman" panose="02020603050405020304" pitchFamily="18" charset="0"/>
              </a:rPr>
              <a:t> lam la </a:t>
            </a:r>
            <a:r>
              <a:rPr lang="en-US" sz="2400" dirty="0" err="1">
                <a:solidFill>
                  <a:srgbClr val="0D0D0D"/>
                </a:solidFill>
                <a:latin typeface="Times New Roman" panose="02020603050405020304" pitchFamily="18" charset="0"/>
                <a:ea typeface="Times New Roman" panose="02020603050405020304" pitchFamily="18" charset="0"/>
              </a:rPr>
              <a:t>đà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toả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ấm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mỗi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chiều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hôm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cũng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chính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nhớ</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dấu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đấy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thôi</a:t>
            </a:r>
            <a:r>
              <a:rPr lang="en-US" sz="2400" dirty="0">
                <a:solidFill>
                  <a:srgbClr val="0D0D0D"/>
                </a:solidFill>
                <a:latin typeface="Times New Roman" panose="02020603050405020304" pitchFamily="18" charset="0"/>
                <a:ea typeface="Times New Roman" panose="02020603050405020304" pitchFamily="18" charset="0"/>
              </a:rPr>
              <a:t>. Hai </a:t>
            </a:r>
            <a:r>
              <a:rPr lang="en-US" sz="2400" dirty="0" err="1">
                <a:solidFill>
                  <a:srgbClr val="0D0D0D"/>
                </a:solidFill>
                <a:latin typeface="Times New Roman" panose="02020603050405020304" pitchFamily="18" charset="0"/>
                <a:ea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phủ</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định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chưa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dùng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rPr>
              <a:t> cùng </a:t>
            </a:r>
            <a:r>
              <a:rPr lang="en-US" sz="2400" dirty="0" err="1">
                <a:solidFill>
                  <a:srgbClr val="0D0D0D"/>
                </a:solidFill>
                <a:latin typeface="Times New Roman" panose="02020603050405020304" pitchFamily="18" charset="0"/>
                <a:ea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Bếp</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chưa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lên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khói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không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có</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quang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trống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vắng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hiu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quạnh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lạnh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lẽo</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p>
        </p:txBody>
      </p:sp>
    </p:spTree>
    <p:extLst>
      <p:ext uri="{BB962C8B-B14F-4D97-AF65-F5344CB8AC3E}">
        <p14:creationId xmlns:p14="http://schemas.microsoft.com/office/powerpoint/2010/main" val="375807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71467" y="789710"/>
            <a:ext cx="11318752" cy="543098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637721" y="1075913"/>
            <a:ext cx="11318752" cy="4858574"/>
          </a:xfrm>
          <a:prstGeom prst="rect">
            <a:avLst/>
          </a:prstGeom>
        </p:spPr>
        <p:txBody>
          <a:bodyPr wrap="square">
            <a:spAutoFit/>
          </a:bodyPr>
          <a:lstStyle/>
          <a:p>
            <a:pPr>
              <a:lnSpc>
                <a:spcPct val="115000"/>
              </a:lnSpc>
              <a:spcAft>
                <a:spcPts val="100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khát</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khao</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lúc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vắng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khỏi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hụt</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hẫng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thẩn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bỗng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oà</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mưa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rơi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láy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thẩn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bâng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khuâng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nét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buồn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nét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chờ</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ngóng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bồn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chồn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nhung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khao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khát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sớm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ngắm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nhìn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quanh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bâng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khuâng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nhung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da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diết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Dường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hư</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vô</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quen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thiếu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trống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bão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táp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nổi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cuộn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xoáy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bỗng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oà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mưa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rơi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41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872836"/>
            <a:ext cx="11318752" cy="505690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416048" y="1457264"/>
            <a:ext cx="11318752" cy="3888052"/>
          </a:xfrm>
          <a:prstGeom prst="rect">
            <a:avLst/>
          </a:prstGeom>
        </p:spPr>
        <p:txBody>
          <a:bodyPr wrap="square">
            <a:spAutoFit/>
          </a:bodyPr>
          <a:lstStyle/>
          <a:p>
            <a:pPr>
              <a:lnSpc>
                <a:spcPct val="115000"/>
              </a:lnSpc>
              <a:spcAft>
                <a:spcPts val="1000"/>
              </a:spcAft>
            </a:pP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bỗng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oà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mưa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cạnh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khắc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họa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khung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òa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khóc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khóc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khóc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dồn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nén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bấy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lâu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oà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đổ</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mưa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giọt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khóc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quý</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Tóm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khổ</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thăm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thăm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khéo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léo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điệu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lặng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lẽ</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quạnh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đạm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hắt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thiếu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mùi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khói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bếp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điệu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niềm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thẩn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trống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mênh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a:t>
            </a:r>
            <a:endParaRPr lang="en-US" sz="2400" dirty="0"/>
          </a:p>
        </p:txBody>
      </p:sp>
    </p:spTree>
    <p:extLst>
      <p:ext uri="{BB962C8B-B14F-4D97-AF65-F5344CB8AC3E}">
        <p14:creationId xmlns:p14="http://schemas.microsoft.com/office/powerpoint/2010/main" val="117756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623456"/>
            <a:ext cx="11512716" cy="572192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610012" y="968412"/>
            <a:ext cx="11318752" cy="4865756"/>
          </a:xfrm>
          <a:prstGeom prst="rect">
            <a:avLst/>
          </a:prstGeom>
        </p:spPr>
        <p:txBody>
          <a:bodyPr wrap="square">
            <a:spAutoFit/>
          </a:bodyPr>
          <a:lstStyle/>
          <a:p>
            <a:pPr>
              <a:lnSpc>
                <a:spcPct val="115000"/>
              </a:lnSpc>
              <a:spcAft>
                <a:spcPts val="1000"/>
              </a:spcAft>
            </a:pP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Hai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khổ</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gián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dựng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tảo</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tần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qua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pPr>
            <a:r>
              <a:rPr lang="en-US" sz="2400" i="1" dirty="0">
                <a:solidFill>
                  <a:srgbClr val="0D0D0D"/>
                </a:solidFill>
                <a:latin typeface="Times New Roman" panose="02020603050405020304" pitchFamily="18" charset="0"/>
                <a:ea typeface="Times New Roman" panose="02020603050405020304" pitchFamily="18" charset="0"/>
              </a:rPr>
              <a:t>Chum </a:t>
            </a:r>
            <a:r>
              <a:rPr lang="en-US" sz="2400" i="1" dirty="0" err="1">
                <a:solidFill>
                  <a:srgbClr val="0D0D0D"/>
                </a:solidFill>
                <a:latin typeface="Times New Roman" panose="02020603050405020304" pitchFamily="18" charset="0"/>
                <a:ea typeface="Times New Roman" panose="02020603050405020304" pitchFamily="18" charset="0"/>
              </a:rPr>
              <a:t>tương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đã</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đậy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rồi</a:t>
            </a:r>
            <a:r>
              <a:rPr lang="en-US" sz="2400" i="1" dirty="0">
                <a:solidFill>
                  <a:srgbClr val="0D0D0D"/>
                </a:solidFill>
                <a:latin typeface="Times New Roman" panose="02020603050405020304" pitchFamily="18" charset="0"/>
                <a:ea typeface="Times New Roman" panose="02020603050405020304" pitchFamily="18" charset="0"/>
              </a:rPr>
              <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Nón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mê</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xưa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đứng</a:t>
            </a:r>
            <a:r>
              <a:rPr lang="en-US" sz="2400" i="1" dirty="0">
                <a:solidFill>
                  <a:srgbClr val="0D0D0D"/>
                </a:solidFill>
                <a:latin typeface="Times New Roman" panose="02020603050405020304" pitchFamily="18" charset="0"/>
                <a:ea typeface="Times New Roman" panose="02020603050405020304" pitchFamily="18" charset="0"/>
              </a:rPr>
              <a:t> nay </a:t>
            </a:r>
            <a:r>
              <a:rPr lang="en-US" sz="2400" i="1" dirty="0" err="1">
                <a:solidFill>
                  <a:srgbClr val="0D0D0D"/>
                </a:solidFill>
                <a:latin typeface="Times New Roman" panose="02020603050405020304" pitchFamily="18" charset="0"/>
                <a:ea typeface="Times New Roman" panose="02020603050405020304" pitchFamily="18" charset="0"/>
              </a:rPr>
              <a:t>ngồi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dầm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mưa</a:t>
            </a:r>
            <a:r>
              <a:rPr lang="en-US" sz="2400" i="1" dirty="0">
                <a:solidFill>
                  <a:srgbClr val="0D0D0D"/>
                </a:solidFill>
                <a:latin typeface="Times New Roman" panose="02020603050405020304" pitchFamily="18" charset="0"/>
                <a:ea typeface="Times New Roman" panose="02020603050405020304" pitchFamily="18" charset="0"/>
              </a:rPr>
              <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Áo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tơi</a:t>
            </a:r>
            <a:r>
              <a:rPr lang="en-US" sz="2400" i="1" dirty="0">
                <a:solidFill>
                  <a:srgbClr val="0D0D0D"/>
                </a:solidFill>
                <a:latin typeface="Times New Roman" panose="02020603050405020304" pitchFamily="18" charset="0"/>
                <a:ea typeface="Times New Roman" panose="02020603050405020304" pitchFamily="18" charset="0"/>
              </a:rPr>
              <a:t> qua </a:t>
            </a:r>
            <a:r>
              <a:rPr lang="en-US" sz="2400" i="1" dirty="0" err="1">
                <a:solidFill>
                  <a:srgbClr val="0D0D0D"/>
                </a:solidFill>
                <a:latin typeface="Times New Roman" panose="02020603050405020304" pitchFamily="18" charset="0"/>
                <a:ea typeface="Times New Roman" panose="02020603050405020304" pitchFamily="18" charset="0"/>
              </a:rPr>
              <a:t>buổi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cày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bừa</a:t>
            </a:r>
            <a:r>
              <a:rPr lang="en-US" sz="2400" i="1" dirty="0">
                <a:solidFill>
                  <a:srgbClr val="0D0D0D"/>
                </a:solidFill>
                <a:latin typeface="Times New Roman" panose="02020603050405020304" pitchFamily="18" charset="0"/>
                <a:ea typeface="Times New Roman" panose="02020603050405020304" pitchFamily="18" charset="0"/>
              </a:rPr>
              <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Giờ</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còn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lủn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củn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khoác</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hờ</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người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rơm</a:t>
            </a:r>
            <a:r>
              <a:rPr lang="en-US" sz="2400" i="1"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ctr">
              <a:lnSpc>
                <a:spcPct val="115000"/>
              </a:lnSpc>
            </a:pPr>
            <a:r>
              <a:rPr lang="en-US" sz="2400" i="1" dirty="0">
                <a:solidFill>
                  <a:srgbClr val="0D0D0D"/>
                </a:solidFill>
                <a:latin typeface="Times New Roman" panose="02020603050405020304" pitchFamily="18" charset="0"/>
                <a:ea typeface="Times New Roman" panose="02020603050405020304" pitchFamily="18" charset="0"/>
              </a:rPr>
              <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Đàn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gà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mới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nở</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vàng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ươm</a:t>
            </a:r>
            <a:r>
              <a:rPr lang="en-US" sz="2400" i="1" dirty="0">
                <a:solidFill>
                  <a:srgbClr val="0D0D0D"/>
                </a:solidFill>
                <a:latin typeface="Times New Roman" panose="02020603050405020304" pitchFamily="18" charset="0"/>
                <a:ea typeface="Times New Roman" panose="02020603050405020304" pitchFamily="18" charset="0"/>
              </a:rPr>
              <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Vào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ra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quanh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một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nơm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hỏng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vành</a:t>
            </a:r>
            <a:r>
              <a:rPr lang="en-US" sz="2400" i="1" dirty="0">
                <a:solidFill>
                  <a:srgbClr val="0D0D0D"/>
                </a:solidFill>
                <a:latin typeface="Times New Roman" panose="02020603050405020304" pitchFamily="18" charset="0"/>
                <a:ea typeface="Times New Roman" panose="02020603050405020304" pitchFamily="18" charset="0"/>
              </a:rPr>
              <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Bất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ngờ</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rụng</a:t>
            </a:r>
            <a:r>
              <a:rPr lang="en-US" sz="2400" i="1" dirty="0">
                <a:solidFill>
                  <a:srgbClr val="0D0D0D"/>
                </a:solidFill>
                <a:latin typeface="Times New Roman" panose="02020603050405020304" pitchFamily="18" charset="0"/>
                <a:ea typeface="Times New Roman" panose="02020603050405020304" pitchFamily="18" charset="0"/>
              </a:rPr>
              <a:t> ở </a:t>
            </a:r>
            <a:r>
              <a:rPr lang="en-US" sz="2400" i="1" dirty="0" err="1">
                <a:solidFill>
                  <a:srgbClr val="0D0D0D"/>
                </a:solidFill>
                <a:latin typeface="Times New Roman" panose="02020603050405020304" pitchFamily="18" charset="0"/>
                <a:ea typeface="Times New Roman" panose="02020603050405020304" pitchFamily="18" charset="0"/>
              </a:rPr>
              <a:t>trên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cành</a:t>
            </a:r>
            <a:r>
              <a:rPr lang="en-US" sz="2400" i="1" dirty="0">
                <a:solidFill>
                  <a:srgbClr val="0D0D0D"/>
                </a:solidFill>
                <a:latin typeface="Times New Roman" panose="02020603050405020304" pitchFamily="18" charset="0"/>
                <a:ea typeface="Times New Roman" panose="02020603050405020304" pitchFamily="18" charset="0"/>
              </a:rPr>
              <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Trái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cuối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vụ</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dành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phần</a:t>
            </a:r>
            <a:r>
              <a:rPr lang="en-US" sz="2400" i="1" dirty="0">
                <a:solidFill>
                  <a:srgbClr val="0D0D0D"/>
                </a:solidFill>
                <a:latin typeface="Times New Roman" panose="02020603050405020304" pitchFamily="18" charset="0"/>
                <a:ea typeface="Times New Roman" panose="02020603050405020304" pitchFamily="18" charset="0"/>
              </a:rPr>
              <a:t> con.</a:t>
            </a:r>
            <a:endParaRPr lang="en-US" sz="2400" dirty="0"/>
          </a:p>
        </p:txBody>
      </p:sp>
    </p:spTree>
    <p:extLst>
      <p:ext uri="{BB962C8B-B14F-4D97-AF65-F5344CB8AC3E}">
        <p14:creationId xmlns:p14="http://schemas.microsoft.com/office/powerpoint/2010/main" val="127668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872836"/>
            <a:ext cx="11318752" cy="505690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416048" y="1582341"/>
            <a:ext cx="11180207" cy="3416320"/>
          </a:xfrm>
          <a:prstGeom prst="rect">
            <a:avLst/>
          </a:prstGeom>
        </p:spPr>
        <p:txBody>
          <a:bodyPr wrap="square">
            <a:spAutoFit/>
          </a:bodyPr>
          <a:lstStyle/>
          <a:p>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gần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gũi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tuy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buồn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tĩnh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sát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quang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tần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lam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lũ</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thảo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liệt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kê</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vẽ</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vô</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cùng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quen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dị</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nón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mê</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ngồi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dầm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mưa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áo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lưn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chiếc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nơm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hỏng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“chum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đậy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đàn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nở</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nổi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bức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nâu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trầm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cũ</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chum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nón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mê</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rách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đai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đàn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nở</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vườn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887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96982" y="581890"/>
            <a:ext cx="11637818" cy="572192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416048" y="1077686"/>
            <a:ext cx="11318752" cy="4730334"/>
          </a:xfrm>
          <a:prstGeom prst="rect">
            <a:avLst/>
          </a:prstGeom>
        </p:spPr>
        <p:txBody>
          <a:bodyPr wrap="square">
            <a:spAutoFit/>
          </a:bodyPr>
          <a:lstStyle/>
          <a:p>
            <a:pPr>
              <a:lnSpc>
                <a:spcPct val="115000"/>
              </a:lnSpc>
              <a:spcAft>
                <a:spcPts val="1200"/>
              </a:spcAft>
            </a:pPr>
            <a:r>
              <a:rPr lang="en-US" sz="2400" dirty="0" err="1">
                <a:solidFill>
                  <a:srgbClr val="0D0D0D"/>
                </a:solidFill>
                <a:latin typeface="Times New Roman" panose="02020603050405020304" pitchFamily="18" charset="0"/>
                <a:ea typeface="Times New Roman" panose="02020603050405020304" pitchFamily="18" charset="0"/>
              </a:rPr>
              <a:t>Tất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màu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sắc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quen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hoà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quyện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tạo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bức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tranh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giản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dị</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thường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rất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đỗi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thâ</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mọi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quê</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ruộng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vườn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ẩn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dụ</a:t>
            </a:r>
            <a:r>
              <a:rPr lang="en-US" sz="2400" dirty="0">
                <a:solidFill>
                  <a:srgbClr val="0D0D0D"/>
                </a:solidFill>
                <a:latin typeface="Times New Roman" panose="02020603050405020304" pitchFamily="18" charset="0"/>
                <a:ea typeface="Times New Roman" panose="02020603050405020304" pitchFamily="18" charset="0"/>
              </a:rPr>
              <a:t> </a:t>
            </a:r>
            <a:r>
              <a:rPr lang="en-US" sz="2400" i="1" dirty="0">
                <a:solidFill>
                  <a:srgbClr val="0D0D0D"/>
                </a:solidFill>
                <a:latin typeface="Times New Roman" panose="02020603050405020304" pitchFamily="18" charset="0"/>
                <a:ea typeface="Times New Roman" panose="02020603050405020304" pitchFamily="18" charset="0"/>
              </a:rPr>
              <a:t>"</a:t>
            </a:r>
            <a:r>
              <a:rPr lang="en-US" sz="2400" i="1" dirty="0" err="1">
                <a:solidFill>
                  <a:srgbClr val="0D0D0D"/>
                </a:solidFill>
                <a:latin typeface="Times New Roman" panose="02020603050405020304" pitchFamily="18" charset="0"/>
                <a:ea typeface="Times New Roman" panose="02020603050405020304" pitchFamily="18" charset="0"/>
              </a:rPr>
              <a:t>nón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mê</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áo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tơi</a:t>
            </a:r>
            <a:r>
              <a:rPr lang="en-US" sz="2400" i="1" dirty="0">
                <a:solidFill>
                  <a:srgbClr val="0D0D0D"/>
                </a:solidFill>
                <a:latin typeface="Times New Roman" panose="02020603050405020304" pitchFamily="18" charset="0"/>
                <a:ea typeface="Times New Roman" panose="02020603050405020304" pitchFamily="18" charset="0"/>
              </a:rPr>
              <a: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lam </a:t>
            </a:r>
            <a:r>
              <a:rPr lang="en-US" sz="2400" dirty="0" err="1">
                <a:solidFill>
                  <a:srgbClr val="0D0D0D"/>
                </a:solidFill>
                <a:latin typeface="Times New Roman" panose="02020603050405020304" pitchFamily="18" charset="0"/>
                <a:ea typeface="Times New Roman" panose="02020603050405020304" pitchFamily="18" charset="0"/>
              </a:rPr>
              <a:t>lũ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tảo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tần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Tất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quanh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ngôi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đều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gần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gũi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vẻ</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trọn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vẹn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Điều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vất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tích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cóp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tiết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kiệm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nuôi</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khôn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lớn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đối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trọn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vẹn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Biện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pháp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nhân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hoá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nón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mê</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xưa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đứng</a:t>
            </a:r>
            <a:r>
              <a:rPr lang="en-US" sz="2400" dirty="0">
                <a:solidFill>
                  <a:srgbClr val="0D0D0D"/>
                </a:solidFill>
                <a:latin typeface="Times New Roman" panose="02020603050405020304" pitchFamily="18" charset="0"/>
                <a:ea typeface="Times New Roman" panose="02020603050405020304" pitchFamily="18" charset="0"/>
              </a:rPr>
              <a:t> nay </a:t>
            </a:r>
            <a:r>
              <a:rPr lang="en-US" sz="2400" dirty="0" err="1">
                <a:solidFill>
                  <a:srgbClr val="0D0D0D"/>
                </a:solidFill>
                <a:latin typeface="Times New Roman" panose="02020603050405020304" pitchFamily="18" charset="0"/>
                <a:ea typeface="Times New Roman" panose="02020603050405020304" pitchFamily="18" charset="0"/>
              </a:rPr>
              <a:t>ngồi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dầm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mưa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dáng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vẻ</a:t>
            </a:r>
            <a:r>
              <a:rPr lang="en-US" sz="2400" dirty="0">
                <a:solidFill>
                  <a:srgbClr val="0D0D0D"/>
                </a:solidFill>
                <a:latin typeface="Times New Roman" panose="02020603050405020304" pitchFamily="18" charset="0"/>
                <a:ea typeface="Times New Roman" panose="02020603050405020304" pitchFamily="18" charset="0"/>
              </a:rPr>
              <a:t> lam </a:t>
            </a:r>
            <a:r>
              <a:rPr lang="en-US" sz="2400" dirty="0" err="1">
                <a:solidFill>
                  <a:srgbClr val="0D0D0D"/>
                </a:solidFill>
                <a:latin typeface="Times New Roman" panose="02020603050405020304" pitchFamily="18" charset="0"/>
                <a:ea typeface="Times New Roman" panose="02020603050405020304" pitchFamily="18" charset="0"/>
              </a:rPr>
              <a:t>lũ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tảo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tần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vậy</a:t>
            </a:r>
            <a:r>
              <a:rPr lang="en-US" sz="2400" dirty="0">
                <a:solidFill>
                  <a:srgbClr val="0D0D0D"/>
                </a:solidFill>
                <a:latin typeface="Times New Roman" panose="02020603050405020304" pitchFamily="18" charset="0"/>
                <a:ea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dụng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thường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tuy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xấu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xí</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trọn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vẹn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xung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quanh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ngôi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khắc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hoạ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tọn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vẹn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mạc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giản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dị</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tảo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tần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hi </a:t>
            </a:r>
            <a:r>
              <a:rPr lang="en-US" sz="2400" dirty="0" err="1">
                <a:solidFill>
                  <a:srgbClr val="0D0D0D"/>
                </a:solidFill>
                <a:latin typeface="Times New Roman" panose="02020603050405020304" pitchFamily="18" charset="0"/>
                <a:ea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lặng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thầm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vì</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Tuy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vắng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nhưng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bóng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thở</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hữu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từng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góc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nhỏ</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ngôi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rPr>
              <a:t>từng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đang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tồn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kí</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ức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thật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động</a:t>
            </a:r>
            <a:r>
              <a:rPr lang="en-US" sz="2400" dirty="0">
                <a:solidFill>
                  <a:srgbClr val="0D0D0D"/>
                </a:solidFill>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4484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447936"/>
            <a:ext cx="3865007" cy="660428"/>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ounded Rectangle 10"/>
          <p:cNvSpPr>
            <a:spLocks noChangeArrowheads="1"/>
          </p:cNvSpPr>
          <p:nvPr/>
        </p:nvSpPr>
        <p:spPr bwMode="auto">
          <a:xfrm>
            <a:off x="351913" y="2400438"/>
            <a:ext cx="11488173" cy="408702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Rectangle 1"/>
          <p:cNvSpPr/>
          <p:nvPr/>
        </p:nvSpPr>
        <p:spPr>
          <a:xfrm>
            <a:off x="416048" y="519617"/>
            <a:ext cx="3557384" cy="482633"/>
          </a:xfrm>
          <a:prstGeom prst="rect">
            <a:avLst/>
          </a:prstGeom>
        </p:spPr>
        <p:txBody>
          <a:bodyPr wrap="none">
            <a:spAutoFit/>
          </a:bodyPr>
          <a:lstStyle/>
          <a:p>
            <a:pPr>
              <a:lnSpc>
                <a:spcPct val="115000"/>
              </a:lnSpc>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VĂN BẢN ĐỌC HIỂU</a:t>
            </a:r>
          </a:p>
        </p:txBody>
      </p:sp>
      <p:sp>
        <p:nvSpPr>
          <p:cNvPr id="3" name="Rectangle 2"/>
          <p:cNvSpPr/>
          <p:nvPr/>
        </p:nvSpPr>
        <p:spPr>
          <a:xfrm>
            <a:off x="3894917" y="1523569"/>
            <a:ext cx="4402167" cy="461665"/>
          </a:xfrm>
          <a:prstGeom prst="rect">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02: </a:t>
            </a:r>
            <a:endParaRPr lang="en-US" sz="2400" dirty="0">
              <a:latin typeface="Times New Roman" panose="02020603050405020304" pitchFamily="18" charset="0"/>
              <a:cs typeface="Times New Roman" panose="02020603050405020304" pitchFamily="18" charset="0"/>
            </a:endParaRPr>
          </a:p>
        </p:txBody>
      </p:sp>
      <p:sp>
        <p:nvSpPr>
          <p:cNvPr id="9" name="Rectangle 8"/>
          <p:cNvSpPr/>
          <p:nvPr/>
        </p:nvSpPr>
        <p:spPr>
          <a:xfrm>
            <a:off x="547255" y="2454722"/>
            <a:ext cx="11097490" cy="3281924"/>
          </a:xfrm>
          <a:prstGeom prst="rect">
            <a:avLst/>
          </a:prstGeom>
        </p:spPr>
        <p:txBody>
          <a:bodyPr wrap="square">
            <a:spAutoFit/>
          </a:bodyPr>
          <a:lstStyle/>
          <a:p>
            <a:pPr algn="ctr">
              <a:lnSpc>
                <a:spcPct val="115000"/>
              </a:lnSpc>
              <a:spcAft>
                <a:spcPts val="1000"/>
              </a:spcAft>
            </a:pPr>
            <a:r>
              <a:rPr lang="vi-VN"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PHIẾU </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HỌC TẬP 02: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vi-VN"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Họ</a:t>
            </a:r>
            <a:r>
              <a:rPr lang="vi-VN"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và</a:t>
            </a:r>
            <a:r>
              <a:rPr lang="vi-VN"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tên HS: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vi-VN"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vi-V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vụ</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phía</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dưới</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1 + 2</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“À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thăm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Khương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4:</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Chùm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184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872836"/>
            <a:ext cx="11318752" cy="505690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610012" y="1460854"/>
            <a:ext cx="10861552" cy="3880871"/>
          </a:xfrm>
          <a:prstGeom prst="rect">
            <a:avLst/>
          </a:prstGeom>
        </p:spPr>
        <p:txBody>
          <a:bodyPr wrap="square">
            <a:spAutoFit/>
          </a:bodyPr>
          <a:lstStyle/>
          <a:p>
            <a:pPr>
              <a:lnSpc>
                <a:spcPct val="115000"/>
              </a:lnSpc>
              <a:spcAft>
                <a:spcPts val="1200"/>
              </a:spcAft>
            </a:pPr>
            <a:r>
              <a:rPr lang="en-US" sz="2400" b="1" dirty="0" err="1">
                <a:solidFill>
                  <a:srgbClr val="0D0D0D"/>
                </a:solidFill>
                <a:latin typeface="Times New Roman" panose="02020603050405020304" pitchFamily="18" charset="0"/>
                <a:ea typeface="Times New Roman" panose="02020603050405020304" pitchFamily="18" charset="0"/>
              </a:rPr>
              <a:t>Tình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thương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kết</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lại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bởi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hình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ảnh</a:t>
            </a:r>
            <a:r>
              <a:rPr lang="en-US" sz="2400" b="1" dirty="0">
                <a:solidFill>
                  <a:srgbClr val="0D0D0D"/>
                </a:solidFill>
                <a:latin typeface="Times New Roman" panose="02020603050405020304" pitchFamily="18" charset="0"/>
                <a:ea typeface="Times New Roman" panose="02020603050405020304" pitchFamily="18" charset="0"/>
              </a:rPr>
              <a:t>:</a:t>
            </a:r>
            <a:r>
              <a:rPr lang="en-US" sz="2400"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cuối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vụ</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dành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phần</a:t>
            </a:r>
            <a:r>
              <a:rPr lang="en-US" sz="2400" i="1" dirty="0">
                <a:solidFill>
                  <a:srgbClr val="0D0D0D"/>
                </a:solidFill>
                <a:latin typeface="Times New Roman" panose="02020603050405020304" pitchFamily="18" charset="0"/>
                <a:ea typeface="Times New Roman" panose="02020603050405020304" pitchFamily="18" charset="0"/>
              </a:rPr>
              <a:t> con." </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Chỉ</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nhỏ</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nhưng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rõ</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nét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nhất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rPr>
              <a:t>, chi </a:t>
            </a:r>
            <a:r>
              <a:rPr lang="en-US" sz="2400" dirty="0" err="1">
                <a:solidFill>
                  <a:srgbClr val="0D0D0D"/>
                </a:solidFill>
                <a:latin typeface="Times New Roman" panose="02020603050405020304" pitchFamily="18" charset="0"/>
                <a:ea typeface="Times New Roman" panose="02020603050405020304" pitchFamily="18" charset="0"/>
              </a:rPr>
              <a:t>chút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đến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cuối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vụ</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vẫn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chờ</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dành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chịu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đựng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vất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luôn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nhận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thiệt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thòi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nhường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gì</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tốt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đẹp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trọn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vẹn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nhất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dành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khó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gì</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sánh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vi </a:t>
            </a:r>
            <a:r>
              <a:rPr lang="en-US" sz="2400" dirty="0" err="1">
                <a:solidFill>
                  <a:srgbClr val="0D0D0D"/>
                </a:solidFill>
                <a:latin typeface="Times New Roman" panose="02020603050405020304" pitchFamily="18" charset="0"/>
                <a:ea typeface="Times New Roman" panose="02020603050405020304" pitchFamily="18" charset="0"/>
              </a:rPr>
              <a:t>tha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đức</a:t>
            </a:r>
            <a:r>
              <a:rPr lang="en-US" sz="2400" dirty="0">
                <a:solidFill>
                  <a:srgbClr val="0D0D0D"/>
                </a:solidFill>
                <a:latin typeface="Times New Roman" panose="02020603050405020304" pitchFamily="18" charset="0"/>
                <a:ea typeface="Times New Roman" panose="02020603050405020304" pitchFamily="18" charset="0"/>
              </a:rPr>
              <a:t> hi </a:t>
            </a:r>
            <a:r>
              <a:rPr lang="en-US" sz="2400" dirty="0" err="1">
                <a:solidFill>
                  <a:srgbClr val="0D0D0D"/>
                </a:solidFill>
                <a:latin typeface="Times New Roman" panose="02020603050405020304" pitchFamily="18" charset="0"/>
                <a:ea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tần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tảo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vất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tiết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kiệm</a:t>
            </a:r>
            <a:r>
              <a:rPr lang="en-US" sz="2400" dirty="0">
                <a:solidFill>
                  <a:srgbClr val="0D0D0D"/>
                </a:solidFill>
                <a:latin typeface="Times New Roman" panose="02020603050405020304" pitchFamily="18" charset="0"/>
                <a:ea typeface="Times New Roman" panose="02020603050405020304" pitchFamily="18" charset="0"/>
              </a:rPr>
              <a:t>, hi </a:t>
            </a:r>
            <a:r>
              <a:rPr lang="en-US" sz="2400" dirty="0" err="1">
                <a:solidFill>
                  <a:srgbClr val="0D0D0D"/>
                </a:solidFill>
                <a:latin typeface="Times New Roman" panose="02020603050405020304" pitchFamily="18" charset="0"/>
                <a:ea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rPr>
              <a:t> lo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ăn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học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trưởng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quên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bản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thân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Bằng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ngôn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ngữ</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giản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dị</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quen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giàu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sức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mang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đặc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điểm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điển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phụ</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nữ</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Việt</a:t>
            </a:r>
            <a:r>
              <a:rPr lang="en-US" sz="2400" dirty="0">
                <a:solidFill>
                  <a:srgbClr val="0D0D0D"/>
                </a:solidFill>
                <a:latin typeface="Times New Roman" panose="02020603050405020304" pitchFamily="18" charset="0"/>
                <a:ea typeface="Times New Roman" panose="02020603050405020304" pitchFamily="18" charset="0"/>
              </a:rPr>
              <a:t> Nam </a:t>
            </a:r>
            <a:r>
              <a:rPr lang="en-US" sz="2400" dirty="0" err="1">
                <a:solidFill>
                  <a:srgbClr val="0D0D0D"/>
                </a:solidFill>
                <a:latin typeface="Times New Roman" panose="02020603050405020304" pitchFamily="18" charset="0"/>
                <a:ea typeface="Times New Roman" panose="02020603050405020304" pitchFamily="18" charset="0"/>
              </a:rPr>
              <a:t>mà</a:t>
            </a:r>
            <a:r>
              <a:rPr lang="en-US" sz="2400" dirty="0">
                <a:solidFill>
                  <a:srgbClr val="0D0D0D"/>
                </a:solidFill>
                <a:latin typeface="Times New Roman" panose="02020603050405020304" pitchFamily="18" charset="0"/>
                <a:ea typeface="Times New Roman" panose="02020603050405020304" pitchFamily="18" charset="0"/>
              </a:rPr>
              <a:t> ca </a:t>
            </a:r>
            <a:r>
              <a:rPr lang="en-US" sz="2400" dirty="0" err="1">
                <a:solidFill>
                  <a:srgbClr val="0D0D0D"/>
                </a:solidFill>
                <a:latin typeface="Times New Roman" panose="02020603050405020304" pitchFamily="18" charset="0"/>
                <a:ea typeface="Times New Roman" panose="02020603050405020304" pitchFamily="18" charset="0"/>
              </a:rPr>
              <a:t>dao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nhiều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lần</a:t>
            </a:r>
            <a:r>
              <a:rPr lang="en-US" sz="2400" dirty="0">
                <a:solidFill>
                  <a:srgbClr val="0D0D0D"/>
                </a:solidFill>
                <a:latin typeface="Times New Roman" panose="02020603050405020304" pitchFamily="18" charset="0"/>
                <a:ea typeface="Times New Roman" panose="02020603050405020304" pitchFamily="18" charset="0"/>
              </a:rPr>
              <a:t> ca </a:t>
            </a:r>
            <a:r>
              <a:rPr lang="en-US" sz="2400" dirty="0" err="1">
                <a:solidFill>
                  <a:srgbClr val="0D0D0D"/>
                </a:solidFill>
                <a:latin typeface="Times New Roman" panose="02020603050405020304" pitchFamily="18" charset="0"/>
                <a:ea typeface="Times New Roman" panose="02020603050405020304" pitchFamily="18" charset="0"/>
              </a:rPr>
              <a:t>ngợi</a:t>
            </a:r>
            <a:r>
              <a:rPr lang="en-US" sz="2400" dirty="0">
                <a:solidFill>
                  <a:srgbClr val="0D0D0D"/>
                </a:solidFill>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0201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641763" y="900545"/>
            <a:ext cx="8908474" cy="505690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436624" y="1287011"/>
            <a:ext cx="11318752" cy="4533357"/>
          </a:xfrm>
          <a:prstGeom prst="rect">
            <a:avLst/>
          </a:prstGeom>
        </p:spPr>
        <p:txBody>
          <a:bodyPr wrap="square">
            <a:spAutoFit/>
          </a:bodyPr>
          <a:lstStyle/>
          <a:p>
            <a:pPr marL="342900" lvl="0" indent="-342900" algn="ctr">
              <a:lnSpc>
                <a:spcPct val="115000"/>
              </a:lnSpc>
              <a:spcAft>
                <a:spcPts val="1200"/>
              </a:spcAft>
              <a:buFont typeface="Arial" panose="020B0604020202020204" pitchFamily="34" charset="0"/>
              <a:buChar char="-"/>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Mênh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ngát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dương</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200"/>
              </a:spcAft>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hiền</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200"/>
              </a:spcAft>
            </a:pP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nằm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chỗ</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ướt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canh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sương</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200"/>
              </a:spcAft>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Chỗ</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lót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ru</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nhường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200"/>
              </a:spcAft>
            </a:pP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ngọn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êm</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200"/>
              </a:spcAft>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suối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mơ</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huyền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la.</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200"/>
              </a:spcAft>
            </a:pP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la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đông</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200"/>
              </a:spcAft>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nửa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tấm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tôi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358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277092"/>
            <a:ext cx="11318752" cy="620683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526884" y="581892"/>
            <a:ext cx="11318752" cy="5576911"/>
          </a:xfrm>
          <a:prstGeom prst="rect">
            <a:avLst/>
          </a:prstGeom>
        </p:spPr>
        <p:txBody>
          <a:bodyPr wrap="square">
            <a:spAutoFit/>
          </a:bodyPr>
          <a:lstStyle/>
          <a:p>
            <a:pPr indent="514350">
              <a:lnSpc>
                <a:spcPct val="115000"/>
              </a:lnSpc>
              <a:spcAft>
                <a:spcPts val="1200"/>
              </a:spcAft>
            </a:pPr>
            <a:r>
              <a:rPr lang="pt-BR"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Hai câu thơ khép lại tác phẩm đã diễn tả thật cảm động t</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ình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200"/>
              </a:spcAft>
            </a:pP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Nghẹn</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ngào</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200"/>
              </a:spcAft>
            </a:pP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Rưng</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rưng</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giản</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thăm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buổi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dáng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tảo</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tần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in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quen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quanh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hi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thầm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lặng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tận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đấy</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dâng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khiến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bật</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khóc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láy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nghẹn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rưng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rưng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sóng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dâng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nghẹn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liệt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cố</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kìm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nén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rưng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rưng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dâng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kìm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nén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trực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tần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do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vun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vén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càng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hơn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621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32509" y="1163782"/>
            <a:ext cx="11471564" cy="505690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485321" y="1614744"/>
            <a:ext cx="11318752" cy="4154984"/>
          </a:xfrm>
          <a:prstGeom prst="rect">
            <a:avLst/>
          </a:prstGeom>
        </p:spPr>
        <p:txBody>
          <a:bodyPr wrap="square">
            <a:spAutoFit/>
          </a:bodyPr>
          <a:lstStyle/>
          <a:p>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quý</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hào,biết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chấm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Nghẹn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kéo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dài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niềm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chứa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chấm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nhịp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nấc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nghẹn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thoáng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liệt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dâng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khoảng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lặng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dư</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Hai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tần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chiếc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nón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mê</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rách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tàn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áo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cũ</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mòn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nơm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hỏng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chứa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đựng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tĩnh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thiêng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liêng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Khép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582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872836"/>
            <a:ext cx="11318752" cy="505690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416048" y="1790090"/>
            <a:ext cx="11318752" cy="3031407"/>
          </a:xfrm>
          <a:prstGeom prst="rect">
            <a:avLst/>
          </a:prstGeom>
        </p:spPr>
        <p:txBody>
          <a:bodyPr wrap="square">
            <a:spAutoFit/>
          </a:bodyPr>
          <a:lstStyle/>
          <a:p>
            <a:pPr indent="342900">
              <a:lnSpc>
                <a:spcPct val="115000"/>
              </a:lnSpc>
              <a:spcAft>
                <a:spcPts val="1200"/>
              </a:spcAf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nhịp</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ẩn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liệt</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kê</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thăm</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Đinh</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Khương</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thăm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Mặc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hiễn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hữu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quanh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tần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hi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Qua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nhắc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nhở</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kính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dưỡng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thầm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lặng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hi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297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91357" y="117722"/>
            <a:ext cx="4502316" cy="66042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ounded Rectangle 10"/>
          <p:cNvSpPr>
            <a:spLocks noChangeArrowheads="1"/>
          </p:cNvSpPr>
          <p:nvPr/>
        </p:nvSpPr>
        <p:spPr bwMode="auto">
          <a:xfrm>
            <a:off x="1911926" y="935305"/>
            <a:ext cx="8368147" cy="592269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534465" y="188470"/>
            <a:ext cx="4016099" cy="483017"/>
          </a:xfrm>
          <a:prstGeom prst="rect">
            <a:avLst/>
          </a:prstGeom>
        </p:spPr>
        <p:txBody>
          <a:bodyPr wrap="none">
            <a:spAutoFit/>
          </a:bodyPr>
          <a:lstStyle/>
          <a:p>
            <a:pPr>
              <a:lnSpc>
                <a:spcPct val="115000"/>
              </a:lnSpc>
              <a:spcAft>
                <a:spcPts val="1200"/>
              </a:spcAft>
            </a:pPr>
            <a:r>
              <a:rPr lang="en-US" sz="2400" b="1" dirty="0">
                <a:solidFill>
                  <a:srgbClr val="FF0000"/>
                </a:solidFill>
                <a:latin typeface="Times New Roman" panose="02020603050405020304" pitchFamily="18" charset="0"/>
                <a:ea typeface="Times New Roman" panose="02020603050405020304" pitchFamily="18" charset="0"/>
              </a:rPr>
              <a:t>IV</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a:solidFill>
                  <a:srgbClr val="FF0000"/>
                </a:solidFill>
                <a:latin typeface="Times New Roman" panose="02020603050405020304" pitchFamily="18" charset="0"/>
                <a:ea typeface="Times New Roman" panose="02020603050405020304" pitchFamily="18" charset="0"/>
              </a:rPr>
              <a:t>LUYỆN TẬP ĐỌC HIỂU</a:t>
            </a:r>
            <a:endParaRPr lang="en-US" sz="24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2406896" y="1061004"/>
            <a:ext cx="7349631" cy="5671296"/>
          </a:xfrm>
          <a:prstGeom prst="rect">
            <a:avLst/>
          </a:prstGeom>
        </p:spPr>
        <p:txBody>
          <a:bodyPr wrap="square">
            <a:spAutoFit/>
          </a:bodyPr>
          <a:lstStyle/>
          <a:p>
            <a:pPr marL="457200">
              <a:lnSpc>
                <a:spcPct val="115000"/>
              </a:lnSpc>
              <a:spcAft>
                <a:spcPts val="1000"/>
              </a:spcAft>
            </a:pPr>
            <a:r>
              <a:rPr lang="en-US" sz="2200" b="1" dirty="0" err="1">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200" b="1" dirty="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số</a:t>
            </a:r>
            <a:r>
              <a:rPr lang="en-US" sz="2200" b="1" dirty="0" smtClean="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01</a:t>
            </a:r>
            <a:r>
              <a:rPr lang="en-US" sz="2200" b="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2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2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2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2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2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2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2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2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2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2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pPr>
            <a:r>
              <a:rPr lang="en-US" sz="2200" i="1" dirty="0">
                <a:solidFill>
                  <a:srgbClr val="0D0D0D"/>
                </a:solidFill>
                <a:latin typeface="Times New Roman" panose="02020603050405020304" pitchFamily="18" charset="0"/>
                <a:ea typeface="Times New Roman" panose="02020603050405020304" pitchFamily="18" charset="0"/>
              </a:rPr>
              <a:t>Chum </a:t>
            </a:r>
            <a:r>
              <a:rPr lang="en-US" sz="2200" i="1" dirty="0" err="1">
                <a:solidFill>
                  <a:srgbClr val="0D0D0D"/>
                </a:solidFill>
                <a:latin typeface="Times New Roman" panose="02020603050405020304" pitchFamily="18" charset="0"/>
                <a:ea typeface="Times New Roman" panose="02020603050405020304" pitchFamily="18" charset="0"/>
              </a:rPr>
              <a:t>tương</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mẹ</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đã</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đậy</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rồi</a:t>
            </a:r>
            <a:r>
              <a:rPr lang="en-US" sz="2200" i="1" dirty="0">
                <a:solidFill>
                  <a:srgbClr val="0D0D0D"/>
                </a:solidFill>
                <a:latin typeface="Times New Roman" panose="02020603050405020304" pitchFamily="18" charset="0"/>
                <a:ea typeface="Times New Roman" panose="02020603050405020304" pitchFamily="18" charset="0"/>
              </a:rPr>
              <a:t/>
            </a:r>
            <a:br>
              <a:rPr lang="en-US" sz="2200" i="1" dirty="0">
                <a:solidFill>
                  <a:srgbClr val="0D0D0D"/>
                </a:solidFill>
                <a:latin typeface="Times New Roman" panose="02020603050405020304" pitchFamily="18" charset="0"/>
                <a:ea typeface="Times New Roman" panose="02020603050405020304" pitchFamily="18" charset="0"/>
              </a:rPr>
            </a:br>
            <a:r>
              <a:rPr lang="en-US" sz="2200" i="1" dirty="0" err="1">
                <a:solidFill>
                  <a:srgbClr val="0D0D0D"/>
                </a:solidFill>
                <a:latin typeface="Times New Roman" panose="02020603050405020304" pitchFamily="18" charset="0"/>
                <a:ea typeface="Times New Roman" panose="02020603050405020304" pitchFamily="18" charset="0"/>
              </a:rPr>
              <a:t>Nón</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mê</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xưa</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đứng</a:t>
            </a:r>
            <a:r>
              <a:rPr lang="en-US" sz="2200" i="1" dirty="0">
                <a:solidFill>
                  <a:srgbClr val="0D0D0D"/>
                </a:solidFill>
                <a:latin typeface="Times New Roman" panose="02020603050405020304" pitchFamily="18" charset="0"/>
                <a:ea typeface="Times New Roman" panose="02020603050405020304" pitchFamily="18" charset="0"/>
              </a:rPr>
              <a:t> nay </a:t>
            </a:r>
            <a:r>
              <a:rPr lang="en-US" sz="2200" i="1" dirty="0" err="1">
                <a:solidFill>
                  <a:srgbClr val="0D0D0D"/>
                </a:solidFill>
                <a:latin typeface="Times New Roman" panose="02020603050405020304" pitchFamily="18" charset="0"/>
                <a:ea typeface="Times New Roman" panose="02020603050405020304" pitchFamily="18" charset="0"/>
              </a:rPr>
              <a:t>ngồi</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dầm</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mưa</a:t>
            </a:r>
            <a:r>
              <a:rPr lang="en-US" sz="2200" i="1" dirty="0">
                <a:solidFill>
                  <a:srgbClr val="0D0D0D"/>
                </a:solidFill>
                <a:latin typeface="Times New Roman" panose="02020603050405020304" pitchFamily="18" charset="0"/>
                <a:ea typeface="Times New Roman" panose="02020603050405020304" pitchFamily="18" charset="0"/>
              </a:rPr>
              <a:t/>
            </a:r>
            <a:br>
              <a:rPr lang="en-US" sz="2200" i="1" dirty="0">
                <a:solidFill>
                  <a:srgbClr val="0D0D0D"/>
                </a:solidFill>
                <a:latin typeface="Times New Roman" panose="02020603050405020304" pitchFamily="18" charset="0"/>
                <a:ea typeface="Times New Roman" panose="02020603050405020304" pitchFamily="18" charset="0"/>
              </a:rPr>
            </a:br>
            <a:r>
              <a:rPr lang="en-US" sz="2200" i="1" dirty="0" err="1">
                <a:solidFill>
                  <a:srgbClr val="0D0D0D"/>
                </a:solidFill>
                <a:latin typeface="Times New Roman" panose="02020603050405020304" pitchFamily="18" charset="0"/>
                <a:ea typeface="Times New Roman" panose="02020603050405020304" pitchFamily="18" charset="0"/>
              </a:rPr>
              <a:t>Áo</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tơi</a:t>
            </a:r>
            <a:r>
              <a:rPr lang="en-US" sz="2200" i="1" dirty="0">
                <a:solidFill>
                  <a:srgbClr val="0D0D0D"/>
                </a:solidFill>
                <a:latin typeface="Times New Roman" panose="02020603050405020304" pitchFamily="18" charset="0"/>
                <a:ea typeface="Times New Roman" panose="02020603050405020304" pitchFamily="18" charset="0"/>
              </a:rPr>
              <a:t> qua </a:t>
            </a:r>
            <a:r>
              <a:rPr lang="en-US" sz="2200" i="1" dirty="0" err="1">
                <a:solidFill>
                  <a:srgbClr val="0D0D0D"/>
                </a:solidFill>
                <a:latin typeface="Times New Roman" panose="02020603050405020304" pitchFamily="18" charset="0"/>
                <a:ea typeface="Times New Roman" panose="02020603050405020304" pitchFamily="18" charset="0"/>
              </a:rPr>
              <a:t>buổi</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cày</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bừa</a:t>
            </a:r>
            <a:r>
              <a:rPr lang="en-US" sz="2200" i="1" dirty="0">
                <a:solidFill>
                  <a:srgbClr val="0D0D0D"/>
                </a:solidFill>
                <a:latin typeface="Times New Roman" panose="02020603050405020304" pitchFamily="18" charset="0"/>
                <a:ea typeface="Times New Roman" panose="02020603050405020304" pitchFamily="18" charset="0"/>
              </a:rPr>
              <a:t/>
            </a:r>
            <a:br>
              <a:rPr lang="en-US" sz="2200" i="1" dirty="0">
                <a:solidFill>
                  <a:srgbClr val="0D0D0D"/>
                </a:solidFill>
                <a:latin typeface="Times New Roman" panose="02020603050405020304" pitchFamily="18" charset="0"/>
                <a:ea typeface="Times New Roman" panose="02020603050405020304" pitchFamily="18" charset="0"/>
              </a:rPr>
            </a:br>
            <a:r>
              <a:rPr lang="en-US" sz="2200" i="1" dirty="0" err="1">
                <a:solidFill>
                  <a:srgbClr val="0D0D0D"/>
                </a:solidFill>
                <a:latin typeface="Times New Roman" panose="02020603050405020304" pitchFamily="18" charset="0"/>
                <a:ea typeface="Times New Roman" panose="02020603050405020304" pitchFamily="18" charset="0"/>
              </a:rPr>
              <a:t>Giờ</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còn</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lủn</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củn</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khoác</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hờ</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người</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rơm</a:t>
            </a:r>
            <a:r>
              <a:rPr lang="en-US" sz="2200" i="1" dirty="0">
                <a:solidFill>
                  <a:srgbClr val="0D0D0D"/>
                </a:solidFill>
                <a:latin typeface="Times New Roman" panose="02020603050405020304" pitchFamily="18" charset="0"/>
                <a:ea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endParaRPr>
          </a:p>
          <a:p>
            <a:pPr algn="ctr">
              <a:lnSpc>
                <a:spcPct val="115000"/>
              </a:lnSpc>
            </a:pPr>
            <a:r>
              <a:rPr lang="en-US" sz="2200" i="1" dirty="0">
                <a:solidFill>
                  <a:srgbClr val="0D0D0D"/>
                </a:solidFill>
                <a:latin typeface="Times New Roman" panose="02020603050405020304" pitchFamily="18" charset="0"/>
                <a:ea typeface="Times New Roman" panose="02020603050405020304" pitchFamily="18" charset="0"/>
              </a:rPr>
              <a:t/>
            </a:r>
            <a:br>
              <a:rPr lang="en-US" sz="2200" i="1" dirty="0">
                <a:solidFill>
                  <a:srgbClr val="0D0D0D"/>
                </a:solidFill>
                <a:latin typeface="Times New Roman" panose="02020603050405020304" pitchFamily="18" charset="0"/>
                <a:ea typeface="Times New Roman" panose="02020603050405020304" pitchFamily="18" charset="0"/>
              </a:rPr>
            </a:br>
            <a:r>
              <a:rPr lang="en-US" sz="2200" i="1" dirty="0" err="1">
                <a:solidFill>
                  <a:srgbClr val="0D0D0D"/>
                </a:solidFill>
                <a:latin typeface="Times New Roman" panose="02020603050405020304" pitchFamily="18" charset="0"/>
                <a:ea typeface="Times New Roman" panose="02020603050405020304" pitchFamily="18" charset="0"/>
              </a:rPr>
              <a:t>Đàn</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gà</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mới</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nở</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vàng</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ươm</a:t>
            </a:r>
            <a:r>
              <a:rPr lang="en-US" sz="2200" i="1" dirty="0">
                <a:solidFill>
                  <a:srgbClr val="0D0D0D"/>
                </a:solidFill>
                <a:latin typeface="Times New Roman" panose="02020603050405020304" pitchFamily="18" charset="0"/>
                <a:ea typeface="Times New Roman" panose="02020603050405020304" pitchFamily="18" charset="0"/>
              </a:rPr>
              <a:t/>
            </a:r>
            <a:br>
              <a:rPr lang="en-US" sz="2200" i="1" dirty="0">
                <a:solidFill>
                  <a:srgbClr val="0D0D0D"/>
                </a:solidFill>
                <a:latin typeface="Times New Roman" panose="02020603050405020304" pitchFamily="18" charset="0"/>
                <a:ea typeface="Times New Roman" panose="02020603050405020304" pitchFamily="18" charset="0"/>
              </a:rPr>
            </a:br>
            <a:r>
              <a:rPr lang="en-US" sz="2200" i="1" dirty="0" err="1">
                <a:solidFill>
                  <a:srgbClr val="0D0D0D"/>
                </a:solidFill>
                <a:latin typeface="Times New Roman" panose="02020603050405020304" pitchFamily="18" charset="0"/>
                <a:ea typeface="Times New Roman" panose="02020603050405020304" pitchFamily="18" charset="0"/>
              </a:rPr>
              <a:t>Vào</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ra</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quanh</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một</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cái</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nơm</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hỏng</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vành</a:t>
            </a:r>
            <a:r>
              <a:rPr lang="en-US" sz="2200" i="1" dirty="0">
                <a:solidFill>
                  <a:srgbClr val="0D0D0D"/>
                </a:solidFill>
                <a:latin typeface="Times New Roman" panose="02020603050405020304" pitchFamily="18" charset="0"/>
                <a:ea typeface="Times New Roman" panose="02020603050405020304" pitchFamily="18" charset="0"/>
              </a:rPr>
              <a:t/>
            </a:r>
            <a:br>
              <a:rPr lang="en-US" sz="2200" i="1" dirty="0">
                <a:solidFill>
                  <a:srgbClr val="0D0D0D"/>
                </a:solidFill>
                <a:latin typeface="Times New Roman" panose="02020603050405020304" pitchFamily="18" charset="0"/>
                <a:ea typeface="Times New Roman" panose="02020603050405020304" pitchFamily="18" charset="0"/>
              </a:rPr>
            </a:br>
            <a:r>
              <a:rPr lang="en-US" sz="2200" i="1" dirty="0" err="1">
                <a:solidFill>
                  <a:srgbClr val="0D0D0D"/>
                </a:solidFill>
                <a:latin typeface="Times New Roman" panose="02020603050405020304" pitchFamily="18" charset="0"/>
                <a:ea typeface="Times New Roman" panose="02020603050405020304" pitchFamily="18" charset="0"/>
              </a:rPr>
              <a:t>Bất</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ngờ</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rụng</a:t>
            </a:r>
            <a:r>
              <a:rPr lang="en-US" sz="2200" i="1" dirty="0">
                <a:solidFill>
                  <a:srgbClr val="0D0D0D"/>
                </a:solidFill>
                <a:latin typeface="Times New Roman" panose="02020603050405020304" pitchFamily="18" charset="0"/>
                <a:ea typeface="Times New Roman" panose="02020603050405020304" pitchFamily="18" charset="0"/>
              </a:rPr>
              <a:t> ở </a:t>
            </a:r>
            <a:r>
              <a:rPr lang="en-US" sz="2200" i="1" dirty="0" err="1">
                <a:solidFill>
                  <a:srgbClr val="0D0D0D"/>
                </a:solidFill>
                <a:latin typeface="Times New Roman" panose="02020603050405020304" pitchFamily="18" charset="0"/>
                <a:ea typeface="Times New Roman" panose="02020603050405020304" pitchFamily="18" charset="0"/>
              </a:rPr>
              <a:t>trên</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cành</a:t>
            </a:r>
            <a:r>
              <a:rPr lang="en-US" sz="2200" i="1" dirty="0">
                <a:solidFill>
                  <a:srgbClr val="0D0D0D"/>
                </a:solidFill>
                <a:latin typeface="Times New Roman" panose="02020603050405020304" pitchFamily="18" charset="0"/>
                <a:ea typeface="Times New Roman" panose="02020603050405020304" pitchFamily="18" charset="0"/>
              </a:rPr>
              <a:t/>
            </a:r>
            <a:br>
              <a:rPr lang="en-US" sz="2200" i="1" dirty="0">
                <a:solidFill>
                  <a:srgbClr val="0D0D0D"/>
                </a:solidFill>
                <a:latin typeface="Times New Roman" panose="02020603050405020304" pitchFamily="18" charset="0"/>
                <a:ea typeface="Times New Roman" panose="02020603050405020304" pitchFamily="18" charset="0"/>
              </a:rPr>
            </a:br>
            <a:r>
              <a:rPr lang="en-US" sz="2200" i="1" dirty="0" err="1">
                <a:solidFill>
                  <a:srgbClr val="0D0D0D"/>
                </a:solidFill>
                <a:latin typeface="Times New Roman" panose="02020603050405020304" pitchFamily="18" charset="0"/>
                <a:ea typeface="Times New Roman" panose="02020603050405020304" pitchFamily="18" charset="0"/>
              </a:rPr>
              <a:t>Trái</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na</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cuối</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vụ</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mẹ</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dành</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phần</a:t>
            </a:r>
            <a:r>
              <a:rPr lang="en-US" sz="2200" i="1" dirty="0">
                <a:solidFill>
                  <a:srgbClr val="0D0D0D"/>
                </a:solidFill>
                <a:latin typeface="Times New Roman" panose="02020603050405020304" pitchFamily="18" charset="0"/>
                <a:ea typeface="Times New Roman" panose="02020603050405020304" pitchFamily="18" charset="0"/>
              </a:rPr>
              <a:t> con.</a:t>
            </a:r>
            <a:endParaRPr lang="en-US" sz="2200" dirty="0">
              <a:latin typeface="Times New Roman" panose="02020603050405020304" pitchFamily="18" charset="0"/>
              <a:ea typeface="Times New Roman" panose="02020603050405020304" pitchFamily="18" charset="0"/>
            </a:endParaRPr>
          </a:p>
          <a:p>
            <a:pPr algn="ctr">
              <a:lnSpc>
                <a:spcPct val="115000"/>
              </a:lnSpc>
            </a:pPr>
            <a:r>
              <a:rPr lang="en-US" sz="2200" i="1" dirty="0">
                <a:solidFill>
                  <a:srgbClr val="0D0D0D"/>
                </a:solidFill>
                <a:latin typeface="Times New Roman" panose="02020603050405020304" pitchFamily="18" charset="0"/>
                <a:ea typeface="Times New Roman" panose="02020603050405020304" pitchFamily="18" charset="0"/>
              </a:rPr>
              <a:t/>
            </a:r>
            <a:br>
              <a:rPr lang="en-US" sz="2200" i="1" dirty="0">
                <a:solidFill>
                  <a:srgbClr val="0D0D0D"/>
                </a:solidFill>
                <a:latin typeface="Times New Roman" panose="02020603050405020304" pitchFamily="18" charset="0"/>
                <a:ea typeface="Times New Roman" panose="02020603050405020304" pitchFamily="18" charset="0"/>
              </a:rPr>
            </a:br>
            <a:r>
              <a:rPr lang="en-US" sz="2200" i="1" dirty="0" err="1">
                <a:solidFill>
                  <a:srgbClr val="0D0D0D"/>
                </a:solidFill>
                <a:latin typeface="Times New Roman" panose="02020603050405020304" pitchFamily="18" charset="0"/>
                <a:ea typeface="Times New Roman" panose="02020603050405020304" pitchFamily="18" charset="0"/>
              </a:rPr>
              <a:t>Nghẹn</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ngào</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thương</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mẹ</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nhiều</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hơn</a:t>
            </a:r>
            <a:r>
              <a:rPr lang="en-US" sz="2200" i="1" dirty="0">
                <a:solidFill>
                  <a:srgbClr val="0D0D0D"/>
                </a:solidFill>
                <a:latin typeface="Times New Roman" panose="02020603050405020304" pitchFamily="18" charset="0"/>
                <a:ea typeface="Times New Roman" panose="02020603050405020304" pitchFamily="18" charset="0"/>
              </a:rPr>
              <a:t>…</a:t>
            </a:r>
            <a:br>
              <a:rPr lang="en-US" sz="2200" i="1" dirty="0">
                <a:solidFill>
                  <a:srgbClr val="0D0D0D"/>
                </a:solidFill>
                <a:latin typeface="Times New Roman" panose="02020603050405020304" pitchFamily="18" charset="0"/>
                <a:ea typeface="Times New Roman" panose="02020603050405020304" pitchFamily="18" charset="0"/>
              </a:rPr>
            </a:br>
            <a:r>
              <a:rPr lang="en-US" sz="2200" i="1" dirty="0" err="1">
                <a:solidFill>
                  <a:srgbClr val="0D0D0D"/>
                </a:solidFill>
                <a:latin typeface="Times New Roman" panose="02020603050405020304" pitchFamily="18" charset="0"/>
                <a:ea typeface="Times New Roman" panose="02020603050405020304" pitchFamily="18" charset="0"/>
              </a:rPr>
              <a:t>Rưng</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rưng</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từ</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chuyện</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giản</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đơn</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thường</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ngày</a:t>
            </a:r>
            <a:r>
              <a:rPr lang="en-US" sz="2200" i="1" dirty="0">
                <a:solidFill>
                  <a:srgbClr val="0D0D0D"/>
                </a:solidFill>
                <a:latin typeface="Times New Roman" panose="02020603050405020304" pitchFamily="18" charset="0"/>
                <a:ea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endParaRPr>
          </a:p>
          <a:p>
            <a:pPr algn="ctr">
              <a:lnSpc>
                <a:spcPct val="115000"/>
              </a:lnSpc>
            </a:pPr>
            <a:r>
              <a:rPr lang="en-US" sz="2200" i="1" dirty="0">
                <a:solidFill>
                  <a:srgbClr val="0D0D0D"/>
                </a:solidFill>
                <a:latin typeface="Times New Roman" panose="02020603050405020304" pitchFamily="18" charset="0"/>
                <a:ea typeface="Times New Roman" panose="02020603050405020304" pitchFamily="18" charset="0"/>
              </a:rPr>
              <a:t>(</a:t>
            </a:r>
            <a:r>
              <a:rPr lang="en-US" sz="2200" i="1" dirty="0" err="1">
                <a:solidFill>
                  <a:srgbClr val="0D0D0D"/>
                </a:solidFill>
                <a:latin typeface="Times New Roman" panose="02020603050405020304" pitchFamily="18" charset="0"/>
                <a:ea typeface="Times New Roman" panose="02020603050405020304" pitchFamily="18" charset="0"/>
              </a:rPr>
              <a:t>Trích</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Về</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thăm</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mẹ</a:t>
            </a:r>
            <a:r>
              <a:rPr lang="en-US" sz="2200" i="1" dirty="0">
                <a:solidFill>
                  <a:srgbClr val="0D0D0D"/>
                </a:solidFill>
                <a:latin typeface="Times New Roman" panose="02020603050405020304" pitchFamily="18" charset="0"/>
                <a:ea typeface="Times New Roman" panose="02020603050405020304" pitchFamily="18" charset="0"/>
              </a:rPr>
              <a:t>” – </a:t>
            </a:r>
            <a:r>
              <a:rPr lang="en-US" sz="2200" i="1" dirty="0" err="1">
                <a:solidFill>
                  <a:srgbClr val="0D0D0D"/>
                </a:solidFill>
                <a:latin typeface="Times New Roman" panose="02020603050405020304" pitchFamily="18" charset="0"/>
                <a:ea typeface="Times New Roman" panose="02020603050405020304" pitchFamily="18" charset="0"/>
              </a:rPr>
              <a:t>Đinh</a:t>
            </a:r>
            <a:r>
              <a:rPr lang="en-US" sz="2200" i="1" dirty="0">
                <a:solidFill>
                  <a:srgbClr val="0D0D0D"/>
                </a:solidFill>
                <a:latin typeface="Times New Roman" panose="02020603050405020304" pitchFamily="18" charset="0"/>
                <a:ea typeface="Times New Roman" panose="02020603050405020304" pitchFamily="18" charset="0"/>
              </a:rPr>
              <a:t> Nam </a:t>
            </a:r>
            <a:r>
              <a:rPr lang="en-US" sz="2200" i="1" dirty="0" err="1">
                <a:solidFill>
                  <a:srgbClr val="0D0D0D"/>
                </a:solidFill>
                <a:latin typeface="Times New Roman" panose="02020603050405020304" pitchFamily="18" charset="0"/>
                <a:ea typeface="Times New Roman" panose="02020603050405020304" pitchFamily="18" charset="0"/>
              </a:rPr>
              <a:t>Khương</a:t>
            </a:r>
            <a:r>
              <a:rPr lang="en-US" sz="2200" i="1" dirty="0">
                <a:solidFill>
                  <a:srgbClr val="0D0D0D"/>
                </a:solidFill>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660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1302327"/>
            <a:ext cx="11374170" cy="433647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616733" y="1738904"/>
            <a:ext cx="10972800" cy="3463320"/>
          </a:xfrm>
          <a:prstGeom prst="rect">
            <a:avLst/>
          </a:prstGeom>
        </p:spPr>
        <p:txBody>
          <a:bodyPr wrap="square">
            <a:spAutoFit/>
          </a:bodyPr>
          <a:lstStyle/>
          <a:p>
            <a:pPr>
              <a:lnSpc>
                <a:spcPct val="115000"/>
              </a:lnSpc>
              <a:spcAft>
                <a:spcPts val="0"/>
              </a:spcAf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gieo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vần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Áo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tơi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buổi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cày</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bừa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lủn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khoác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hờ</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rơm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quanh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láy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láy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4</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rút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572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3756" y="711172"/>
            <a:ext cx="11291043" cy="566191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582301" y="711172"/>
            <a:ext cx="11291043" cy="5353068"/>
          </a:xfrm>
          <a:prstGeom prst="rect">
            <a:avLst/>
          </a:prstGeom>
        </p:spPr>
        <p:txBody>
          <a:bodyPr wrap="square">
            <a:spAutoFit/>
          </a:bodyPr>
          <a:lstStyle/>
          <a:p>
            <a:pPr algn="ctr">
              <a:lnSpc>
                <a:spcPct val="115000"/>
              </a:lnSpc>
              <a:spcAft>
                <a:spcPts val="0"/>
              </a:spcAf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Hai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gieo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vần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6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vần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6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vần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Áo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tơi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buổi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cày</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bừa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lủn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khoác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hờ</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rơm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chum </a:t>
            </a:r>
            <a:r>
              <a:rPr lang="en-US" sz="2400" dirty="0" err="1">
                <a:solidFill>
                  <a:srgbClr val="0D0D0D"/>
                </a:solidFill>
                <a:latin typeface="Times New Roman" panose="02020603050405020304" pitchFamily="18" charset="0"/>
                <a:ea typeface="Times New Roman" panose="02020603050405020304" pitchFamily="18" charset="0"/>
              </a:rPr>
              <a:t>tương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đậy</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áo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lủn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củn</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nón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mê</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ngồi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dầm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mưa</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nơm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hỏng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vành</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gần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gũi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vẻ</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cũ</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xấu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xí</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trọn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vẹn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074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983673"/>
            <a:ext cx="11429588" cy="527858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775854" y="1374665"/>
            <a:ext cx="11069782" cy="4737515"/>
          </a:xfrm>
          <a:prstGeom prst="rect">
            <a:avLst/>
          </a:prstGeom>
        </p:spPr>
        <p:txBody>
          <a:bodyPr wrap="square">
            <a:spAutoFit/>
          </a:bodyPr>
          <a:lstStyle/>
          <a:p>
            <a:pPr>
              <a:lnSpc>
                <a:spcPct val="115000"/>
              </a:lnSpc>
              <a:spcAft>
                <a:spcPts val="0"/>
              </a:spcAf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3: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Arial" panose="020B0604020202020204" pitchFamily="34" charset="0"/>
              <a:buChar char="-"/>
            </a:pP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láy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nghẹn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rưng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rưng</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Arial" panose="020B0604020202020204" pitchFamily="34" charset="0"/>
              <a:buChar char="-"/>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Ý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chan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chứa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thăm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4: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Arial" panose="020B0604020202020204" pitchFamily="34" charset="0"/>
              <a:buChar char="-"/>
            </a:pP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thiêng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liêng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dễ</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xoay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Arial" panose="020B0604020202020204" pitchFamily="34" charset="0"/>
              <a:buChar char="-"/>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quý</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quãng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bố</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cố</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ngoan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bố</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vui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39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arn(inVertical)">
                                      <p:cBhvr>
                                        <p:cTn id="15" dur="500"/>
                                        <p:tgtEl>
                                          <p:spTgt spid="6">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barn(inVertical)">
                                      <p:cBhvr>
                                        <p:cTn id="18" dur="500"/>
                                        <p:tgtEl>
                                          <p:spTgt spid="6">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barn(inVertical)">
                                      <p:cBhvr>
                                        <p:cTn id="21" dur="500"/>
                                        <p:tgtEl>
                                          <p:spTgt spid="6">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barn(inVertical)">
                                      <p:cBhvr>
                                        <p:cTn id="24" dur="500"/>
                                        <p:tgtEl>
                                          <p:spTgt spid="6">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arn(inVertical)">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290786" y="150145"/>
            <a:ext cx="4668570" cy="599080"/>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a:xfrm>
            <a:off x="290786" y="1082653"/>
            <a:ext cx="7498278" cy="517065"/>
          </a:xfrm>
          <a:prstGeom prst="rect">
            <a:avLst/>
          </a:prstGeom>
        </p:spPr>
        <p:txBody>
          <a:bodyPr wrap="square">
            <a:spAutoFit/>
          </a:bodyPr>
          <a:lstStyle/>
          <a:p>
            <a:pPr algn="ctr">
              <a:lnSpc>
                <a:spcPct val="115000"/>
              </a:lnSpc>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8" name="Rectangle 7"/>
          <p:cNvSpPr/>
          <p:nvPr/>
        </p:nvSpPr>
        <p:spPr>
          <a:xfrm>
            <a:off x="268648" y="191152"/>
            <a:ext cx="4690708" cy="517065"/>
          </a:xfrm>
          <a:prstGeom prst="rect">
            <a:avLst/>
          </a:prstGeom>
          <a:solidFill>
            <a:schemeClr val="accent2">
              <a:lumMod val="60000"/>
              <a:lumOff val="40000"/>
            </a:schemeClr>
          </a:solidFill>
        </p:spPr>
        <p:txBody>
          <a:bodyPr wrap="none">
            <a:spAutoFit/>
          </a:bodyPr>
          <a:lstStyle/>
          <a:p>
            <a:pPr lvl="0">
              <a:lnSpc>
                <a:spcPct val="115000"/>
              </a:lnSpc>
              <a:spcAft>
                <a:spcPts val="1000"/>
              </a:spcAft>
              <a:tabLst>
                <a:tab pos="628650" algn="l"/>
              </a:tabLst>
            </a:pP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SGK: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Rectangle 12"/>
          <p:cNvSpPr/>
          <p:nvPr/>
        </p:nvSpPr>
        <p:spPr>
          <a:xfrm>
            <a:off x="2037156" y="835655"/>
            <a:ext cx="6096000" cy="2246769"/>
          </a:xfrm>
          <a:prstGeom prst="rect">
            <a:avLst/>
          </a:prstGeom>
        </p:spPr>
        <p:txBody>
          <a:bodyPr>
            <a:spAutoFit/>
          </a:bodyPr>
          <a:lstStyle/>
          <a:p>
            <a:r>
              <a:rPr lang="en-US" sz="2000" b="1" dirty="0" err="1">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000" b="1" dirty="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số</a:t>
            </a:r>
            <a:r>
              <a:rPr lang="en-US" sz="2000" b="1" dirty="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02:</a:t>
            </a:r>
            <a:r>
              <a:rPr lang="en-US" sz="20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0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0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0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tới</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mùa</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thu</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hồng</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bưởi</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đu</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rằm</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tới</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tháng</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năm</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trải</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chiếu</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nằm</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đếm</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sao</a:t>
            </a:r>
            <a:endParaRPr lang="en-US" sz="2000" i="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US" sz="2000" i="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Rectangle 9"/>
          <p:cNvSpPr>
            <a:spLocks noChangeArrowheads="1"/>
          </p:cNvSpPr>
          <p:nvPr/>
        </p:nvSpPr>
        <p:spPr bwMode="auto">
          <a:xfrm>
            <a:off x="2595805" y="-4674797"/>
            <a:ext cx="4978702" cy="1024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i="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Ngân</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chảy</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ngược</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cao</a:t>
            </a:r>
            <a:endPar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quạt</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mo</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vỗ</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khúc</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nghêu</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ngao</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thằng</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Bờm</a:t>
            </a:r>
            <a:endPar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bờ</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ao</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đom</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đóm</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chập</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chờn</a:t>
            </a:r>
            <a:endPar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leo</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lẻo</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xôi</a:t>
            </a:r>
            <a:endPar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ru</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lẽ</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endPar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sữa</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nuôi</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nuôi</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hồn</a:t>
            </a:r>
            <a:endPar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ru</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ru</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a:t>
            </a:r>
            <a:endPar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mai</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chăng</a:t>
            </a:r>
            <a:endParaRPr kumimoji="0" lang="en-US" alt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9" name="TextBox 18"/>
          <p:cNvSpPr txBox="1"/>
          <p:nvPr/>
        </p:nvSpPr>
        <p:spPr>
          <a:xfrm>
            <a:off x="1996212" y="5574163"/>
            <a:ext cx="8147714" cy="369332"/>
          </a:xfrm>
          <a:prstGeom prst="rect">
            <a:avLst/>
          </a:prstGeom>
          <a:noFill/>
        </p:spPr>
        <p:txBody>
          <a:bodyPr wrap="square" rtlCol="0">
            <a:spAutoFit/>
          </a:bodyPr>
          <a:lstStyle/>
          <a:p>
            <a:r>
              <a:rPr lang="en-US" u="sng" dirty="0"/>
              <a:t>(</a:t>
            </a:r>
            <a:r>
              <a:rPr lang="en-US" u="sng" dirty="0" err="1"/>
              <a:t>Trích</a:t>
            </a:r>
            <a:r>
              <a:rPr lang="en-US" u="sng" dirty="0"/>
              <a:t> </a:t>
            </a:r>
            <a:r>
              <a:rPr lang="en-US" b="1" u="sng" dirty="0" err="1"/>
              <a:t>Ngồi</a:t>
            </a:r>
            <a:r>
              <a:rPr lang="en-US" b="1" u="sng" dirty="0"/>
              <a:t> </a:t>
            </a:r>
            <a:r>
              <a:rPr lang="en-US" b="1" u="sng" dirty="0" err="1"/>
              <a:t>buồn</a:t>
            </a:r>
            <a:r>
              <a:rPr lang="en-US" b="1" u="sng" dirty="0"/>
              <a:t> </a:t>
            </a:r>
            <a:r>
              <a:rPr lang="en-US" b="1" u="sng" dirty="0" err="1"/>
              <a:t>nhớ</a:t>
            </a:r>
            <a:r>
              <a:rPr lang="en-US" b="1" u="sng" dirty="0"/>
              <a:t> </a:t>
            </a:r>
            <a:r>
              <a:rPr lang="en-US" b="1" u="sng" dirty="0" err="1"/>
              <a:t>mẹ</a:t>
            </a:r>
            <a:r>
              <a:rPr lang="en-US" b="1" u="sng" dirty="0"/>
              <a:t> ta </a:t>
            </a:r>
            <a:r>
              <a:rPr lang="en-US" b="1" u="sng" dirty="0" err="1"/>
              <a:t>xưa</a:t>
            </a:r>
            <a:r>
              <a:rPr lang="en-US" u="sng" dirty="0"/>
              <a:t> - Theo </a:t>
            </a:r>
            <a:r>
              <a:rPr lang="en-US" u="sng" dirty="0" err="1"/>
              <a:t>Thơ</a:t>
            </a:r>
            <a:r>
              <a:rPr lang="en-US" u="sng" dirty="0"/>
              <a:t> </a:t>
            </a:r>
            <a:r>
              <a:rPr lang="en-US" u="sng" dirty="0" err="1"/>
              <a:t>Nguyễn</a:t>
            </a:r>
            <a:r>
              <a:rPr lang="en-US" u="sng" dirty="0"/>
              <a:t> </a:t>
            </a:r>
            <a:r>
              <a:rPr lang="en-US" u="sng" dirty="0" err="1"/>
              <a:t>Duy</a:t>
            </a:r>
            <a:r>
              <a:rPr lang="en-US" u="sng" dirty="0"/>
              <a:t>, NXB </a:t>
            </a:r>
            <a:r>
              <a:rPr lang="en-US" u="sng" dirty="0" err="1"/>
              <a:t>Hội</a:t>
            </a:r>
            <a:r>
              <a:rPr lang="en-US" u="sng" dirty="0"/>
              <a:t> </a:t>
            </a:r>
            <a:r>
              <a:rPr lang="en-US" u="sng" dirty="0" err="1"/>
              <a:t>nhà</a:t>
            </a:r>
            <a:r>
              <a:rPr lang="en-US" u="sng" dirty="0"/>
              <a:t> </a:t>
            </a:r>
            <a:r>
              <a:rPr lang="en-US" u="sng" dirty="0" err="1"/>
              <a:t>văn</a:t>
            </a:r>
            <a:r>
              <a:rPr lang="en-US" u="sng" dirty="0"/>
              <a:t>, 2010)</a:t>
            </a:r>
            <a:endParaRPr lang="en-US" dirty="0"/>
          </a:p>
        </p:txBody>
      </p:sp>
    </p:spTree>
    <p:extLst>
      <p:ext uri="{BB962C8B-B14F-4D97-AF65-F5344CB8AC3E}">
        <p14:creationId xmlns:p14="http://schemas.microsoft.com/office/powerpoint/2010/main" val="76060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05165164"/>
              </p:ext>
            </p:extLst>
          </p:nvPr>
        </p:nvGraphicFramePr>
        <p:xfrm>
          <a:off x="949036" y="694944"/>
          <a:ext cx="10293928" cy="5468112"/>
        </p:xfrm>
        <a:graphic>
          <a:graphicData uri="http://schemas.openxmlformats.org/drawingml/2006/table">
            <a:tbl>
              <a:tblPr firstRow="1" firstCol="1" bandRow="1">
                <a:tableStyleId>{5C22544A-7EE6-4342-B048-85BDC9FD1C3A}</a:tableStyleId>
              </a:tblPr>
              <a:tblGrid>
                <a:gridCol w="4902212">
                  <a:extLst>
                    <a:ext uri="{9D8B030D-6E8A-4147-A177-3AD203B41FA5}">
                      <a16:colId xmlns:a16="http://schemas.microsoft.com/office/drawing/2014/main" val="3183709774"/>
                    </a:ext>
                  </a:extLst>
                </a:gridCol>
                <a:gridCol w="5391716">
                  <a:extLst>
                    <a:ext uri="{9D8B030D-6E8A-4147-A177-3AD203B41FA5}">
                      <a16:colId xmlns:a16="http://schemas.microsoft.com/office/drawing/2014/main" val="2282680393"/>
                    </a:ext>
                  </a:extLst>
                </a:gridCol>
              </a:tblGrid>
              <a:tr h="1260764">
                <a:tc>
                  <a:txBody>
                    <a:bodyPr/>
                    <a:lstStyle/>
                    <a:p>
                      <a:pPr marL="0" lvl="0" indent="0">
                        <a:lnSpc>
                          <a:spcPct val="115000"/>
                        </a:lnSpc>
                        <a:spcAft>
                          <a:spcPts val="0"/>
                        </a:spcAft>
                        <a:buFont typeface="+mj-lt"/>
                        <a:buNone/>
                      </a:pPr>
                      <a:r>
                        <a:rPr lang="en-US" sz="2400" dirty="0" smtClean="0">
                          <a:solidFill>
                            <a:schemeClr val="tx1"/>
                          </a:solidFill>
                          <a:effectLst/>
                          <a:latin typeface="Times New Roman" panose="02020603050405020304" pitchFamily="18" charset="0"/>
                          <a:cs typeface="Times New Roman" panose="02020603050405020304" pitchFamily="18" charset="0"/>
                        </a:rPr>
                        <a:t>1. </a:t>
                      </a:r>
                      <a:r>
                        <a:rPr lang="en-US" sz="2400" dirty="0" err="1" smtClean="0">
                          <a:solidFill>
                            <a:schemeClr val="tx1"/>
                          </a:solidFill>
                          <a:effectLst/>
                          <a:latin typeface="Times New Roman" panose="02020603050405020304" pitchFamily="18" charset="0"/>
                          <a:cs typeface="Times New Roman" panose="02020603050405020304" pitchFamily="18" charset="0"/>
                        </a:rPr>
                        <a:t>Vài</a:t>
                      </a:r>
                      <a:r>
                        <a:rPr lang="en-US" sz="2400" dirty="0" smtClean="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nét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về</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tác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giả</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nếu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có</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a:t>
                      </a:r>
                      <a:r>
                        <a:rPr lang="en-US" sz="2400" dirty="0" smtClean="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cs typeface="Times New Roman" panose="02020603050405020304" pitchFamily="18" charset="0"/>
                      </a:endParaRPr>
                    </a:p>
                    <a:p>
                      <a:pPr>
                        <a:lnSpc>
                          <a:spcPct val="115000"/>
                        </a:lnSpc>
                        <a:spcAft>
                          <a:spcPts val="0"/>
                        </a:spcAft>
                      </a:pPr>
                      <a:r>
                        <a:rPr lang="en-US" sz="2400" dirty="0" smtClean="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976624"/>
                  </a:ext>
                </a:extLst>
              </a:tr>
              <a:tr h="1066800">
                <a:tc>
                  <a:txBody>
                    <a:bodyPr/>
                    <a:lstStyle/>
                    <a:p>
                      <a:pPr marL="0" lvl="0" indent="0">
                        <a:lnSpc>
                          <a:spcPct val="115000"/>
                        </a:lnSpc>
                        <a:spcAft>
                          <a:spcPts val="0"/>
                        </a:spcAft>
                        <a:buFont typeface="+mj-lt"/>
                        <a:buNone/>
                      </a:pPr>
                      <a:r>
                        <a:rPr lang="en-US" sz="2400" dirty="0" smtClean="0">
                          <a:solidFill>
                            <a:schemeClr val="tx1"/>
                          </a:solidFill>
                          <a:effectLst/>
                          <a:latin typeface="Times New Roman" panose="02020603050405020304" pitchFamily="18" charset="0"/>
                          <a:cs typeface="Times New Roman" panose="02020603050405020304" pitchFamily="18" charset="0"/>
                        </a:rPr>
                        <a:t>2. </a:t>
                      </a:r>
                      <a:r>
                        <a:rPr lang="en-US" sz="2400" dirty="0" err="1" smtClean="0">
                          <a:solidFill>
                            <a:schemeClr val="tx1"/>
                          </a:solidFill>
                          <a:effectLst/>
                          <a:latin typeface="Times New Roman" panose="02020603050405020304" pitchFamily="18" charset="0"/>
                          <a:cs typeface="Times New Roman" panose="02020603050405020304" pitchFamily="18" charset="0"/>
                        </a:rPr>
                        <a:t>Đặc</a:t>
                      </a:r>
                      <a:r>
                        <a:rPr lang="en-US" sz="2400" dirty="0" smtClean="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sắc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về</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nội</a:t>
                      </a:r>
                      <a:r>
                        <a:rPr lang="en-US" sz="2400" dirty="0">
                          <a:solidFill>
                            <a:schemeClr val="tx1"/>
                          </a:solidFill>
                          <a:effectLst/>
                          <a:latin typeface="Times New Roman" panose="02020603050405020304" pitchFamily="18" charset="0"/>
                          <a:cs typeface="Times New Roman" panose="02020603050405020304" pitchFamily="18" charset="0"/>
                        </a:rPr>
                        <a:t> dung</a:t>
                      </a:r>
                    </a:p>
                    <a:p>
                      <a:pPr marL="457200">
                        <a:lnSpc>
                          <a:spcPct val="115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a:t>
                      </a:r>
                      <a:r>
                        <a:rPr lang="en-US" sz="2400" dirty="0" smtClean="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804512"/>
                  </a:ext>
                </a:extLst>
              </a:tr>
              <a:tr h="969818">
                <a:tc>
                  <a:txBody>
                    <a:bodyPr/>
                    <a:lstStyle/>
                    <a:p>
                      <a:pPr marL="0" lvl="0" indent="0" algn="just">
                        <a:lnSpc>
                          <a:spcPct val="115000"/>
                        </a:lnSpc>
                        <a:spcAft>
                          <a:spcPts val="0"/>
                        </a:spcAft>
                        <a:buFont typeface="+mj-lt"/>
                        <a:buNone/>
                      </a:pPr>
                      <a:r>
                        <a:rPr lang="en-US" sz="2400" dirty="0" smtClean="0">
                          <a:solidFill>
                            <a:schemeClr val="tx1"/>
                          </a:solidFill>
                          <a:effectLst/>
                          <a:latin typeface="Times New Roman" panose="02020603050405020304" pitchFamily="18" charset="0"/>
                          <a:cs typeface="Times New Roman" panose="02020603050405020304" pitchFamily="18" charset="0"/>
                        </a:rPr>
                        <a:t>3. </a:t>
                      </a:r>
                      <a:r>
                        <a:rPr lang="en-US" sz="2400" dirty="0" err="1" smtClean="0">
                          <a:solidFill>
                            <a:schemeClr val="tx1"/>
                          </a:solidFill>
                          <a:effectLst/>
                          <a:latin typeface="Times New Roman" panose="02020603050405020304" pitchFamily="18" charset="0"/>
                          <a:cs typeface="Times New Roman" panose="02020603050405020304" pitchFamily="18" charset="0"/>
                        </a:rPr>
                        <a:t>Đặc</a:t>
                      </a:r>
                      <a:r>
                        <a:rPr lang="en-US" sz="2400" dirty="0" smtClean="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sắc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về</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nghệ</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thuật</a:t>
                      </a:r>
                      <a:endParaRPr lang="en-US" sz="2400" dirty="0">
                        <a:solidFill>
                          <a:schemeClr val="tx1"/>
                        </a:solidFill>
                        <a:effectLst/>
                        <a:latin typeface="Times New Roman" panose="02020603050405020304" pitchFamily="18" charset="0"/>
                        <a:cs typeface="Times New Roman" panose="02020603050405020304" pitchFamily="18" charset="0"/>
                      </a:endParaRPr>
                    </a:p>
                    <a:p>
                      <a:pPr marL="457200" algn="just">
                        <a:lnSpc>
                          <a:spcPct val="115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vi-VN" sz="2400" dirty="0" smtClean="0">
                          <a:solidFill>
                            <a:schemeClr val="tx1"/>
                          </a:solidFill>
                          <a:effectLst/>
                          <a:latin typeface="Times New Roman" panose="02020603050405020304" pitchFamily="18" charset="0"/>
                          <a:cs typeface="Times New Roman" panose="02020603050405020304" pitchFamily="18" charset="0"/>
                        </a:rPr>
                        <a:t>………………………………………</a:t>
                      </a:r>
                      <a:r>
                        <a:rPr lang="en-US" sz="2400" dirty="0" smtClean="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9495062"/>
                  </a:ext>
                </a:extLst>
              </a:tr>
              <a:tr h="1232647">
                <a:tc>
                  <a:txBody>
                    <a:bodyPr/>
                    <a:lstStyle/>
                    <a:p>
                      <a:pPr marL="0" lvl="0" indent="0" algn="just">
                        <a:lnSpc>
                          <a:spcPct val="115000"/>
                        </a:lnSpc>
                        <a:spcAft>
                          <a:spcPts val="0"/>
                        </a:spcAft>
                        <a:buFont typeface="+mj-lt"/>
                        <a:buNone/>
                      </a:pPr>
                      <a:r>
                        <a:rPr lang="en-US" sz="2400" dirty="0" smtClean="0">
                          <a:solidFill>
                            <a:schemeClr val="tx1"/>
                          </a:solidFill>
                          <a:effectLst/>
                          <a:latin typeface="Times New Roman" panose="02020603050405020304" pitchFamily="18" charset="0"/>
                          <a:cs typeface="Times New Roman" panose="02020603050405020304" pitchFamily="18" charset="0"/>
                        </a:rPr>
                        <a:t>4. </a:t>
                      </a:r>
                      <a:r>
                        <a:rPr lang="en-US" sz="2400" dirty="0" err="1" smtClean="0">
                          <a:solidFill>
                            <a:schemeClr val="tx1"/>
                          </a:solidFill>
                          <a:effectLst/>
                          <a:latin typeface="Times New Roman" panose="02020603050405020304" pitchFamily="18" charset="0"/>
                          <a:cs typeface="Times New Roman" panose="02020603050405020304" pitchFamily="18" charset="0"/>
                        </a:rPr>
                        <a:t>Cảm</a:t>
                      </a:r>
                      <a:r>
                        <a:rPr lang="en-US" sz="2400" dirty="0" smtClean="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nhận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về</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một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hình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ảnh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thơ</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mà</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em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ấn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tượng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nhất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trong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bài</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vi-VN" sz="2400" dirty="0" smtClean="0">
                          <a:solidFill>
                            <a:schemeClr val="tx1"/>
                          </a:solidFill>
                          <a:effectLst/>
                          <a:latin typeface="Times New Roman" panose="02020603050405020304" pitchFamily="18" charset="0"/>
                          <a:cs typeface="Times New Roman" panose="02020603050405020304" pitchFamily="18" charset="0"/>
                        </a:rPr>
                        <a:t>………………………………………</a:t>
                      </a:r>
                      <a:r>
                        <a:rPr lang="en-US" sz="2400" dirty="0" smtClean="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1257825"/>
                  </a:ext>
                </a:extLst>
              </a:tr>
            </a:tbl>
          </a:graphicData>
        </a:graphic>
      </p:graphicFrame>
    </p:spTree>
    <p:extLst>
      <p:ext uri="{BB962C8B-B14F-4D97-AF65-F5344CB8AC3E}">
        <p14:creationId xmlns:p14="http://schemas.microsoft.com/office/powerpoint/2010/main" val="62535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29697" y="1244846"/>
            <a:ext cx="11332607" cy="436830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545910" y="1874728"/>
            <a:ext cx="11100179" cy="3046988"/>
          </a:xfrm>
          <a:prstGeom prst="rect">
            <a:avLst/>
          </a:prstGeom>
        </p:spPr>
        <p:txBody>
          <a:bodyPr wrap="square">
            <a:spAutoFit/>
          </a:bodyPr>
          <a:lstStyle/>
          <a:p>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Mẹ</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lẽ</a:t>
            </a:r>
            <a:r>
              <a:rPr lang="en-US" sz="2400" i="1" dirty="0">
                <a:latin typeface="Times New Roman" panose="02020603050405020304" pitchFamily="18" charset="0"/>
                <a:cs typeface="Times New Roman" panose="02020603050405020304" pitchFamily="18" charset="0"/>
              </a:rPr>
              <a:t> ở </a:t>
            </a:r>
            <a:r>
              <a:rPr lang="en-US" sz="2400" i="1" dirty="0" err="1">
                <a:latin typeface="Times New Roman" panose="02020603050405020304" pitchFamily="18" charset="0"/>
                <a:cs typeface="Times New Roman" panose="02020603050405020304" pitchFamily="18" charset="0"/>
              </a:rPr>
              <a:t>đời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sữa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nuôi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phần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hát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nuôi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phần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hồn</a:t>
            </a:r>
            <a:r>
              <a:rPr lang="en-US" sz="2400" dirty="0">
                <a:latin typeface="Times New Roman" panose="02020603050405020304" pitchFamily="18" charset="0"/>
                <a:cs typeface="Times New Roman" panose="02020603050405020304" pitchFamily="18" charset="0"/>
              </a:rPr>
              <a:t> ?</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a:t>
            </a:r>
            <a:r>
              <a:rPr lang="en-US" sz="2400" dirty="0">
                <a:latin typeface="Times New Roman" panose="02020603050405020304" pitchFamily="18" charset="0"/>
                <a:cs typeface="Times New Roman" panose="02020603050405020304" pitchFamily="18" charset="0"/>
              </a:rPr>
              <a:t>: Theo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mẹ</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mẹ</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ru</a:t>
            </a:r>
            <a:r>
              <a:rPr lang="en-US" sz="2400" i="1" dirty="0">
                <a:latin typeface="Times New Roman" panose="02020603050405020304" pitchFamily="18" charset="0"/>
                <a:cs typeface="Times New Roman" panose="02020603050405020304" pitchFamily="18" charset="0"/>
              </a:rPr>
              <a:t> con - </a:t>
            </a:r>
            <a:r>
              <a:rPr lang="en-US" sz="2400" i="1" dirty="0" err="1">
                <a:latin typeface="Times New Roman" panose="02020603050405020304" pitchFamily="18" charset="0"/>
                <a:cs typeface="Times New Roman" panose="02020603050405020304" pitchFamily="18" charset="0"/>
              </a:rPr>
              <a:t>liệu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sau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con </a:t>
            </a:r>
            <a:r>
              <a:rPr lang="en-US" sz="2400" i="1" dirty="0" err="1">
                <a:latin typeface="Times New Roman" panose="02020603050405020304" pitchFamily="18" charset="0"/>
                <a:cs typeface="Times New Roman" panose="02020603050405020304" pitchFamily="18" charset="0"/>
              </a:rPr>
              <a:t>còn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nhớ</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chăng</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2303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568447" y="263236"/>
            <a:ext cx="11346461" cy="637309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1080656" y="526846"/>
            <a:ext cx="10096860" cy="5256824"/>
          </a:xfrm>
          <a:prstGeom prst="rect">
            <a:avLst/>
          </a:prstGeom>
        </p:spPr>
        <p:txBody>
          <a:bodyPr wrap="square">
            <a:spAutoFit/>
          </a:bodyPr>
          <a:lstStyle/>
          <a:p>
            <a:pPr algn="ctr">
              <a:lnSpc>
                <a:spcPct val="115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endParaRPr lang="en-US" sz="2800"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2</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a:t>
            </a:r>
          </a:p>
          <a:p>
            <a:pPr lvl="0"/>
            <a:r>
              <a:rPr lang="en-US" sz="2800" dirty="0" err="1">
                <a:latin typeface="Times New Roman" panose="02020603050405020304" pitchFamily="18" charset="0"/>
                <a:cs typeface="Times New Roman" panose="02020603050405020304" pitchFamily="18" charset="0"/>
              </a:rPr>
              <a:t>Lặp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trúc</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điệp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tới</a:t>
            </a:r>
            <a:r>
              <a:rPr lang="en-US" sz="2800" dirty="0">
                <a:latin typeface="Times New Roman" panose="02020603050405020304" pitchFamily="18" charset="0"/>
                <a:cs typeface="Times New Roman" panose="02020603050405020304" pitchFamily="18" charset="0"/>
              </a:rPr>
              <a:t>…</a:t>
            </a:r>
          </a:p>
          <a:p>
            <a:pPr lvl="0"/>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gũi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quen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0035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1315" y="409433"/>
            <a:ext cx="11069370" cy="491319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642323" y="1051548"/>
            <a:ext cx="10907354" cy="4524315"/>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3: </a:t>
            </a:r>
            <a:r>
              <a:rPr lang="en-US" sz="2800" dirty="0">
                <a:latin typeface="Times New Roman" panose="02020603050405020304" pitchFamily="18" charset="0"/>
                <a:cs typeface="Times New Roman" panose="02020603050405020304" pitchFamily="18" charset="0"/>
              </a:rPr>
              <a:t> Hai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ngợi</a:t>
            </a:r>
            <a:r>
              <a:rPr lang="en-US" sz="2800" dirty="0">
                <a:latin typeface="Times New Roman" panose="02020603050405020304" pitchFamily="18" charset="0"/>
                <a:cs typeface="Times New Roman" panose="02020603050405020304" pitchFamily="18" charset="0"/>
              </a:rPr>
              <a:t> ca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lao</a:t>
            </a:r>
            <a:r>
              <a:rPr lang="en-US" sz="2800" dirty="0">
                <a:latin typeface="Times New Roman" panose="02020603050405020304" pitchFamily="18" charset="0"/>
                <a:cs typeface="Times New Roman" panose="02020603050405020304" pitchFamily="18" charset="0"/>
              </a:rPr>
              <a:t> to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nuôi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nuôi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a:t>
            </a: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4: </a:t>
            </a:r>
            <a:r>
              <a:rPr lang="en-US" sz="2800" dirty="0">
                <a:latin typeface="Times New Roman" panose="02020603050405020304" pitchFamily="18" charset="0"/>
                <a:cs typeface="Times New Roman" panose="02020603050405020304" pitchFamily="18" charset="0"/>
              </a:rPr>
              <a:t>Qua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cha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en-US" sz="3600" b="1"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505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290786" y="150145"/>
            <a:ext cx="4668570" cy="599080"/>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a:xfrm>
            <a:off x="290786" y="1082653"/>
            <a:ext cx="7498278" cy="517065"/>
          </a:xfrm>
          <a:prstGeom prst="rect">
            <a:avLst/>
          </a:prstGeom>
        </p:spPr>
        <p:txBody>
          <a:bodyPr wrap="square">
            <a:spAutoFit/>
          </a:bodyPr>
          <a:lstStyle/>
          <a:p>
            <a:pPr algn="ctr">
              <a:lnSpc>
                <a:spcPct val="115000"/>
              </a:lnSpc>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8" name="Rectangle 7"/>
          <p:cNvSpPr/>
          <p:nvPr/>
        </p:nvSpPr>
        <p:spPr>
          <a:xfrm>
            <a:off x="268648" y="191152"/>
            <a:ext cx="4690708" cy="517065"/>
          </a:xfrm>
          <a:prstGeom prst="rect">
            <a:avLst/>
          </a:prstGeom>
          <a:solidFill>
            <a:schemeClr val="accent2">
              <a:lumMod val="60000"/>
              <a:lumOff val="40000"/>
            </a:schemeClr>
          </a:solidFill>
        </p:spPr>
        <p:txBody>
          <a:bodyPr wrap="none">
            <a:spAutoFit/>
          </a:bodyPr>
          <a:lstStyle/>
          <a:p>
            <a:pPr lvl="0">
              <a:lnSpc>
                <a:spcPct val="115000"/>
              </a:lnSpc>
              <a:spcAft>
                <a:spcPts val="1000"/>
              </a:spcAft>
              <a:tabLst>
                <a:tab pos="628650" algn="l"/>
              </a:tabLst>
            </a:pP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SGK: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Rectangle 12"/>
          <p:cNvSpPr/>
          <p:nvPr/>
        </p:nvSpPr>
        <p:spPr>
          <a:xfrm>
            <a:off x="991925" y="908272"/>
            <a:ext cx="8070188" cy="3046988"/>
          </a:xfrm>
          <a:prstGeom prst="rect">
            <a:avLst/>
          </a:prstGeom>
        </p:spPr>
        <p:txBody>
          <a:bodyPr wrap="square">
            <a:spAutoFit/>
          </a:bodyPr>
          <a:lstStyle/>
          <a:p>
            <a:r>
              <a:rPr lang="en-US" sz="2400" b="1" dirty="0" err="1">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dirty="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03:</a:t>
            </a:r>
            <a:r>
              <a:rPr lang="en-US" sz="2400" b="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hỏi</a:t>
            </a:r>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hay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Con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Con </a:t>
            </a:r>
            <a:r>
              <a:rPr lang="en-US" sz="2400" dirty="0" err="1">
                <a:latin typeface="Times New Roman" panose="02020603050405020304" pitchFamily="18" charset="0"/>
                <a:cs typeface="Times New Roman" panose="02020603050405020304" pitchFamily="18" charset="0"/>
              </a:rPr>
              <a:t>lăn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vỡ</a:t>
            </a:r>
            <a:r>
              <a:rPr lang="en-US" sz="2400" dirty="0">
                <a:latin typeface="Times New Roman" panose="02020603050405020304" pitchFamily="18" charset="0"/>
                <a:cs typeface="Times New Roman" panose="02020603050405020304" pitchFamily="18" charset="0"/>
              </a:rPr>
              <a:t> tan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con ta </a:t>
            </a:r>
            <a:r>
              <a:rPr lang="en-US" sz="2400" dirty="0" err="1">
                <a:latin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chốn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Trích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Mây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sóng</a:t>
            </a:r>
            <a:r>
              <a:rPr lang="en-US" sz="2400" i="1" dirty="0">
                <a:latin typeface="Times New Roman" panose="02020603050405020304" pitchFamily="18" charset="0"/>
                <a:cs typeface="Times New Roman" panose="02020603050405020304" pitchFamily="18" charset="0"/>
              </a:rPr>
              <a:t>,  Ta- go)</a:t>
            </a:r>
            <a:endParaRPr lang="en-US" sz="2400" dirty="0">
              <a:latin typeface="Times New Roman" panose="02020603050405020304" pitchFamily="18" charset="0"/>
              <a:cs typeface="Times New Roman" panose="02020603050405020304" pitchFamily="18" charset="0"/>
            </a:endParaRPr>
          </a:p>
          <a:p>
            <a:pPr algn="ct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Rectangle 9"/>
          <p:cNvSpPr>
            <a:spLocks noChangeArrowheads="1"/>
          </p:cNvSpPr>
          <p:nvPr/>
        </p:nvSpPr>
        <p:spPr bwMode="auto">
          <a:xfrm>
            <a:off x="2595805" y="-3289802"/>
            <a:ext cx="4978702" cy="7478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i="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p:cNvSpPr txBox="1"/>
          <p:nvPr/>
        </p:nvSpPr>
        <p:spPr>
          <a:xfrm>
            <a:off x="818866" y="3752129"/>
            <a:ext cx="10017456" cy="2308324"/>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a:t>
            </a:r>
            <a:r>
              <a:rPr lang="en-US" sz="2400" i="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sánh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sánh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thế</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gian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này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mẹ</a:t>
            </a:r>
            <a:r>
              <a:rPr lang="en-US" sz="2400" i="1" dirty="0">
                <a:latin typeface="Times New Roman" panose="02020603050405020304" pitchFamily="18" charset="0"/>
                <a:cs typeface="Times New Roman" panose="02020603050405020304" pitchFamily="18" charset="0"/>
              </a:rPr>
              <a:t> con ta </a:t>
            </a:r>
            <a:r>
              <a:rPr lang="en-US" sz="2400" i="1" dirty="0" err="1">
                <a:latin typeface="Times New Roman" panose="02020603050405020304" pitchFamily="18" charset="0"/>
                <a:cs typeface="Times New Roman" panose="02020603050405020304" pitchFamily="18" charset="0"/>
              </a:rPr>
              <a:t>đang</a:t>
            </a:r>
            <a:r>
              <a:rPr lang="en-US" sz="2400" i="1" dirty="0">
                <a:latin typeface="Times New Roman" panose="02020603050405020304" pitchFamily="18" charset="0"/>
                <a:cs typeface="Times New Roman" panose="02020603050405020304" pitchFamily="18" charset="0"/>
              </a:rPr>
              <a:t> ở </a:t>
            </a:r>
            <a:r>
              <a:rPr lang="en-US" sz="2400" i="1" dirty="0" err="1">
                <a:latin typeface="Times New Roman" panose="02020603050405020304" pitchFamily="18" charset="0"/>
                <a:cs typeface="Times New Roman" panose="02020603050405020304" pitchFamily="18" charset="0"/>
              </a:rPr>
              <a:t>chốn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nào</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04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568447" y="263236"/>
            <a:ext cx="11346461" cy="637309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852053" y="263236"/>
            <a:ext cx="10096860" cy="5318379"/>
          </a:xfrm>
          <a:prstGeom prst="rect">
            <a:avLst/>
          </a:prstGeom>
        </p:spPr>
        <p:txBody>
          <a:bodyPr wrap="square">
            <a:spAutoFit/>
          </a:bodyPr>
          <a:lstStyle/>
          <a:p>
            <a:pPr algn="ctr">
              <a:lnSpc>
                <a:spcPct val="115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a:t>
            </a:r>
            <a:r>
              <a:rPr lang="en-US" sz="2400" i="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 do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endParaRPr lang="en-US" sz="2400" dirty="0">
              <a:latin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sánh</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“Con”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sánh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sóng</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bến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bờ</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lạ</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mẹ</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con”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sánh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sóng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bến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bờ</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ngợi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mẫu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sánh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ngợi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la,tấm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rộng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con.</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-con”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nâng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ngợi</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vĩnh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hằng</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5718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1315" y="409432"/>
            <a:ext cx="11069370" cy="621287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642323" y="1051548"/>
            <a:ext cx="10907354" cy="5570756"/>
          </a:xfrm>
          <a:prstGeom prst="rect">
            <a:avLst/>
          </a:prstGeom>
        </p:spPr>
        <p:txBody>
          <a:bodyPr wrap="square">
            <a:spAutoFit/>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thế</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gian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này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mẹ</a:t>
            </a:r>
            <a:r>
              <a:rPr lang="en-US" sz="2400" i="1" dirty="0">
                <a:latin typeface="Times New Roman" panose="02020603050405020304" pitchFamily="18" charset="0"/>
                <a:cs typeface="Times New Roman" panose="02020603050405020304" pitchFamily="18" charset="0"/>
              </a:rPr>
              <a:t> con ta </a:t>
            </a:r>
            <a:r>
              <a:rPr lang="en-US" sz="2400" i="1" dirty="0" err="1">
                <a:latin typeface="Times New Roman" panose="02020603050405020304" pitchFamily="18" charset="0"/>
                <a:cs typeface="Times New Roman" panose="02020603050405020304" pitchFamily="18" charset="0"/>
              </a:rPr>
              <a:t>đang</a:t>
            </a:r>
            <a:r>
              <a:rPr lang="en-US" sz="2400" i="1" dirty="0">
                <a:latin typeface="Times New Roman" panose="02020603050405020304" pitchFamily="18" charset="0"/>
                <a:cs typeface="Times New Roman" panose="02020603050405020304" pitchFamily="18" charset="0"/>
              </a:rPr>
              <a:t> ở </a:t>
            </a:r>
            <a:r>
              <a:rPr lang="en-US" sz="2400" i="1" dirty="0" err="1">
                <a:latin typeface="Times New Roman" panose="02020603050405020304" pitchFamily="18" charset="0"/>
                <a:cs typeface="Times New Roman" panose="02020603050405020304" pitchFamily="18" charset="0"/>
              </a:rPr>
              <a:t>chốn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nào</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nâng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nâng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tầng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khắp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chia </a:t>
            </a:r>
            <a:r>
              <a:rPr lang="en-US" sz="2400" dirty="0" err="1">
                <a:latin typeface="Times New Roman" panose="02020603050405020304" pitchFamily="18" charset="0"/>
                <a:cs typeface="Times New Roman" panose="02020603050405020304" pitchFamily="18" charset="0"/>
              </a:rPr>
              <a:t>tách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điệp</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lvl="0"/>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Tình</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mẫu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vượt</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a:t>
            </a:r>
          </a:p>
          <a:p>
            <a:pPr lvl="0"/>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a:t>
            </a:r>
          </a:p>
          <a:p>
            <a:pPr marL="342900" lvl="0" indent="-342900">
              <a:buFontTx/>
              <a:buChar char="-"/>
            </a:pPr>
            <a:r>
              <a:rPr lang="en-US" sz="2400" dirty="0" err="1" smtClean="0">
                <a:latin typeface="Times New Roman" panose="02020603050405020304" pitchFamily="18" charset="0"/>
                <a:cs typeface="Times New Roman" panose="02020603050405020304" pitchFamily="18" charset="0"/>
              </a:rPr>
              <a:t>Cần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vả</a:t>
            </a:r>
            <a:r>
              <a:rPr lang="en-US" sz="2400" dirty="0">
                <a:latin typeface="Times New Roman" panose="02020603050405020304" pitchFamily="18" charset="0"/>
                <a:cs typeface="Times New Roman" panose="02020603050405020304" pitchFamily="18" charset="0"/>
              </a:rPr>
              <a:t>, hi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con</a:t>
            </a:r>
            <a:r>
              <a:rPr lang="en-US" sz="2400" dirty="0" smtClean="0">
                <a:latin typeface="Times New Roman" panose="02020603050405020304" pitchFamily="18" charset="0"/>
                <a:cs typeface="Times New Roman" panose="02020603050405020304" pitchFamily="18" charset="0"/>
              </a:rPr>
              <a:t>.</a:t>
            </a:r>
          </a:p>
          <a:p>
            <a:pPr marL="342900" lvl="0" indent="-342900">
              <a:buFontTx/>
              <a:buChar char="-"/>
            </a:pP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đình</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Cuộc</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a:t>
            </a:r>
          </a:p>
          <a:p>
            <a:r>
              <a:rPr lang="en-US" sz="4400" b="1" dirty="0" smtClean="0">
                <a:latin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908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131333" y="249381"/>
            <a:ext cx="5929334" cy="653541"/>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3496153" y="367268"/>
            <a:ext cx="4341125" cy="490199"/>
          </a:xfrm>
          <a:prstGeom prst="rect">
            <a:avLst/>
          </a:prstGeom>
        </p:spPr>
        <p:txBody>
          <a:bodyPr wrap="none">
            <a:spAutoFit/>
          </a:bodyPr>
          <a:lstStyle/>
          <a:p>
            <a:pPr algn="ctr">
              <a:lnSpc>
                <a:spcPct val="115000"/>
              </a:lnSpc>
              <a:spcAft>
                <a:spcPts val="0"/>
              </a:spcAft>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2" panose="05020102010507070707" pitchFamily="18" charset="2"/>
              </a:rPr>
              <a:t></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3: Ca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dao</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Nam</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1439594" y="1368011"/>
            <a:ext cx="9312812" cy="502252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2680" y="2045511"/>
            <a:ext cx="7406640" cy="3667521"/>
          </a:xfrm>
          <a:prstGeom prst="rect">
            <a:avLst/>
          </a:prstGeom>
        </p:spPr>
      </p:pic>
    </p:spTree>
    <p:extLst>
      <p:ext uri="{BB962C8B-B14F-4D97-AF65-F5344CB8AC3E}">
        <p14:creationId xmlns:p14="http://schemas.microsoft.com/office/powerpoint/2010/main" val="233144865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99176" y="323163"/>
            <a:ext cx="5929334" cy="660428"/>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ounded Rectangle 10"/>
          <p:cNvSpPr>
            <a:spLocks noChangeArrowheads="1"/>
          </p:cNvSpPr>
          <p:nvPr/>
        </p:nvSpPr>
        <p:spPr bwMode="auto">
          <a:xfrm>
            <a:off x="207818" y="1288472"/>
            <a:ext cx="11790217" cy="545869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636777" y="447936"/>
            <a:ext cx="5321713" cy="483017"/>
          </a:xfrm>
          <a:prstGeom prst="rect">
            <a:avLst/>
          </a:prstGeom>
        </p:spPr>
        <p:txBody>
          <a:bodyPr wrap="none">
            <a:spAutoFit/>
          </a:bodyPr>
          <a:lstStyle/>
          <a:p>
            <a:pPr marL="342900" marR="30480" lvl="0" indent="-342900">
              <a:lnSpc>
                <a:spcPct val="115000"/>
              </a:lnSpc>
              <a:spcAft>
                <a:spcPts val="1200"/>
              </a:spcAft>
              <a:buFont typeface="+mj-lt"/>
              <a:buAutoNum type="romanUcPeriod"/>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KIẾN THỨC CHUNG VỀ CA DAO</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636777" y="1288473"/>
            <a:ext cx="11249479" cy="5353068"/>
          </a:xfrm>
          <a:prstGeom prst="rect">
            <a:avLst/>
          </a:prstGeom>
        </p:spPr>
        <p:txBody>
          <a:bodyPr wrap="square">
            <a:spAutoFit/>
          </a:bodyPr>
          <a:lstStyle/>
          <a:p>
            <a:pPr marR="30480">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dao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truyền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lâu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tộc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Nam.</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R="30480">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dao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dao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phép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lặp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ngắn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gọn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dễ</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dễ</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(2- 4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b="1"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400" b="1"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b="1"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dung</a:t>
            </a:r>
            <a:r>
              <a:rPr lang="en-US" sz="2400" dirty="0">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hủ</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nam</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nữ</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vợ</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chồng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than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trách</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phận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góp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963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73731" y="117721"/>
            <a:ext cx="5300595" cy="660428"/>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ounded Rectangle 10"/>
          <p:cNvSpPr>
            <a:spLocks noChangeArrowheads="1"/>
          </p:cNvSpPr>
          <p:nvPr/>
        </p:nvSpPr>
        <p:spPr bwMode="auto">
          <a:xfrm>
            <a:off x="138545" y="1011382"/>
            <a:ext cx="11914910" cy="563880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573732" y="189403"/>
            <a:ext cx="5176353" cy="517065"/>
          </a:xfrm>
          <a:prstGeom prst="rect">
            <a:avLst/>
          </a:prstGeom>
        </p:spPr>
        <p:txBody>
          <a:bodyPr wrap="none">
            <a:spAutoFit/>
          </a:bodyPr>
          <a:lstStyle/>
          <a:p>
            <a:pPr lvl="0">
              <a:lnSpc>
                <a:spcPct val="115000"/>
              </a:lnSpc>
              <a:spcAft>
                <a:spcPts val="1000"/>
              </a:spcAft>
            </a:pPr>
            <a:r>
              <a:rPr lang="en-US"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 VĂN </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BẢN “CA DAO VIỆT NAM”</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416048" y="1106292"/>
            <a:ext cx="11512716" cy="5570756"/>
          </a:xfrm>
          <a:prstGeom prst="rect">
            <a:avLst/>
          </a:prstGeom>
        </p:spPr>
        <p:txBody>
          <a:bodyPr wrap="square">
            <a:spAutoFit/>
          </a:bodyPr>
          <a:lstStyle/>
          <a:p>
            <a:pPr marL="742950" marR="30480" lvl="1" indent="-285750" algn="just">
              <a:lnSpc>
                <a:spcPct val="115000"/>
              </a:lnSpc>
              <a:spcAft>
                <a:spcPts val="1200"/>
              </a:spcAft>
              <a:buFont typeface="+mj-lt"/>
              <a:buAutoNum type="arabicPeriod"/>
            </a:pPr>
            <a:r>
              <a:rPr lang="en-US" sz="2400" b="1" dirty="0" err="1">
                <a:solidFill>
                  <a:srgbClr val="0D0D0D"/>
                </a:solidFill>
                <a:latin typeface="Times New Roman" panose="02020603050405020304" pitchFamily="18" charset="0"/>
                <a:ea typeface="Times New Roman" panose="02020603050405020304" pitchFamily="18" charset="0"/>
              </a:rPr>
              <a:t>Thể</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thơ</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Lục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bát</a:t>
            </a:r>
            <a:endParaRPr lang="en-US" sz="2400" dirty="0">
              <a:latin typeface="Times New Roman" panose="02020603050405020304" pitchFamily="18" charset="0"/>
              <a:ea typeface="Times New Roman" panose="02020603050405020304" pitchFamily="18" charset="0"/>
            </a:endParaRPr>
          </a:p>
          <a:p>
            <a:pPr marL="742950" marR="30480" lvl="1" indent="-285750" algn="just">
              <a:lnSpc>
                <a:spcPct val="115000"/>
              </a:lnSpc>
              <a:spcAft>
                <a:spcPts val="1200"/>
              </a:spcAft>
              <a:buFont typeface="+mj-lt"/>
              <a:buAutoNum type="arabicPeriod"/>
            </a:pPr>
            <a:r>
              <a:rPr lang="en-US" sz="2400" b="1" dirty="0" err="1">
                <a:solidFill>
                  <a:srgbClr val="0D0D0D"/>
                </a:solidFill>
                <a:latin typeface="Times New Roman" panose="02020603050405020304" pitchFamily="18" charset="0"/>
                <a:ea typeface="Times New Roman" panose="02020603050405020304" pitchFamily="18" charset="0"/>
              </a:rPr>
              <a:t>Chủ</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đề</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Tình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cảm</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gia</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đình</a:t>
            </a:r>
            <a:endParaRPr lang="en-US" sz="2400" dirty="0">
              <a:latin typeface="Times New Roman" panose="02020603050405020304" pitchFamily="18" charset="0"/>
              <a:ea typeface="Times New Roman" panose="02020603050405020304" pitchFamily="18" charset="0"/>
            </a:endParaRPr>
          </a:p>
          <a:p>
            <a:pPr marL="742950" marR="30480" lvl="1" indent="-285750" algn="just">
              <a:lnSpc>
                <a:spcPct val="115000"/>
              </a:lnSpc>
              <a:spcAft>
                <a:spcPts val="1200"/>
              </a:spcAft>
              <a:buFont typeface="+mj-lt"/>
              <a:buAutoNum type="arabicPeriod"/>
            </a:pPr>
            <a:r>
              <a:rPr lang="en-US" sz="2400" b="1" dirty="0" err="1">
                <a:solidFill>
                  <a:srgbClr val="0D0D0D"/>
                </a:solidFill>
                <a:latin typeface="Times New Roman" panose="02020603050405020304" pitchFamily="18" charset="0"/>
                <a:ea typeface="Times New Roman" panose="02020603050405020304" pitchFamily="18" charset="0"/>
              </a:rPr>
              <a:t>Nghệ</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thuật</a:t>
            </a:r>
            <a:endParaRPr lang="en-US" sz="2400" dirty="0">
              <a:latin typeface="Times New Roman" panose="02020603050405020304" pitchFamily="18" charset="0"/>
              <a:ea typeface="Times New Roman" panose="02020603050405020304" pitchFamily="18" charset="0"/>
            </a:endParaRPr>
          </a:p>
          <a:p>
            <a:pPr marR="30480" algn="just">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a:t>
            </a:r>
            <a:r>
              <a:rPr lang="en-US" sz="2400" dirty="0" err="1">
                <a:solidFill>
                  <a:srgbClr val="0D0D0D"/>
                </a:solidFill>
                <a:latin typeface="Times New Roman" panose="02020603050405020304" pitchFamily="18" charset="0"/>
                <a:ea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lục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bát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âm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điệu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thiết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hợp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lộ</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R="30480" algn="just">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Ngôn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ngữ</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giàu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R="30480" algn="just">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Sử</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dụng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linh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hoạt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biện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pháp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nhất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biện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pháp</a:t>
            </a:r>
            <a:r>
              <a:rPr lang="en-US" sz="2400" dirty="0">
                <a:solidFill>
                  <a:srgbClr val="0D0D0D"/>
                </a:solidFill>
                <a:latin typeface="Times New Roman" panose="02020603050405020304" pitchFamily="18" charset="0"/>
                <a:ea typeface="Times New Roman" panose="02020603050405020304" pitchFamily="18" charset="0"/>
              </a:rPr>
              <a:t> so </a:t>
            </a:r>
            <a:r>
              <a:rPr lang="en-US" sz="2400" dirty="0" err="1">
                <a:solidFill>
                  <a:srgbClr val="0D0D0D"/>
                </a:solidFill>
                <a:latin typeface="Times New Roman" panose="02020603050405020304" pitchFamily="18" charset="0"/>
                <a:ea typeface="Times New Roman" panose="02020603050405020304" pitchFamily="18" charset="0"/>
              </a:rPr>
              <a:t>sánh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đối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xứng</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742950" marR="30480" lvl="1" indent="-285750" algn="just">
              <a:lnSpc>
                <a:spcPct val="115000"/>
              </a:lnSpc>
              <a:spcAft>
                <a:spcPts val="1200"/>
              </a:spcAft>
              <a:buFont typeface="+mj-lt"/>
              <a:buAutoNum type="arabicPeriod"/>
            </a:pP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Nội</a:t>
            </a:r>
            <a:r>
              <a:rPr lang="en-US" sz="2400" b="1" dirty="0">
                <a:solidFill>
                  <a:srgbClr val="0D0D0D"/>
                </a:solidFill>
                <a:latin typeface="Times New Roman" panose="02020603050405020304" pitchFamily="18" charset="0"/>
                <a:ea typeface="Times New Roman" panose="02020603050405020304" pitchFamily="18" charset="0"/>
              </a:rPr>
              <a:t> dung</a:t>
            </a:r>
            <a:endParaRPr lang="en-US" sz="2400" dirty="0">
              <a:latin typeface="Times New Roman" panose="02020603050405020304" pitchFamily="18" charset="0"/>
              <a:ea typeface="Times New Roman" panose="02020603050405020304" pitchFamily="18" charset="0"/>
            </a:endParaRPr>
          </a:p>
          <a:p>
            <a:pPr marR="30480" algn="just">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Ca </a:t>
            </a:r>
            <a:r>
              <a:rPr lang="en-US" sz="2400" dirty="0" err="1">
                <a:solidFill>
                  <a:srgbClr val="0D0D0D"/>
                </a:solidFill>
                <a:latin typeface="Times New Roman" panose="02020603050405020304" pitchFamily="18" charset="0"/>
                <a:ea typeface="Times New Roman" panose="02020603050405020304" pitchFamily="18" charset="0"/>
              </a:rPr>
              <a:t>ngợi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thiêng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liêng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mẫu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tử</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phụ</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tử</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anh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em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biết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ơn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tổ</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tiên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quê</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hương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nguồn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cội</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457200">
              <a:lnSpc>
                <a:spcPct val="115000"/>
              </a:lnSpc>
              <a:spcAft>
                <a:spcPts val="100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đạo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đức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giữ</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gìn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nét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truyền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9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238" y="447854"/>
            <a:ext cx="6278249" cy="660428"/>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ounded Rectangle 10"/>
          <p:cNvSpPr>
            <a:spLocks noChangeArrowheads="1"/>
          </p:cNvSpPr>
          <p:nvPr/>
        </p:nvSpPr>
        <p:spPr bwMode="auto">
          <a:xfrm>
            <a:off x="297873" y="1503652"/>
            <a:ext cx="11596254" cy="479367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738988" y="572627"/>
            <a:ext cx="6040500" cy="517065"/>
          </a:xfrm>
          <a:prstGeom prst="rect">
            <a:avLst/>
          </a:prstGeom>
        </p:spPr>
        <p:txBody>
          <a:bodyPr wrap="none">
            <a:spAutoFit/>
          </a:bodyPr>
          <a:lstStyle/>
          <a:p>
            <a:pPr lvl="0">
              <a:lnSpc>
                <a:spcPct val="115000"/>
              </a:lnSpc>
              <a:spcAft>
                <a:spcPts val="1000"/>
              </a:spcAft>
            </a:pPr>
            <a:r>
              <a:rPr lang="en-US"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III. ĐỊNH </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HƯỚNG PHÂN TÍCH VĂN BẢN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648934" y="1778634"/>
            <a:ext cx="1374094" cy="517065"/>
          </a:xfrm>
          <a:prstGeom prst="rect">
            <a:avLst/>
          </a:prstGeom>
        </p:spPr>
        <p:txBody>
          <a:bodyPr wrap="none">
            <a:spAutoFit/>
          </a:bodyPr>
          <a:lstStyle/>
          <a:p>
            <a:pPr>
              <a:lnSpc>
                <a:spcPct val="115000"/>
              </a:lnSpc>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Dàn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ý:</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p:cNvSpPr/>
          <p:nvPr/>
        </p:nvSpPr>
        <p:spPr>
          <a:xfrm>
            <a:off x="527653" y="2485184"/>
            <a:ext cx="2297424" cy="517065"/>
          </a:xfrm>
          <a:prstGeom prst="rect">
            <a:avLst/>
          </a:prstGeom>
        </p:spPr>
        <p:txBody>
          <a:bodyPr wrap="none">
            <a:spAutoFit/>
          </a:bodyPr>
          <a:lstStyle/>
          <a:p>
            <a:pPr>
              <a:lnSpc>
                <a:spcPct val="115000"/>
              </a:lnSpc>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1.1.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p:cNvSpPr/>
          <p:nvPr/>
        </p:nvSpPr>
        <p:spPr>
          <a:xfrm>
            <a:off x="527653" y="3235553"/>
            <a:ext cx="11136694" cy="2419124"/>
          </a:xfrm>
          <a:prstGeom prst="rect">
            <a:avLst/>
          </a:prstGeom>
        </p:spPr>
        <p:txBody>
          <a:bodyPr wrap="square">
            <a:spAutoFit/>
          </a:bodyPr>
          <a:lstStyle/>
          <a:p>
            <a:pPr>
              <a:lnSpc>
                <a:spcPct val="115000"/>
              </a:lnSpc>
              <a:spcAft>
                <a:spcPts val="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thiệu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trưng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dao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trữ</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thiệu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chùm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dao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phận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phú</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tàng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dao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trữ</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thiêng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liêng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nguồn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cội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đạo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đức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giữ</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gìn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nét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truyền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58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536</TotalTime>
  <Words>17761</Words>
  <PresentationFormat>Widescreen</PresentationFormat>
  <Paragraphs>1297</Paragraphs>
  <Slides>195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195</vt:i4>
      </vt:variant>
    </vt:vector>
  </HeadingPairs>
  <TitlesOfParts>
    <vt:vector size="205" baseType="lpstr">
      <vt:lpstr>SimSun</vt:lpstr>
      <vt:lpstr>Arial</vt:lpstr>
      <vt:lpstr>Calibri</vt:lpstr>
      <vt:lpstr>Calibri Light</vt:lpstr>
      <vt:lpstr>MS Mincho</vt:lpstr>
      <vt:lpstr>Symbol</vt:lpstr>
      <vt:lpstr>Times New Roman</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2021-08-01T01:12:44Z</dcterms:created>
  <dcterms:modified xsi:type="dcterms:W3CDTF">2021-10-09T12:33:21Z</dcterms:modified>
</cp:coreProperties>
</file>