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07" r:id="rId3"/>
    <p:sldId id="257" r:id="rId4"/>
    <p:sldId id="267" r:id="rId5"/>
    <p:sldId id="258" r:id="rId6"/>
    <p:sldId id="260" r:id="rId7"/>
    <p:sldId id="268" r:id="rId8"/>
    <p:sldId id="261" r:id="rId9"/>
    <p:sldId id="262" r:id="rId10"/>
    <p:sldId id="299" r:id="rId11"/>
    <p:sldId id="308" r:id="rId12"/>
    <p:sldId id="309" r:id="rId13"/>
    <p:sldId id="26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EEB"/>
    <a:srgbClr val="F16247"/>
    <a:srgbClr val="FFEEB7"/>
    <a:srgbClr val="F48670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110" d="100"/>
          <a:sy n="110" d="100"/>
        </p:scale>
        <p:origin x="1566" y="108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186" y="450447"/>
            <a:ext cx="3850564" cy="5370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14931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949463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1"/>
              <a:chOff x="5241851" y="4029916"/>
              <a:chExt cx="2976546" cy="220015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8" r="3348"/>
              <a:stretch/>
            </p:blipFill>
            <p:spPr>
              <a:xfrm flipH="1">
                <a:off x="5261940" y="4310702"/>
                <a:ext cx="2956456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0" y="2589108"/>
            <a:ext cx="2685848" cy="1827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40498" y="4160917"/>
                <a:ext cx="1779252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83296" y="4049790"/>
                <a:ext cx="2122153" cy="2122152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46304"/>
              </p:ext>
            </p:extLst>
          </p:nvPr>
        </p:nvGraphicFramePr>
        <p:xfrm>
          <a:off x="0" y="1094377"/>
          <a:ext cx="9144000" cy="46692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/>
                        <a:t>Now</a:t>
                      </a:r>
                      <a:r>
                        <a:rPr lang="en-US" sz="3000" baseline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types of houses and appliances in the house.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two-syllable words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future simple and </a:t>
                      </a:r>
                      <a:r>
                        <a:rPr lang="en-US" sz="2400" i="1"/>
                        <a:t>might</a:t>
                      </a:r>
                      <a:r>
                        <a:rPr lang="en-US" sz="2400"/>
                        <a:t> for future possibility.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surprise.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houses and appliances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different houses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dream houses.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a dream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94DDC72-9997-4BDF-8BF7-9BDDE70DF519}"/>
              </a:ext>
            </a:extLst>
          </p:cNvPr>
          <p:cNvSpPr/>
          <p:nvPr/>
        </p:nvSpPr>
        <p:spPr>
          <a:xfrm>
            <a:off x="7052815" y="3045367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BD138-9A2C-43DC-BA48-CFF41C4B4505}"/>
              </a:ext>
            </a:extLst>
          </p:cNvPr>
          <p:cNvSpPr txBox="1"/>
          <p:nvPr/>
        </p:nvSpPr>
        <p:spPr>
          <a:xfrm>
            <a:off x="7034344" y="30157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473BD-E8EF-474D-B714-74BED7AC2CF3}"/>
              </a:ext>
            </a:extLst>
          </p:cNvPr>
          <p:cNvSpPr/>
          <p:nvPr/>
        </p:nvSpPr>
        <p:spPr>
          <a:xfrm>
            <a:off x="7590993" y="3045367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53F47-F2F7-458A-B1B5-F74EB2DBD35D}"/>
              </a:ext>
            </a:extLst>
          </p:cNvPr>
          <p:cNvSpPr/>
          <p:nvPr/>
        </p:nvSpPr>
        <p:spPr>
          <a:xfrm>
            <a:off x="8364271" y="3045367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4B337-45BE-4987-ADA5-E5F42BB8CA8C}"/>
              </a:ext>
            </a:extLst>
          </p:cNvPr>
          <p:cNvSpPr txBox="1"/>
          <p:nvPr/>
        </p:nvSpPr>
        <p:spPr>
          <a:xfrm>
            <a:off x="7590994" y="30186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229AB-0E15-4D13-85EA-AA5FFAE2C8C1}"/>
              </a:ext>
            </a:extLst>
          </p:cNvPr>
          <p:cNvSpPr txBox="1"/>
          <p:nvPr/>
        </p:nvSpPr>
        <p:spPr>
          <a:xfrm>
            <a:off x="8364271" y="30060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EE41C-02ED-4613-B7C2-8142E8E8C4B8}"/>
              </a:ext>
            </a:extLst>
          </p:cNvPr>
          <p:cNvSpPr/>
          <p:nvPr/>
        </p:nvSpPr>
        <p:spPr>
          <a:xfrm>
            <a:off x="7052815" y="397713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7B103-12CB-43C1-BA42-3AEDF9B5BDDC}"/>
              </a:ext>
            </a:extLst>
          </p:cNvPr>
          <p:cNvSpPr txBox="1"/>
          <p:nvPr/>
        </p:nvSpPr>
        <p:spPr>
          <a:xfrm>
            <a:off x="7034344" y="39474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F65A5E-3516-43E2-BC59-ABFC088FAF2A}"/>
              </a:ext>
            </a:extLst>
          </p:cNvPr>
          <p:cNvSpPr/>
          <p:nvPr/>
        </p:nvSpPr>
        <p:spPr>
          <a:xfrm>
            <a:off x="7590993" y="397713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B6A446-479C-46BB-9F56-44B83CCA7238}"/>
              </a:ext>
            </a:extLst>
          </p:cNvPr>
          <p:cNvSpPr/>
          <p:nvPr/>
        </p:nvSpPr>
        <p:spPr>
          <a:xfrm>
            <a:off x="8364271" y="397713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FF1BD1-BA11-42B3-956A-E9FA4EF2B785}"/>
              </a:ext>
            </a:extLst>
          </p:cNvPr>
          <p:cNvSpPr txBox="1"/>
          <p:nvPr/>
        </p:nvSpPr>
        <p:spPr>
          <a:xfrm>
            <a:off x="7590994" y="39503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51CD65-27C2-4B1E-98FB-EB354DAC5761}"/>
              </a:ext>
            </a:extLst>
          </p:cNvPr>
          <p:cNvSpPr txBox="1"/>
          <p:nvPr/>
        </p:nvSpPr>
        <p:spPr>
          <a:xfrm>
            <a:off x="8364271" y="39377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6C3F6E-64F4-40CF-A9FA-5872621C5459}"/>
              </a:ext>
            </a:extLst>
          </p:cNvPr>
          <p:cNvSpPr/>
          <p:nvPr/>
        </p:nvSpPr>
        <p:spPr>
          <a:xfrm>
            <a:off x="7052815" y="4869541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EEA10-EE59-428F-8817-38B7C0025C46}"/>
              </a:ext>
            </a:extLst>
          </p:cNvPr>
          <p:cNvSpPr txBox="1"/>
          <p:nvPr/>
        </p:nvSpPr>
        <p:spPr>
          <a:xfrm>
            <a:off x="7034344" y="483988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1C7F77-E048-445B-8E49-F1DFB6CB932D}"/>
              </a:ext>
            </a:extLst>
          </p:cNvPr>
          <p:cNvSpPr/>
          <p:nvPr/>
        </p:nvSpPr>
        <p:spPr>
          <a:xfrm>
            <a:off x="7590993" y="4869541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F4917-DECA-4235-8AF9-0D01CF80B1BB}"/>
              </a:ext>
            </a:extLst>
          </p:cNvPr>
          <p:cNvSpPr/>
          <p:nvPr/>
        </p:nvSpPr>
        <p:spPr>
          <a:xfrm>
            <a:off x="8364271" y="4869541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14D105-E86A-41E9-92D1-D9F17856E1F1}"/>
              </a:ext>
            </a:extLst>
          </p:cNvPr>
          <p:cNvSpPr txBox="1"/>
          <p:nvPr/>
        </p:nvSpPr>
        <p:spPr>
          <a:xfrm>
            <a:off x="7590994" y="484278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D061D-257F-417F-87D9-7C6E7D9ADDF5}"/>
              </a:ext>
            </a:extLst>
          </p:cNvPr>
          <p:cNvSpPr txBox="1"/>
          <p:nvPr/>
        </p:nvSpPr>
        <p:spPr>
          <a:xfrm>
            <a:off x="8364271" y="48301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653AD6-1BA4-4A72-8DCD-80CD03970799}"/>
              </a:ext>
            </a:extLst>
          </p:cNvPr>
          <p:cNvSpPr/>
          <p:nvPr/>
        </p:nvSpPr>
        <p:spPr>
          <a:xfrm>
            <a:off x="7064257" y="3529139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E14308-4C23-4B79-9998-D9CA69DB8F6E}"/>
              </a:ext>
            </a:extLst>
          </p:cNvPr>
          <p:cNvSpPr txBox="1"/>
          <p:nvPr/>
        </p:nvSpPr>
        <p:spPr>
          <a:xfrm>
            <a:off x="7042723" y="34656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729A46-BF16-4F1C-B498-07164478E431}"/>
              </a:ext>
            </a:extLst>
          </p:cNvPr>
          <p:cNvSpPr/>
          <p:nvPr/>
        </p:nvSpPr>
        <p:spPr>
          <a:xfrm>
            <a:off x="7598695" y="3522348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79BA3E-9CD2-4ED1-92AE-BFCF25E90A3F}"/>
              </a:ext>
            </a:extLst>
          </p:cNvPr>
          <p:cNvSpPr/>
          <p:nvPr/>
        </p:nvSpPr>
        <p:spPr>
          <a:xfrm>
            <a:off x="8278371" y="3522348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9A5E72-8364-438C-B3CD-C54EB49FC3BB}"/>
              </a:ext>
            </a:extLst>
          </p:cNvPr>
          <p:cNvSpPr txBox="1"/>
          <p:nvPr/>
        </p:nvSpPr>
        <p:spPr>
          <a:xfrm>
            <a:off x="7614366" y="34817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35EA50-84C3-4A75-8560-ECE66E58556A}"/>
              </a:ext>
            </a:extLst>
          </p:cNvPr>
          <p:cNvSpPr txBox="1"/>
          <p:nvPr/>
        </p:nvSpPr>
        <p:spPr>
          <a:xfrm>
            <a:off x="8382714" y="34637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3286D9-E9B9-4910-9F3D-B3C322A4DB89}"/>
              </a:ext>
            </a:extLst>
          </p:cNvPr>
          <p:cNvSpPr/>
          <p:nvPr/>
        </p:nvSpPr>
        <p:spPr>
          <a:xfrm>
            <a:off x="7048586" y="4442877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AE217F-59E4-400B-82AC-D9B260E0AF2B}"/>
              </a:ext>
            </a:extLst>
          </p:cNvPr>
          <p:cNvSpPr txBox="1"/>
          <p:nvPr/>
        </p:nvSpPr>
        <p:spPr>
          <a:xfrm>
            <a:off x="7027052" y="437936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BE36BC-1063-4270-8D77-01E5D2663ACE}"/>
              </a:ext>
            </a:extLst>
          </p:cNvPr>
          <p:cNvSpPr/>
          <p:nvPr/>
        </p:nvSpPr>
        <p:spPr>
          <a:xfrm>
            <a:off x="7583024" y="4436086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611579-2A7D-432A-BBE6-428AFE105F2F}"/>
              </a:ext>
            </a:extLst>
          </p:cNvPr>
          <p:cNvSpPr/>
          <p:nvPr/>
        </p:nvSpPr>
        <p:spPr>
          <a:xfrm>
            <a:off x="8262700" y="4436086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85497B-D77D-46D0-816F-BE35B33F754D}"/>
              </a:ext>
            </a:extLst>
          </p:cNvPr>
          <p:cNvSpPr txBox="1"/>
          <p:nvPr/>
        </p:nvSpPr>
        <p:spPr>
          <a:xfrm>
            <a:off x="7598695" y="43955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7EAAFE-A970-4328-B87A-800FC9808666}"/>
              </a:ext>
            </a:extLst>
          </p:cNvPr>
          <p:cNvSpPr txBox="1"/>
          <p:nvPr/>
        </p:nvSpPr>
        <p:spPr>
          <a:xfrm>
            <a:off x="8367043" y="43774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99B2A1-D070-4A2D-8899-FD51F8486EA3}"/>
              </a:ext>
            </a:extLst>
          </p:cNvPr>
          <p:cNvSpPr/>
          <p:nvPr/>
        </p:nvSpPr>
        <p:spPr>
          <a:xfrm>
            <a:off x="7064257" y="5358721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FFE599-382B-4023-9C21-B18800BBC7F3}"/>
              </a:ext>
            </a:extLst>
          </p:cNvPr>
          <p:cNvSpPr txBox="1"/>
          <p:nvPr/>
        </p:nvSpPr>
        <p:spPr>
          <a:xfrm>
            <a:off x="7042723" y="52952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6D9C3B-C166-480F-B635-B1C0C1CAECC7}"/>
              </a:ext>
            </a:extLst>
          </p:cNvPr>
          <p:cNvSpPr/>
          <p:nvPr/>
        </p:nvSpPr>
        <p:spPr>
          <a:xfrm>
            <a:off x="7598695" y="5351930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53170C-26A5-4FDB-8388-3224278902DD}"/>
              </a:ext>
            </a:extLst>
          </p:cNvPr>
          <p:cNvSpPr/>
          <p:nvPr/>
        </p:nvSpPr>
        <p:spPr>
          <a:xfrm>
            <a:off x="8278371" y="5351930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782DA3-C7DD-458B-A7B6-F507915ACAC5}"/>
              </a:ext>
            </a:extLst>
          </p:cNvPr>
          <p:cNvSpPr txBox="1"/>
          <p:nvPr/>
        </p:nvSpPr>
        <p:spPr>
          <a:xfrm>
            <a:off x="7614366" y="531135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B1A6D0-B40E-4F08-8472-304E6F3ECDD5}"/>
              </a:ext>
            </a:extLst>
          </p:cNvPr>
          <p:cNvSpPr txBox="1"/>
          <p:nvPr/>
        </p:nvSpPr>
        <p:spPr>
          <a:xfrm>
            <a:off x="8382714" y="52932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587405-DC88-4995-8349-B7034E63D545}"/>
              </a:ext>
            </a:extLst>
          </p:cNvPr>
          <p:cNvSpPr/>
          <p:nvPr/>
        </p:nvSpPr>
        <p:spPr>
          <a:xfrm>
            <a:off x="7041879" y="261594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C411A-07BE-43C0-9F15-1A30C895DA88}"/>
              </a:ext>
            </a:extLst>
          </p:cNvPr>
          <p:cNvSpPr txBox="1"/>
          <p:nvPr/>
        </p:nvSpPr>
        <p:spPr>
          <a:xfrm>
            <a:off x="7020345" y="255243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D27720-7E56-4D6C-B1AA-CA87D4F9BBF0}"/>
              </a:ext>
            </a:extLst>
          </p:cNvPr>
          <p:cNvSpPr/>
          <p:nvPr/>
        </p:nvSpPr>
        <p:spPr>
          <a:xfrm>
            <a:off x="7576317" y="260915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3449C-99D7-42D0-8B0C-8969C93251D5}"/>
              </a:ext>
            </a:extLst>
          </p:cNvPr>
          <p:cNvSpPr/>
          <p:nvPr/>
        </p:nvSpPr>
        <p:spPr>
          <a:xfrm>
            <a:off x="8255993" y="260915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CD614C-D9F0-45AA-A780-0F5557AB2A39}"/>
              </a:ext>
            </a:extLst>
          </p:cNvPr>
          <p:cNvSpPr txBox="1"/>
          <p:nvPr/>
        </p:nvSpPr>
        <p:spPr>
          <a:xfrm>
            <a:off x="7591988" y="25685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BA56AE-9B64-4282-B1E3-70C1C816468A}"/>
              </a:ext>
            </a:extLst>
          </p:cNvPr>
          <p:cNvSpPr txBox="1"/>
          <p:nvPr/>
        </p:nvSpPr>
        <p:spPr>
          <a:xfrm>
            <a:off x="8360336" y="255051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8914CE-777B-4288-8D2B-FEE2B69733BB}"/>
              </a:ext>
            </a:extLst>
          </p:cNvPr>
          <p:cNvSpPr/>
          <p:nvPr/>
        </p:nvSpPr>
        <p:spPr>
          <a:xfrm>
            <a:off x="7052815" y="1890121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D147C7-3308-4682-A61A-495139C993EF}"/>
              </a:ext>
            </a:extLst>
          </p:cNvPr>
          <p:cNvSpPr txBox="1"/>
          <p:nvPr/>
        </p:nvSpPr>
        <p:spPr>
          <a:xfrm>
            <a:off x="7034344" y="18604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120231-A5BF-4B55-8DE2-BFC1824C82B6}"/>
              </a:ext>
            </a:extLst>
          </p:cNvPr>
          <p:cNvSpPr/>
          <p:nvPr/>
        </p:nvSpPr>
        <p:spPr>
          <a:xfrm>
            <a:off x="7590993" y="1890121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47017F-A8A3-4075-AB18-8FC5EA0FD645}"/>
              </a:ext>
            </a:extLst>
          </p:cNvPr>
          <p:cNvSpPr/>
          <p:nvPr/>
        </p:nvSpPr>
        <p:spPr>
          <a:xfrm>
            <a:off x="8278371" y="1890121"/>
            <a:ext cx="844385" cy="543768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A51B4C-8B89-4D96-92FA-FA0D864D516B}"/>
              </a:ext>
            </a:extLst>
          </p:cNvPr>
          <p:cNvSpPr txBox="1"/>
          <p:nvPr/>
        </p:nvSpPr>
        <p:spPr>
          <a:xfrm>
            <a:off x="7590994" y="18633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58D529-D73A-4072-8BE6-C0A2E5DF07F1}"/>
              </a:ext>
            </a:extLst>
          </p:cNvPr>
          <p:cNvSpPr txBox="1"/>
          <p:nvPr/>
        </p:nvSpPr>
        <p:spPr>
          <a:xfrm>
            <a:off x="8364271" y="185076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057"/>
            <a:ext cx="7987622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3840987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4938589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978" y="3866506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" y="4885202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4973620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81619" y="4938868"/>
            <a:ext cx="416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384216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181" y="3835603"/>
            <a:ext cx="423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3666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7651" y="145893"/>
            <a:ext cx="8306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7" y="2193357"/>
            <a:ext cx="2263990" cy="150932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20" y="2127624"/>
            <a:ext cx="2029272" cy="1534558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03" y="2033670"/>
            <a:ext cx="2006006" cy="179203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58" name="Group 57"/>
          <p:cNvGrpSpPr/>
          <p:nvPr/>
        </p:nvGrpSpPr>
        <p:grpSpPr>
          <a:xfrm>
            <a:off x="643527" y="3959130"/>
            <a:ext cx="1493887" cy="461665"/>
            <a:chOff x="1685581" y="5618602"/>
            <a:chExt cx="1493887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740100" y="3959128"/>
            <a:ext cx="1493887" cy="461665"/>
            <a:chOff x="1685581" y="5618602"/>
            <a:chExt cx="1493887" cy="461665"/>
          </a:xfrm>
        </p:grpSpPr>
        <p:sp>
          <p:nvSpPr>
            <p:cNvPr id="74" name="TextBox 7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836673" y="3959127"/>
            <a:ext cx="1493887" cy="461665"/>
            <a:chOff x="1685581" y="5618602"/>
            <a:chExt cx="1493887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4" y="4441799"/>
            <a:ext cx="1796607" cy="179660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91" y="4442775"/>
            <a:ext cx="2062484" cy="1840623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02" y="4558947"/>
            <a:ext cx="2398533" cy="159902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82" name="Group 81"/>
          <p:cNvGrpSpPr/>
          <p:nvPr/>
        </p:nvGrpSpPr>
        <p:grpSpPr>
          <a:xfrm>
            <a:off x="689711" y="6358477"/>
            <a:ext cx="1493887" cy="461665"/>
            <a:chOff x="1685581" y="5618602"/>
            <a:chExt cx="1493887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3786284" y="6358475"/>
            <a:ext cx="1493887" cy="461665"/>
            <a:chOff x="1685581" y="5618602"/>
            <a:chExt cx="1493887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882857" y="6358474"/>
            <a:ext cx="1493887" cy="461665"/>
            <a:chOff x="1685581" y="5618602"/>
            <a:chExt cx="1493887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ounded Rectangle 95"/>
          <p:cNvSpPr/>
          <p:nvPr/>
        </p:nvSpPr>
        <p:spPr>
          <a:xfrm>
            <a:off x="1042527" y="958273"/>
            <a:ext cx="7058947" cy="966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432252" y="989445"/>
            <a:ext cx="150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30209" y="1421317"/>
            <a:ext cx="189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smart clock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324375" y="999549"/>
            <a:ext cx="164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wireless tv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27091" y="1421317"/>
            <a:ext cx="114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426155" y="1047326"/>
            <a:ext cx="165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dishwasher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62661" y="1421316"/>
            <a:ext cx="238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washing machine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345AA1-3D10-41A3-9906-A12F15713592}"/>
              </a:ext>
            </a:extLst>
          </p:cNvPr>
          <p:cNvSpPr txBox="1"/>
          <p:nvPr/>
        </p:nvSpPr>
        <p:spPr>
          <a:xfrm>
            <a:off x="643527" y="395813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070069-6AAC-4FA9-9C12-E3D7E3C96955}"/>
              </a:ext>
            </a:extLst>
          </p:cNvPr>
          <p:cNvSpPr txBox="1"/>
          <p:nvPr/>
        </p:nvSpPr>
        <p:spPr>
          <a:xfrm>
            <a:off x="3620461" y="395608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</a:t>
            </a:r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72EE2-6ED0-4C0A-BFB6-DD10F9040FD4}"/>
              </a:ext>
            </a:extLst>
          </p:cNvPr>
          <p:cNvSpPr txBox="1"/>
          <p:nvPr/>
        </p:nvSpPr>
        <p:spPr>
          <a:xfrm>
            <a:off x="6717034" y="3950258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0549CA-2B8B-46B0-8906-65FDA5D320B6}"/>
              </a:ext>
            </a:extLst>
          </p:cNvPr>
          <p:cNvSpPr txBox="1"/>
          <p:nvPr/>
        </p:nvSpPr>
        <p:spPr>
          <a:xfrm>
            <a:off x="206551" y="6358473"/>
            <a:ext cx="29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 </a:t>
            </a:r>
            <a:r>
              <a:rPr lang="en-US" sz="2400" dirty="0">
                <a:solidFill>
                  <a:srgbClr val="00B050"/>
                </a:solidFill>
              </a:rPr>
              <a:t>washing machine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501C66-18F8-449A-9246-917F357886FD}"/>
              </a:ext>
            </a:extLst>
          </p:cNvPr>
          <p:cNvSpPr txBox="1"/>
          <p:nvPr/>
        </p:nvSpPr>
        <p:spPr>
          <a:xfrm>
            <a:off x="3865141" y="6358473"/>
            <a:ext cx="141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 </a:t>
            </a:r>
            <a:r>
              <a:rPr lang="en-US" sz="24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E422B2-FDA1-4447-8B2D-F8566E3E8053}"/>
              </a:ext>
            </a:extLst>
          </p:cNvPr>
          <p:cNvSpPr txBox="1"/>
          <p:nvPr/>
        </p:nvSpPr>
        <p:spPr>
          <a:xfrm>
            <a:off x="6713814" y="6358473"/>
            <a:ext cx="206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6. </a:t>
            </a:r>
            <a:r>
              <a:rPr lang="en-US" sz="2400" dirty="0">
                <a:solidFill>
                  <a:srgbClr val="00B05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95" grpId="0"/>
      <p:bldP spid="93" grpId="0"/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2" y="10391"/>
            <a:ext cx="8212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86412"/>
              </p:ext>
            </p:extLst>
          </p:nvPr>
        </p:nvGraphicFramePr>
        <p:xfrm>
          <a:off x="374070" y="1396992"/>
          <a:ext cx="8001002" cy="4993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236">
                <a:tc>
                  <a:txBody>
                    <a:bodyPr/>
                    <a:lstStyle/>
                    <a:p>
                      <a:r>
                        <a:rPr lang="en-US" sz="25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500" b="0"/>
                        <a:t>robots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>
                          <a:solidFill>
                            <a:srgbClr val="F16247"/>
                          </a:solidFill>
                        </a:rPr>
                        <a:t>Look</a:t>
                      </a:r>
                      <a:r>
                        <a:rPr lang="en-US" sz="2500" b="1" baseline="0">
                          <a:solidFill>
                            <a:srgbClr val="F16247"/>
                          </a:solidFill>
                        </a:rPr>
                        <a:t> after the house</a:t>
                      </a:r>
                      <a:endParaRPr lang="en-US" sz="2500" b="1">
                        <a:solidFill>
                          <a:srgbClr val="F16247"/>
                        </a:solidFill>
                      </a:endParaRP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500" b="0"/>
                        <a:t>washing</a:t>
                      </a:r>
                      <a:r>
                        <a:rPr lang="en-US" sz="2500" b="0" baseline="0"/>
                        <a:t> machine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500" b="0"/>
                        <a:t> wireless</a:t>
                      </a:r>
                      <a:r>
                        <a:rPr lang="en-US" sz="2500" b="0" baseline="0"/>
                        <a:t> tvs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500" b="0"/>
                        <a:t> super cars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500" b="0"/>
                        <a:t> smart clocks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2500" b="0"/>
                        <a:t> dishwashers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7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16937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Complete the sentences with </a:t>
            </a:r>
            <a:r>
              <a:rPr lang="en-US" sz="2600" i="1"/>
              <a:t>will ('ll)</a:t>
            </a:r>
            <a:r>
              <a:rPr lang="en-US" sz="2600"/>
              <a:t> or </a:t>
            </a:r>
            <a:r>
              <a:rPr lang="en-US" sz="2600" i="1"/>
              <a:t>won’t</a:t>
            </a:r>
            <a:r>
              <a:rPr lang="en-US" sz="260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707" y="17113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538" y="1704868"/>
            <a:ext cx="345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Tomorrow is Sunday, so 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707" y="23829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499" y="30978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329" y="3089194"/>
            <a:ext cx="46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must meet Anna. I am sure you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538" y="2391626"/>
            <a:ext cx="373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 see Tom tomorrow, 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707" y="37759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3538" y="3769475"/>
            <a:ext cx="91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707" y="4447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1499" y="51624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6329" y="5153801"/>
            <a:ext cx="90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Tony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38" y="4456233"/>
            <a:ext cx="45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29A2B3-73F1-422D-B586-24E2D7023C05}"/>
              </a:ext>
            </a:extLst>
          </p:cNvPr>
          <p:cNvSpPr txBox="1"/>
          <p:nvPr/>
        </p:nvSpPr>
        <p:spPr>
          <a:xfrm>
            <a:off x="4136737" y="17048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have to get up early.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6C8EC5-4404-4C54-89E3-F478FCF693E1}"/>
              </a:ext>
            </a:extLst>
          </p:cNvPr>
          <p:cNvSpPr txBox="1"/>
          <p:nvPr/>
        </p:nvSpPr>
        <p:spPr>
          <a:xfrm>
            <a:off x="4152321" y="17113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have to get up early.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0B4E5D-914F-47A3-B74B-0394EDD8CD88}"/>
              </a:ext>
            </a:extLst>
          </p:cNvPr>
          <p:cNvSpPr txBox="1"/>
          <p:nvPr/>
        </p:nvSpPr>
        <p:spPr>
          <a:xfrm>
            <a:off x="4544291" y="238714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invite him to our party.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5EB122-91DB-4EE5-A6FC-B2E26275C583}"/>
              </a:ext>
            </a:extLst>
          </p:cNvPr>
          <p:cNvSpPr txBox="1"/>
          <p:nvPr/>
        </p:nvSpPr>
        <p:spPr>
          <a:xfrm>
            <a:off x="4544291" y="23829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invite him to our party.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6CC2A-2F08-406F-A5B3-EE66C527F20F}"/>
              </a:ext>
            </a:extLst>
          </p:cNvPr>
          <p:cNvSpPr txBox="1"/>
          <p:nvPr/>
        </p:nvSpPr>
        <p:spPr>
          <a:xfrm>
            <a:off x="5361709" y="3089193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like her.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366FD0-76A8-4694-96FD-4A50106610C2}"/>
              </a:ext>
            </a:extLst>
          </p:cNvPr>
          <p:cNvSpPr txBox="1"/>
          <p:nvPr/>
        </p:nvSpPr>
        <p:spPr>
          <a:xfrm>
            <a:off x="5400964" y="3089192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like 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53C05-C095-47FE-812A-CD49A8A07E57}"/>
              </a:ext>
            </a:extLst>
          </p:cNvPr>
          <p:cNvSpPr txBox="1"/>
          <p:nvPr/>
        </p:nvSpPr>
        <p:spPr>
          <a:xfrm>
            <a:off x="1409641" y="3773999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start our dinner until Jack arrives.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BCB523-2F99-4724-A19C-1BD5C87AAC5E}"/>
              </a:ext>
            </a:extLst>
          </p:cNvPr>
          <p:cNvSpPr txBox="1"/>
          <p:nvPr/>
        </p:nvSpPr>
        <p:spPr>
          <a:xfrm>
            <a:off x="1414778" y="3772712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start our dinner until Jack arrives.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930E7C-5DBD-4DA4-BEC0-E966BAD445E3}"/>
              </a:ext>
            </a:extLst>
          </p:cNvPr>
          <p:cNvSpPr txBox="1"/>
          <p:nvPr/>
        </p:nvSpPr>
        <p:spPr>
          <a:xfrm>
            <a:off x="1104957" y="4447579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phone you when I get home from school.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34712C-36D7-4E60-A29A-F81F193D5831}"/>
              </a:ext>
            </a:extLst>
          </p:cNvPr>
          <p:cNvSpPr txBox="1"/>
          <p:nvPr/>
        </p:nvSpPr>
        <p:spPr>
          <a:xfrm>
            <a:off x="1104957" y="4447546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phone you when I get home from school.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E64303-ECE1-4A83-A398-7A9A9323DB83}"/>
              </a:ext>
            </a:extLst>
          </p:cNvPr>
          <p:cNvSpPr txBox="1"/>
          <p:nvPr/>
        </p:nvSpPr>
        <p:spPr>
          <a:xfrm>
            <a:off x="1584035" y="5146655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pass his examination. He hasn’t studied yet.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59A27E-9781-4036-824C-5F00697F46D6}"/>
              </a:ext>
            </a:extLst>
          </p:cNvPr>
          <p:cNvSpPr txBox="1"/>
          <p:nvPr/>
        </p:nvSpPr>
        <p:spPr>
          <a:xfrm>
            <a:off x="1626695" y="5146622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pass his examination. He hasn’t studied yet.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162985"/>
            <a:ext cx="7853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0065" y="14114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4895" y="1404993"/>
            <a:ext cx="605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am still not sure where to go for my </a:t>
            </a:r>
            <a:r>
              <a:rPr lang="pl-PL" sz="2400" dirty="0"/>
              <a:t>holiday. </a:t>
            </a:r>
            <a:endParaRPr lang="en-US" sz="2400" dirty="0"/>
          </a:p>
          <a:p>
            <a:r>
              <a:rPr lang="pl-PL" sz="2400" dirty="0"/>
              <a:t>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0065" y="23428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2857" y="3359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7687" y="3350433"/>
            <a:ext cx="586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</a:t>
            </a:r>
          </a:p>
          <a:p>
            <a:r>
              <a:rPr lang="en-US" sz="2400" dirty="0"/>
              <a:t>because the teacher is ill.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0065" y="43758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4894" y="4367201"/>
            <a:ext cx="586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 </a:t>
            </a:r>
          </a:p>
          <a:p>
            <a:r>
              <a:rPr lang="en-US" sz="2400" dirty="0"/>
              <a:t>because she is busy.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065" y="53834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4896" y="5383414"/>
            <a:ext cx="657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is thinking about what he will do on Sunday. He </a:t>
            </a:r>
          </a:p>
          <a:p>
            <a:r>
              <a:rPr lang="en-US" sz="2400" dirty="0"/>
              <a:t>at home and study English.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4896" y="2351526"/>
            <a:ext cx="405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weather is not very good. </a:t>
            </a:r>
          </a:p>
          <a:p>
            <a:r>
              <a:rPr lang="en-US" sz="2400" dirty="0"/>
              <a:t>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09" y="2432722"/>
            <a:ext cx="3658873" cy="2576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E12604-A661-4620-BF70-1B6AC429AFA6}"/>
              </a:ext>
            </a:extLst>
          </p:cNvPr>
          <p:cNvSpPr txBox="1"/>
          <p:nvPr/>
        </p:nvSpPr>
        <p:spPr>
          <a:xfrm>
            <a:off x="720436" y="1770200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_______ go to Da Lat.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56CDA-8C1D-4BE7-9ADA-4BBFE76D2703}"/>
              </a:ext>
            </a:extLst>
          </p:cNvPr>
          <p:cNvSpPr txBox="1"/>
          <p:nvPr/>
        </p:nvSpPr>
        <p:spPr>
          <a:xfrm>
            <a:off x="757380" y="1770200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</a:t>
            </a:r>
            <a:r>
              <a:rPr lang="en-US" sz="2400" dirty="0"/>
              <a:t> </a:t>
            </a:r>
            <a:r>
              <a:rPr lang="pl-PL" sz="2400" dirty="0"/>
              <a:t>go to Da Lat.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19993-1E6D-4A10-A47E-A245D8F2481D}"/>
              </a:ext>
            </a:extLst>
          </p:cNvPr>
          <p:cNvSpPr txBox="1"/>
          <p:nvPr/>
        </p:nvSpPr>
        <p:spPr>
          <a:xfrm>
            <a:off x="853583" y="2716252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rain this afternoon.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6DFBAF-7894-4116-B09A-980F71417A82}"/>
              </a:ext>
            </a:extLst>
          </p:cNvPr>
          <p:cNvSpPr txBox="1"/>
          <p:nvPr/>
        </p:nvSpPr>
        <p:spPr>
          <a:xfrm>
            <a:off x="853583" y="2729962"/>
            <a:ext cx="3718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</a:t>
            </a:r>
            <a:r>
              <a:rPr lang="en-US" sz="2400" dirty="0"/>
              <a:t> rain this afternoon.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96CB03-BBD0-40CF-A3E5-4DFCE5F4A2E1}"/>
              </a:ext>
            </a:extLst>
          </p:cNvPr>
          <p:cNvSpPr txBox="1"/>
          <p:nvPr/>
        </p:nvSpPr>
        <p:spPr>
          <a:xfrm>
            <a:off x="1341538" y="3349255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be a meeting on Friday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318781-B165-4220-9BF2-CD39E1E8C0ED}"/>
              </a:ext>
            </a:extLst>
          </p:cNvPr>
          <p:cNvSpPr txBox="1"/>
          <p:nvPr/>
        </p:nvSpPr>
        <p:spPr>
          <a:xfrm>
            <a:off x="1414128" y="3349255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be a meeting on Friday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BC803-44D2-4DAA-B74F-A179608D6338}"/>
              </a:ext>
            </a:extLst>
          </p:cNvPr>
          <p:cNvSpPr txBox="1"/>
          <p:nvPr/>
        </p:nvSpPr>
        <p:spPr>
          <a:xfrm>
            <a:off x="1174639" y="4355844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to the party tonight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B3AB94-6E49-469D-ACC4-3D690D50CF61}"/>
              </a:ext>
            </a:extLst>
          </p:cNvPr>
          <p:cNvSpPr txBox="1"/>
          <p:nvPr/>
        </p:nvSpPr>
        <p:spPr>
          <a:xfrm>
            <a:off x="1174638" y="4375627"/>
            <a:ext cx="4856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 </a:t>
            </a:r>
            <a:r>
              <a:rPr lang="en-US" sz="2400" dirty="0"/>
              <a:t>come to the party tonight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9F9092-2235-4575-9613-D09ACAEB4AAF}"/>
              </a:ext>
            </a:extLst>
          </p:cNvPr>
          <p:cNvSpPr txBox="1"/>
          <p:nvPr/>
        </p:nvSpPr>
        <p:spPr>
          <a:xfrm>
            <a:off x="989837" y="5752745"/>
            <a:ext cx="624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go to a judo club, or he _______ stay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7D4A7F-8178-422E-A8EC-E86CF0F17529}"/>
              </a:ext>
            </a:extLst>
          </p:cNvPr>
          <p:cNvSpPr txBox="1"/>
          <p:nvPr/>
        </p:nvSpPr>
        <p:spPr>
          <a:xfrm>
            <a:off x="1024969" y="5752745"/>
            <a:ext cx="4363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go to a judo club, or he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051F28-8FB4-48AD-990F-7704E1B75ADB}"/>
              </a:ext>
            </a:extLst>
          </p:cNvPr>
          <p:cNvSpPr txBox="1"/>
          <p:nvPr/>
        </p:nvSpPr>
        <p:spPr>
          <a:xfrm>
            <a:off x="5205224" y="5752744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47556B-5823-4630-90B8-44DC34D1BDC2}"/>
              </a:ext>
            </a:extLst>
          </p:cNvPr>
          <p:cNvSpPr txBox="1"/>
          <p:nvPr/>
        </p:nvSpPr>
        <p:spPr>
          <a:xfrm>
            <a:off x="5205224" y="5752744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stay 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2" grpId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2346</TotalTime>
  <Words>648</Words>
  <Application>Microsoft Office PowerPoint</Application>
  <PresentationFormat>On-screen Show (4:3)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156</cp:revision>
  <dcterms:created xsi:type="dcterms:W3CDTF">2020-12-09T02:04:09Z</dcterms:created>
  <dcterms:modified xsi:type="dcterms:W3CDTF">2023-07-07T10:12:44Z</dcterms:modified>
</cp:coreProperties>
</file>