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18" r:id="rId11"/>
    <p:sldMasterId id="2147483730" r:id="rId12"/>
  </p:sldMasterIdLst>
  <p:notesMasterIdLst>
    <p:notesMasterId r:id="rId25"/>
  </p:notesMasterIdLst>
  <p:sldIdLst>
    <p:sldId id="256" r:id="rId13"/>
    <p:sldId id="2007577526" r:id="rId14"/>
    <p:sldId id="2007577573" r:id="rId15"/>
    <p:sldId id="2007577539" r:id="rId16"/>
    <p:sldId id="2007577575" r:id="rId17"/>
    <p:sldId id="2007577582" r:id="rId18"/>
    <p:sldId id="2007577584" r:id="rId19"/>
    <p:sldId id="2007577585" r:id="rId20"/>
    <p:sldId id="2007577544" r:id="rId21"/>
    <p:sldId id="2007577586" r:id="rId22"/>
    <p:sldId id="2007577583" r:id="rId23"/>
    <p:sldId id="2007577538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B347E2-FFE2-4A53-A19F-B0D99DB44D4E}">
          <p14:sldIdLst>
            <p14:sldId id="256"/>
            <p14:sldId id="2007577526"/>
            <p14:sldId id="2007577573"/>
            <p14:sldId id="2007577539"/>
            <p14:sldId id="2007577575"/>
            <p14:sldId id="2007577582"/>
            <p14:sldId id="2007577584"/>
            <p14:sldId id="2007577585"/>
            <p14:sldId id="2007577544"/>
            <p14:sldId id="2007577586"/>
            <p14:sldId id="2007577583"/>
            <p14:sldId id="2007577538"/>
          </p14:sldIdLst>
        </p14:section>
        <p14:section name="Untitled Section" id="{CF32418C-B688-40E8-BD4A-7C73A307B9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B4"/>
    <a:srgbClr val="366896"/>
    <a:srgbClr val="2C567C"/>
    <a:srgbClr val="3882C1"/>
    <a:srgbClr val="3296A8"/>
    <a:srgbClr val="6D8AAB"/>
    <a:srgbClr val="31709C"/>
    <a:srgbClr val="7697B3"/>
    <a:srgbClr val="6FA09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778" autoAdjust="0"/>
  </p:normalViewPr>
  <p:slideViewPr>
    <p:cSldViewPr snapToGrid="0" showGuides="1">
      <p:cViewPr varScale="1">
        <p:scale>
          <a:sx n="113" d="100"/>
          <a:sy n="113" d="100"/>
        </p:scale>
        <p:origin x="456" y="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6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5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12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6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1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5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91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6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transition spd="slow" advClick="0">
    <p:push dir="u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transition spd="slow" advClick="0">
    <p:push dir="u"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transition spd="slow" advClick="0">
    <p:push dir="u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transition spd="slow" advClick="0">
    <p:push dir="u"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transition spd="slow" advClick="0">
    <p:push dir="u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p:transition spd="slow" advClick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p:transition spd="slow" advClick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transition spd="slow" advClick="0">
    <p:push dir="u"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slow" advClick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p:transition spd="slow" advClick="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transition spd="slow" advClick="0">
    <p:push dir="u"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p:transition spd="slow" advClick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p:transition spd="slow" advClick="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transition spd="slow" advClick="0">
    <p:push dir="u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p:transition spd="slow" advClick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p:transition spd="slow" advClick="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p:transition spd="slow" advClick="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slow" advClick="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p:transition spd="slow" advClick="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p:transition spd="slow" advClick="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p:transition spd="slow" advClick="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slow" advClick="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p:transition spd="slow" advClick="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p:transition spd="slow" advClick="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p:transition spd="slow" advClick="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slow" advClick="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98388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slow" advClick="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26673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003403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924218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98705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092832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1845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3695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98444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965160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43643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slow" advClick="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slow" advClick="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 advClick="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 advClick="0" advTm="1000">
    <p:push dir="u"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21/10/2023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8A3FDF-0425-43EB-A07F-4D3CA56D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35A38F1E-50C7-4578-A31F-D456FBD9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36" y="1893967"/>
            <a:ext cx="71087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731"/>
            <a:r>
              <a:rPr lang="en-US" altLang="zh-CN" sz="4400" b="1" dirty="0">
                <a:solidFill>
                  <a:srgbClr val="007A8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SINH HOẠT LỚP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D53DBF8-DF8D-43B0-BC2B-E751E03AAEC3}"/>
              </a:ext>
            </a:extLst>
          </p:cNvPr>
          <p:cNvSpPr/>
          <p:nvPr/>
        </p:nvSpPr>
        <p:spPr>
          <a:xfrm>
            <a:off x="3910817" y="4589848"/>
            <a:ext cx="4461395" cy="449782"/>
          </a:xfrm>
          <a:prstGeom prst="roundRect">
            <a:avLst>
              <a:gd name="adj" fmla="val 0"/>
            </a:avLst>
          </a:prstGeom>
          <a:solidFill>
            <a:srgbClr val="007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2400" b="1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Giáo</a:t>
            </a:r>
            <a:r>
              <a:rPr lang="en-US" altLang="zh-CN" sz="24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viên</a:t>
            </a:r>
            <a:r>
              <a:rPr lang="en-US" altLang="zh-CN" sz="24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: …..</a:t>
            </a:r>
            <a:endParaRPr lang="zh-CN" altLang="en-US" sz="2400" b="1" spc="300" dirty="0">
              <a:solidFill>
                <a:prstClr val="white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873698" y="2126282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9931883" y="4060619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354457" y="3668634"/>
            <a:ext cx="910014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Liệt kê được các cơ sở giáo dục đại học, cơ sở giáo dục nghề nghiệp liên quan đến nghề em lựa chọn.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Trình bày được các thông tin cơ bản về các cơ sở giáo dục đại học, cơ sở giáo dục nghề nghiệp liên quan đến nghề em định lựa chọn.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Chủ động xin ý kiến thầy cô, bố mẹ, bạn bè về nghề em lựa chọn.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Thực hiện được kế hoạch học tập theo định hướng ngành, nghề lựa chọn.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7960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7577"/>
            <a:ext cx="12190413" cy="45719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" y="1439803"/>
            <a:ext cx="6157625" cy="2654686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5223508" y="3635553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1289076" y="1620603"/>
            <a:ext cx="4719412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phiếu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nhân</a:t>
            </a:r>
            <a:endParaRPr lang="en-US" altLang="zh-CN" sz="4400" b="1" dirty="0">
              <a:solidFill>
                <a:srgbClr val="163B72"/>
              </a:solidFill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6" name="Google Shape;2644;p40">
            <a:extLst>
              <a:ext uri="{FF2B5EF4-FFF2-40B4-BE49-F238E27FC236}">
                <a16:creationId xmlns:a16="http://schemas.microsoft.com/office/drawing/2014/main" id="{F630E78A-B33F-B4DA-BA93-D1244254BB47}"/>
              </a:ext>
            </a:extLst>
          </p:cNvPr>
          <p:cNvGrpSpPr/>
          <p:nvPr/>
        </p:nvGrpSpPr>
        <p:grpSpPr>
          <a:xfrm>
            <a:off x="10212626" y="1321214"/>
            <a:ext cx="962567" cy="1339921"/>
            <a:chOff x="5120675" y="1937000"/>
            <a:chExt cx="925050" cy="1423700"/>
          </a:xfrm>
        </p:grpSpPr>
        <p:sp>
          <p:nvSpPr>
            <p:cNvPr id="97" name="Google Shape;2645;p40">
              <a:extLst>
                <a:ext uri="{FF2B5EF4-FFF2-40B4-BE49-F238E27FC236}">
                  <a16:creationId xmlns:a16="http://schemas.microsoft.com/office/drawing/2014/main" id="{3401F739-E555-97A8-7273-7F8465DA549C}"/>
                </a:ext>
              </a:extLst>
            </p:cNvPr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46;p40">
              <a:extLst>
                <a:ext uri="{FF2B5EF4-FFF2-40B4-BE49-F238E27FC236}">
                  <a16:creationId xmlns:a16="http://schemas.microsoft.com/office/drawing/2014/main" id="{D4010AD8-0BED-1963-B032-486991C47D77}"/>
                </a:ext>
              </a:extLst>
            </p:cNvPr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47;p40">
              <a:extLst>
                <a:ext uri="{FF2B5EF4-FFF2-40B4-BE49-F238E27FC236}">
                  <a16:creationId xmlns:a16="http://schemas.microsoft.com/office/drawing/2014/main" id="{C874A309-71E1-33B0-110C-1AEFA27EAFDB}"/>
                </a:ext>
              </a:extLst>
            </p:cNvPr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48;p40">
              <a:extLst>
                <a:ext uri="{FF2B5EF4-FFF2-40B4-BE49-F238E27FC236}">
                  <a16:creationId xmlns:a16="http://schemas.microsoft.com/office/drawing/2014/main" id="{257583C2-84CB-1FAC-50A6-D270DC252BC4}"/>
                </a:ext>
              </a:extLst>
            </p:cNvPr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49;p40">
              <a:extLst>
                <a:ext uri="{FF2B5EF4-FFF2-40B4-BE49-F238E27FC236}">
                  <a16:creationId xmlns:a16="http://schemas.microsoft.com/office/drawing/2014/main" id="{217A20BE-BDC2-1E8D-EAD3-7255CC634989}"/>
                </a:ext>
              </a:extLst>
            </p:cNvPr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50;p40">
              <a:extLst>
                <a:ext uri="{FF2B5EF4-FFF2-40B4-BE49-F238E27FC236}">
                  <a16:creationId xmlns:a16="http://schemas.microsoft.com/office/drawing/2014/main" id="{98E48909-F459-FF42-E900-87BB6FAD6763}"/>
                </a:ext>
              </a:extLst>
            </p:cNvPr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1;p40">
              <a:extLst>
                <a:ext uri="{FF2B5EF4-FFF2-40B4-BE49-F238E27FC236}">
                  <a16:creationId xmlns:a16="http://schemas.microsoft.com/office/drawing/2014/main" id="{ECCEB31B-D6E2-D957-D911-78377814672F}"/>
                </a:ext>
              </a:extLst>
            </p:cNvPr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061;p46">
            <a:extLst>
              <a:ext uri="{FF2B5EF4-FFF2-40B4-BE49-F238E27FC236}">
                <a16:creationId xmlns:a16="http://schemas.microsoft.com/office/drawing/2014/main" id="{9E270F88-F0E9-0C9D-7E00-2CFD31D42BB4}"/>
              </a:ext>
            </a:extLst>
          </p:cNvPr>
          <p:cNvGrpSpPr/>
          <p:nvPr/>
        </p:nvGrpSpPr>
        <p:grpSpPr>
          <a:xfrm>
            <a:off x="7512305" y="1656782"/>
            <a:ext cx="2911678" cy="5221379"/>
            <a:chOff x="5982628" y="902911"/>
            <a:chExt cx="2120749" cy="4204713"/>
          </a:xfrm>
        </p:grpSpPr>
        <p:sp>
          <p:nvSpPr>
            <p:cNvPr id="105" name="Google Shape;3062;p46">
              <a:extLst>
                <a:ext uri="{FF2B5EF4-FFF2-40B4-BE49-F238E27FC236}">
                  <a16:creationId xmlns:a16="http://schemas.microsoft.com/office/drawing/2014/main" id="{39085AFB-C4FA-619B-8F7B-D1F0A23FD14B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3063;p46">
              <a:extLst>
                <a:ext uri="{FF2B5EF4-FFF2-40B4-BE49-F238E27FC236}">
                  <a16:creationId xmlns:a16="http://schemas.microsoft.com/office/drawing/2014/main" id="{C98B121C-4232-CE72-FFDC-21465B0FE05C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107" name="Google Shape;3064;p46">
                <a:extLst>
                  <a:ext uri="{FF2B5EF4-FFF2-40B4-BE49-F238E27FC236}">
                    <a16:creationId xmlns:a16="http://schemas.microsoft.com/office/drawing/2014/main" id="{4B53C30E-161E-6193-D647-72E2DACF988D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065;p46">
                <a:extLst>
                  <a:ext uri="{FF2B5EF4-FFF2-40B4-BE49-F238E27FC236}">
                    <a16:creationId xmlns:a16="http://schemas.microsoft.com/office/drawing/2014/main" id="{F16BC762-84F3-3288-5785-CF7BF04D8510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066;p46">
                <a:extLst>
                  <a:ext uri="{FF2B5EF4-FFF2-40B4-BE49-F238E27FC236}">
                    <a16:creationId xmlns:a16="http://schemas.microsoft.com/office/drawing/2014/main" id="{9A498F3A-C7F1-4B05-FFD8-DA0D7ADA7106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067;p46">
                <a:extLst>
                  <a:ext uri="{FF2B5EF4-FFF2-40B4-BE49-F238E27FC236}">
                    <a16:creationId xmlns:a16="http://schemas.microsoft.com/office/drawing/2014/main" id="{206D739E-90B5-44FB-BFD8-BFB019F700C1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068;p46">
                <a:extLst>
                  <a:ext uri="{FF2B5EF4-FFF2-40B4-BE49-F238E27FC236}">
                    <a16:creationId xmlns:a16="http://schemas.microsoft.com/office/drawing/2014/main" id="{849B64DA-1780-FC74-3E37-3D47540C8ACB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069;p46">
                <a:extLst>
                  <a:ext uri="{FF2B5EF4-FFF2-40B4-BE49-F238E27FC236}">
                    <a16:creationId xmlns:a16="http://schemas.microsoft.com/office/drawing/2014/main" id="{728DABDE-526C-1BF7-FEC2-136CF91AB1B4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070;p46">
                <a:extLst>
                  <a:ext uri="{FF2B5EF4-FFF2-40B4-BE49-F238E27FC236}">
                    <a16:creationId xmlns:a16="http://schemas.microsoft.com/office/drawing/2014/main" id="{A5E5DF6E-F503-F01E-0BA8-D90F3CD1C46F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3071;p46">
                <a:extLst>
                  <a:ext uri="{FF2B5EF4-FFF2-40B4-BE49-F238E27FC236}">
                    <a16:creationId xmlns:a16="http://schemas.microsoft.com/office/drawing/2014/main" id="{DBF7FA52-3C43-0461-8A64-8237EC044B9E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2;p46">
                <a:extLst>
                  <a:ext uri="{FF2B5EF4-FFF2-40B4-BE49-F238E27FC236}">
                    <a16:creationId xmlns:a16="http://schemas.microsoft.com/office/drawing/2014/main" id="{503E56A5-6B3B-CCB3-4E0D-3B1FA8BA7FF3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3;p46">
                <a:extLst>
                  <a:ext uri="{FF2B5EF4-FFF2-40B4-BE49-F238E27FC236}">
                    <a16:creationId xmlns:a16="http://schemas.microsoft.com/office/drawing/2014/main" id="{93EDAE35-0DEA-D9D2-ABC6-B2B7E201309F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4;p46">
                <a:extLst>
                  <a:ext uri="{FF2B5EF4-FFF2-40B4-BE49-F238E27FC236}">
                    <a16:creationId xmlns:a16="http://schemas.microsoft.com/office/drawing/2014/main" id="{68EA0823-8B63-94F6-FA7D-37F61EA88B1D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075;p46">
                <a:extLst>
                  <a:ext uri="{FF2B5EF4-FFF2-40B4-BE49-F238E27FC236}">
                    <a16:creationId xmlns:a16="http://schemas.microsoft.com/office/drawing/2014/main" id="{87CA8408-CB16-0E58-0E6D-B1DEDF712742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076;p46">
                <a:extLst>
                  <a:ext uri="{FF2B5EF4-FFF2-40B4-BE49-F238E27FC236}">
                    <a16:creationId xmlns:a16="http://schemas.microsoft.com/office/drawing/2014/main" id="{4CFEA719-28C8-410A-D3F7-B215591E109A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077;p46">
                <a:extLst>
                  <a:ext uri="{FF2B5EF4-FFF2-40B4-BE49-F238E27FC236}">
                    <a16:creationId xmlns:a16="http://schemas.microsoft.com/office/drawing/2014/main" id="{CCA8301B-8DE6-E1DF-30AC-512D133DCCBE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078;p46">
                <a:extLst>
                  <a:ext uri="{FF2B5EF4-FFF2-40B4-BE49-F238E27FC236}">
                    <a16:creationId xmlns:a16="http://schemas.microsoft.com/office/drawing/2014/main" id="{284015D9-3132-721F-6F21-20D06BEBA411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079;p46">
                <a:extLst>
                  <a:ext uri="{FF2B5EF4-FFF2-40B4-BE49-F238E27FC236}">
                    <a16:creationId xmlns:a16="http://schemas.microsoft.com/office/drawing/2014/main" id="{F10F55E2-A021-CD6C-77D6-03D4208DA5CA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080;p46">
                <a:extLst>
                  <a:ext uri="{FF2B5EF4-FFF2-40B4-BE49-F238E27FC236}">
                    <a16:creationId xmlns:a16="http://schemas.microsoft.com/office/drawing/2014/main" id="{7A58C5A5-FCA8-6755-B854-31C0EBC84203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081;p46">
                <a:extLst>
                  <a:ext uri="{FF2B5EF4-FFF2-40B4-BE49-F238E27FC236}">
                    <a16:creationId xmlns:a16="http://schemas.microsoft.com/office/drawing/2014/main" id="{2D367383-C0B2-6923-3C75-0479E4BA8E91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082;p46">
                <a:extLst>
                  <a:ext uri="{FF2B5EF4-FFF2-40B4-BE49-F238E27FC236}">
                    <a16:creationId xmlns:a16="http://schemas.microsoft.com/office/drawing/2014/main" id="{7BEE1F01-9280-CD4C-1ECE-A5F76DCA7E87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083;p46">
                <a:extLst>
                  <a:ext uri="{FF2B5EF4-FFF2-40B4-BE49-F238E27FC236}">
                    <a16:creationId xmlns:a16="http://schemas.microsoft.com/office/drawing/2014/main" id="{A79C5E7E-D955-6181-EBCB-D0AFA6B0423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084;p46">
                <a:extLst>
                  <a:ext uri="{FF2B5EF4-FFF2-40B4-BE49-F238E27FC236}">
                    <a16:creationId xmlns:a16="http://schemas.microsoft.com/office/drawing/2014/main" id="{BEF9E03F-971D-014C-5B72-8E9EA650AFC4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085;p46">
                <a:extLst>
                  <a:ext uri="{FF2B5EF4-FFF2-40B4-BE49-F238E27FC236}">
                    <a16:creationId xmlns:a16="http://schemas.microsoft.com/office/drawing/2014/main" id="{FC4204F3-B768-0645-8EE3-513EAA79CD13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86;p46">
                <a:extLst>
                  <a:ext uri="{FF2B5EF4-FFF2-40B4-BE49-F238E27FC236}">
                    <a16:creationId xmlns:a16="http://schemas.microsoft.com/office/drawing/2014/main" id="{7C1B2C5E-D1F4-76AE-1DDF-7A4B2E1981F5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087;p46">
                <a:extLst>
                  <a:ext uri="{FF2B5EF4-FFF2-40B4-BE49-F238E27FC236}">
                    <a16:creationId xmlns:a16="http://schemas.microsoft.com/office/drawing/2014/main" id="{0F0EC938-7E19-39F4-AB89-359A7DF3418B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088;p46">
                <a:extLst>
                  <a:ext uri="{FF2B5EF4-FFF2-40B4-BE49-F238E27FC236}">
                    <a16:creationId xmlns:a16="http://schemas.microsoft.com/office/drawing/2014/main" id="{642A8F9C-B6FE-B21F-04B2-D825143558AB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089;p46">
                <a:extLst>
                  <a:ext uri="{FF2B5EF4-FFF2-40B4-BE49-F238E27FC236}">
                    <a16:creationId xmlns:a16="http://schemas.microsoft.com/office/drawing/2014/main" id="{EC319CBC-30B3-AEB9-B174-E38E7BEA22FD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090;p46">
                <a:extLst>
                  <a:ext uri="{FF2B5EF4-FFF2-40B4-BE49-F238E27FC236}">
                    <a16:creationId xmlns:a16="http://schemas.microsoft.com/office/drawing/2014/main" id="{F3ED717D-DDFA-CB6C-D44F-A3B6DAB491AB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091;p46">
                <a:extLst>
                  <a:ext uri="{FF2B5EF4-FFF2-40B4-BE49-F238E27FC236}">
                    <a16:creationId xmlns:a16="http://schemas.microsoft.com/office/drawing/2014/main" id="{6D48B80F-EC7A-87DF-DB8A-CD4BDA46258E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092;p46">
                <a:extLst>
                  <a:ext uri="{FF2B5EF4-FFF2-40B4-BE49-F238E27FC236}">
                    <a16:creationId xmlns:a16="http://schemas.microsoft.com/office/drawing/2014/main" id="{B0D1D0FB-EB5A-5D6F-0CF1-236C9AC58F23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093;p46">
                <a:extLst>
                  <a:ext uri="{FF2B5EF4-FFF2-40B4-BE49-F238E27FC236}">
                    <a16:creationId xmlns:a16="http://schemas.microsoft.com/office/drawing/2014/main" id="{828C7311-0484-ACF0-9D93-1DAFA8A6C943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094;p46">
                <a:extLst>
                  <a:ext uri="{FF2B5EF4-FFF2-40B4-BE49-F238E27FC236}">
                    <a16:creationId xmlns:a16="http://schemas.microsoft.com/office/drawing/2014/main" id="{79B14FD0-5985-9057-9821-94CC2C6E4568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095;p46">
                <a:extLst>
                  <a:ext uri="{FF2B5EF4-FFF2-40B4-BE49-F238E27FC236}">
                    <a16:creationId xmlns:a16="http://schemas.microsoft.com/office/drawing/2014/main" id="{32B4C86C-5402-798E-033D-29C82E77E81C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096;p46">
                <a:extLst>
                  <a:ext uri="{FF2B5EF4-FFF2-40B4-BE49-F238E27FC236}">
                    <a16:creationId xmlns:a16="http://schemas.microsoft.com/office/drawing/2014/main" id="{DA54B140-6303-114A-4FE4-73DBDD4C6964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097;p46">
                <a:extLst>
                  <a:ext uri="{FF2B5EF4-FFF2-40B4-BE49-F238E27FC236}">
                    <a16:creationId xmlns:a16="http://schemas.microsoft.com/office/drawing/2014/main" id="{85ED0A85-1A2C-6D83-9DF2-0302867EBF6A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098;p46">
                <a:extLst>
                  <a:ext uri="{FF2B5EF4-FFF2-40B4-BE49-F238E27FC236}">
                    <a16:creationId xmlns:a16="http://schemas.microsoft.com/office/drawing/2014/main" id="{1C6F82A2-AD83-6D6F-64B1-826FE6A879FA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rgbClr val="71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099;p46">
                <a:extLst>
                  <a:ext uri="{FF2B5EF4-FFF2-40B4-BE49-F238E27FC236}">
                    <a16:creationId xmlns:a16="http://schemas.microsoft.com/office/drawing/2014/main" id="{501D4776-207C-8563-7124-922051C68D49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100;p46">
                <a:extLst>
                  <a:ext uri="{FF2B5EF4-FFF2-40B4-BE49-F238E27FC236}">
                    <a16:creationId xmlns:a16="http://schemas.microsoft.com/office/drawing/2014/main" id="{B3D33C58-F358-4F4C-0718-79AFADAB4440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1;p46">
                <a:extLst>
                  <a:ext uri="{FF2B5EF4-FFF2-40B4-BE49-F238E27FC236}">
                    <a16:creationId xmlns:a16="http://schemas.microsoft.com/office/drawing/2014/main" id="{9B9AFEC5-BE83-46C2-142A-E7ACBEBD8C5B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102;p46">
                <a:extLst>
                  <a:ext uri="{FF2B5EF4-FFF2-40B4-BE49-F238E27FC236}">
                    <a16:creationId xmlns:a16="http://schemas.microsoft.com/office/drawing/2014/main" id="{DF7560BE-9F4C-763B-4FAB-1E101614FEC9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103;p46">
                <a:extLst>
                  <a:ext uri="{FF2B5EF4-FFF2-40B4-BE49-F238E27FC236}">
                    <a16:creationId xmlns:a16="http://schemas.microsoft.com/office/drawing/2014/main" id="{8F41767B-5268-2D7D-4189-EAE09DC018A0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104;p46">
                <a:extLst>
                  <a:ext uri="{FF2B5EF4-FFF2-40B4-BE49-F238E27FC236}">
                    <a16:creationId xmlns:a16="http://schemas.microsoft.com/office/drawing/2014/main" id="{453EFB5D-0FF1-61F9-E444-020EE7DA7642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105;p46">
                <a:extLst>
                  <a:ext uri="{FF2B5EF4-FFF2-40B4-BE49-F238E27FC236}">
                    <a16:creationId xmlns:a16="http://schemas.microsoft.com/office/drawing/2014/main" id="{1953937B-EFD1-3C8F-35E6-DD3E5B1EFF25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106;p46">
                <a:extLst>
                  <a:ext uri="{FF2B5EF4-FFF2-40B4-BE49-F238E27FC236}">
                    <a16:creationId xmlns:a16="http://schemas.microsoft.com/office/drawing/2014/main" id="{5509C03E-7A0B-337D-667A-BDCC1231818D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107;p46">
                <a:extLst>
                  <a:ext uri="{FF2B5EF4-FFF2-40B4-BE49-F238E27FC236}">
                    <a16:creationId xmlns:a16="http://schemas.microsoft.com/office/drawing/2014/main" id="{4607EDB7-C1AB-3DDD-4D88-FD946659B086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108;p46">
                <a:extLst>
                  <a:ext uri="{FF2B5EF4-FFF2-40B4-BE49-F238E27FC236}">
                    <a16:creationId xmlns:a16="http://schemas.microsoft.com/office/drawing/2014/main" id="{A7A7238B-EFDC-6880-818E-E282719467A3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109;p46">
                <a:extLst>
                  <a:ext uri="{FF2B5EF4-FFF2-40B4-BE49-F238E27FC236}">
                    <a16:creationId xmlns:a16="http://schemas.microsoft.com/office/drawing/2014/main" id="{43BE6995-8FC8-791D-CB48-7E473F3FB563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110;p46">
                <a:extLst>
                  <a:ext uri="{FF2B5EF4-FFF2-40B4-BE49-F238E27FC236}">
                    <a16:creationId xmlns:a16="http://schemas.microsoft.com/office/drawing/2014/main" id="{DC5FBE59-69AD-344C-7CED-7511E7C9FEE3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111;p46">
                <a:extLst>
                  <a:ext uri="{FF2B5EF4-FFF2-40B4-BE49-F238E27FC236}">
                    <a16:creationId xmlns:a16="http://schemas.microsoft.com/office/drawing/2014/main" id="{9BB616FF-B179-E1EC-BA98-5180ECA6DF11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112;p46">
                <a:extLst>
                  <a:ext uri="{FF2B5EF4-FFF2-40B4-BE49-F238E27FC236}">
                    <a16:creationId xmlns:a16="http://schemas.microsoft.com/office/drawing/2014/main" id="{D19ADE25-3F8C-003A-FDA0-8693DEB4D5F8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113;p46">
                <a:extLst>
                  <a:ext uri="{FF2B5EF4-FFF2-40B4-BE49-F238E27FC236}">
                    <a16:creationId xmlns:a16="http://schemas.microsoft.com/office/drawing/2014/main" id="{19E2D996-01F3-9CBC-CEA9-DAE75EAFE53D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114;p46">
                <a:extLst>
                  <a:ext uri="{FF2B5EF4-FFF2-40B4-BE49-F238E27FC236}">
                    <a16:creationId xmlns:a16="http://schemas.microsoft.com/office/drawing/2014/main" id="{8C68F895-7911-BB97-A195-69E36E3F4AA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115;p46">
                <a:extLst>
                  <a:ext uri="{FF2B5EF4-FFF2-40B4-BE49-F238E27FC236}">
                    <a16:creationId xmlns:a16="http://schemas.microsoft.com/office/drawing/2014/main" id="{95EC577F-4539-2D46-817B-30D4D2147BB3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116;p46">
                <a:extLst>
                  <a:ext uri="{FF2B5EF4-FFF2-40B4-BE49-F238E27FC236}">
                    <a16:creationId xmlns:a16="http://schemas.microsoft.com/office/drawing/2014/main" id="{81DD7114-B363-8C7B-5BC3-C43311088402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117;p46">
                <a:extLst>
                  <a:ext uri="{FF2B5EF4-FFF2-40B4-BE49-F238E27FC236}">
                    <a16:creationId xmlns:a16="http://schemas.microsoft.com/office/drawing/2014/main" id="{34AB29D9-061A-EE47-95FA-A727F60AAD9F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118;p46">
                <a:extLst>
                  <a:ext uri="{FF2B5EF4-FFF2-40B4-BE49-F238E27FC236}">
                    <a16:creationId xmlns:a16="http://schemas.microsoft.com/office/drawing/2014/main" id="{5A868C31-3801-B241-C3D7-49B25D03A02A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119;p46">
                <a:extLst>
                  <a:ext uri="{FF2B5EF4-FFF2-40B4-BE49-F238E27FC236}">
                    <a16:creationId xmlns:a16="http://schemas.microsoft.com/office/drawing/2014/main" id="{81AA7549-8EAC-28FD-4031-3F249411690D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120;p46">
                <a:extLst>
                  <a:ext uri="{FF2B5EF4-FFF2-40B4-BE49-F238E27FC236}">
                    <a16:creationId xmlns:a16="http://schemas.microsoft.com/office/drawing/2014/main" id="{D83EA177-0507-2783-40D7-8B55B52BAAC0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121;p46">
                <a:extLst>
                  <a:ext uri="{FF2B5EF4-FFF2-40B4-BE49-F238E27FC236}">
                    <a16:creationId xmlns:a16="http://schemas.microsoft.com/office/drawing/2014/main" id="{0ADC79D1-558D-FE0E-0FFE-5717AE078E1C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122;p46">
                <a:extLst>
                  <a:ext uri="{FF2B5EF4-FFF2-40B4-BE49-F238E27FC236}">
                    <a16:creationId xmlns:a16="http://schemas.microsoft.com/office/drawing/2014/main" id="{E69B6848-D7FF-8AE3-B23C-7246B67518F9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123;p46">
                <a:extLst>
                  <a:ext uri="{FF2B5EF4-FFF2-40B4-BE49-F238E27FC236}">
                    <a16:creationId xmlns:a16="http://schemas.microsoft.com/office/drawing/2014/main" id="{47294ACB-D1EB-9E4B-8814-08BCDF5A1A5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124;p46">
                <a:extLst>
                  <a:ext uri="{FF2B5EF4-FFF2-40B4-BE49-F238E27FC236}">
                    <a16:creationId xmlns:a16="http://schemas.microsoft.com/office/drawing/2014/main" id="{83DC1642-CCA3-1F53-C34C-872EDEF242C6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125;p46">
                <a:extLst>
                  <a:ext uri="{FF2B5EF4-FFF2-40B4-BE49-F238E27FC236}">
                    <a16:creationId xmlns:a16="http://schemas.microsoft.com/office/drawing/2014/main" id="{728DF41C-9EEE-C029-07A7-60693CD251E3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126;p46">
                <a:extLst>
                  <a:ext uri="{FF2B5EF4-FFF2-40B4-BE49-F238E27FC236}">
                    <a16:creationId xmlns:a16="http://schemas.microsoft.com/office/drawing/2014/main" id="{39FF9702-7BEE-8E3C-A356-4B2125AF21B6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127;p46">
                <a:extLst>
                  <a:ext uri="{FF2B5EF4-FFF2-40B4-BE49-F238E27FC236}">
                    <a16:creationId xmlns:a16="http://schemas.microsoft.com/office/drawing/2014/main" id="{0117F687-22EF-B6A9-0999-FBD9725B7B25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128;p46">
                <a:extLst>
                  <a:ext uri="{FF2B5EF4-FFF2-40B4-BE49-F238E27FC236}">
                    <a16:creationId xmlns:a16="http://schemas.microsoft.com/office/drawing/2014/main" id="{E7872C9E-4AFF-99FB-C283-DD6734E97ED5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129;p46">
                <a:extLst>
                  <a:ext uri="{FF2B5EF4-FFF2-40B4-BE49-F238E27FC236}">
                    <a16:creationId xmlns:a16="http://schemas.microsoft.com/office/drawing/2014/main" id="{6381BC76-B92F-520C-9FB0-13C18A844F7D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130;p46">
                <a:extLst>
                  <a:ext uri="{FF2B5EF4-FFF2-40B4-BE49-F238E27FC236}">
                    <a16:creationId xmlns:a16="http://schemas.microsoft.com/office/drawing/2014/main" id="{993344AF-17CE-350A-261D-905D27722CA2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131;p46">
                <a:extLst>
                  <a:ext uri="{FF2B5EF4-FFF2-40B4-BE49-F238E27FC236}">
                    <a16:creationId xmlns:a16="http://schemas.microsoft.com/office/drawing/2014/main" id="{4894EEBB-AD3C-003A-5916-49D379CDAED3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132;p46">
                <a:extLst>
                  <a:ext uri="{FF2B5EF4-FFF2-40B4-BE49-F238E27FC236}">
                    <a16:creationId xmlns:a16="http://schemas.microsoft.com/office/drawing/2014/main" id="{48DD90E0-D749-22E3-F277-281C77C21B6B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33;p46">
                <a:extLst>
                  <a:ext uri="{FF2B5EF4-FFF2-40B4-BE49-F238E27FC236}">
                    <a16:creationId xmlns:a16="http://schemas.microsoft.com/office/drawing/2014/main" id="{BDBE644C-7288-FA6E-01B7-60122488CAB4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34;p46">
                <a:extLst>
                  <a:ext uri="{FF2B5EF4-FFF2-40B4-BE49-F238E27FC236}">
                    <a16:creationId xmlns:a16="http://schemas.microsoft.com/office/drawing/2014/main" id="{F004DF9B-FA40-2722-B15D-E2AE7A7F6704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35;p46">
                <a:extLst>
                  <a:ext uri="{FF2B5EF4-FFF2-40B4-BE49-F238E27FC236}">
                    <a16:creationId xmlns:a16="http://schemas.microsoft.com/office/drawing/2014/main" id="{F8C63032-A54B-8287-9E78-FC2E28FA146B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36;p46">
                <a:extLst>
                  <a:ext uri="{FF2B5EF4-FFF2-40B4-BE49-F238E27FC236}">
                    <a16:creationId xmlns:a16="http://schemas.microsoft.com/office/drawing/2014/main" id="{0616D3E9-D9A3-5239-5D5B-0D7BCA97B702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37;p46">
                <a:extLst>
                  <a:ext uri="{FF2B5EF4-FFF2-40B4-BE49-F238E27FC236}">
                    <a16:creationId xmlns:a16="http://schemas.microsoft.com/office/drawing/2014/main" id="{A704B2F7-974A-FE92-C441-3A1665AB9A25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D67AC8-6A75-DF2E-C54E-0472163EE958}"/>
              </a:ext>
            </a:extLst>
          </p:cNvPr>
          <p:cNvSpPr txBox="1"/>
          <p:nvPr/>
        </p:nvSpPr>
        <p:spPr>
          <a:xfrm>
            <a:off x="1269096" y="40512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9670134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80" y="931628"/>
            <a:ext cx="7999958" cy="4769786"/>
          </a:xfrm>
          <a:prstGeom prst="rect">
            <a:avLst/>
          </a:prstGeom>
        </p:spPr>
      </p:pic>
      <p:pic>
        <p:nvPicPr>
          <p:cNvPr id="62" name="PA-图片 14">
            <a:extLst>
              <a:ext uri="{FF2B5EF4-FFF2-40B4-BE49-F238E27FC236}">
                <a16:creationId xmlns:a16="http://schemas.microsoft.com/office/drawing/2014/main" id="{D6D3B301-32DF-4EE0-B87A-DBB5561080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-2899" r="79595" b="52899"/>
          <a:stretch/>
        </p:blipFill>
        <p:spPr>
          <a:xfrm>
            <a:off x="3192933" y="2744083"/>
            <a:ext cx="741097" cy="11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405996" y="4916259"/>
            <a:ext cx="2068071" cy="132788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19" y="4625373"/>
            <a:ext cx="443774" cy="631146"/>
          </a:xfrm>
          <a:prstGeom prst="rect">
            <a:avLst/>
          </a:prstGeom>
        </p:spPr>
      </p:pic>
      <p:grpSp>
        <p:nvGrpSpPr>
          <p:cNvPr id="18" name="组合 5">
            <a:extLst>
              <a:ext uri="{FF2B5EF4-FFF2-40B4-BE49-F238E27FC236}">
                <a16:creationId xmlns:a16="http://schemas.microsoft.com/office/drawing/2014/main" id="{CD6D1509-E0CA-4F02-9C7E-08E4AEB9E0D5}"/>
              </a:ext>
            </a:extLst>
          </p:cNvPr>
          <p:cNvGrpSpPr/>
          <p:nvPr/>
        </p:nvGrpSpPr>
        <p:grpSpPr>
          <a:xfrm>
            <a:off x="4206509" y="1753211"/>
            <a:ext cx="5575712" cy="2971813"/>
            <a:chOff x="1875498" y="4397824"/>
            <a:chExt cx="3673763" cy="1219439"/>
          </a:xfrm>
          <a:noFill/>
        </p:grpSpPr>
        <p:sp>
          <p:nvSpPr>
            <p:cNvPr id="19" name="圆角矩形 6">
              <a:extLst>
                <a:ext uri="{FF2B5EF4-FFF2-40B4-BE49-F238E27FC236}">
                  <a16:creationId xmlns:a16="http://schemas.microsoft.com/office/drawing/2014/main" id="{D08DAA93-C378-49BD-9A92-2E75C8CB888E}"/>
                </a:ext>
              </a:extLst>
            </p:cNvPr>
            <p:cNvSpPr/>
            <p:nvPr/>
          </p:nvSpPr>
          <p:spPr>
            <a:xfrm>
              <a:off x="1879582" y="4397824"/>
              <a:ext cx="3669679" cy="1164364"/>
            </a:xfrm>
            <a:prstGeom prst="roundRect">
              <a:avLst/>
            </a:prstGeom>
            <a:grpFill/>
            <a:ln w="76200">
              <a:solidFill>
                <a:srgbClr val="FF7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>
                <a:defRPr/>
              </a:pPr>
              <a:endParaRPr sz="280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文本框 38">
              <a:extLst>
                <a:ext uri="{FF2B5EF4-FFF2-40B4-BE49-F238E27FC236}">
                  <a16:creationId xmlns:a16="http://schemas.microsoft.com/office/drawing/2014/main" id="{0CB3AA79-0EFD-4AAB-8821-BDBAD07AEB2D}"/>
                </a:ext>
              </a:extLst>
            </p:cNvPr>
            <p:cNvSpPr txBox="1"/>
            <p:nvPr/>
          </p:nvSpPr>
          <p:spPr>
            <a:xfrm>
              <a:off x="1875498" y="5044263"/>
              <a:ext cx="3669679" cy="5730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1991" tIns="0" rIns="71991" bIns="0" anchor="ctr" anchorCtr="0">
              <a:noAutofit/>
            </a:bodyPr>
            <a:lstStyle/>
            <a:p>
              <a:pPr algn="ctr" defTabSz="914287">
                <a:lnSpc>
                  <a:spcPct val="120000"/>
                </a:lnSpc>
                <a:defRPr/>
              </a:pPr>
              <a:br>
                <a:rPr lang="zh-CN" altLang="en-US" sz="5999" b="1" dirty="0">
                  <a:solidFill>
                    <a:srgbClr val="FF7422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</a:br>
              <a:endParaRPr lang="zh-CN" altLang="en-US" sz="5999" b="1" dirty="0">
                <a:solidFill>
                  <a:srgbClr val="FF7422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文本框 10">
            <a:extLst>
              <a:ext uri="{FF2B5EF4-FFF2-40B4-BE49-F238E27FC236}">
                <a16:creationId xmlns:a16="http://schemas.microsoft.com/office/drawing/2014/main" id="{69DBB7FF-B379-4092-9B6E-4427C898D8CB}"/>
              </a:ext>
            </a:extLst>
          </p:cNvPr>
          <p:cNvSpPr txBox="1"/>
          <p:nvPr/>
        </p:nvSpPr>
        <p:spPr>
          <a:xfrm>
            <a:off x="4135902" y="1834894"/>
            <a:ext cx="5575712" cy="267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>
              <a:lnSpc>
                <a:spcPct val="120000"/>
              </a:lnSpc>
              <a:defRPr/>
            </a:pP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Chúc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thầy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khỏe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ạ!</a:t>
            </a:r>
            <a:endParaRPr lang="zh-CN" altLang="en-US" sz="8799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3" name="图片 11">
            <a:extLst>
              <a:ext uri="{FF2B5EF4-FFF2-40B4-BE49-F238E27FC236}">
                <a16:creationId xmlns:a16="http://schemas.microsoft.com/office/drawing/2014/main" id="{D8E1733B-0C47-41AF-A0AA-5FD25C2C72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0" y="2726981"/>
            <a:ext cx="5309388" cy="4013910"/>
          </a:xfrm>
          <a:prstGeom prst="rect">
            <a:avLst/>
          </a:prstGeom>
        </p:spPr>
      </p:pic>
      <p:pic>
        <p:nvPicPr>
          <p:cNvPr id="24" name="图片 10">
            <a:extLst>
              <a:ext uri="{FF2B5EF4-FFF2-40B4-BE49-F238E27FC236}">
                <a16:creationId xmlns:a16="http://schemas.microsoft.com/office/drawing/2014/main" id="{E7202D61-D85A-4BE1-BCAB-4AF6527286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92" y="3908174"/>
            <a:ext cx="1257136" cy="17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699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9 L 0.01094 0.08056 L 0.01758 0.04746 L 0.02956 0.07593 L 0.03659 0.04283 L 0.04805 0.0713 L 0.05521 0.0382 L 0.06667 0.06667 L 0.07396 0.03357 L 0.08581 0.06181 L 0.09232 0.02894 L 0.1043 0.05718 L 0.11094 0.02431 L 0.12252 0.05278 L 0.12995 0.01945 L 0.14141 0.04792 L 0.1487 0.01482 " pathEditMode="relative" rAng="21120000" ptsTypes="AAAAAAAA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22B17-46AB-4F77-BE62-207AEFC3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41"/>
            <a:ext cx="12190413" cy="6857107"/>
          </a:xfrm>
          <a:prstGeom prst="rect">
            <a:avLst/>
          </a:prstGeom>
        </p:spPr>
      </p:pic>
      <p:sp>
        <p:nvSpPr>
          <p:cNvPr id="11" name="椭圆 11">
            <a:extLst>
              <a:ext uri="{FF2B5EF4-FFF2-40B4-BE49-F238E27FC236}">
                <a16:creationId xmlns:a16="http://schemas.microsoft.com/office/drawing/2014/main" id="{9BC7E6FA-528F-45B6-8B18-804E1C35FC90}"/>
              </a:ext>
            </a:extLst>
          </p:cNvPr>
          <p:cNvSpPr/>
          <p:nvPr/>
        </p:nvSpPr>
        <p:spPr>
          <a:xfrm>
            <a:off x="3411789" y="2221010"/>
            <a:ext cx="1228250" cy="1224056"/>
          </a:xfrm>
          <a:prstGeom prst="ellipse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noProof="1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endParaRPr lang="zh-CN" altLang="en-US" sz="48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2" name="组合 13">
            <a:extLst>
              <a:ext uri="{FF2B5EF4-FFF2-40B4-BE49-F238E27FC236}">
                <a16:creationId xmlns:a16="http://schemas.microsoft.com/office/drawing/2014/main" id="{EA902CD6-C1D2-4103-BDED-265EB3CC792E}"/>
              </a:ext>
            </a:extLst>
          </p:cNvPr>
          <p:cNvGrpSpPr/>
          <p:nvPr/>
        </p:nvGrpSpPr>
        <p:grpSpPr>
          <a:xfrm>
            <a:off x="4828595" y="2009304"/>
            <a:ext cx="4157384" cy="1846659"/>
            <a:chOff x="4953000" y="1926738"/>
            <a:chExt cx="4157384" cy="1846659"/>
          </a:xfrm>
        </p:grpSpPr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AB75DB16-C788-4C32-A358-27914BC2E908}"/>
                </a:ext>
              </a:extLst>
            </p:cNvPr>
            <p:cNvSpPr/>
            <p:nvPr/>
          </p:nvSpPr>
          <p:spPr>
            <a:xfrm>
              <a:off x="4953000" y="1926738"/>
              <a:ext cx="4157384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6000" b="1" noProof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khởi động</a:t>
              </a:r>
              <a:endParaRPr lang="zh-CN" altLang="en-US" sz="6000" b="1" noProof="1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BE873137-ECFA-4152-B1C5-F84B44CF3FE9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894312"/>
              <a:ext cx="3314700" cy="0"/>
            </a:xfrm>
            <a:prstGeom prst="line">
              <a:avLst/>
            </a:prstGeom>
            <a:ln w="12700">
              <a:solidFill>
                <a:srgbClr val="3668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36559B4B-6097-4ACA-A5F1-4AFF5798F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8811719" y="1035367"/>
            <a:ext cx="1777926" cy="1947873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id="{23E32D04-AA65-425B-9FAE-4C12CD2A9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7482845" y="4433731"/>
            <a:ext cx="2068340" cy="1328053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E01D4455-3AD0-45F5-993D-774CEDCB1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3" y="3583686"/>
            <a:ext cx="1506975" cy="856056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74ACD540-66A0-4138-B9A5-7619DF64B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4" y="3994583"/>
            <a:ext cx="5266750" cy="5266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183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lang="vi-VN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lang="zh-CN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200" i="1" dirty="0">
                <a:cs typeface="Times New Roman" panose="02020603050405020304" pitchFamily="18" charset="0"/>
              </a:rPr>
              <a:t>“Đoán ý đồng đội- Đoán nghề” Em hãy đánh giá sự phù hợp của bản thân với nghề/nhóm nghề định chọn.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0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22B17-46AB-4F77-BE62-207AEFC3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41"/>
            <a:ext cx="12190413" cy="6857107"/>
          </a:xfrm>
          <a:prstGeom prst="rect">
            <a:avLst/>
          </a:prstGeom>
        </p:spPr>
      </p:pic>
      <p:grpSp>
        <p:nvGrpSpPr>
          <p:cNvPr id="12" name="组合 13">
            <a:extLst>
              <a:ext uri="{FF2B5EF4-FFF2-40B4-BE49-F238E27FC236}">
                <a16:creationId xmlns:a16="http://schemas.microsoft.com/office/drawing/2014/main" id="{EA902CD6-C1D2-4103-BDED-265EB3CC792E}"/>
              </a:ext>
            </a:extLst>
          </p:cNvPr>
          <p:cNvGrpSpPr/>
          <p:nvPr/>
        </p:nvGrpSpPr>
        <p:grpSpPr>
          <a:xfrm>
            <a:off x="3026084" y="1404438"/>
            <a:ext cx="5715244" cy="3693319"/>
            <a:chOff x="4305686" y="1321872"/>
            <a:chExt cx="4157384" cy="3693319"/>
          </a:xfrm>
        </p:grpSpPr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AB75DB16-C788-4C32-A358-27914BC2E908}"/>
                </a:ext>
              </a:extLst>
            </p:cNvPr>
            <p:cNvSpPr/>
            <p:nvPr/>
          </p:nvSpPr>
          <p:spPr>
            <a:xfrm>
              <a:off x="4305686" y="1321872"/>
              <a:ext cx="4157384" cy="36933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vi-VN" altLang="zh-CN" sz="6000" b="1" noProof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I. Sơ kết tuần và thông qua KH tuần sau</a:t>
              </a:r>
              <a:endParaRPr lang="zh-CN" altLang="en-US" sz="6000" b="1" noProof="1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BE873137-ECFA-4152-B1C5-F84B44CF3FE9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894312"/>
              <a:ext cx="3314700" cy="0"/>
            </a:xfrm>
            <a:prstGeom prst="line">
              <a:avLst/>
            </a:prstGeom>
            <a:ln w="12700">
              <a:solidFill>
                <a:srgbClr val="3668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36559B4B-6097-4ACA-A5F1-4AFF5798F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8811719" y="1035367"/>
            <a:ext cx="1777926" cy="1947873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id="{23E32D04-AA65-425B-9FAE-4C12CD2A9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7482845" y="4433731"/>
            <a:ext cx="2068340" cy="1328053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E01D4455-3AD0-45F5-993D-774CEDCB1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3" y="3583686"/>
            <a:ext cx="1506975" cy="856056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74ACD540-66A0-4138-B9A5-7619DF64B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4" y="3994583"/>
            <a:ext cx="5266750" cy="5266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1019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sẻ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hoạch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than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mọi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4920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4A780-C54F-4987-A5BC-A7E94997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73" y="658936"/>
            <a:ext cx="9358515" cy="47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965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565425" y="4100475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3462996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472198" y="4673015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07888" y="2816799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defRPr/>
            </a:pPr>
            <a:r>
              <a:rPr lang="vi-VN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Xác định cơ sở giáo dục đại học, cơ sở giáo dục nghề nghiệp liên quan đến việc học tập, hướng nghiệp của bản thân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635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565425" y="4100475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3462996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472198" y="4673015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169154" y="2299503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defRPr/>
            </a:pPr>
            <a:r>
              <a:rPr lang="vi-VN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Chia sẻ, trao đổi với các bạn trong lớp về vấn đề trên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141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7577"/>
            <a:ext cx="12190413" cy="45719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" y="1439803"/>
            <a:ext cx="6157625" cy="2654686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5223508" y="3635553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1289076" y="1620603"/>
            <a:ext cx="4719412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ĐÁNH GIÁ CUỐI CHỦ ĐỀ</a:t>
            </a:r>
          </a:p>
        </p:txBody>
      </p:sp>
      <p:grpSp>
        <p:nvGrpSpPr>
          <p:cNvPr id="96" name="Google Shape;2644;p40">
            <a:extLst>
              <a:ext uri="{FF2B5EF4-FFF2-40B4-BE49-F238E27FC236}">
                <a16:creationId xmlns:a16="http://schemas.microsoft.com/office/drawing/2014/main" id="{F630E78A-B33F-B4DA-BA93-D1244254BB47}"/>
              </a:ext>
            </a:extLst>
          </p:cNvPr>
          <p:cNvGrpSpPr/>
          <p:nvPr/>
        </p:nvGrpSpPr>
        <p:grpSpPr>
          <a:xfrm>
            <a:off x="10212626" y="1321214"/>
            <a:ext cx="962567" cy="1339921"/>
            <a:chOff x="5120675" y="1937000"/>
            <a:chExt cx="925050" cy="1423700"/>
          </a:xfrm>
        </p:grpSpPr>
        <p:sp>
          <p:nvSpPr>
            <p:cNvPr id="97" name="Google Shape;2645;p40">
              <a:extLst>
                <a:ext uri="{FF2B5EF4-FFF2-40B4-BE49-F238E27FC236}">
                  <a16:creationId xmlns:a16="http://schemas.microsoft.com/office/drawing/2014/main" id="{3401F739-E555-97A8-7273-7F8465DA549C}"/>
                </a:ext>
              </a:extLst>
            </p:cNvPr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46;p40">
              <a:extLst>
                <a:ext uri="{FF2B5EF4-FFF2-40B4-BE49-F238E27FC236}">
                  <a16:creationId xmlns:a16="http://schemas.microsoft.com/office/drawing/2014/main" id="{D4010AD8-0BED-1963-B032-486991C47D77}"/>
                </a:ext>
              </a:extLst>
            </p:cNvPr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47;p40">
              <a:extLst>
                <a:ext uri="{FF2B5EF4-FFF2-40B4-BE49-F238E27FC236}">
                  <a16:creationId xmlns:a16="http://schemas.microsoft.com/office/drawing/2014/main" id="{C874A309-71E1-33B0-110C-1AEFA27EAFDB}"/>
                </a:ext>
              </a:extLst>
            </p:cNvPr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48;p40">
              <a:extLst>
                <a:ext uri="{FF2B5EF4-FFF2-40B4-BE49-F238E27FC236}">
                  <a16:creationId xmlns:a16="http://schemas.microsoft.com/office/drawing/2014/main" id="{257583C2-84CB-1FAC-50A6-D270DC252BC4}"/>
                </a:ext>
              </a:extLst>
            </p:cNvPr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49;p40">
              <a:extLst>
                <a:ext uri="{FF2B5EF4-FFF2-40B4-BE49-F238E27FC236}">
                  <a16:creationId xmlns:a16="http://schemas.microsoft.com/office/drawing/2014/main" id="{217A20BE-BDC2-1E8D-EAD3-7255CC634989}"/>
                </a:ext>
              </a:extLst>
            </p:cNvPr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50;p40">
              <a:extLst>
                <a:ext uri="{FF2B5EF4-FFF2-40B4-BE49-F238E27FC236}">
                  <a16:creationId xmlns:a16="http://schemas.microsoft.com/office/drawing/2014/main" id="{98E48909-F459-FF42-E900-87BB6FAD6763}"/>
                </a:ext>
              </a:extLst>
            </p:cNvPr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1;p40">
              <a:extLst>
                <a:ext uri="{FF2B5EF4-FFF2-40B4-BE49-F238E27FC236}">
                  <a16:creationId xmlns:a16="http://schemas.microsoft.com/office/drawing/2014/main" id="{ECCEB31B-D6E2-D957-D911-78377814672F}"/>
                </a:ext>
              </a:extLst>
            </p:cNvPr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061;p46">
            <a:extLst>
              <a:ext uri="{FF2B5EF4-FFF2-40B4-BE49-F238E27FC236}">
                <a16:creationId xmlns:a16="http://schemas.microsoft.com/office/drawing/2014/main" id="{9E270F88-F0E9-0C9D-7E00-2CFD31D42BB4}"/>
              </a:ext>
            </a:extLst>
          </p:cNvPr>
          <p:cNvGrpSpPr/>
          <p:nvPr/>
        </p:nvGrpSpPr>
        <p:grpSpPr>
          <a:xfrm>
            <a:off x="7512305" y="1656782"/>
            <a:ext cx="2911678" cy="5221379"/>
            <a:chOff x="5982628" y="902911"/>
            <a:chExt cx="2120749" cy="4204713"/>
          </a:xfrm>
        </p:grpSpPr>
        <p:sp>
          <p:nvSpPr>
            <p:cNvPr id="105" name="Google Shape;3062;p46">
              <a:extLst>
                <a:ext uri="{FF2B5EF4-FFF2-40B4-BE49-F238E27FC236}">
                  <a16:creationId xmlns:a16="http://schemas.microsoft.com/office/drawing/2014/main" id="{39085AFB-C4FA-619B-8F7B-D1F0A23FD14B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3063;p46">
              <a:extLst>
                <a:ext uri="{FF2B5EF4-FFF2-40B4-BE49-F238E27FC236}">
                  <a16:creationId xmlns:a16="http://schemas.microsoft.com/office/drawing/2014/main" id="{C98B121C-4232-CE72-FFDC-21465B0FE05C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107" name="Google Shape;3064;p46">
                <a:extLst>
                  <a:ext uri="{FF2B5EF4-FFF2-40B4-BE49-F238E27FC236}">
                    <a16:creationId xmlns:a16="http://schemas.microsoft.com/office/drawing/2014/main" id="{4B53C30E-161E-6193-D647-72E2DACF988D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065;p46">
                <a:extLst>
                  <a:ext uri="{FF2B5EF4-FFF2-40B4-BE49-F238E27FC236}">
                    <a16:creationId xmlns:a16="http://schemas.microsoft.com/office/drawing/2014/main" id="{F16BC762-84F3-3288-5785-CF7BF04D8510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066;p46">
                <a:extLst>
                  <a:ext uri="{FF2B5EF4-FFF2-40B4-BE49-F238E27FC236}">
                    <a16:creationId xmlns:a16="http://schemas.microsoft.com/office/drawing/2014/main" id="{9A498F3A-C7F1-4B05-FFD8-DA0D7ADA7106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067;p46">
                <a:extLst>
                  <a:ext uri="{FF2B5EF4-FFF2-40B4-BE49-F238E27FC236}">
                    <a16:creationId xmlns:a16="http://schemas.microsoft.com/office/drawing/2014/main" id="{206D739E-90B5-44FB-BFD8-BFB019F700C1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068;p46">
                <a:extLst>
                  <a:ext uri="{FF2B5EF4-FFF2-40B4-BE49-F238E27FC236}">
                    <a16:creationId xmlns:a16="http://schemas.microsoft.com/office/drawing/2014/main" id="{849B64DA-1780-FC74-3E37-3D47540C8ACB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069;p46">
                <a:extLst>
                  <a:ext uri="{FF2B5EF4-FFF2-40B4-BE49-F238E27FC236}">
                    <a16:creationId xmlns:a16="http://schemas.microsoft.com/office/drawing/2014/main" id="{728DABDE-526C-1BF7-FEC2-136CF91AB1B4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070;p46">
                <a:extLst>
                  <a:ext uri="{FF2B5EF4-FFF2-40B4-BE49-F238E27FC236}">
                    <a16:creationId xmlns:a16="http://schemas.microsoft.com/office/drawing/2014/main" id="{A5E5DF6E-F503-F01E-0BA8-D90F3CD1C46F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3071;p46">
                <a:extLst>
                  <a:ext uri="{FF2B5EF4-FFF2-40B4-BE49-F238E27FC236}">
                    <a16:creationId xmlns:a16="http://schemas.microsoft.com/office/drawing/2014/main" id="{DBF7FA52-3C43-0461-8A64-8237EC044B9E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2;p46">
                <a:extLst>
                  <a:ext uri="{FF2B5EF4-FFF2-40B4-BE49-F238E27FC236}">
                    <a16:creationId xmlns:a16="http://schemas.microsoft.com/office/drawing/2014/main" id="{503E56A5-6B3B-CCB3-4E0D-3B1FA8BA7FF3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3;p46">
                <a:extLst>
                  <a:ext uri="{FF2B5EF4-FFF2-40B4-BE49-F238E27FC236}">
                    <a16:creationId xmlns:a16="http://schemas.microsoft.com/office/drawing/2014/main" id="{93EDAE35-0DEA-D9D2-ABC6-B2B7E201309F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4;p46">
                <a:extLst>
                  <a:ext uri="{FF2B5EF4-FFF2-40B4-BE49-F238E27FC236}">
                    <a16:creationId xmlns:a16="http://schemas.microsoft.com/office/drawing/2014/main" id="{68EA0823-8B63-94F6-FA7D-37F61EA88B1D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075;p46">
                <a:extLst>
                  <a:ext uri="{FF2B5EF4-FFF2-40B4-BE49-F238E27FC236}">
                    <a16:creationId xmlns:a16="http://schemas.microsoft.com/office/drawing/2014/main" id="{87CA8408-CB16-0E58-0E6D-B1DEDF712742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076;p46">
                <a:extLst>
                  <a:ext uri="{FF2B5EF4-FFF2-40B4-BE49-F238E27FC236}">
                    <a16:creationId xmlns:a16="http://schemas.microsoft.com/office/drawing/2014/main" id="{4CFEA719-28C8-410A-D3F7-B215591E109A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077;p46">
                <a:extLst>
                  <a:ext uri="{FF2B5EF4-FFF2-40B4-BE49-F238E27FC236}">
                    <a16:creationId xmlns:a16="http://schemas.microsoft.com/office/drawing/2014/main" id="{CCA8301B-8DE6-E1DF-30AC-512D133DCCBE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078;p46">
                <a:extLst>
                  <a:ext uri="{FF2B5EF4-FFF2-40B4-BE49-F238E27FC236}">
                    <a16:creationId xmlns:a16="http://schemas.microsoft.com/office/drawing/2014/main" id="{284015D9-3132-721F-6F21-20D06BEBA411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079;p46">
                <a:extLst>
                  <a:ext uri="{FF2B5EF4-FFF2-40B4-BE49-F238E27FC236}">
                    <a16:creationId xmlns:a16="http://schemas.microsoft.com/office/drawing/2014/main" id="{F10F55E2-A021-CD6C-77D6-03D4208DA5CA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080;p46">
                <a:extLst>
                  <a:ext uri="{FF2B5EF4-FFF2-40B4-BE49-F238E27FC236}">
                    <a16:creationId xmlns:a16="http://schemas.microsoft.com/office/drawing/2014/main" id="{7A58C5A5-FCA8-6755-B854-31C0EBC84203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081;p46">
                <a:extLst>
                  <a:ext uri="{FF2B5EF4-FFF2-40B4-BE49-F238E27FC236}">
                    <a16:creationId xmlns:a16="http://schemas.microsoft.com/office/drawing/2014/main" id="{2D367383-C0B2-6923-3C75-0479E4BA8E91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082;p46">
                <a:extLst>
                  <a:ext uri="{FF2B5EF4-FFF2-40B4-BE49-F238E27FC236}">
                    <a16:creationId xmlns:a16="http://schemas.microsoft.com/office/drawing/2014/main" id="{7BEE1F01-9280-CD4C-1ECE-A5F76DCA7E87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083;p46">
                <a:extLst>
                  <a:ext uri="{FF2B5EF4-FFF2-40B4-BE49-F238E27FC236}">
                    <a16:creationId xmlns:a16="http://schemas.microsoft.com/office/drawing/2014/main" id="{A79C5E7E-D955-6181-EBCB-D0AFA6B0423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084;p46">
                <a:extLst>
                  <a:ext uri="{FF2B5EF4-FFF2-40B4-BE49-F238E27FC236}">
                    <a16:creationId xmlns:a16="http://schemas.microsoft.com/office/drawing/2014/main" id="{BEF9E03F-971D-014C-5B72-8E9EA650AFC4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085;p46">
                <a:extLst>
                  <a:ext uri="{FF2B5EF4-FFF2-40B4-BE49-F238E27FC236}">
                    <a16:creationId xmlns:a16="http://schemas.microsoft.com/office/drawing/2014/main" id="{FC4204F3-B768-0645-8EE3-513EAA79CD13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86;p46">
                <a:extLst>
                  <a:ext uri="{FF2B5EF4-FFF2-40B4-BE49-F238E27FC236}">
                    <a16:creationId xmlns:a16="http://schemas.microsoft.com/office/drawing/2014/main" id="{7C1B2C5E-D1F4-76AE-1DDF-7A4B2E1981F5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087;p46">
                <a:extLst>
                  <a:ext uri="{FF2B5EF4-FFF2-40B4-BE49-F238E27FC236}">
                    <a16:creationId xmlns:a16="http://schemas.microsoft.com/office/drawing/2014/main" id="{0F0EC938-7E19-39F4-AB89-359A7DF3418B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088;p46">
                <a:extLst>
                  <a:ext uri="{FF2B5EF4-FFF2-40B4-BE49-F238E27FC236}">
                    <a16:creationId xmlns:a16="http://schemas.microsoft.com/office/drawing/2014/main" id="{642A8F9C-B6FE-B21F-04B2-D825143558AB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089;p46">
                <a:extLst>
                  <a:ext uri="{FF2B5EF4-FFF2-40B4-BE49-F238E27FC236}">
                    <a16:creationId xmlns:a16="http://schemas.microsoft.com/office/drawing/2014/main" id="{EC319CBC-30B3-AEB9-B174-E38E7BEA22FD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090;p46">
                <a:extLst>
                  <a:ext uri="{FF2B5EF4-FFF2-40B4-BE49-F238E27FC236}">
                    <a16:creationId xmlns:a16="http://schemas.microsoft.com/office/drawing/2014/main" id="{F3ED717D-DDFA-CB6C-D44F-A3B6DAB491AB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091;p46">
                <a:extLst>
                  <a:ext uri="{FF2B5EF4-FFF2-40B4-BE49-F238E27FC236}">
                    <a16:creationId xmlns:a16="http://schemas.microsoft.com/office/drawing/2014/main" id="{6D48B80F-EC7A-87DF-DB8A-CD4BDA46258E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092;p46">
                <a:extLst>
                  <a:ext uri="{FF2B5EF4-FFF2-40B4-BE49-F238E27FC236}">
                    <a16:creationId xmlns:a16="http://schemas.microsoft.com/office/drawing/2014/main" id="{B0D1D0FB-EB5A-5D6F-0CF1-236C9AC58F23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093;p46">
                <a:extLst>
                  <a:ext uri="{FF2B5EF4-FFF2-40B4-BE49-F238E27FC236}">
                    <a16:creationId xmlns:a16="http://schemas.microsoft.com/office/drawing/2014/main" id="{828C7311-0484-ACF0-9D93-1DAFA8A6C943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094;p46">
                <a:extLst>
                  <a:ext uri="{FF2B5EF4-FFF2-40B4-BE49-F238E27FC236}">
                    <a16:creationId xmlns:a16="http://schemas.microsoft.com/office/drawing/2014/main" id="{79B14FD0-5985-9057-9821-94CC2C6E4568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095;p46">
                <a:extLst>
                  <a:ext uri="{FF2B5EF4-FFF2-40B4-BE49-F238E27FC236}">
                    <a16:creationId xmlns:a16="http://schemas.microsoft.com/office/drawing/2014/main" id="{32B4C86C-5402-798E-033D-29C82E77E81C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096;p46">
                <a:extLst>
                  <a:ext uri="{FF2B5EF4-FFF2-40B4-BE49-F238E27FC236}">
                    <a16:creationId xmlns:a16="http://schemas.microsoft.com/office/drawing/2014/main" id="{DA54B140-6303-114A-4FE4-73DBDD4C6964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097;p46">
                <a:extLst>
                  <a:ext uri="{FF2B5EF4-FFF2-40B4-BE49-F238E27FC236}">
                    <a16:creationId xmlns:a16="http://schemas.microsoft.com/office/drawing/2014/main" id="{85ED0A85-1A2C-6D83-9DF2-0302867EBF6A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098;p46">
                <a:extLst>
                  <a:ext uri="{FF2B5EF4-FFF2-40B4-BE49-F238E27FC236}">
                    <a16:creationId xmlns:a16="http://schemas.microsoft.com/office/drawing/2014/main" id="{1C6F82A2-AD83-6D6F-64B1-826FE6A879FA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rgbClr val="71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099;p46">
                <a:extLst>
                  <a:ext uri="{FF2B5EF4-FFF2-40B4-BE49-F238E27FC236}">
                    <a16:creationId xmlns:a16="http://schemas.microsoft.com/office/drawing/2014/main" id="{501D4776-207C-8563-7124-922051C68D49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100;p46">
                <a:extLst>
                  <a:ext uri="{FF2B5EF4-FFF2-40B4-BE49-F238E27FC236}">
                    <a16:creationId xmlns:a16="http://schemas.microsoft.com/office/drawing/2014/main" id="{B3D33C58-F358-4F4C-0718-79AFADAB4440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1;p46">
                <a:extLst>
                  <a:ext uri="{FF2B5EF4-FFF2-40B4-BE49-F238E27FC236}">
                    <a16:creationId xmlns:a16="http://schemas.microsoft.com/office/drawing/2014/main" id="{9B9AFEC5-BE83-46C2-142A-E7ACBEBD8C5B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102;p46">
                <a:extLst>
                  <a:ext uri="{FF2B5EF4-FFF2-40B4-BE49-F238E27FC236}">
                    <a16:creationId xmlns:a16="http://schemas.microsoft.com/office/drawing/2014/main" id="{DF7560BE-9F4C-763B-4FAB-1E101614FEC9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103;p46">
                <a:extLst>
                  <a:ext uri="{FF2B5EF4-FFF2-40B4-BE49-F238E27FC236}">
                    <a16:creationId xmlns:a16="http://schemas.microsoft.com/office/drawing/2014/main" id="{8F41767B-5268-2D7D-4189-EAE09DC018A0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104;p46">
                <a:extLst>
                  <a:ext uri="{FF2B5EF4-FFF2-40B4-BE49-F238E27FC236}">
                    <a16:creationId xmlns:a16="http://schemas.microsoft.com/office/drawing/2014/main" id="{453EFB5D-0FF1-61F9-E444-020EE7DA7642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105;p46">
                <a:extLst>
                  <a:ext uri="{FF2B5EF4-FFF2-40B4-BE49-F238E27FC236}">
                    <a16:creationId xmlns:a16="http://schemas.microsoft.com/office/drawing/2014/main" id="{1953937B-EFD1-3C8F-35E6-DD3E5B1EFF25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106;p46">
                <a:extLst>
                  <a:ext uri="{FF2B5EF4-FFF2-40B4-BE49-F238E27FC236}">
                    <a16:creationId xmlns:a16="http://schemas.microsoft.com/office/drawing/2014/main" id="{5509C03E-7A0B-337D-667A-BDCC1231818D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107;p46">
                <a:extLst>
                  <a:ext uri="{FF2B5EF4-FFF2-40B4-BE49-F238E27FC236}">
                    <a16:creationId xmlns:a16="http://schemas.microsoft.com/office/drawing/2014/main" id="{4607EDB7-C1AB-3DDD-4D88-FD946659B086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108;p46">
                <a:extLst>
                  <a:ext uri="{FF2B5EF4-FFF2-40B4-BE49-F238E27FC236}">
                    <a16:creationId xmlns:a16="http://schemas.microsoft.com/office/drawing/2014/main" id="{A7A7238B-EFDC-6880-818E-E282719467A3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109;p46">
                <a:extLst>
                  <a:ext uri="{FF2B5EF4-FFF2-40B4-BE49-F238E27FC236}">
                    <a16:creationId xmlns:a16="http://schemas.microsoft.com/office/drawing/2014/main" id="{43BE6995-8FC8-791D-CB48-7E473F3FB563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110;p46">
                <a:extLst>
                  <a:ext uri="{FF2B5EF4-FFF2-40B4-BE49-F238E27FC236}">
                    <a16:creationId xmlns:a16="http://schemas.microsoft.com/office/drawing/2014/main" id="{DC5FBE59-69AD-344C-7CED-7511E7C9FEE3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111;p46">
                <a:extLst>
                  <a:ext uri="{FF2B5EF4-FFF2-40B4-BE49-F238E27FC236}">
                    <a16:creationId xmlns:a16="http://schemas.microsoft.com/office/drawing/2014/main" id="{9BB616FF-B179-E1EC-BA98-5180ECA6DF11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112;p46">
                <a:extLst>
                  <a:ext uri="{FF2B5EF4-FFF2-40B4-BE49-F238E27FC236}">
                    <a16:creationId xmlns:a16="http://schemas.microsoft.com/office/drawing/2014/main" id="{D19ADE25-3F8C-003A-FDA0-8693DEB4D5F8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113;p46">
                <a:extLst>
                  <a:ext uri="{FF2B5EF4-FFF2-40B4-BE49-F238E27FC236}">
                    <a16:creationId xmlns:a16="http://schemas.microsoft.com/office/drawing/2014/main" id="{19E2D996-01F3-9CBC-CEA9-DAE75EAFE53D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114;p46">
                <a:extLst>
                  <a:ext uri="{FF2B5EF4-FFF2-40B4-BE49-F238E27FC236}">
                    <a16:creationId xmlns:a16="http://schemas.microsoft.com/office/drawing/2014/main" id="{8C68F895-7911-BB97-A195-69E36E3F4AA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115;p46">
                <a:extLst>
                  <a:ext uri="{FF2B5EF4-FFF2-40B4-BE49-F238E27FC236}">
                    <a16:creationId xmlns:a16="http://schemas.microsoft.com/office/drawing/2014/main" id="{95EC577F-4539-2D46-817B-30D4D2147BB3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116;p46">
                <a:extLst>
                  <a:ext uri="{FF2B5EF4-FFF2-40B4-BE49-F238E27FC236}">
                    <a16:creationId xmlns:a16="http://schemas.microsoft.com/office/drawing/2014/main" id="{81DD7114-B363-8C7B-5BC3-C43311088402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117;p46">
                <a:extLst>
                  <a:ext uri="{FF2B5EF4-FFF2-40B4-BE49-F238E27FC236}">
                    <a16:creationId xmlns:a16="http://schemas.microsoft.com/office/drawing/2014/main" id="{34AB29D9-061A-EE47-95FA-A727F60AAD9F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118;p46">
                <a:extLst>
                  <a:ext uri="{FF2B5EF4-FFF2-40B4-BE49-F238E27FC236}">
                    <a16:creationId xmlns:a16="http://schemas.microsoft.com/office/drawing/2014/main" id="{5A868C31-3801-B241-C3D7-49B25D03A02A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119;p46">
                <a:extLst>
                  <a:ext uri="{FF2B5EF4-FFF2-40B4-BE49-F238E27FC236}">
                    <a16:creationId xmlns:a16="http://schemas.microsoft.com/office/drawing/2014/main" id="{81AA7549-8EAC-28FD-4031-3F249411690D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120;p46">
                <a:extLst>
                  <a:ext uri="{FF2B5EF4-FFF2-40B4-BE49-F238E27FC236}">
                    <a16:creationId xmlns:a16="http://schemas.microsoft.com/office/drawing/2014/main" id="{D83EA177-0507-2783-40D7-8B55B52BAAC0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121;p46">
                <a:extLst>
                  <a:ext uri="{FF2B5EF4-FFF2-40B4-BE49-F238E27FC236}">
                    <a16:creationId xmlns:a16="http://schemas.microsoft.com/office/drawing/2014/main" id="{0ADC79D1-558D-FE0E-0FFE-5717AE078E1C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122;p46">
                <a:extLst>
                  <a:ext uri="{FF2B5EF4-FFF2-40B4-BE49-F238E27FC236}">
                    <a16:creationId xmlns:a16="http://schemas.microsoft.com/office/drawing/2014/main" id="{E69B6848-D7FF-8AE3-B23C-7246B67518F9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123;p46">
                <a:extLst>
                  <a:ext uri="{FF2B5EF4-FFF2-40B4-BE49-F238E27FC236}">
                    <a16:creationId xmlns:a16="http://schemas.microsoft.com/office/drawing/2014/main" id="{47294ACB-D1EB-9E4B-8814-08BCDF5A1A5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124;p46">
                <a:extLst>
                  <a:ext uri="{FF2B5EF4-FFF2-40B4-BE49-F238E27FC236}">
                    <a16:creationId xmlns:a16="http://schemas.microsoft.com/office/drawing/2014/main" id="{83DC1642-CCA3-1F53-C34C-872EDEF242C6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125;p46">
                <a:extLst>
                  <a:ext uri="{FF2B5EF4-FFF2-40B4-BE49-F238E27FC236}">
                    <a16:creationId xmlns:a16="http://schemas.microsoft.com/office/drawing/2014/main" id="{728DF41C-9EEE-C029-07A7-60693CD251E3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126;p46">
                <a:extLst>
                  <a:ext uri="{FF2B5EF4-FFF2-40B4-BE49-F238E27FC236}">
                    <a16:creationId xmlns:a16="http://schemas.microsoft.com/office/drawing/2014/main" id="{39FF9702-7BEE-8E3C-A356-4B2125AF21B6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127;p46">
                <a:extLst>
                  <a:ext uri="{FF2B5EF4-FFF2-40B4-BE49-F238E27FC236}">
                    <a16:creationId xmlns:a16="http://schemas.microsoft.com/office/drawing/2014/main" id="{0117F687-22EF-B6A9-0999-FBD9725B7B25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128;p46">
                <a:extLst>
                  <a:ext uri="{FF2B5EF4-FFF2-40B4-BE49-F238E27FC236}">
                    <a16:creationId xmlns:a16="http://schemas.microsoft.com/office/drawing/2014/main" id="{E7872C9E-4AFF-99FB-C283-DD6734E97ED5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129;p46">
                <a:extLst>
                  <a:ext uri="{FF2B5EF4-FFF2-40B4-BE49-F238E27FC236}">
                    <a16:creationId xmlns:a16="http://schemas.microsoft.com/office/drawing/2014/main" id="{6381BC76-B92F-520C-9FB0-13C18A844F7D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130;p46">
                <a:extLst>
                  <a:ext uri="{FF2B5EF4-FFF2-40B4-BE49-F238E27FC236}">
                    <a16:creationId xmlns:a16="http://schemas.microsoft.com/office/drawing/2014/main" id="{993344AF-17CE-350A-261D-905D27722CA2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131;p46">
                <a:extLst>
                  <a:ext uri="{FF2B5EF4-FFF2-40B4-BE49-F238E27FC236}">
                    <a16:creationId xmlns:a16="http://schemas.microsoft.com/office/drawing/2014/main" id="{4894EEBB-AD3C-003A-5916-49D379CDAED3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132;p46">
                <a:extLst>
                  <a:ext uri="{FF2B5EF4-FFF2-40B4-BE49-F238E27FC236}">
                    <a16:creationId xmlns:a16="http://schemas.microsoft.com/office/drawing/2014/main" id="{48DD90E0-D749-22E3-F277-281C77C21B6B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33;p46">
                <a:extLst>
                  <a:ext uri="{FF2B5EF4-FFF2-40B4-BE49-F238E27FC236}">
                    <a16:creationId xmlns:a16="http://schemas.microsoft.com/office/drawing/2014/main" id="{BDBE644C-7288-FA6E-01B7-60122488CAB4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34;p46">
                <a:extLst>
                  <a:ext uri="{FF2B5EF4-FFF2-40B4-BE49-F238E27FC236}">
                    <a16:creationId xmlns:a16="http://schemas.microsoft.com/office/drawing/2014/main" id="{F004DF9B-FA40-2722-B15D-E2AE7A7F6704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35;p46">
                <a:extLst>
                  <a:ext uri="{FF2B5EF4-FFF2-40B4-BE49-F238E27FC236}">
                    <a16:creationId xmlns:a16="http://schemas.microsoft.com/office/drawing/2014/main" id="{F8C63032-A54B-8287-9E78-FC2E28FA146B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36;p46">
                <a:extLst>
                  <a:ext uri="{FF2B5EF4-FFF2-40B4-BE49-F238E27FC236}">
                    <a16:creationId xmlns:a16="http://schemas.microsoft.com/office/drawing/2014/main" id="{0616D3E9-D9A3-5239-5D5B-0D7BCA97B702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37;p46">
                <a:extLst>
                  <a:ext uri="{FF2B5EF4-FFF2-40B4-BE49-F238E27FC236}">
                    <a16:creationId xmlns:a16="http://schemas.microsoft.com/office/drawing/2014/main" id="{A704B2F7-974A-FE92-C441-3A1665AB9A25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3770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CĐ 10 SINH HOẠT CHUYÊN ĐỀ</Template>
  <TotalTime>9</TotalTime>
  <Words>281</Words>
  <Application>Microsoft Office PowerPoint</Application>
  <PresentationFormat>Custom</PresentationFormat>
  <Paragraphs>35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等线</vt:lpstr>
      <vt:lpstr>等线 Light</vt:lpstr>
      <vt:lpstr>华文新魏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字魂36号-正文宋楷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2023-08-26T13:21:25Z</dcterms:created>
  <dcterms:modified xsi:type="dcterms:W3CDTF">2023-10-21T05:59:25Z</dcterms:modified>
</cp:coreProperties>
</file>