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62" r:id="rId2"/>
    <p:sldId id="256" r:id="rId3"/>
    <p:sldId id="257" r:id="rId4"/>
    <p:sldId id="260" r:id="rId5"/>
    <p:sldId id="258" r:id="rId6"/>
    <p:sldId id="259" r:id="rId7"/>
    <p:sldId id="263" r:id="rId8"/>
    <p:sldId id="265" r:id="rId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C7E9"/>
    <a:srgbClr val="C5DC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24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94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588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48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12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87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34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54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49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85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54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7699B-48B7-4073-9405-3FCDD293372A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4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image" Target="../media/image1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.mp3"/><Relationship Id="rId7" Type="http://schemas.openxmlformats.org/officeDocument/2006/relationships/image" Target="../media/image6.png"/><Relationship Id="rId12" Type="http://schemas.openxmlformats.org/officeDocument/2006/relationships/image" Target="../media/image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1.mp3"/><Relationship Id="rId9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1.mp3"/><Relationship Id="rId7" Type="http://schemas.openxmlformats.org/officeDocument/2006/relationships/image" Target="../media/image11.png"/><Relationship Id="rId12" Type="http://schemas.openxmlformats.org/officeDocument/2006/relationships/image" Target="../media/image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1.mp3"/><Relationship Id="rId9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.mp3"/><Relationship Id="rId7" Type="http://schemas.openxmlformats.org/officeDocument/2006/relationships/image" Target="../media/image14.png"/><Relationship Id="rId12" Type="http://schemas.openxmlformats.org/officeDocument/2006/relationships/image" Target="../media/image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1.mp3"/><Relationship Id="rId9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.mp3"/><Relationship Id="rId7" Type="http://schemas.openxmlformats.org/officeDocument/2006/relationships/image" Target="../media/image17.png"/><Relationship Id="rId12" Type="http://schemas.openxmlformats.org/officeDocument/2006/relationships/image" Target="../media/image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1.mp3"/><Relationship Id="rId9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gif"/><Relationship Id="rId3" Type="http://schemas.microsoft.com/office/2007/relationships/media" Target="../media/media4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2.gif"/><Relationship Id="rId17" Type="http://schemas.openxmlformats.org/officeDocument/2006/relationships/image" Target="../media/image9.gif"/><Relationship Id="rId2" Type="http://schemas.openxmlformats.org/officeDocument/2006/relationships/audio" Target="../media/media3.mp3"/><Relationship Id="rId16" Type="http://schemas.openxmlformats.org/officeDocument/2006/relationships/image" Target="../media/image8.png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image" Target="../media/image3.gif"/><Relationship Id="rId5" Type="http://schemas.microsoft.com/office/2007/relationships/media" Target="../media/media1.mp3"/><Relationship Id="rId1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openxmlformats.org/officeDocument/2006/relationships/image" Target="../media/image20.png"/><Relationship Id="rId14" Type="http://schemas.openxmlformats.org/officeDocument/2006/relationships/image" Target="../media/image2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6833" y="986135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24600" y="7271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5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gà có mấy chân?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Chân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2 Chân</a:t>
            </a:r>
          </a:p>
        </p:txBody>
      </p:sp>
    </p:spTree>
    <p:extLst>
      <p:ext uri="{BB962C8B-B14F-4D97-AF65-F5344CB8AC3E}">
        <p14:creationId xmlns:p14="http://schemas.microsoft.com/office/powerpoint/2010/main" val="362863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9" grpId="0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12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số 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số 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2</a:t>
            </a:r>
          </a:p>
        </p:txBody>
      </p:sp>
    </p:spTree>
    <p:extLst>
      <p:ext uri="{BB962C8B-B14F-4D97-AF65-F5344CB8AC3E}">
        <p14:creationId xmlns:p14="http://schemas.microsoft.com/office/powerpoint/2010/main" val="144937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248" y="5506522"/>
            <a:ext cx="1438648" cy="1133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05096" y="7271656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số 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số 3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3</a:t>
            </a:r>
          </a:p>
        </p:txBody>
      </p:sp>
    </p:spTree>
    <p:extLst>
      <p:ext uri="{BB962C8B-B14F-4D97-AF65-F5344CB8AC3E}">
        <p14:creationId xmlns:p14="http://schemas.microsoft.com/office/powerpoint/2010/main" val="300382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749" y="5558908"/>
            <a:ext cx="1329851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51800" y="72451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số 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số 4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4</a:t>
            </a:r>
          </a:p>
        </p:txBody>
      </p:sp>
    </p:spTree>
    <p:extLst>
      <p:ext uri="{BB962C8B-B14F-4D97-AF65-F5344CB8AC3E}">
        <p14:creationId xmlns:p14="http://schemas.microsoft.com/office/powerpoint/2010/main" val="189674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71" y="5579499"/>
            <a:ext cx="923420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5816" y="5013261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14" y="5440872"/>
            <a:ext cx="645769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1048871" y="2767011"/>
            <a:ext cx="383241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1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số 5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số 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20" name="Rectangular Callout 19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5</a:t>
            </a:r>
          </a:p>
        </p:txBody>
      </p:sp>
    </p:spTree>
    <p:extLst>
      <p:ext uri="{BB962C8B-B14F-4D97-AF65-F5344CB8AC3E}">
        <p14:creationId xmlns:p14="http://schemas.microsoft.com/office/powerpoint/2010/main" val="373249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306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388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  <p:bldP spid="23" grpId="0" animBg="1"/>
      <p:bldP spid="23" grpId="1" animBg="1"/>
      <p:bldP spid="23" grpId="2" animBg="1"/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101756" y="1056068"/>
            <a:ext cx="8900576" cy="4700788"/>
          </a:xfrm>
          <a:prstGeom prst="snip2Diag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3600"/>
              <a:t>CÁCH CHƠI</a:t>
            </a:r>
          </a:p>
          <a:p>
            <a:r>
              <a:rPr lang="en-US" sz="2400"/>
              <a:t>Bước 1: Bấm vào màn hình ra câu hỏi</a:t>
            </a:r>
          </a:p>
          <a:p>
            <a:r>
              <a:rPr lang="en-US" sz="2400"/>
              <a:t>Bước 2: Bấm tiếp vào màn hình ra đáp án</a:t>
            </a:r>
          </a:p>
          <a:p>
            <a:r>
              <a:rPr lang="en-US" sz="2400"/>
              <a:t>Bước 3: Bấm vào chiếc xe của xì trum để vượt chướng ngại vật.</a:t>
            </a:r>
          </a:p>
          <a:p>
            <a:r>
              <a:rPr lang="en-US" sz="2400">
                <a:solidFill>
                  <a:srgbClr val="FF0000"/>
                </a:solidFill>
              </a:rPr>
              <a:t>Trường hợp học sinh không có đáp án.</a:t>
            </a:r>
          </a:p>
          <a:p>
            <a:r>
              <a:rPr lang="en-US" sz="2400"/>
              <a:t>Bước 1: Bấm vào xì trum thảm bay sẽ ra đáp án.</a:t>
            </a:r>
          </a:p>
          <a:p>
            <a:r>
              <a:rPr lang="en-US" sz="2400"/>
              <a:t>Bước 2: Bấm tiếp vào màn hình để ra đáp án cuối cùng.</a:t>
            </a:r>
          </a:p>
          <a:p>
            <a:r>
              <a:rPr lang="en-US" sz="2400"/>
              <a:t>Bước 3: Bấm vào chiếc xe của xì trum để vượt chướng ngại vật.</a:t>
            </a:r>
          </a:p>
          <a:p>
            <a:r>
              <a:rPr lang="en-US" sz="2400">
                <a:solidFill>
                  <a:srgbClr val="FF0000"/>
                </a:solidFill>
              </a:rPr>
              <a:t>Mẹo vặt : </a:t>
            </a:r>
            <a:r>
              <a:rPr lang="en-US" sz="2400">
                <a:solidFill>
                  <a:schemeClr val="bg1">
                    <a:lumMod val="85000"/>
                  </a:schemeClr>
                </a:solidFill>
              </a:rPr>
              <a:t>Bấm vào xì trum thảm bay sẽ mất đáp án mà xì trum thảm bay đưa ra, không bấm qua vòng cũng tự mất.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6" y="597862"/>
            <a:ext cx="1688407" cy="1549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56489" y="5370490"/>
            <a:ext cx="1487510" cy="148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9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7800"/>
            <a:ext cx="9144000" cy="2641600"/>
          </a:xfrm>
        </p:spPr>
        <p:txBody>
          <a:bodyPr anchor="t">
            <a:noAutofit/>
          </a:bodyPr>
          <a:lstStyle/>
          <a:p>
            <a: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Cảm ơn các bạn đã ủng hộ TRỢ GIẢNG</a:t>
            </a:r>
            <a:b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2000" b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Đăng ký kênh </a:t>
            </a:r>
            <a: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tạo động lực cho mình ra nhiều trò chơi mới bạn tôi nhé!</a:t>
            </a:r>
            <a:b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 Sến xíu : yêu các bạn thật nhiều hihi : )</a:t>
            </a:r>
          </a:p>
        </p:txBody>
      </p:sp>
    </p:spTree>
    <p:extLst>
      <p:ext uri="{BB962C8B-B14F-4D97-AF65-F5344CB8AC3E}">
        <p14:creationId xmlns:p14="http://schemas.microsoft.com/office/powerpoint/2010/main" val="12264927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310</TotalTime>
  <Words>298</Words>
  <PresentationFormat>On-screen Show (4:3)</PresentationFormat>
  <Paragraphs>33</Paragraphs>
  <Slides>8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Times New Roman</vt:lpstr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các bạn đã ủng hộ TRỢ GIẢNG  Đăng ký kênh tạo động lực cho mình ra nhiều trò chơi mới bạn tôi nhé!  ( Sến xíu : yêu các bạn thật nhiều hihi : 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2018-03-14T16:45:16Z</dcterms:created>
  <dcterms:modified xsi:type="dcterms:W3CDTF">2020-04-07T17:28:21Z</dcterms:modified>
</cp:coreProperties>
</file>