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1" r:id="rId4"/>
    <p:sldId id="270" r:id="rId5"/>
    <p:sldId id="274" r:id="rId6"/>
    <p:sldId id="287" r:id="rId7"/>
    <p:sldId id="288" r:id="rId8"/>
    <p:sldId id="26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  <p:embeddedFont>
      <p:font typeface="Merriweather" panose="00000500000000000000" pitchFamily="2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5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7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1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4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66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79480" y="1000167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 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9.18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&lt; 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512</TotalTime>
  <Words>460</Words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Merriweather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2022-11-28T06:55:52Z</dcterms:modified>
  <dc:identifier>DAFR4ThywlQ</dc:identifier>
</cp:coreProperties>
</file>