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302" r:id="rId4"/>
    <p:sldId id="398" r:id="rId5"/>
    <p:sldId id="399" r:id="rId6"/>
    <p:sldId id="400" r:id="rId7"/>
    <p:sldId id="402" r:id="rId8"/>
    <p:sldId id="408" r:id="rId9"/>
    <p:sldId id="401" r:id="rId10"/>
    <p:sldId id="409" r:id="rId11"/>
    <p:sldId id="276" r:id="rId12"/>
    <p:sldId id="396" r:id="rId13"/>
    <p:sldId id="410" r:id="rId14"/>
    <p:sldId id="406" r:id="rId15"/>
    <p:sldId id="314" r:id="rId16"/>
    <p:sldId id="330" r:id="rId17"/>
    <p:sldId id="35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8"/>
    <a:srgbClr val="F16649"/>
    <a:srgbClr val="77ADC0"/>
    <a:srgbClr val="0087B2"/>
    <a:srgbClr val="6D9FB1"/>
    <a:srgbClr val="F8B417"/>
    <a:srgbClr val="FEE3AF"/>
    <a:srgbClr val="0070C0"/>
    <a:srgbClr val="F7931D"/>
    <a:srgbClr val="FBC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D4576F-E5D8-457A-BC5B-EDC438719393}" v="398" dt="2024-02-16T03:44:07.7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1088" autoAdjust="0"/>
  </p:normalViewPr>
  <p:slideViewPr>
    <p:cSldViewPr snapToGrid="0" showGuides="1">
      <p:cViewPr varScale="1">
        <p:scale>
          <a:sx n="75" d="100"/>
          <a:sy n="75" d="100"/>
        </p:scale>
        <p:origin x="1123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45D4576F-E5D8-457A-BC5B-EDC438719393}"/>
    <pc:docChg chg="undo custSel addSld delSld modSld sldOrd">
      <pc:chgData name="THU DU" userId="db4d925effa94065" providerId="LiveId" clId="{45D4576F-E5D8-457A-BC5B-EDC438719393}" dt="2024-02-16T03:48:50.740" v="972" actId="20577"/>
      <pc:docMkLst>
        <pc:docMk/>
      </pc:docMkLst>
      <pc:sldChg chg="addSp delSp modSp mod modAnim">
        <pc:chgData name="THU DU" userId="db4d925effa94065" providerId="LiveId" clId="{45D4576F-E5D8-457A-BC5B-EDC438719393}" dt="2024-02-16T03:03:09.236" v="453" actId="1076"/>
        <pc:sldMkLst>
          <pc:docMk/>
          <pc:sldMk cId="252621157" sldId="256"/>
        </pc:sldMkLst>
        <pc:spChg chg="mod">
          <ac:chgData name="THU DU" userId="db4d925effa94065" providerId="LiveId" clId="{45D4576F-E5D8-457A-BC5B-EDC438719393}" dt="2024-02-16T02:22:02.339" v="2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 DU" userId="db4d925effa94065" providerId="LiveId" clId="{45D4576F-E5D8-457A-BC5B-EDC438719393}" dt="2024-02-16T02:22:16.823" v="9" actId="20577"/>
          <ac:spMkLst>
            <pc:docMk/>
            <pc:sldMk cId="252621157" sldId="256"/>
            <ac:spMk id="41" creationId="{00000000-0000-0000-0000-000000000000}"/>
          </ac:spMkLst>
        </pc:spChg>
        <pc:picChg chg="del">
          <ac:chgData name="THU DU" userId="db4d925effa94065" providerId="LiveId" clId="{45D4576F-E5D8-457A-BC5B-EDC438719393}" dt="2024-02-16T02:22:18.821" v="10" actId="478"/>
          <ac:picMkLst>
            <pc:docMk/>
            <pc:sldMk cId="252621157" sldId="256"/>
            <ac:picMk id="2" creationId="{4379C2A0-AA57-DA0D-9ADE-6596E44ACC76}"/>
          </ac:picMkLst>
        </pc:picChg>
        <pc:picChg chg="add mod">
          <ac:chgData name="THU DU" userId="db4d925effa94065" providerId="LiveId" clId="{45D4576F-E5D8-457A-BC5B-EDC438719393}" dt="2024-02-16T03:03:09.236" v="453" actId="1076"/>
          <ac:picMkLst>
            <pc:docMk/>
            <pc:sldMk cId="252621157" sldId="256"/>
            <ac:picMk id="4" creationId="{64E78E01-8C36-5A69-5DB6-2F12C0F0E427}"/>
          </ac:picMkLst>
        </pc:picChg>
      </pc:sldChg>
      <pc:sldChg chg="addSp delSp modSp mod delAnim modAnim modNotesTx">
        <pc:chgData name="THU DU" userId="db4d925effa94065" providerId="LiveId" clId="{45D4576F-E5D8-457A-BC5B-EDC438719393}" dt="2024-02-16T03:30:19.371" v="754" actId="20577"/>
        <pc:sldMkLst>
          <pc:docMk/>
          <pc:sldMk cId="1529224504" sldId="276"/>
        </pc:sldMkLst>
        <pc:spChg chg="del mod">
          <ac:chgData name="THU DU" userId="db4d925effa94065" providerId="LiveId" clId="{45D4576F-E5D8-457A-BC5B-EDC438719393}" dt="2024-02-16T03:27:57.493" v="711" actId="478"/>
          <ac:spMkLst>
            <pc:docMk/>
            <pc:sldMk cId="1529224504" sldId="276"/>
            <ac:spMk id="2" creationId="{E3A9C1B8-0CE8-0D50-9A56-544198A0E515}"/>
          </ac:spMkLst>
        </pc:spChg>
        <pc:spChg chg="del">
          <ac:chgData name="THU DU" userId="db4d925effa94065" providerId="LiveId" clId="{45D4576F-E5D8-457A-BC5B-EDC438719393}" dt="2024-02-16T03:25:37.120" v="701" actId="478"/>
          <ac:spMkLst>
            <pc:docMk/>
            <pc:sldMk cId="1529224504" sldId="276"/>
            <ac:spMk id="3" creationId="{CC7F36E8-5789-314C-FD3A-B43799706EEA}"/>
          </ac:spMkLst>
        </pc:spChg>
        <pc:spChg chg="add mod">
          <ac:chgData name="THU DU" userId="db4d925effa94065" providerId="LiveId" clId="{45D4576F-E5D8-457A-BC5B-EDC438719393}" dt="2024-02-16T03:30:09.599" v="752" actId="123"/>
          <ac:spMkLst>
            <pc:docMk/>
            <pc:sldMk cId="1529224504" sldId="276"/>
            <ac:spMk id="4" creationId="{8AE34CAF-18A0-8FF6-E960-F0072C3F64E3}"/>
          </ac:spMkLst>
        </pc:spChg>
        <pc:spChg chg="del">
          <ac:chgData name="THU DU" userId="db4d925effa94065" providerId="LiveId" clId="{45D4576F-E5D8-457A-BC5B-EDC438719393}" dt="2024-02-16T03:28:10.020" v="714" actId="478"/>
          <ac:spMkLst>
            <pc:docMk/>
            <pc:sldMk cId="1529224504" sldId="276"/>
            <ac:spMk id="5" creationId="{5C3CB227-20C3-6BE3-10EF-040A5C23BD91}"/>
          </ac:spMkLst>
        </pc:spChg>
        <pc:spChg chg="del">
          <ac:chgData name="THU DU" userId="db4d925effa94065" providerId="LiveId" clId="{45D4576F-E5D8-457A-BC5B-EDC438719393}" dt="2024-02-16T03:25:39.720" v="703" actId="478"/>
          <ac:spMkLst>
            <pc:docMk/>
            <pc:sldMk cId="1529224504" sldId="276"/>
            <ac:spMk id="6" creationId="{E64E848A-168C-6B30-39CB-75E56B8EAB68}"/>
          </ac:spMkLst>
        </pc:spChg>
        <pc:spChg chg="del">
          <ac:chgData name="THU DU" userId="db4d925effa94065" providerId="LiveId" clId="{45D4576F-E5D8-457A-BC5B-EDC438719393}" dt="2024-02-16T03:25:38.080" v="702" actId="478"/>
          <ac:spMkLst>
            <pc:docMk/>
            <pc:sldMk cId="1529224504" sldId="276"/>
            <ac:spMk id="7" creationId="{3A23A783-25BD-4B20-3BC9-605C2E8FC505}"/>
          </ac:spMkLst>
        </pc:spChg>
        <pc:spChg chg="del">
          <ac:chgData name="THU DU" userId="db4d925effa94065" providerId="LiveId" clId="{45D4576F-E5D8-457A-BC5B-EDC438719393}" dt="2024-02-16T03:28:11.815" v="715" actId="478"/>
          <ac:spMkLst>
            <pc:docMk/>
            <pc:sldMk cId="1529224504" sldId="276"/>
            <ac:spMk id="9" creationId="{ACFFBD99-4263-7205-DB43-9BC8A06A70C9}"/>
          </ac:spMkLst>
        </pc:spChg>
        <pc:spChg chg="mod">
          <ac:chgData name="THU DU" userId="db4d925effa94065" providerId="LiveId" clId="{45D4576F-E5D8-457A-BC5B-EDC438719393}" dt="2024-02-16T03:25:48.018" v="707" actId="114"/>
          <ac:spMkLst>
            <pc:docMk/>
            <pc:sldMk cId="1529224504" sldId="276"/>
            <ac:spMk id="12" creationId="{00000000-0000-0000-0000-000000000000}"/>
          </ac:spMkLst>
        </pc:spChg>
        <pc:picChg chg="add del mod">
          <ac:chgData name="THU DU" userId="db4d925effa94065" providerId="LiveId" clId="{45D4576F-E5D8-457A-BC5B-EDC438719393}" dt="2024-02-16T03:29:18.198" v="737" actId="478"/>
          <ac:picMkLst>
            <pc:docMk/>
            <pc:sldMk cId="1529224504" sldId="276"/>
            <ac:picMk id="10" creationId="{9AD62AB0-6EB6-564C-8584-7DC902F468E5}"/>
          </ac:picMkLst>
        </pc:picChg>
      </pc:sldChg>
      <pc:sldChg chg="modSp mod">
        <pc:chgData name="THU DU" userId="db4d925effa94065" providerId="LiveId" clId="{45D4576F-E5D8-457A-BC5B-EDC438719393}" dt="2024-02-16T03:12:30.863" v="496" actId="20577"/>
        <pc:sldMkLst>
          <pc:docMk/>
          <pc:sldMk cId="658201877" sldId="302"/>
        </pc:sldMkLst>
        <pc:spChg chg="mod">
          <ac:chgData name="THU DU" userId="db4d925effa94065" providerId="LiveId" clId="{45D4576F-E5D8-457A-BC5B-EDC438719393}" dt="2024-02-16T03:11:29.906" v="469" actId="20577"/>
          <ac:spMkLst>
            <pc:docMk/>
            <pc:sldMk cId="658201877" sldId="302"/>
            <ac:spMk id="68" creationId="{35DADCE6-90DF-737E-03C5-BC67DF9B759C}"/>
          </ac:spMkLst>
        </pc:spChg>
        <pc:spChg chg="mod">
          <ac:chgData name="THU DU" userId="db4d925effa94065" providerId="LiveId" clId="{45D4576F-E5D8-457A-BC5B-EDC438719393}" dt="2024-02-16T03:12:17.378" v="491" actId="114"/>
          <ac:spMkLst>
            <pc:docMk/>
            <pc:sldMk cId="658201877" sldId="302"/>
            <ac:spMk id="69" creationId="{9FA35C35-A528-492B-43D3-D6B898DDC739}"/>
          </ac:spMkLst>
        </pc:spChg>
        <pc:spChg chg="mod">
          <ac:chgData name="THU DU" userId="db4d925effa94065" providerId="LiveId" clId="{45D4576F-E5D8-457A-BC5B-EDC438719393}" dt="2024-02-16T03:12:30.863" v="496" actId="20577"/>
          <ac:spMkLst>
            <pc:docMk/>
            <pc:sldMk cId="658201877" sldId="302"/>
            <ac:spMk id="70" creationId="{CC986D57-4987-1E6F-912D-4CF9EAF21525}"/>
          </ac:spMkLst>
        </pc:spChg>
      </pc:sldChg>
      <pc:sldChg chg="modSp mod">
        <pc:chgData name="THU DU" userId="db4d925effa94065" providerId="LiveId" clId="{45D4576F-E5D8-457A-BC5B-EDC438719393}" dt="2024-02-16T03:48:50.740" v="972" actId="20577"/>
        <pc:sldMkLst>
          <pc:docMk/>
          <pc:sldMk cId="2275727840" sldId="314"/>
        </pc:sldMkLst>
        <pc:spChg chg="mod">
          <ac:chgData name="THU DU" userId="db4d925effa94065" providerId="LiveId" clId="{45D4576F-E5D8-457A-BC5B-EDC438719393}" dt="2024-02-16T03:48:50.740" v="972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modSp add del mod">
        <pc:chgData name="THU DU" userId="db4d925effa94065" providerId="LiveId" clId="{45D4576F-E5D8-457A-BC5B-EDC438719393}" dt="2024-02-16T03:27:33.126" v="710" actId="47"/>
        <pc:sldMkLst>
          <pc:docMk/>
          <pc:sldMk cId="2720924874" sldId="348"/>
        </pc:sldMkLst>
        <pc:spChg chg="mod">
          <ac:chgData name="THU DU" userId="db4d925effa94065" providerId="LiveId" clId="{45D4576F-E5D8-457A-BC5B-EDC438719393}" dt="2024-02-16T03:27:17.980" v="709" actId="1076"/>
          <ac:spMkLst>
            <pc:docMk/>
            <pc:sldMk cId="2720924874" sldId="348"/>
            <ac:spMk id="21" creationId="{00000000-0000-0000-0000-000000000000}"/>
          </ac:spMkLst>
        </pc:spChg>
      </pc:sldChg>
      <pc:sldChg chg="add del">
        <pc:chgData name="THU DU" userId="db4d925effa94065" providerId="LiveId" clId="{45D4576F-E5D8-457A-BC5B-EDC438719393}" dt="2024-02-16T03:27:33.126" v="710" actId="47"/>
        <pc:sldMkLst>
          <pc:docMk/>
          <pc:sldMk cId="3301758906" sldId="394"/>
        </pc:sldMkLst>
      </pc:sldChg>
      <pc:sldChg chg="modSp add del mod modAnim modNotesTx">
        <pc:chgData name="THU DU" userId="db4d925effa94065" providerId="LiveId" clId="{45D4576F-E5D8-457A-BC5B-EDC438719393}" dt="2024-02-16T03:42:29.326" v="888" actId="1076"/>
        <pc:sldMkLst>
          <pc:docMk/>
          <pc:sldMk cId="2603866483" sldId="396"/>
        </pc:sldMkLst>
        <pc:spChg chg="mod">
          <ac:chgData name="THU DU" userId="db4d925effa94065" providerId="LiveId" clId="{45D4576F-E5D8-457A-BC5B-EDC438719393}" dt="2024-02-16T03:42:24.231" v="887" actId="1076"/>
          <ac:spMkLst>
            <pc:docMk/>
            <pc:sldMk cId="2603866483" sldId="396"/>
            <ac:spMk id="2" creationId="{F651B727-D7D4-8CE6-70E4-E9C1FAA63745}"/>
          </ac:spMkLst>
        </pc:spChg>
        <pc:spChg chg="mod">
          <ac:chgData name="THU DU" userId="db4d925effa94065" providerId="LiveId" clId="{45D4576F-E5D8-457A-BC5B-EDC438719393}" dt="2024-02-16T03:42:20.498" v="886" actId="1076"/>
          <ac:spMkLst>
            <pc:docMk/>
            <pc:sldMk cId="2603866483" sldId="396"/>
            <ac:spMk id="3" creationId="{58EBCE25-FCA2-9B32-8A83-F97E18778E32}"/>
          </ac:spMkLst>
        </pc:spChg>
        <pc:spChg chg="mod">
          <ac:chgData name="THU DU" userId="db4d925effa94065" providerId="LiveId" clId="{45D4576F-E5D8-457A-BC5B-EDC438719393}" dt="2024-02-16T03:42:29.326" v="888" actId="1076"/>
          <ac:spMkLst>
            <pc:docMk/>
            <pc:sldMk cId="2603866483" sldId="396"/>
            <ac:spMk id="4" creationId="{4643963C-D3FA-986F-A376-BE1E13AACD8F}"/>
          </ac:spMkLst>
        </pc:spChg>
        <pc:spChg chg="mod">
          <ac:chgData name="THU DU" userId="db4d925effa94065" providerId="LiveId" clId="{45D4576F-E5D8-457A-BC5B-EDC438719393}" dt="2024-02-16T03:34:59.721" v="770" actId="20577"/>
          <ac:spMkLst>
            <pc:docMk/>
            <pc:sldMk cId="2603866483" sldId="396"/>
            <ac:spMk id="11" creationId="{00000000-0000-0000-0000-000000000000}"/>
          </ac:spMkLst>
        </pc:spChg>
        <pc:spChg chg="mod">
          <ac:chgData name="THU DU" userId="db4d925effa94065" providerId="LiveId" clId="{45D4576F-E5D8-457A-BC5B-EDC438719393}" dt="2024-02-16T03:35:17.610" v="773"/>
          <ac:spMkLst>
            <pc:docMk/>
            <pc:sldMk cId="2603866483" sldId="396"/>
            <ac:spMk id="12" creationId="{00000000-0000-0000-0000-000000000000}"/>
          </ac:spMkLst>
        </pc:spChg>
        <pc:spChg chg="mod">
          <ac:chgData name="THU DU" userId="db4d925effa94065" providerId="LiveId" clId="{45D4576F-E5D8-457A-BC5B-EDC438719393}" dt="2024-02-16T03:35:03.335" v="772" actId="20577"/>
          <ac:spMkLst>
            <pc:docMk/>
            <pc:sldMk cId="2603866483" sldId="396"/>
            <ac:spMk id="17" creationId="{00000000-0000-0000-0000-000000000000}"/>
          </ac:spMkLst>
        </pc:spChg>
        <pc:spChg chg="mod">
          <ac:chgData name="THU DU" userId="db4d925effa94065" providerId="LiveId" clId="{45D4576F-E5D8-457A-BC5B-EDC438719393}" dt="2024-02-16T03:42:11.974" v="885" actId="20577"/>
          <ac:spMkLst>
            <pc:docMk/>
            <pc:sldMk cId="2603866483" sldId="396"/>
            <ac:spMk id="21" creationId="{00000000-0000-0000-0000-000000000000}"/>
          </ac:spMkLst>
        </pc:spChg>
      </pc:sldChg>
      <pc:sldChg chg="modSp">
        <pc:chgData name="THU DU" userId="db4d925effa94065" providerId="LiveId" clId="{45D4576F-E5D8-457A-BC5B-EDC438719393}" dt="2024-02-16T02:24:14.403" v="48" actId="20577"/>
        <pc:sldMkLst>
          <pc:docMk/>
          <pc:sldMk cId="1940668114" sldId="398"/>
        </pc:sldMkLst>
        <pc:spChg chg="mod">
          <ac:chgData name="THU DU" userId="db4d925effa94065" providerId="LiveId" clId="{45D4576F-E5D8-457A-BC5B-EDC438719393}" dt="2024-02-16T02:24:14.403" v="48" actId="20577"/>
          <ac:spMkLst>
            <pc:docMk/>
            <pc:sldMk cId="1940668114" sldId="398"/>
            <ac:spMk id="21" creationId="{00000000-0000-0000-0000-000000000000}"/>
          </ac:spMkLst>
        </pc:spChg>
      </pc:sldChg>
      <pc:sldChg chg="addSp delSp modSp mod delAnim modAnim">
        <pc:chgData name="THU DU" userId="db4d925effa94065" providerId="LiveId" clId="{45D4576F-E5D8-457A-BC5B-EDC438719393}" dt="2024-02-16T02:56:23.799" v="334" actId="1076"/>
        <pc:sldMkLst>
          <pc:docMk/>
          <pc:sldMk cId="2582465527" sldId="399"/>
        </pc:sldMkLst>
        <pc:spChg chg="add">
          <ac:chgData name="THU DU" userId="db4d925effa94065" providerId="LiveId" clId="{45D4576F-E5D8-457A-BC5B-EDC438719393}" dt="2024-02-16T02:37:07.852" v="56"/>
          <ac:spMkLst>
            <pc:docMk/>
            <pc:sldMk cId="2582465527" sldId="399"/>
            <ac:spMk id="2" creationId="{6000A892-6FB5-B0FB-C0B7-D5FEBEB3483C}"/>
          </ac:spMkLst>
        </pc:spChg>
        <pc:spChg chg="add">
          <ac:chgData name="THU DU" userId="db4d925effa94065" providerId="LiveId" clId="{45D4576F-E5D8-457A-BC5B-EDC438719393}" dt="2024-02-16T02:37:07.852" v="56"/>
          <ac:spMkLst>
            <pc:docMk/>
            <pc:sldMk cId="2582465527" sldId="399"/>
            <ac:spMk id="8" creationId="{AB5C0339-2A82-389C-964C-462AB01A8408}"/>
          </ac:spMkLst>
        </pc:spChg>
        <pc:picChg chg="add mod">
          <ac:chgData name="THU DU" userId="db4d925effa94065" providerId="LiveId" clId="{45D4576F-E5D8-457A-BC5B-EDC438719393}" dt="2024-02-16T02:48:09.458" v="237" actId="1076"/>
          <ac:picMkLst>
            <pc:docMk/>
            <pc:sldMk cId="2582465527" sldId="399"/>
            <ac:picMk id="9" creationId="{34A9A6EA-5ECD-DE42-2967-2660BDCB0F2A}"/>
          </ac:picMkLst>
        </pc:picChg>
        <pc:picChg chg="add del mod">
          <ac:chgData name="THU DU" userId="db4d925effa94065" providerId="LiveId" clId="{45D4576F-E5D8-457A-BC5B-EDC438719393}" dt="2024-02-16T02:40:00.948" v="130" actId="478"/>
          <ac:picMkLst>
            <pc:docMk/>
            <pc:sldMk cId="2582465527" sldId="399"/>
            <ac:picMk id="10" creationId="{FF173894-A78C-B70B-8A20-53894A1C9ECE}"/>
          </ac:picMkLst>
        </pc:picChg>
        <pc:picChg chg="del mod">
          <ac:chgData name="THU DU" userId="db4d925effa94065" providerId="LiveId" clId="{45D4576F-E5D8-457A-BC5B-EDC438719393}" dt="2024-02-16T02:37:05.051" v="55" actId="478"/>
          <ac:picMkLst>
            <pc:docMk/>
            <pc:sldMk cId="2582465527" sldId="399"/>
            <ac:picMk id="11" creationId="{46BF537F-DAF5-4CDF-78E8-5B4EBA427942}"/>
          </ac:picMkLst>
        </pc:picChg>
        <pc:picChg chg="del mod">
          <ac:chgData name="THU DU" userId="db4d925effa94065" providerId="LiveId" clId="{45D4576F-E5D8-457A-BC5B-EDC438719393}" dt="2024-02-16T02:37:03.560" v="54" actId="478"/>
          <ac:picMkLst>
            <pc:docMk/>
            <pc:sldMk cId="2582465527" sldId="399"/>
            <ac:picMk id="12" creationId="{5C880A6B-E0C9-B7C0-5086-3F5249BF0C09}"/>
          </ac:picMkLst>
        </pc:picChg>
        <pc:picChg chg="del mod">
          <ac:chgData name="THU DU" userId="db4d925effa94065" providerId="LiveId" clId="{45D4576F-E5D8-457A-BC5B-EDC438719393}" dt="2024-02-16T02:36:58.342" v="50" actId="478"/>
          <ac:picMkLst>
            <pc:docMk/>
            <pc:sldMk cId="2582465527" sldId="399"/>
            <ac:picMk id="13" creationId="{93D2F356-9A7E-405C-B51F-4B5D9373CEC4}"/>
          </ac:picMkLst>
        </pc:picChg>
        <pc:picChg chg="del mod">
          <ac:chgData name="THU DU" userId="db4d925effa94065" providerId="LiveId" clId="{45D4576F-E5D8-457A-BC5B-EDC438719393}" dt="2024-02-16T02:37:01.039" v="52" actId="478"/>
          <ac:picMkLst>
            <pc:docMk/>
            <pc:sldMk cId="2582465527" sldId="399"/>
            <ac:picMk id="14" creationId="{4A2FF768-E169-2725-F290-249B8FC7B190}"/>
          </ac:picMkLst>
        </pc:picChg>
        <pc:picChg chg="del mod">
          <ac:chgData name="THU DU" userId="db4d925effa94065" providerId="LiveId" clId="{45D4576F-E5D8-457A-BC5B-EDC438719393}" dt="2024-02-16T02:36:59.804" v="51" actId="478"/>
          <ac:picMkLst>
            <pc:docMk/>
            <pc:sldMk cId="2582465527" sldId="399"/>
            <ac:picMk id="15" creationId="{A91D7540-9525-4302-7320-66895C871677}"/>
          </ac:picMkLst>
        </pc:picChg>
        <pc:picChg chg="del mod">
          <ac:chgData name="THU DU" userId="db4d925effa94065" providerId="LiveId" clId="{45D4576F-E5D8-457A-BC5B-EDC438719393}" dt="2024-02-16T02:36:56.968" v="49" actId="478"/>
          <ac:picMkLst>
            <pc:docMk/>
            <pc:sldMk cId="2582465527" sldId="399"/>
            <ac:picMk id="17" creationId="{BD005D30-1FCC-6B2A-228F-BF2BB98CEB82}"/>
          </ac:picMkLst>
        </pc:picChg>
        <pc:picChg chg="add mod">
          <ac:chgData name="THU DU" userId="db4d925effa94065" providerId="LiveId" clId="{45D4576F-E5D8-457A-BC5B-EDC438719393}" dt="2024-02-16T02:49:25.990" v="253" actId="1076"/>
          <ac:picMkLst>
            <pc:docMk/>
            <pc:sldMk cId="2582465527" sldId="399"/>
            <ac:picMk id="18" creationId="{1EBEBF8E-B0FD-32F3-4894-9CAFC2F38DEE}"/>
          </ac:picMkLst>
        </pc:picChg>
        <pc:picChg chg="add mod">
          <ac:chgData name="THU DU" userId="db4d925effa94065" providerId="LiveId" clId="{45D4576F-E5D8-457A-BC5B-EDC438719393}" dt="2024-02-16T02:55:33.220" v="323" actId="1076"/>
          <ac:picMkLst>
            <pc:docMk/>
            <pc:sldMk cId="2582465527" sldId="399"/>
            <ac:picMk id="20" creationId="{917DBA78-921F-2672-E0C2-2CE225B9A374}"/>
          </ac:picMkLst>
        </pc:picChg>
        <pc:picChg chg="add mod">
          <ac:chgData name="THU DU" userId="db4d925effa94065" providerId="LiveId" clId="{45D4576F-E5D8-457A-BC5B-EDC438719393}" dt="2024-02-16T02:56:06.248" v="332" actId="1076"/>
          <ac:picMkLst>
            <pc:docMk/>
            <pc:sldMk cId="2582465527" sldId="399"/>
            <ac:picMk id="21" creationId="{8D91A91F-7642-7542-F5B0-4D985E6CC29A}"/>
          </ac:picMkLst>
        </pc:picChg>
        <pc:picChg chg="add mod ord">
          <ac:chgData name="THU DU" userId="db4d925effa94065" providerId="LiveId" clId="{45D4576F-E5D8-457A-BC5B-EDC438719393}" dt="2024-02-16T02:56:23.799" v="334" actId="1076"/>
          <ac:picMkLst>
            <pc:docMk/>
            <pc:sldMk cId="2582465527" sldId="399"/>
            <ac:picMk id="23" creationId="{8C1152FA-DAE8-4FBA-92B6-6A9B43F8A623}"/>
          </ac:picMkLst>
        </pc:picChg>
        <pc:picChg chg="add mod">
          <ac:chgData name="THU DU" userId="db4d925effa94065" providerId="LiveId" clId="{45D4576F-E5D8-457A-BC5B-EDC438719393}" dt="2024-02-16T02:56:22.259" v="333" actId="1076"/>
          <ac:picMkLst>
            <pc:docMk/>
            <pc:sldMk cId="2582465527" sldId="399"/>
            <ac:picMk id="24" creationId="{0F1B5B2C-0593-66BD-86D5-94178E0673C7}"/>
          </ac:picMkLst>
        </pc:picChg>
        <pc:picChg chg="add">
          <ac:chgData name="THU DU" userId="db4d925effa94065" providerId="LiveId" clId="{45D4576F-E5D8-457A-BC5B-EDC438719393}" dt="2024-02-16T02:37:07.852" v="56"/>
          <ac:picMkLst>
            <pc:docMk/>
            <pc:sldMk cId="2582465527" sldId="399"/>
            <ac:picMk id="1026" creationId="{876B1097-B21B-B77C-AB62-83C9DA82F593}"/>
          </ac:picMkLst>
        </pc:picChg>
        <pc:picChg chg="add">
          <ac:chgData name="THU DU" userId="db4d925effa94065" providerId="LiveId" clId="{45D4576F-E5D8-457A-BC5B-EDC438719393}" dt="2024-02-16T02:37:07.852" v="56"/>
          <ac:picMkLst>
            <pc:docMk/>
            <pc:sldMk cId="2582465527" sldId="399"/>
            <ac:picMk id="1028" creationId="{64663B02-3B37-3864-231E-5F92A22D7C25}"/>
          </ac:picMkLst>
        </pc:picChg>
      </pc:sldChg>
      <pc:sldChg chg="addSp delSp modSp mod modAnim">
        <pc:chgData name="THU DU" userId="db4d925effa94065" providerId="LiveId" clId="{45D4576F-E5D8-457A-BC5B-EDC438719393}" dt="2024-02-16T02:56:41.505" v="336"/>
        <pc:sldMkLst>
          <pc:docMk/>
          <pc:sldMk cId="3847715681" sldId="400"/>
        </pc:sldMkLst>
        <pc:spChg chg="mod">
          <ac:chgData name="THU DU" userId="db4d925effa94065" providerId="LiveId" clId="{45D4576F-E5D8-457A-BC5B-EDC438719393}" dt="2024-02-16T02:39:25.832" v="121" actId="20577"/>
          <ac:spMkLst>
            <pc:docMk/>
            <pc:sldMk cId="3847715681" sldId="400"/>
            <ac:spMk id="9" creationId="{01AF08E7-EE85-2EF7-DA6F-3DC69004C4E3}"/>
          </ac:spMkLst>
        </pc:spChg>
        <pc:spChg chg="mod">
          <ac:chgData name="THU DU" userId="db4d925effa94065" providerId="LiveId" clId="{45D4576F-E5D8-457A-BC5B-EDC438719393}" dt="2024-02-16T02:47:10.179" v="203" actId="1076"/>
          <ac:spMkLst>
            <pc:docMk/>
            <pc:sldMk cId="3847715681" sldId="400"/>
            <ac:spMk id="16" creationId="{6FEBD3A3-5656-9FBC-3BB7-9433FE9F45E1}"/>
          </ac:spMkLst>
        </pc:spChg>
        <pc:spChg chg="mod">
          <ac:chgData name="THU DU" userId="db4d925effa94065" providerId="LiveId" clId="{45D4576F-E5D8-457A-BC5B-EDC438719393}" dt="2024-02-16T02:41:57.232" v="156" actId="20577"/>
          <ac:spMkLst>
            <pc:docMk/>
            <pc:sldMk cId="3847715681" sldId="400"/>
            <ac:spMk id="17" creationId="{57D1613D-DABE-6D08-96C1-C63040330435}"/>
          </ac:spMkLst>
        </pc:spChg>
        <pc:spChg chg="mod">
          <ac:chgData name="THU DU" userId="db4d925effa94065" providerId="LiveId" clId="{45D4576F-E5D8-457A-BC5B-EDC438719393}" dt="2024-02-16T02:47:24.317" v="222" actId="20577"/>
          <ac:spMkLst>
            <pc:docMk/>
            <pc:sldMk cId="3847715681" sldId="400"/>
            <ac:spMk id="18" creationId="{6C0E6BE7-4EED-AA74-F34D-DF647E6EE8E5}"/>
          </ac:spMkLst>
        </pc:spChg>
        <pc:spChg chg="mod">
          <ac:chgData name="THU DU" userId="db4d925effa94065" providerId="LiveId" clId="{45D4576F-E5D8-457A-BC5B-EDC438719393}" dt="2024-02-16T02:47:15.208" v="205" actId="1076"/>
          <ac:spMkLst>
            <pc:docMk/>
            <pc:sldMk cId="3847715681" sldId="400"/>
            <ac:spMk id="19" creationId="{57563183-4699-BF8D-33EA-3A67B57312C2}"/>
          </ac:spMkLst>
        </pc:spChg>
        <pc:spChg chg="mod">
          <ac:chgData name="THU DU" userId="db4d925effa94065" providerId="LiveId" clId="{45D4576F-E5D8-457A-BC5B-EDC438719393}" dt="2024-02-16T02:43:41.513" v="173" actId="20577"/>
          <ac:spMkLst>
            <pc:docMk/>
            <pc:sldMk cId="3847715681" sldId="400"/>
            <ac:spMk id="20" creationId="{4AC41E66-693D-CC80-F72C-4D276EA56BE3}"/>
          </ac:spMkLst>
        </pc:spChg>
        <pc:picChg chg="del">
          <ac:chgData name="THU DU" userId="db4d925effa94065" providerId="LiveId" clId="{45D4576F-E5D8-457A-BC5B-EDC438719393}" dt="2024-02-16T02:37:22.238" v="58" actId="478"/>
          <ac:picMkLst>
            <pc:docMk/>
            <pc:sldMk cId="3847715681" sldId="400"/>
            <ac:picMk id="2" creationId="{118D7176-9B1E-6E37-DD00-11D43651B2A4}"/>
          </ac:picMkLst>
        </pc:picChg>
        <pc:picChg chg="add mod ord">
          <ac:chgData name="THU DU" userId="db4d925effa94065" providerId="LiveId" clId="{45D4576F-E5D8-457A-BC5B-EDC438719393}" dt="2024-02-16T02:39:58.232" v="129" actId="1076"/>
          <ac:picMkLst>
            <pc:docMk/>
            <pc:sldMk cId="3847715681" sldId="400"/>
            <ac:picMk id="8" creationId="{054158EF-FD25-F7EE-F457-224CB4F4257B}"/>
          </ac:picMkLst>
        </pc:picChg>
        <pc:picChg chg="add del mod">
          <ac:chgData name="THU DU" userId="db4d925effa94065" providerId="LiveId" clId="{45D4576F-E5D8-457A-BC5B-EDC438719393}" dt="2024-02-16T02:39:41.987" v="122" actId="478"/>
          <ac:picMkLst>
            <pc:docMk/>
            <pc:sldMk cId="3847715681" sldId="400"/>
            <ac:picMk id="10" creationId="{EB3ED04F-14CD-C540-0AB1-26E423897E17}"/>
          </ac:picMkLst>
        </pc:picChg>
        <pc:picChg chg="del">
          <ac:chgData name="THU DU" userId="db4d925effa94065" providerId="LiveId" clId="{45D4576F-E5D8-457A-BC5B-EDC438719393}" dt="2024-02-16T02:41:34.677" v="136" actId="478"/>
          <ac:picMkLst>
            <pc:docMk/>
            <pc:sldMk cId="3847715681" sldId="400"/>
            <ac:picMk id="11" creationId="{46BF537F-DAF5-4CDF-78E8-5B4EBA427942}"/>
          </ac:picMkLst>
        </pc:picChg>
        <pc:picChg chg="del">
          <ac:chgData name="THU DU" userId="db4d925effa94065" providerId="LiveId" clId="{45D4576F-E5D8-457A-BC5B-EDC438719393}" dt="2024-02-16T02:44:06.356" v="177" actId="478"/>
          <ac:picMkLst>
            <pc:docMk/>
            <pc:sldMk cId="3847715681" sldId="400"/>
            <ac:picMk id="12" creationId="{5C880A6B-E0C9-B7C0-5086-3F5249BF0C09}"/>
          </ac:picMkLst>
        </pc:picChg>
        <pc:picChg chg="del">
          <ac:chgData name="THU DU" userId="db4d925effa94065" providerId="LiveId" clId="{45D4576F-E5D8-457A-BC5B-EDC438719393}" dt="2024-02-16T02:46:57.458" v="194" actId="478"/>
          <ac:picMkLst>
            <pc:docMk/>
            <pc:sldMk cId="3847715681" sldId="400"/>
            <ac:picMk id="13" creationId="{93D2F356-9A7E-405C-B51F-4B5D9373CEC4}"/>
          </ac:picMkLst>
        </pc:picChg>
        <pc:picChg chg="del">
          <ac:chgData name="THU DU" userId="db4d925effa94065" providerId="LiveId" clId="{45D4576F-E5D8-457A-BC5B-EDC438719393}" dt="2024-02-16T02:43:32.054" v="159" actId="478"/>
          <ac:picMkLst>
            <pc:docMk/>
            <pc:sldMk cId="3847715681" sldId="400"/>
            <ac:picMk id="14" creationId="{4A2FF768-E169-2725-F290-249B8FC7B190}"/>
          </ac:picMkLst>
        </pc:picChg>
        <pc:picChg chg="del">
          <ac:chgData name="THU DU" userId="db4d925effa94065" providerId="LiveId" clId="{45D4576F-E5D8-457A-BC5B-EDC438719393}" dt="2024-02-16T02:37:52.112" v="67" actId="478"/>
          <ac:picMkLst>
            <pc:docMk/>
            <pc:sldMk cId="3847715681" sldId="400"/>
            <ac:picMk id="15" creationId="{A91D7540-9525-4302-7320-66895C871677}"/>
          </ac:picMkLst>
        </pc:picChg>
        <pc:picChg chg="add mod">
          <ac:chgData name="THU DU" userId="db4d925effa94065" providerId="LiveId" clId="{45D4576F-E5D8-457A-BC5B-EDC438719393}" dt="2024-02-16T02:47:07.321" v="202" actId="1076"/>
          <ac:picMkLst>
            <pc:docMk/>
            <pc:sldMk cId="3847715681" sldId="400"/>
            <ac:picMk id="22" creationId="{64A189ED-F270-C0B2-6F40-258F423CE43D}"/>
          </ac:picMkLst>
        </pc:picChg>
        <pc:picChg chg="add mod ord">
          <ac:chgData name="THU DU" userId="db4d925effa94065" providerId="LiveId" clId="{45D4576F-E5D8-457A-BC5B-EDC438719393}" dt="2024-02-16T02:41:50.999" v="144" actId="1076"/>
          <ac:picMkLst>
            <pc:docMk/>
            <pc:sldMk cId="3847715681" sldId="400"/>
            <ac:picMk id="23" creationId="{776E57A2-A629-7519-A1B7-1A2B14460D0C}"/>
          </ac:picMkLst>
        </pc:picChg>
        <pc:picChg chg="add mod">
          <ac:chgData name="THU DU" userId="db4d925effa94065" providerId="LiveId" clId="{45D4576F-E5D8-457A-BC5B-EDC438719393}" dt="2024-02-16T02:43:38.935" v="165" actId="1076"/>
          <ac:picMkLst>
            <pc:docMk/>
            <pc:sldMk cId="3847715681" sldId="400"/>
            <ac:picMk id="24" creationId="{012D4846-D8AF-E30E-91FE-815A1F21F6B2}"/>
          </ac:picMkLst>
        </pc:picChg>
        <pc:picChg chg="add mod">
          <ac:chgData name="THU DU" userId="db4d925effa94065" providerId="LiveId" clId="{45D4576F-E5D8-457A-BC5B-EDC438719393}" dt="2024-02-16T02:47:12.630" v="204" actId="1076"/>
          <ac:picMkLst>
            <pc:docMk/>
            <pc:sldMk cId="3847715681" sldId="400"/>
            <ac:picMk id="25" creationId="{E1622387-9110-0865-3BAF-DA280E0A5B97}"/>
          </ac:picMkLst>
        </pc:picChg>
        <pc:picChg chg="add mod">
          <ac:chgData name="THU DU" userId="db4d925effa94065" providerId="LiveId" clId="{45D4576F-E5D8-457A-BC5B-EDC438719393}" dt="2024-02-16T02:47:04.115" v="200" actId="1076"/>
          <ac:picMkLst>
            <pc:docMk/>
            <pc:sldMk cId="3847715681" sldId="400"/>
            <ac:picMk id="28" creationId="{99827331-300A-733E-4BB8-00BC340ECAF0}"/>
          </ac:picMkLst>
        </pc:picChg>
      </pc:sldChg>
      <pc:sldChg chg="delSp modSp mod modAnim modNotesTx">
        <pc:chgData name="THU DU" userId="db4d925effa94065" providerId="LiveId" clId="{45D4576F-E5D8-457A-BC5B-EDC438719393}" dt="2024-02-16T03:19:36.213" v="595" actId="1076"/>
        <pc:sldMkLst>
          <pc:docMk/>
          <pc:sldMk cId="1196259619" sldId="401"/>
        </pc:sldMkLst>
        <pc:spChg chg="mod">
          <ac:chgData name="THU DU" userId="db4d925effa94065" providerId="LiveId" clId="{45D4576F-E5D8-457A-BC5B-EDC438719393}" dt="2024-02-16T03:18:23.664" v="569" actId="1076"/>
          <ac:spMkLst>
            <pc:docMk/>
            <pc:sldMk cId="1196259619" sldId="401"/>
            <ac:spMk id="2" creationId="{2EB0C58C-9026-EC93-C6A6-ED4340BE0700}"/>
          </ac:spMkLst>
        </pc:spChg>
        <pc:spChg chg="del">
          <ac:chgData name="THU DU" userId="db4d925effa94065" providerId="LiveId" clId="{45D4576F-E5D8-457A-BC5B-EDC438719393}" dt="2024-02-16T03:15:27.616" v="506" actId="478"/>
          <ac:spMkLst>
            <pc:docMk/>
            <pc:sldMk cId="1196259619" sldId="401"/>
            <ac:spMk id="3" creationId="{00000000-0000-0000-0000-000000000000}"/>
          </ac:spMkLst>
        </pc:spChg>
        <pc:spChg chg="mod">
          <ac:chgData name="THU DU" userId="db4d925effa94065" providerId="LiveId" clId="{45D4576F-E5D8-457A-BC5B-EDC438719393}" dt="2024-02-16T03:19:36.213" v="595" actId="1076"/>
          <ac:spMkLst>
            <pc:docMk/>
            <pc:sldMk cId="1196259619" sldId="401"/>
            <ac:spMk id="4" creationId="{51ECB0E6-62A5-B09C-91E2-91D4EDFC05E9}"/>
          </ac:spMkLst>
        </pc:spChg>
        <pc:spChg chg="mod">
          <ac:chgData name="THU DU" userId="db4d925effa94065" providerId="LiveId" clId="{45D4576F-E5D8-457A-BC5B-EDC438719393}" dt="2024-02-16T03:19:20.174" v="590" actId="1076"/>
          <ac:spMkLst>
            <pc:docMk/>
            <pc:sldMk cId="1196259619" sldId="401"/>
            <ac:spMk id="5" creationId="{EB79EEF6-22E9-3A30-43F4-7CD179EAEA04}"/>
          </ac:spMkLst>
        </pc:spChg>
        <pc:spChg chg="mod">
          <ac:chgData name="THU DU" userId="db4d925effa94065" providerId="LiveId" clId="{45D4576F-E5D8-457A-BC5B-EDC438719393}" dt="2024-02-16T03:18:58.032" v="577" actId="1076"/>
          <ac:spMkLst>
            <pc:docMk/>
            <pc:sldMk cId="1196259619" sldId="401"/>
            <ac:spMk id="6" creationId="{70C213FE-50B6-FCB6-0831-037F26EF33CA}"/>
          </ac:spMkLst>
        </pc:spChg>
        <pc:spChg chg="mod">
          <ac:chgData name="THU DU" userId="db4d925effa94065" providerId="LiveId" clId="{45D4576F-E5D8-457A-BC5B-EDC438719393}" dt="2024-02-16T03:19:05.494" v="579" actId="1076"/>
          <ac:spMkLst>
            <pc:docMk/>
            <pc:sldMk cId="1196259619" sldId="401"/>
            <ac:spMk id="12" creationId="{00000000-0000-0000-0000-000000000000}"/>
          </ac:spMkLst>
        </pc:spChg>
        <pc:spChg chg="mod">
          <ac:chgData name="THU DU" userId="db4d925effa94065" providerId="LiveId" clId="{45D4576F-E5D8-457A-BC5B-EDC438719393}" dt="2024-02-16T03:15:04.778" v="498" actId="20577"/>
          <ac:spMkLst>
            <pc:docMk/>
            <pc:sldMk cId="1196259619" sldId="401"/>
            <ac:spMk id="17" creationId="{00000000-0000-0000-0000-000000000000}"/>
          </ac:spMkLst>
        </pc:spChg>
        <pc:spChg chg="mod">
          <ac:chgData name="THU DU" userId="db4d925effa94065" providerId="LiveId" clId="{45D4576F-E5D8-457A-BC5B-EDC438719393}" dt="2024-02-16T03:18:42.055" v="573" actId="1076"/>
          <ac:spMkLst>
            <pc:docMk/>
            <pc:sldMk cId="1196259619" sldId="401"/>
            <ac:spMk id="18" creationId="{00000000-0000-0000-0000-000000000000}"/>
          </ac:spMkLst>
        </pc:spChg>
        <pc:spChg chg="mod">
          <ac:chgData name="THU DU" userId="db4d925effa94065" providerId="LiveId" clId="{45D4576F-E5D8-457A-BC5B-EDC438719393}" dt="2024-02-16T03:19:14.686" v="589" actId="20577"/>
          <ac:spMkLst>
            <pc:docMk/>
            <pc:sldMk cId="1196259619" sldId="401"/>
            <ac:spMk id="21" creationId="{00000000-0000-0000-0000-000000000000}"/>
          </ac:spMkLst>
        </pc:spChg>
      </pc:sldChg>
      <pc:sldChg chg="modSp mod ord modAnim modNotesTx">
        <pc:chgData name="THU DU" userId="db4d925effa94065" providerId="LiveId" clId="{45D4576F-E5D8-457A-BC5B-EDC438719393}" dt="2024-02-16T03:00:08.881" v="392" actId="1076"/>
        <pc:sldMkLst>
          <pc:docMk/>
          <pc:sldMk cId="264027003" sldId="402"/>
        </pc:sldMkLst>
        <pc:spChg chg="mod">
          <ac:chgData name="THU DU" userId="db4d925effa94065" providerId="LiveId" clId="{45D4576F-E5D8-457A-BC5B-EDC438719393}" dt="2024-02-16T03:00:02.510" v="390" actId="1076"/>
          <ac:spMkLst>
            <pc:docMk/>
            <pc:sldMk cId="264027003" sldId="402"/>
            <ac:spMk id="8" creationId="{FEC0AA6B-6F9F-9FA6-1413-07613481A1EF}"/>
          </ac:spMkLst>
        </pc:spChg>
        <pc:spChg chg="mod">
          <ac:chgData name="THU DU" userId="db4d925effa94065" providerId="LiveId" clId="{45D4576F-E5D8-457A-BC5B-EDC438719393}" dt="2024-02-16T03:00:05.257" v="391" actId="1076"/>
          <ac:spMkLst>
            <pc:docMk/>
            <pc:sldMk cId="264027003" sldId="402"/>
            <ac:spMk id="9" creationId="{542A708A-BBE0-822F-1D90-172CEA827E6B}"/>
          </ac:spMkLst>
        </pc:spChg>
        <pc:spChg chg="mod">
          <ac:chgData name="THU DU" userId="db4d925effa94065" providerId="LiveId" clId="{45D4576F-E5D8-457A-BC5B-EDC438719393}" dt="2024-02-16T03:00:08.881" v="392" actId="1076"/>
          <ac:spMkLst>
            <pc:docMk/>
            <pc:sldMk cId="264027003" sldId="402"/>
            <ac:spMk id="10" creationId="{A46E3B54-638A-B134-7998-C5F02E5B6198}"/>
          </ac:spMkLst>
        </pc:spChg>
        <pc:spChg chg="mod">
          <ac:chgData name="THU DU" userId="db4d925effa94065" providerId="LiveId" clId="{45D4576F-E5D8-457A-BC5B-EDC438719393}" dt="2024-02-16T02:57:53.420" v="350" actId="20577"/>
          <ac:spMkLst>
            <pc:docMk/>
            <pc:sldMk cId="264027003" sldId="402"/>
            <ac:spMk id="12" creationId="{00000000-0000-0000-0000-000000000000}"/>
          </ac:spMkLst>
        </pc:spChg>
        <pc:spChg chg="mod">
          <ac:chgData name="THU DU" userId="db4d925effa94065" providerId="LiveId" clId="{45D4576F-E5D8-457A-BC5B-EDC438719393}" dt="2024-02-16T02:57:50.521" v="348" actId="1076"/>
          <ac:spMkLst>
            <pc:docMk/>
            <pc:sldMk cId="264027003" sldId="402"/>
            <ac:spMk id="17" creationId="{00000000-0000-0000-0000-000000000000}"/>
          </ac:spMkLst>
        </pc:spChg>
      </pc:sldChg>
      <pc:sldChg chg="del">
        <pc:chgData name="THU DU" userId="db4d925effa94065" providerId="LiveId" clId="{45D4576F-E5D8-457A-BC5B-EDC438719393}" dt="2024-02-16T03:20:11.109" v="596" actId="47"/>
        <pc:sldMkLst>
          <pc:docMk/>
          <pc:sldMk cId="1164810990" sldId="403"/>
        </pc:sldMkLst>
      </pc:sldChg>
      <pc:sldChg chg="del">
        <pc:chgData name="THU DU" userId="db4d925effa94065" providerId="LiveId" clId="{45D4576F-E5D8-457A-BC5B-EDC438719393}" dt="2024-02-16T03:24:35.709" v="690" actId="47"/>
        <pc:sldMkLst>
          <pc:docMk/>
          <pc:sldMk cId="2480320110" sldId="404"/>
        </pc:sldMkLst>
      </pc:sldChg>
      <pc:sldChg chg="del">
        <pc:chgData name="THU DU" userId="db4d925effa94065" providerId="LiveId" clId="{45D4576F-E5D8-457A-BC5B-EDC438719393}" dt="2024-02-16T03:24:43.748" v="691" actId="47"/>
        <pc:sldMkLst>
          <pc:docMk/>
          <pc:sldMk cId="2046478965" sldId="405"/>
        </pc:sldMkLst>
      </pc:sldChg>
      <pc:sldChg chg="addSp delSp modSp mod">
        <pc:chgData name="THU DU" userId="db4d925effa94065" providerId="LiveId" clId="{45D4576F-E5D8-457A-BC5B-EDC438719393}" dt="2024-02-16T03:46:47.494" v="947" actId="1076"/>
        <pc:sldMkLst>
          <pc:docMk/>
          <pc:sldMk cId="174242137" sldId="406"/>
        </pc:sldMkLst>
        <pc:picChg chg="add mod modCrop">
          <ac:chgData name="THU DU" userId="db4d925effa94065" providerId="LiveId" clId="{45D4576F-E5D8-457A-BC5B-EDC438719393}" dt="2024-02-16T03:46:41.057" v="944" actId="1076"/>
          <ac:picMkLst>
            <pc:docMk/>
            <pc:sldMk cId="174242137" sldId="406"/>
            <ac:picMk id="3" creationId="{AEA03388-8222-87A2-3FDF-00BF88519EED}"/>
          </ac:picMkLst>
        </pc:picChg>
        <pc:picChg chg="add mod">
          <ac:chgData name="THU DU" userId="db4d925effa94065" providerId="LiveId" clId="{45D4576F-E5D8-457A-BC5B-EDC438719393}" dt="2024-02-16T03:46:47.494" v="947" actId="1076"/>
          <ac:picMkLst>
            <pc:docMk/>
            <pc:sldMk cId="174242137" sldId="406"/>
            <ac:picMk id="5" creationId="{17E2E3CF-3D21-3F9F-001A-00571C033A24}"/>
          </ac:picMkLst>
        </pc:picChg>
        <pc:picChg chg="del">
          <ac:chgData name="THU DU" userId="db4d925effa94065" providerId="LiveId" clId="{45D4576F-E5D8-457A-BC5B-EDC438719393}" dt="2024-02-16T03:45:01.653" v="925" actId="478"/>
          <ac:picMkLst>
            <pc:docMk/>
            <pc:sldMk cId="174242137" sldId="406"/>
            <ac:picMk id="10" creationId="{5523A847-6378-09D9-0C3A-DA4168E0454F}"/>
          </ac:picMkLst>
        </pc:picChg>
        <pc:picChg chg="del mod">
          <ac:chgData name="THU DU" userId="db4d925effa94065" providerId="LiveId" clId="{45D4576F-E5D8-457A-BC5B-EDC438719393}" dt="2024-02-16T03:44:58.355" v="923" actId="478"/>
          <ac:picMkLst>
            <pc:docMk/>
            <pc:sldMk cId="174242137" sldId="406"/>
            <ac:picMk id="14" creationId="{6633204D-7BF7-6B1F-E6B1-2BA7452EA7C8}"/>
          </ac:picMkLst>
        </pc:picChg>
        <pc:picChg chg="del">
          <ac:chgData name="THU DU" userId="db4d925effa94065" providerId="LiveId" clId="{45D4576F-E5D8-457A-BC5B-EDC438719393}" dt="2024-02-16T03:45:00.060" v="924" actId="478"/>
          <ac:picMkLst>
            <pc:docMk/>
            <pc:sldMk cId="174242137" sldId="406"/>
            <ac:picMk id="21" creationId="{2679792F-7078-E583-C8CB-223A118F33F1}"/>
          </ac:picMkLst>
        </pc:picChg>
      </pc:sldChg>
      <pc:sldChg chg="add del">
        <pc:chgData name="THU DU" userId="db4d925effa94065" providerId="LiveId" clId="{45D4576F-E5D8-457A-BC5B-EDC438719393}" dt="2024-02-16T03:03:47.560" v="456" actId="47"/>
        <pc:sldMkLst>
          <pc:docMk/>
          <pc:sldMk cId="3644759363" sldId="407"/>
        </pc:sldMkLst>
      </pc:sldChg>
      <pc:sldChg chg="addSp delSp modSp add mod delAnim modAnim">
        <pc:chgData name="THU DU" userId="db4d925effa94065" providerId="LiveId" clId="{45D4576F-E5D8-457A-BC5B-EDC438719393}" dt="2024-02-16T03:03:38.850" v="455"/>
        <pc:sldMkLst>
          <pc:docMk/>
          <pc:sldMk cId="4119322513" sldId="408"/>
        </pc:sldMkLst>
        <pc:spChg chg="add mod">
          <ac:chgData name="THU DU" userId="db4d925effa94065" providerId="LiveId" clId="{45D4576F-E5D8-457A-BC5B-EDC438719393}" dt="2024-02-16T03:02:46.613" v="448" actId="1076"/>
          <ac:spMkLst>
            <pc:docMk/>
            <pc:sldMk cId="4119322513" sldId="408"/>
            <ac:spMk id="2" creationId="{985E3B4D-6B5F-18E4-ED16-5E253595C9E5}"/>
          </ac:spMkLst>
        </pc:spChg>
        <pc:spChg chg="add mod">
          <ac:chgData name="THU DU" userId="db4d925effa94065" providerId="LiveId" clId="{45D4576F-E5D8-457A-BC5B-EDC438719393}" dt="2024-02-16T03:02:38.845" v="447" actId="1076"/>
          <ac:spMkLst>
            <pc:docMk/>
            <pc:sldMk cId="4119322513" sldId="408"/>
            <ac:spMk id="3" creationId="{1FE0788F-7BEF-D8B4-B7E9-CF51CC9D2D79}"/>
          </ac:spMkLst>
        </pc:spChg>
        <pc:spChg chg="mod">
          <ac:chgData name="THU DU" userId="db4d925effa94065" providerId="LiveId" clId="{45D4576F-E5D8-457A-BC5B-EDC438719393}" dt="2024-02-16T03:01:52.090" v="433" actId="207"/>
          <ac:spMkLst>
            <pc:docMk/>
            <pc:sldMk cId="4119322513" sldId="408"/>
            <ac:spMk id="8" creationId="{7440B389-8A03-C8B8-EC92-C7B8C6ED3CED}"/>
          </ac:spMkLst>
        </pc:spChg>
        <pc:spChg chg="del mod">
          <ac:chgData name="THU DU" userId="db4d925effa94065" providerId="LiveId" clId="{45D4576F-E5D8-457A-BC5B-EDC438719393}" dt="2024-02-16T03:02:27.953" v="444" actId="478"/>
          <ac:spMkLst>
            <pc:docMk/>
            <pc:sldMk cId="4119322513" sldId="408"/>
            <ac:spMk id="9" creationId="{6932E204-D611-C7BB-594E-EDCBBD5834ED}"/>
          </ac:spMkLst>
        </pc:spChg>
        <pc:spChg chg="mod">
          <ac:chgData name="THU DU" userId="db4d925effa94065" providerId="LiveId" clId="{45D4576F-E5D8-457A-BC5B-EDC438719393}" dt="2024-02-16T03:02:51.966" v="449" actId="1076"/>
          <ac:spMkLst>
            <pc:docMk/>
            <pc:sldMk cId="4119322513" sldId="408"/>
            <ac:spMk id="10" creationId="{4BA154B5-0B3F-7D4B-2D62-3E590BB5759D}"/>
          </ac:spMkLst>
        </pc:spChg>
        <pc:spChg chg="mod">
          <ac:chgData name="THU DU" userId="db4d925effa94065" providerId="LiveId" clId="{45D4576F-E5D8-457A-BC5B-EDC438719393}" dt="2024-02-16T03:02:00.277" v="434" actId="1076"/>
          <ac:spMkLst>
            <pc:docMk/>
            <pc:sldMk cId="4119322513" sldId="408"/>
            <ac:spMk id="28" creationId="{94A71907-208E-01AF-1664-615223AB4DE2}"/>
          </ac:spMkLst>
        </pc:spChg>
        <pc:grpChg chg="mod">
          <ac:chgData name="THU DU" userId="db4d925effa94065" providerId="LiveId" clId="{45D4576F-E5D8-457A-BC5B-EDC438719393}" dt="2024-02-16T03:02:21.037" v="442" actId="1076"/>
          <ac:grpSpMkLst>
            <pc:docMk/>
            <pc:sldMk cId="4119322513" sldId="408"/>
            <ac:grpSpMk id="15" creationId="{A45DA863-C3CE-C33F-BACC-88303A4D1986}"/>
          </ac:grpSpMkLst>
        </pc:grpChg>
      </pc:sldChg>
      <pc:sldChg chg="modSp add mod modAnim modNotesTx">
        <pc:chgData name="THU DU" userId="db4d925effa94065" providerId="LiveId" clId="{45D4576F-E5D8-457A-BC5B-EDC438719393}" dt="2024-02-16T03:24:24.073" v="689" actId="1076"/>
        <pc:sldMkLst>
          <pc:docMk/>
          <pc:sldMk cId="1538537685" sldId="409"/>
        </pc:sldMkLst>
        <pc:spChg chg="mod">
          <ac:chgData name="THU DU" userId="db4d925effa94065" providerId="LiveId" clId="{45D4576F-E5D8-457A-BC5B-EDC438719393}" dt="2024-02-16T03:24:24.073" v="689" actId="1076"/>
          <ac:spMkLst>
            <pc:docMk/>
            <pc:sldMk cId="1538537685" sldId="409"/>
            <ac:spMk id="2" creationId="{311731FF-C21A-7566-3088-064E5CEEC041}"/>
          </ac:spMkLst>
        </pc:spChg>
        <pc:spChg chg="mod">
          <ac:chgData name="THU DU" userId="db4d925effa94065" providerId="LiveId" clId="{45D4576F-E5D8-457A-BC5B-EDC438719393}" dt="2024-02-16T03:24:08.254" v="687" actId="1076"/>
          <ac:spMkLst>
            <pc:docMk/>
            <pc:sldMk cId="1538537685" sldId="409"/>
            <ac:spMk id="4" creationId="{5DAE758E-0D52-476D-167E-7BEAAEE4B165}"/>
          </ac:spMkLst>
        </pc:spChg>
        <pc:spChg chg="mod">
          <ac:chgData name="THU DU" userId="db4d925effa94065" providerId="LiveId" clId="{45D4576F-E5D8-457A-BC5B-EDC438719393}" dt="2024-02-16T03:24:18.893" v="688" actId="1076"/>
          <ac:spMkLst>
            <pc:docMk/>
            <pc:sldMk cId="1538537685" sldId="409"/>
            <ac:spMk id="5" creationId="{1DA0DD2F-82DE-A05E-D7CC-FA2077504AFB}"/>
          </ac:spMkLst>
        </pc:spChg>
        <pc:spChg chg="mod">
          <ac:chgData name="THU DU" userId="db4d925effa94065" providerId="LiveId" clId="{45D4576F-E5D8-457A-BC5B-EDC438719393}" dt="2024-02-16T03:23:40.017" v="668" actId="1076"/>
          <ac:spMkLst>
            <pc:docMk/>
            <pc:sldMk cId="1538537685" sldId="409"/>
            <ac:spMk id="6" creationId="{0388AC9D-3989-E9CD-3CC3-7BA10F8ED429}"/>
          </ac:spMkLst>
        </pc:spChg>
        <pc:spChg chg="mod">
          <ac:chgData name="THU DU" userId="db4d925effa94065" providerId="LiveId" clId="{45D4576F-E5D8-457A-BC5B-EDC438719393}" dt="2024-02-16T03:20:36.538" v="604" actId="20577"/>
          <ac:spMkLst>
            <pc:docMk/>
            <pc:sldMk cId="1538537685" sldId="409"/>
            <ac:spMk id="11" creationId="{3C2035BB-3092-E170-A72F-C0226065B3B6}"/>
          </ac:spMkLst>
        </pc:spChg>
        <pc:spChg chg="mod">
          <ac:chgData name="THU DU" userId="db4d925effa94065" providerId="LiveId" clId="{45D4576F-E5D8-457A-BC5B-EDC438719393}" dt="2024-02-16T03:21:10.471" v="617" actId="20577"/>
          <ac:spMkLst>
            <pc:docMk/>
            <pc:sldMk cId="1538537685" sldId="409"/>
            <ac:spMk id="12" creationId="{A24FF3A7-FAA4-5689-EEEA-0BFAE46F87F8}"/>
          </ac:spMkLst>
        </pc:spChg>
        <pc:spChg chg="mod">
          <ac:chgData name="THU DU" userId="db4d925effa94065" providerId="LiveId" clId="{45D4576F-E5D8-457A-BC5B-EDC438719393}" dt="2024-02-16T03:20:42.017" v="606" actId="20577"/>
          <ac:spMkLst>
            <pc:docMk/>
            <pc:sldMk cId="1538537685" sldId="409"/>
            <ac:spMk id="17" creationId="{1483CCCF-6724-9E7F-B9D6-8794D232B5D6}"/>
          </ac:spMkLst>
        </pc:spChg>
        <pc:spChg chg="mod">
          <ac:chgData name="THU DU" userId="db4d925effa94065" providerId="LiveId" clId="{45D4576F-E5D8-457A-BC5B-EDC438719393}" dt="2024-02-16T03:23:20.096" v="658" actId="1076"/>
          <ac:spMkLst>
            <pc:docMk/>
            <pc:sldMk cId="1538537685" sldId="409"/>
            <ac:spMk id="18" creationId="{96033C0D-4098-8DD8-C5FF-E7B799F5D894}"/>
          </ac:spMkLst>
        </pc:spChg>
        <pc:spChg chg="mod">
          <ac:chgData name="THU DU" userId="db4d925effa94065" providerId="LiveId" clId="{45D4576F-E5D8-457A-BC5B-EDC438719393}" dt="2024-02-16T03:22:38.867" v="648" actId="207"/>
          <ac:spMkLst>
            <pc:docMk/>
            <pc:sldMk cId="1538537685" sldId="409"/>
            <ac:spMk id="21" creationId="{18839A62-66A5-7581-C216-E3427D88BA5D}"/>
          </ac:spMkLst>
        </pc:spChg>
      </pc:sldChg>
      <pc:sldChg chg="delSp modSp add mod delAnim modAnim">
        <pc:chgData name="THU DU" userId="db4d925effa94065" providerId="LiveId" clId="{45D4576F-E5D8-457A-BC5B-EDC438719393}" dt="2024-02-16T03:44:25.320" v="920" actId="1076"/>
        <pc:sldMkLst>
          <pc:docMk/>
          <pc:sldMk cId="1146876521" sldId="410"/>
        </pc:sldMkLst>
        <pc:spChg chg="mod">
          <ac:chgData name="THU DU" userId="db4d925effa94065" providerId="LiveId" clId="{45D4576F-E5D8-457A-BC5B-EDC438719393}" dt="2024-02-16T03:44:03.117" v="918" actId="207"/>
          <ac:spMkLst>
            <pc:docMk/>
            <pc:sldMk cId="1146876521" sldId="410"/>
            <ac:spMk id="2" creationId="{EDD2598F-1B1F-5101-2C99-993004A673B5}"/>
          </ac:spMkLst>
        </pc:spChg>
        <pc:spChg chg="mod">
          <ac:chgData name="THU DU" userId="db4d925effa94065" providerId="LiveId" clId="{45D4576F-E5D8-457A-BC5B-EDC438719393}" dt="2024-02-16T03:44:25.320" v="920" actId="1076"/>
          <ac:spMkLst>
            <pc:docMk/>
            <pc:sldMk cId="1146876521" sldId="410"/>
            <ac:spMk id="3" creationId="{B2775B55-663D-0A7E-DCC3-3CCD513521AF}"/>
          </ac:spMkLst>
        </pc:spChg>
        <pc:spChg chg="del mod">
          <ac:chgData name="THU DU" userId="db4d925effa94065" providerId="LiveId" clId="{45D4576F-E5D8-457A-BC5B-EDC438719393}" dt="2024-02-16T03:41:36.284" v="872" actId="478"/>
          <ac:spMkLst>
            <pc:docMk/>
            <pc:sldMk cId="1146876521" sldId="410"/>
            <ac:spMk id="4" creationId="{E24832C2-B337-C9B8-70C9-7E96A6C91F4A}"/>
          </ac:spMkLst>
        </pc:spChg>
        <pc:spChg chg="mod">
          <ac:chgData name="THU DU" userId="db4d925effa94065" providerId="LiveId" clId="{45D4576F-E5D8-457A-BC5B-EDC438719393}" dt="2024-02-16T03:43:51.091" v="915" actId="20577"/>
          <ac:spMkLst>
            <pc:docMk/>
            <pc:sldMk cId="1146876521" sldId="410"/>
            <ac:spMk id="21" creationId="{6DD2BAE4-026B-9489-A855-FC41442C592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My family spent four days in India, whose cultural life is unique. 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Organising self-guided tours helps develop personal skills which are important for anybody. 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Russel stayed in a hotel in Bui Vien Street, which is one of the best streets for foreign tourists.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4. After the show, my sons talked to the Muoi artists whose performance they admired so much.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5. We participated in a lot of activities with the local people who were friendly and helpful.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3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4ADEE-9D41-F25B-17C2-B8D0D3440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AFF286-6653-D6D5-26DA-F855A9B003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76543F-53A8-6B35-F7BA-778BF5494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My family spent four days in India, whose cultural life is unique. 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Organising self-guided tours helps develop personal skills which are important for anybody. 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Russel stayed in a hotel in Bui Vien Street, which is one of the best streets for foreign tourists.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4. After the show, my sons talked to the Muoi artists whose performance they admired so much.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5. We participated in a lot of activities with the local people who were friendly and helpful.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CABFD-1691-3EDD-FBDB-F063CF55B2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46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shouldn’t		2. might	3. can		4. must		5. can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67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80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30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63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B           2. C        3. C          4. D         5. A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78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8B93D-D3E5-C9E3-2F38-ED63E35A9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729790-8B85-A543-65EC-0AEEACF5F6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D9BFFA-4C10-E08C-D30F-0A86364CA1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B           2. C        3. C          4. D         5. A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4B318-9622-AC0E-5944-06CFC3E3A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01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domestic         2. fixed        3. apps       4. self-guided       5. natural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978CE-8DF3-BB34-C911-D60A092F0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397743-DB99-EE03-6C8A-D3CDF00C71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CC3036-0B24-7A7F-4817-1EC4DF092F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which         2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who        3, which         4. whose    5. whose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9BD31-C108-C622-8306-C1EE45E30F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75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4B7A6-CBED-4EE2-AA1C-AA58C9BAE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F93E7A8-DF31-1A91-BA08-638838451EF4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>
              <a:extLst>
                <a:ext uri="{FF2B5EF4-FFF2-40B4-BE49-F238E27FC236}">
                  <a16:creationId xmlns:a16="http://schemas.microsoft.com/office/drawing/2014/main" id="{3B5CA98D-8C8E-98FE-4869-5561CF707B3E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>
              <a:extLst>
                <a:ext uri="{FF2B5EF4-FFF2-40B4-BE49-F238E27FC236}">
                  <a16:creationId xmlns:a16="http://schemas.microsoft.com/office/drawing/2014/main" id="{E0D60947-4078-49D7-10A9-F9B7CE9D2B3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>
              <a:extLst>
                <a:ext uri="{FF2B5EF4-FFF2-40B4-BE49-F238E27FC236}">
                  <a16:creationId xmlns:a16="http://schemas.microsoft.com/office/drawing/2014/main" id="{F174A366-2F53-732A-EC43-C76E61BDA30F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24FF3A7-FAA4-5689-EEEA-0BFAE46F87F8}"/>
              </a:ext>
            </a:extLst>
          </p:cNvPr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a relative pronoun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which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who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whose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to complete each sentence.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D872272-6F5F-1EF1-EFAE-467CAE2B70ED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83CCCF-6724-9E7F-B9D6-8794D232B5D6}"/>
              </a:ext>
            </a:extLst>
          </p:cNvPr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2035BB-3092-E170-A72F-C0226065B3B6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8839A62-66A5-7581-C216-E3427D88B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67" y="1815996"/>
            <a:ext cx="11769187" cy="438946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  <a:sym typeface="Wingdings 3" panose="05040102010807070707" pitchFamily="18" charset="2"/>
              </a:rPr>
              <a:t>1. </a:t>
            </a:r>
            <a:r>
              <a:rPr lang="en-US" sz="3000" dirty="0">
                <a:sym typeface="Wingdings 3" panose="05040102010807070707" pitchFamily="18" charset="2"/>
              </a:rPr>
              <a:t>Excuse me, could you show me a souvenir shop ______ sells small-size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ym typeface="Wingdings 3" panose="05040102010807070707" pitchFamily="18" charset="2"/>
              </a:rPr>
              <a:t>paintings of this city?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  <a:sym typeface="Wingdings 3" panose="05040102010807070707" pitchFamily="18" charset="2"/>
              </a:rPr>
              <a:t>2. </a:t>
            </a:r>
            <a:r>
              <a:rPr lang="en-US" sz="3000" dirty="0">
                <a:sym typeface="Wingdings 3" panose="05040102010807070707" pitchFamily="18" charset="2"/>
              </a:rPr>
              <a:t>We can ask my uncle ______ has a lot of experience in </a:t>
            </a:r>
            <a:r>
              <a:rPr lang="en-US" sz="3000" dirty="0" err="1">
                <a:sym typeface="Wingdings 3" panose="05040102010807070707" pitchFamily="18" charset="2"/>
              </a:rPr>
              <a:t>organising</a:t>
            </a:r>
            <a:r>
              <a:rPr lang="en-US" sz="3000" dirty="0">
                <a:sym typeface="Wingdings 3" panose="05040102010807070707" pitchFamily="18" charset="2"/>
              </a:rPr>
              <a:t> tours.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  <a:sym typeface="Wingdings 3" panose="05040102010807070707" pitchFamily="18" charset="2"/>
              </a:rPr>
              <a:t>3. </a:t>
            </a:r>
            <a:r>
              <a:rPr lang="en-US" sz="3000" dirty="0">
                <a:sym typeface="Wingdings 3" panose="05040102010807070707" pitchFamily="18" charset="2"/>
              </a:rPr>
              <a:t>A visa is a stamp or mark in your passport ______ allows you to enter or leave a foreign country.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  <a:sym typeface="Wingdings 3" panose="05040102010807070707" pitchFamily="18" charset="2"/>
              </a:rPr>
              <a:t>4. </a:t>
            </a:r>
            <a:r>
              <a:rPr lang="en-US" sz="3000" dirty="0">
                <a:sym typeface="Wingdings 3" panose="05040102010807070707" pitchFamily="18" charset="2"/>
              </a:rPr>
              <a:t>I’m lost. The hotel I’m staying in is a white multi-</a:t>
            </a:r>
            <a:r>
              <a:rPr lang="en-US" sz="3000" dirty="0" err="1">
                <a:sym typeface="Wingdings 3" panose="05040102010807070707" pitchFamily="18" charset="2"/>
              </a:rPr>
              <a:t>storey</a:t>
            </a:r>
            <a:r>
              <a:rPr lang="en-US" sz="3000" dirty="0">
                <a:sym typeface="Wingdings 3" panose="05040102010807070707" pitchFamily="18" charset="2"/>
              </a:rPr>
              <a:t> one ______ name is Islander Hotel.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  <a:sym typeface="Wingdings 3" panose="05040102010807070707" pitchFamily="18" charset="2"/>
              </a:rPr>
              <a:t>5. </a:t>
            </a:r>
            <a:r>
              <a:rPr lang="en-US" sz="3000" dirty="0">
                <a:sym typeface="Wingdings 3" panose="05040102010807070707" pitchFamily="18" charset="2"/>
              </a:rPr>
              <a:t>The police officer is talking to the tourist ______ passport is missing.</a:t>
            </a:r>
            <a:endParaRPr lang="en-US" sz="3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033C0D-4098-8DD8-C5FF-E7B799F5D894}"/>
              </a:ext>
            </a:extLst>
          </p:cNvPr>
          <p:cNvSpPr txBox="1"/>
          <p:nvPr/>
        </p:nvSpPr>
        <p:spPr>
          <a:xfrm>
            <a:off x="4212634" y="2990560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who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1731FF-C21A-7566-3088-064E5CEEC041}"/>
              </a:ext>
            </a:extLst>
          </p:cNvPr>
          <p:cNvSpPr txBox="1"/>
          <p:nvPr/>
        </p:nvSpPr>
        <p:spPr>
          <a:xfrm>
            <a:off x="8362935" y="1815996"/>
            <a:ext cx="341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which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E758E-0D52-476D-167E-7BEAAEE4B165}"/>
              </a:ext>
            </a:extLst>
          </p:cNvPr>
          <p:cNvSpPr txBox="1"/>
          <p:nvPr/>
        </p:nvSpPr>
        <p:spPr>
          <a:xfrm>
            <a:off x="7188812" y="5643551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whose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A0DD2F-82DE-A05E-D7CC-FA2077504AFB}"/>
              </a:ext>
            </a:extLst>
          </p:cNvPr>
          <p:cNvSpPr txBox="1"/>
          <p:nvPr/>
        </p:nvSpPr>
        <p:spPr>
          <a:xfrm>
            <a:off x="10076019" y="461132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whose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88AC9D-3989-E9CD-3CC3-7BA10F8ED429}"/>
              </a:ext>
            </a:extLst>
          </p:cNvPr>
          <p:cNvSpPr txBox="1"/>
          <p:nvPr/>
        </p:nvSpPr>
        <p:spPr>
          <a:xfrm>
            <a:off x="7415239" y="3575335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which	</a:t>
            </a:r>
          </a:p>
        </p:txBody>
      </p:sp>
    </p:spTree>
    <p:extLst>
      <p:ext uri="{BB962C8B-B14F-4D97-AF65-F5344CB8AC3E}">
        <p14:creationId xmlns:p14="http://schemas.microsoft.com/office/powerpoint/2010/main" val="153853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999218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Combine each pair of sentences, using a suitable relative pronoun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which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who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whose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E34CAF-18A0-8FF6-E960-F0072C3F6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66" y="2218174"/>
            <a:ext cx="11339173" cy="442114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26648"/>
                </a:solidFill>
              </a:rPr>
              <a:t>1. </a:t>
            </a:r>
            <a:r>
              <a:rPr lang="en-US" sz="3000" dirty="0"/>
              <a:t>My family spent four days in India. Its culture is unique.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26648"/>
                </a:solidFill>
              </a:rPr>
              <a:t>2. </a:t>
            </a:r>
            <a:r>
              <a:rPr lang="en-US" sz="3000" dirty="0" err="1"/>
              <a:t>Organising</a:t>
            </a:r>
            <a:r>
              <a:rPr lang="en-US" sz="3000" dirty="0"/>
              <a:t> self-guided tours helps develop personal skills. They are important for everybody.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26648"/>
                </a:solidFill>
              </a:rPr>
              <a:t>3. </a:t>
            </a:r>
            <a:r>
              <a:rPr lang="en-US" sz="3000" dirty="0"/>
              <a:t>Russel stayed in a hotel in Bui Vien Street. It is one of the best streets for foreign tourists.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26648"/>
                </a:solidFill>
              </a:rPr>
              <a:t>4. </a:t>
            </a:r>
            <a:r>
              <a:rPr lang="en-US" sz="3000" dirty="0"/>
              <a:t>After the Muay Thai Show, my sons talked to the artists. They admired their performance so much.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26648"/>
                </a:solidFill>
              </a:rPr>
              <a:t>5. </a:t>
            </a:r>
            <a:r>
              <a:rPr lang="en-US" sz="3000" dirty="0"/>
              <a:t>We participated in a lot of activities with the local people. They were friendly and helpful. 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Combine each pair of sentences, using a suitable relative pronoun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which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who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whose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229" y="151622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093198" y="1891985"/>
            <a:ext cx="10806490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1. </a:t>
            </a:r>
            <a:r>
              <a:rPr lang="en-US" sz="3000" b="1" dirty="0"/>
              <a:t>My family spent four days in India. Its culture is unique.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0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2. </a:t>
            </a:r>
            <a:r>
              <a:rPr lang="en-US" sz="3000" b="1" dirty="0" err="1"/>
              <a:t>Organising</a:t>
            </a:r>
            <a:r>
              <a:rPr lang="en-US" sz="3000" b="1" dirty="0"/>
              <a:t> self-guided tours helps develop personal skills. They are important for everybody.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0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3. </a:t>
            </a:r>
            <a:r>
              <a:rPr lang="en-US" sz="3000" b="1" dirty="0"/>
              <a:t>Russel stayed in a hotel in Bui Vien Street. It is one of the best streets for foreign tourists.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651B727-D7D4-8CE6-70E4-E9C1FAA63745}"/>
              </a:ext>
            </a:extLst>
          </p:cNvPr>
          <p:cNvSpPr txBox="1">
            <a:spLocks/>
          </p:cNvSpPr>
          <p:nvPr/>
        </p:nvSpPr>
        <p:spPr>
          <a:xfrm>
            <a:off x="1130417" y="2247362"/>
            <a:ext cx="10543423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6D9FB1"/>
                </a:solidFill>
              </a:rPr>
              <a:t>My family spent four days in India, </a:t>
            </a:r>
            <a:r>
              <a:rPr lang="en-US" sz="3000" b="1" dirty="0">
                <a:solidFill>
                  <a:srgbClr val="F26648"/>
                </a:solidFill>
              </a:rPr>
              <a:t>whose</a:t>
            </a:r>
            <a:r>
              <a:rPr lang="en-US" sz="3000" b="1" dirty="0">
                <a:solidFill>
                  <a:srgbClr val="6D9FB1"/>
                </a:solidFill>
              </a:rPr>
              <a:t> cultural life is unique.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BCE25-FCA2-9B32-8A83-F97E18778E32}"/>
              </a:ext>
            </a:extLst>
          </p:cNvPr>
          <p:cNvSpPr txBox="1">
            <a:spLocks/>
          </p:cNvSpPr>
          <p:nvPr/>
        </p:nvSpPr>
        <p:spPr>
          <a:xfrm>
            <a:off x="1080709" y="3844607"/>
            <a:ext cx="10308853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GB" sz="3000" b="1" dirty="0">
                <a:solidFill>
                  <a:srgbClr val="6D9FB1"/>
                </a:solidFill>
              </a:rPr>
              <a:t>Organising self-guided tours helps develop personal skills </a:t>
            </a:r>
            <a:r>
              <a:rPr lang="en-US" sz="3000" b="1" dirty="0">
                <a:solidFill>
                  <a:srgbClr val="F26648"/>
                </a:solidFill>
              </a:rPr>
              <a:t>which</a:t>
            </a:r>
            <a:r>
              <a:rPr lang="en-GB" sz="3000" b="1" dirty="0">
                <a:solidFill>
                  <a:srgbClr val="6D9FB1"/>
                </a:solidFill>
              </a:rPr>
              <a:t> are important for everybody</a:t>
            </a:r>
            <a:r>
              <a:rPr lang="en-US" sz="3000" b="1" dirty="0">
                <a:solidFill>
                  <a:srgbClr val="6D9FB1"/>
                </a:solidFill>
              </a:rPr>
              <a:t>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43963C-D3FA-986F-A376-BE1E13AACD8F}"/>
              </a:ext>
            </a:extLst>
          </p:cNvPr>
          <p:cNvSpPr txBox="1">
            <a:spLocks/>
          </p:cNvSpPr>
          <p:nvPr/>
        </p:nvSpPr>
        <p:spPr>
          <a:xfrm>
            <a:off x="1080709" y="5455751"/>
            <a:ext cx="10308853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GB" sz="3000" b="1" dirty="0">
                <a:solidFill>
                  <a:srgbClr val="6D9FB1"/>
                </a:solidFill>
              </a:rPr>
              <a:t>Russel stayed in a hotel in Bui Vien Street, </a:t>
            </a:r>
            <a:r>
              <a:rPr lang="en-US" sz="3000" b="1" dirty="0">
                <a:solidFill>
                  <a:srgbClr val="F26648"/>
                </a:solidFill>
              </a:rPr>
              <a:t>which</a:t>
            </a:r>
            <a:r>
              <a:rPr lang="en-GB" sz="3000" b="1" dirty="0">
                <a:solidFill>
                  <a:srgbClr val="6D9FB1"/>
                </a:solidFill>
              </a:rPr>
              <a:t> is one of the best streets for foreign tourists</a:t>
            </a:r>
            <a:r>
              <a:rPr lang="en-US" sz="3000" b="1" dirty="0">
                <a:solidFill>
                  <a:srgbClr val="6D9FB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386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CCC8E-EA93-2C17-1036-1A57C5660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9554B76-578B-4CF7-E63C-39DEDD769366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>
              <a:extLst>
                <a:ext uri="{FF2B5EF4-FFF2-40B4-BE49-F238E27FC236}">
                  <a16:creationId xmlns:a16="http://schemas.microsoft.com/office/drawing/2014/main" id="{9389C004-470F-FB41-8CC0-53122600C45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>
              <a:extLst>
                <a:ext uri="{FF2B5EF4-FFF2-40B4-BE49-F238E27FC236}">
                  <a16:creationId xmlns:a16="http://schemas.microsoft.com/office/drawing/2014/main" id="{CF81B914-DCE1-708F-057B-29B4ACD31948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>
              <a:extLst>
                <a:ext uri="{FF2B5EF4-FFF2-40B4-BE49-F238E27FC236}">
                  <a16:creationId xmlns:a16="http://schemas.microsoft.com/office/drawing/2014/main" id="{0D7C57F9-44D2-B1BD-C58A-40A3829FC59E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EFED33A-1B6A-C5C4-4012-5B7649448274}"/>
              </a:ext>
            </a:extLst>
          </p:cNvPr>
          <p:cNvSpPr txBox="1"/>
          <p:nvPr/>
        </p:nvSpPr>
        <p:spPr>
          <a:xfrm>
            <a:off x="1130417" y="1150334"/>
            <a:ext cx="1106041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Combine each pair of sentences, using a suitable relative pronoun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which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who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whose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031D30F-3080-18EE-CB7C-121D1510F95F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95F314-9925-FE6F-D535-596806C93880}"/>
              </a:ext>
            </a:extLst>
          </p:cNvPr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78084B-32FB-0472-022B-F70DF80B6F75}"/>
              </a:ext>
            </a:extLst>
          </p:cNvPr>
          <p:cNvSpPr txBox="1"/>
          <p:nvPr/>
        </p:nvSpPr>
        <p:spPr>
          <a:xfrm>
            <a:off x="386229" y="151622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DD2BAE4-026B-9489-A855-FC41442C5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198" y="1891985"/>
            <a:ext cx="10806490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4. </a:t>
            </a:r>
            <a:r>
              <a:rPr lang="en-US" sz="3000" b="1" dirty="0"/>
              <a:t>After the Muay Thai Show, my sons talked to the artists. They admired their performance so much.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000" b="1" dirty="0"/>
          </a:p>
          <a:p>
            <a:pPr marL="0" indent="0">
              <a:lnSpc>
                <a:spcPct val="100000"/>
              </a:lnSpc>
              <a:buNone/>
            </a:pPr>
            <a:endParaRPr lang="en-US" sz="30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5. </a:t>
            </a:r>
            <a:r>
              <a:rPr lang="en-US" sz="3000" b="1" dirty="0"/>
              <a:t>We participated in a lot of activities with the local people. They were friendly and helpful.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DD2598F-1B1F-5101-2C99-993004A673B5}"/>
              </a:ext>
            </a:extLst>
          </p:cNvPr>
          <p:cNvSpPr txBox="1">
            <a:spLocks/>
          </p:cNvSpPr>
          <p:nvPr/>
        </p:nvSpPr>
        <p:spPr>
          <a:xfrm>
            <a:off x="1027923" y="2796661"/>
            <a:ext cx="10543423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GB" sz="3000" b="1" dirty="0">
                <a:solidFill>
                  <a:srgbClr val="6D9FB1"/>
                </a:solidFill>
              </a:rPr>
              <a:t>After the Muay Thai Show, my sons talked to the artists </a:t>
            </a:r>
            <a:r>
              <a:rPr lang="en-US" sz="3000" b="1" dirty="0">
                <a:solidFill>
                  <a:srgbClr val="F26648"/>
                </a:solidFill>
              </a:rPr>
              <a:t>who</a:t>
            </a:r>
            <a:r>
              <a:rPr lang="en-GB" sz="3000" b="1" dirty="0">
                <a:solidFill>
                  <a:srgbClr val="F26648"/>
                </a:solidFill>
              </a:rPr>
              <a:t>se</a:t>
            </a:r>
            <a:r>
              <a:rPr lang="en-GB" sz="3000" b="1" dirty="0">
                <a:solidFill>
                  <a:srgbClr val="6D9FB1"/>
                </a:solidFill>
              </a:rPr>
              <a:t> performance they admired so much</a:t>
            </a:r>
            <a:r>
              <a:rPr lang="en-US" sz="3000" b="1" dirty="0">
                <a:solidFill>
                  <a:srgbClr val="6D9FB1"/>
                </a:solidFill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75B55-663D-0A7E-DCC3-3CCD513521AF}"/>
              </a:ext>
            </a:extLst>
          </p:cNvPr>
          <p:cNvSpPr txBox="1">
            <a:spLocks/>
          </p:cNvSpPr>
          <p:nvPr/>
        </p:nvSpPr>
        <p:spPr>
          <a:xfrm>
            <a:off x="1093198" y="4985719"/>
            <a:ext cx="10308853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GB" sz="3000" b="1" dirty="0">
                <a:solidFill>
                  <a:srgbClr val="6D9FB1"/>
                </a:solidFill>
              </a:rPr>
              <a:t>We participated in a lot of activities with the local people, </a:t>
            </a:r>
            <a:r>
              <a:rPr lang="en-US" sz="3000" b="1" dirty="0">
                <a:solidFill>
                  <a:srgbClr val="F26648"/>
                </a:solidFill>
              </a:rPr>
              <a:t>who</a:t>
            </a:r>
            <a:r>
              <a:rPr lang="en-GB" sz="3000" b="1" dirty="0">
                <a:solidFill>
                  <a:srgbClr val="6D9FB1"/>
                </a:solidFill>
              </a:rPr>
              <a:t> were friendly and helpful</a:t>
            </a:r>
            <a:r>
              <a:rPr lang="en-US" sz="3000" b="1" dirty="0">
                <a:solidFill>
                  <a:srgbClr val="6D9FB1"/>
                </a:solidFill>
              </a:rPr>
              <a:t>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3200" b="1" dirty="0">
              <a:solidFill>
                <a:srgbClr val="6D9FB1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3200" b="1" dirty="0">
              <a:solidFill>
                <a:srgbClr val="6D9F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7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A03388-8222-87A2-3FDF-00BF88519E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8" t="46813" r="42454"/>
          <a:stretch/>
        </p:blipFill>
        <p:spPr>
          <a:xfrm>
            <a:off x="0" y="1067831"/>
            <a:ext cx="4384595" cy="1081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5555CF-C0FC-9FD1-2189-46388E31A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395" y="1099587"/>
            <a:ext cx="7615115" cy="522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2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62656" y="2109758"/>
            <a:ext cx="11445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have we learnt in this lesson?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/>
              <a:t>Revise the vocabulary items learnt in the unit;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/>
              <a:t>Revise uses of relative pronouns;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/>
              <a:t>Plan their own trip.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154" y="1252343"/>
            <a:ext cx="2155680" cy="144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2728439" y="1894718"/>
            <a:ext cx="7402622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439359" y="1964295"/>
            <a:ext cx="591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95637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TOURISM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83971" y="174307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4E78E01-8C36-5A69-5DB6-2F12C0F0E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997" y="3040259"/>
            <a:ext cx="4488885" cy="349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33">
            <a:extLst>
              <a:ext uri="{FF2B5EF4-FFF2-40B4-BE49-F238E27FC236}">
                <a16:creationId xmlns:a16="http://schemas.microsoft.com/office/drawing/2014/main" id="{0402EF6A-C2A4-08D0-7DE0-7C1B13D76426}"/>
              </a:ext>
            </a:extLst>
          </p:cNvPr>
          <p:cNvSpPr/>
          <p:nvPr/>
        </p:nvSpPr>
        <p:spPr>
          <a:xfrm>
            <a:off x="3029380" y="352360"/>
            <a:ext cx="7402622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DFCACE-A89C-7BFA-9586-1CD7E7843C70}"/>
              </a:ext>
            </a:extLst>
          </p:cNvPr>
          <p:cNvSpPr txBox="1"/>
          <p:nvPr/>
        </p:nvSpPr>
        <p:spPr>
          <a:xfrm>
            <a:off x="3774305" y="372180"/>
            <a:ext cx="591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48D24A-CDCF-83B8-6A73-4E7F4D45121D}"/>
              </a:ext>
            </a:extLst>
          </p:cNvPr>
          <p:cNvGrpSpPr/>
          <p:nvPr/>
        </p:nvGrpSpPr>
        <p:grpSpPr>
          <a:xfrm>
            <a:off x="2484912" y="200721"/>
            <a:ext cx="990895" cy="941618"/>
            <a:chOff x="2766630" y="1746890"/>
            <a:chExt cx="990895" cy="94161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FADA10C-D6D6-07D9-199C-999A5BD2C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F50DBFF-877C-1D7D-DB9B-EF88018080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61" name="Freeform 9">
            <a:extLst>
              <a:ext uri="{FF2B5EF4-FFF2-40B4-BE49-F238E27FC236}">
                <a16:creationId xmlns:a16="http://schemas.microsoft.com/office/drawing/2014/main" id="{9A8BA471-AE67-6462-9C1F-AD31055DD266}"/>
              </a:ext>
            </a:extLst>
          </p:cNvPr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62" name="Freeform 10">
            <a:extLst>
              <a:ext uri="{FF2B5EF4-FFF2-40B4-BE49-F238E27FC236}">
                <a16:creationId xmlns:a16="http://schemas.microsoft.com/office/drawing/2014/main" id="{E89FD3D3-F975-E349-AD62-77C06FFF1671}"/>
              </a:ext>
            </a:extLst>
          </p:cNvPr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63" name="Rounded Rectangle 15">
            <a:extLst>
              <a:ext uri="{FF2B5EF4-FFF2-40B4-BE49-F238E27FC236}">
                <a16:creationId xmlns:a16="http://schemas.microsoft.com/office/drawing/2014/main" id="{BCE83AE2-BBA9-CAF7-A15E-EC6360B1BA22}"/>
              </a:ext>
            </a:extLst>
          </p:cNvPr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64" name="Rounded Rectangle 16">
            <a:extLst>
              <a:ext uri="{FF2B5EF4-FFF2-40B4-BE49-F238E27FC236}">
                <a16:creationId xmlns:a16="http://schemas.microsoft.com/office/drawing/2014/main" id="{1FBC6C41-8221-A32A-B142-4F9BD2A7574B}"/>
              </a:ext>
            </a:extLst>
          </p:cNvPr>
          <p:cNvSpPr/>
          <p:nvPr/>
        </p:nvSpPr>
        <p:spPr>
          <a:xfrm>
            <a:off x="3059124" y="2306200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5" name="Rounded Rectangle 17">
            <a:extLst>
              <a:ext uri="{FF2B5EF4-FFF2-40B4-BE49-F238E27FC236}">
                <a16:creationId xmlns:a16="http://schemas.microsoft.com/office/drawing/2014/main" id="{BFDA27CA-DB38-E526-946B-8DD6402E119D}"/>
              </a:ext>
            </a:extLst>
          </p:cNvPr>
          <p:cNvSpPr/>
          <p:nvPr/>
        </p:nvSpPr>
        <p:spPr>
          <a:xfrm>
            <a:off x="648998" y="392647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6" name="Rounded Rectangle 18">
            <a:extLst>
              <a:ext uri="{FF2B5EF4-FFF2-40B4-BE49-F238E27FC236}">
                <a16:creationId xmlns:a16="http://schemas.microsoft.com/office/drawing/2014/main" id="{78A6129F-B016-1C0D-B5D0-9B2409846BA1}"/>
              </a:ext>
            </a:extLst>
          </p:cNvPr>
          <p:cNvSpPr/>
          <p:nvPr/>
        </p:nvSpPr>
        <p:spPr>
          <a:xfrm>
            <a:off x="3038669" y="5212566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B76FF7F-E733-0AA7-E0B7-DB32F76AA794}"/>
              </a:ext>
            </a:extLst>
          </p:cNvPr>
          <p:cNvSpPr/>
          <p:nvPr/>
        </p:nvSpPr>
        <p:spPr>
          <a:xfrm>
            <a:off x="5588839" y="1236067"/>
            <a:ext cx="5665594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Kim’s game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5DADCE6-90DF-737E-03C5-BC67DF9B759C}"/>
              </a:ext>
            </a:extLst>
          </p:cNvPr>
          <p:cNvSpPr/>
          <p:nvPr/>
        </p:nvSpPr>
        <p:spPr>
          <a:xfrm>
            <a:off x="5571062" y="2020176"/>
            <a:ext cx="5758577" cy="137498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Choose the correct answer A, B, C, or D to complete each sentence.</a:t>
            </a:r>
          </a:p>
          <a:p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Fill in each blank with a suitable word or phrase. The first letter has been given.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FA35C35-A528-492B-43D3-D6B898DDC739}"/>
              </a:ext>
            </a:extLst>
          </p:cNvPr>
          <p:cNvSpPr/>
          <p:nvPr/>
        </p:nvSpPr>
        <p:spPr>
          <a:xfrm>
            <a:off x="5574527" y="3462843"/>
            <a:ext cx="5755112" cy="159575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a relative pronoun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or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whose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complete each sentence.</a:t>
            </a:r>
          </a:p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Combine each pair of sentences, using a suitable relative pronoun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or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whose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C986D57-4987-1E6F-912D-4CF9EAF21525}"/>
              </a:ext>
            </a:extLst>
          </p:cNvPr>
          <p:cNvSpPr/>
          <p:nvPr/>
        </p:nvSpPr>
        <p:spPr>
          <a:xfrm>
            <a:off x="5585947" y="5232050"/>
            <a:ext cx="5743692" cy="562481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effectLst/>
              </a:rPr>
              <a:t>Making a plan for a two-day trip</a:t>
            </a:r>
          </a:p>
        </p:txBody>
      </p:sp>
      <p:cxnSp>
        <p:nvCxnSpPr>
          <p:cNvPr id="71" name="Curved Connector 23">
            <a:extLst>
              <a:ext uri="{FF2B5EF4-FFF2-40B4-BE49-F238E27FC236}">
                <a16:creationId xmlns:a16="http://schemas.microsoft.com/office/drawing/2014/main" id="{9496A896-584A-FA74-8315-0314DC5A9D15}"/>
              </a:ext>
            </a:extLst>
          </p:cNvPr>
          <p:cNvCxnSpPr>
            <a:stCxn id="63" idx="3"/>
            <a:endCxn id="64" idx="0"/>
          </p:cNvCxnSpPr>
          <p:nvPr/>
        </p:nvCxnSpPr>
        <p:spPr>
          <a:xfrm>
            <a:off x="2505075" y="1409153"/>
            <a:ext cx="1472006" cy="897047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2" name="Curved Connector 24">
            <a:extLst>
              <a:ext uri="{FF2B5EF4-FFF2-40B4-BE49-F238E27FC236}">
                <a16:creationId xmlns:a16="http://schemas.microsoft.com/office/drawing/2014/main" id="{EAECBA27-BF00-01F1-F90F-DE8DB105454C}"/>
              </a:ext>
            </a:extLst>
          </p:cNvPr>
          <p:cNvCxnSpPr>
            <a:stCxn id="64" idx="1"/>
            <a:endCxn id="65" idx="0"/>
          </p:cNvCxnSpPr>
          <p:nvPr/>
        </p:nvCxnSpPr>
        <p:spPr>
          <a:xfrm rot="10800000" flipV="1">
            <a:off x="1566956" y="2615003"/>
            <a:ext cx="1492169" cy="1311473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3" name="Curved Connector 25">
            <a:extLst>
              <a:ext uri="{FF2B5EF4-FFF2-40B4-BE49-F238E27FC236}">
                <a16:creationId xmlns:a16="http://schemas.microsoft.com/office/drawing/2014/main" id="{0E6C4383-675F-6E8F-01AD-472DF8074977}"/>
              </a:ext>
            </a:extLst>
          </p:cNvPr>
          <p:cNvCxnSpPr>
            <a:stCxn id="65" idx="3"/>
            <a:endCxn id="66" idx="0"/>
          </p:cNvCxnSpPr>
          <p:nvPr/>
        </p:nvCxnSpPr>
        <p:spPr>
          <a:xfrm>
            <a:off x="2484912" y="4227201"/>
            <a:ext cx="1471714" cy="98536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4" name="Rounded Rectangle 26">
            <a:extLst>
              <a:ext uri="{FF2B5EF4-FFF2-40B4-BE49-F238E27FC236}">
                <a16:creationId xmlns:a16="http://schemas.microsoft.com/office/drawing/2014/main" id="{692B1D45-9211-C599-BC0F-B24A984C02BD}"/>
              </a:ext>
            </a:extLst>
          </p:cNvPr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75" name="Curved Connector 27">
            <a:extLst>
              <a:ext uri="{FF2B5EF4-FFF2-40B4-BE49-F238E27FC236}">
                <a16:creationId xmlns:a16="http://schemas.microsoft.com/office/drawing/2014/main" id="{0D994B66-0FC4-D1F8-1088-9C8F5C081237}"/>
              </a:ext>
            </a:extLst>
          </p:cNvPr>
          <p:cNvCxnSpPr>
            <a:stCxn id="66" idx="1"/>
            <a:endCxn id="74" idx="0"/>
          </p:cNvCxnSpPr>
          <p:nvPr/>
        </p:nvCxnSpPr>
        <p:spPr>
          <a:xfrm rot="10800000" flipV="1">
            <a:off x="1587119" y="5513290"/>
            <a:ext cx="1451551" cy="413014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62055DD4-D712-762C-F33D-844CD4C2E5BB}"/>
              </a:ext>
            </a:extLst>
          </p:cNvPr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9BD6DEF-AFA5-AA70-E4FA-F9FCC4D49C20}"/>
              </a:ext>
            </a:extLst>
          </p:cNvPr>
          <p:cNvGrpSpPr/>
          <p:nvPr/>
        </p:nvGrpSpPr>
        <p:grpSpPr>
          <a:xfrm>
            <a:off x="0" y="-63645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4F266DB3-5F18-D7F8-3045-C41D882215AB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BF57E53E-FE1D-1E5B-59B6-896B3C053833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33">
              <a:extLst>
                <a:ext uri="{FF2B5EF4-FFF2-40B4-BE49-F238E27FC236}">
                  <a16:creationId xmlns:a16="http://schemas.microsoft.com/office/drawing/2014/main" id="{A18B28C3-65AE-C7D5-1DA2-99EA29FAC537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744035" y="150185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7AD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KIM’S GAME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1174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Rectangle 1"/>
          <p:cNvSpPr/>
          <p:nvPr/>
        </p:nvSpPr>
        <p:spPr>
          <a:xfrm>
            <a:off x="544692" y="1134425"/>
            <a:ext cx="21688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1664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RULES: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96924" y="2129315"/>
            <a:ext cx="10515600" cy="38359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Work in groups of three or four students.</a:t>
            </a:r>
          </a:p>
          <a:p>
            <a:pPr>
              <a:lnSpc>
                <a:spcPct val="100000"/>
              </a:lnSpc>
            </a:pPr>
            <a:r>
              <a:rPr lang="en-US" dirty="0"/>
              <a:t>Look at the pictures on the screen. </a:t>
            </a:r>
          </a:p>
          <a:p>
            <a:pPr>
              <a:lnSpc>
                <a:spcPct val="100000"/>
              </a:lnSpc>
            </a:pPr>
            <a:r>
              <a:rPr lang="en-US" dirty="0"/>
              <a:t>They will disappear after 2 seconds, so try to remember all the pictures without writing them down.</a:t>
            </a:r>
          </a:p>
          <a:p>
            <a:pPr>
              <a:lnSpc>
                <a:spcPct val="100000"/>
              </a:lnSpc>
            </a:pPr>
            <a:r>
              <a:rPr lang="en-US" dirty="0"/>
              <a:t>After all the pictures disappear, you have 1 minute to write down the words in each picture in the paper.</a:t>
            </a:r>
          </a:p>
          <a:p>
            <a:pPr>
              <a:lnSpc>
                <a:spcPct val="100000"/>
              </a:lnSpc>
            </a:pPr>
            <a:r>
              <a:rPr lang="en-US" dirty="0"/>
              <a:t>2 points for each correct answer.</a:t>
            </a:r>
          </a:p>
        </p:txBody>
      </p:sp>
    </p:spTree>
    <p:extLst>
      <p:ext uri="{BB962C8B-B14F-4D97-AF65-F5344CB8AC3E}">
        <p14:creationId xmlns:p14="http://schemas.microsoft.com/office/powerpoint/2010/main" val="194066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9BD6DEF-AFA5-AA70-E4FA-F9FCC4D49C20}"/>
              </a:ext>
            </a:extLst>
          </p:cNvPr>
          <p:cNvGrpSpPr/>
          <p:nvPr/>
        </p:nvGrpSpPr>
        <p:grpSpPr>
          <a:xfrm>
            <a:off x="0" y="-63645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4F266DB3-5F18-D7F8-3045-C41D882215AB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BF57E53E-FE1D-1E5B-59B6-896B3C053833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33">
              <a:extLst>
                <a:ext uri="{FF2B5EF4-FFF2-40B4-BE49-F238E27FC236}">
                  <a16:creationId xmlns:a16="http://schemas.microsoft.com/office/drawing/2014/main" id="{A18B28C3-65AE-C7D5-1DA2-99EA29FAC537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744035" y="150185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7AD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KIM’S GAME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1174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9" name="Seorita-ShawnMendesCamilaCabello-6163670">
            <a:hlinkClick r:id="" action="ppaction://media"/>
            <a:extLst>
              <a:ext uri="{FF2B5EF4-FFF2-40B4-BE49-F238E27FC236}">
                <a16:creationId xmlns:a16="http://schemas.microsoft.com/office/drawing/2014/main" id="{A35F48D0-B4D8-DCF1-B58C-8E114519A0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56667" y="0"/>
            <a:ext cx="781604" cy="781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A9A6EA-5ECD-DE42-2967-2660BDCB0F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4243" y="1024118"/>
            <a:ext cx="5583781" cy="58084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BEBF8E-B0FD-32F3-4894-9CAFC2F38D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9035" y="1200190"/>
            <a:ext cx="3791364" cy="5446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7DBA78-921F-2672-E0C2-2CE225B9A37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166" t="2668" r="8487"/>
          <a:stretch/>
        </p:blipFill>
        <p:spPr>
          <a:xfrm>
            <a:off x="1674659" y="956564"/>
            <a:ext cx="6864342" cy="59333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D91A91F-7642-7542-F5B0-4D985E6CC2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0002" y="1050791"/>
            <a:ext cx="6253655" cy="55166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F1B5B2C-0593-66BD-86D5-94178E0673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2081" y="1314527"/>
            <a:ext cx="5749103" cy="52173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1152FA-DAE8-4FBA-92B6-6A9B43F8A6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1465" y="1293305"/>
            <a:ext cx="7086060" cy="552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6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1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1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1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1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1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9105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76E57A2-A629-7519-A1B7-1A2B14460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6" t="2668" r="8487"/>
          <a:stretch/>
        </p:blipFill>
        <p:spPr>
          <a:xfrm>
            <a:off x="8806186" y="1055713"/>
            <a:ext cx="3208014" cy="27729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4158EF-FD25-F7EE-F457-224CB4F42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131" y="1145855"/>
            <a:ext cx="2392806" cy="24890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9BD6DEF-AFA5-AA70-E4FA-F9FCC4D49C20}"/>
              </a:ext>
            </a:extLst>
          </p:cNvPr>
          <p:cNvGrpSpPr/>
          <p:nvPr/>
        </p:nvGrpSpPr>
        <p:grpSpPr>
          <a:xfrm>
            <a:off x="0" y="-63645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4F266DB3-5F18-D7F8-3045-C41D882215AB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BF57E53E-FE1D-1E5B-59B6-896B3C053833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33">
              <a:extLst>
                <a:ext uri="{FF2B5EF4-FFF2-40B4-BE49-F238E27FC236}">
                  <a16:creationId xmlns:a16="http://schemas.microsoft.com/office/drawing/2014/main" id="{A18B28C3-65AE-C7D5-1DA2-99EA29FAC537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744035" y="150185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7AD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KIM’S GAME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1174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AF08E7-EE85-2EF7-DA6F-3DC69004C4E3}"/>
              </a:ext>
            </a:extLst>
          </p:cNvPr>
          <p:cNvSpPr/>
          <p:nvPr/>
        </p:nvSpPr>
        <p:spPr>
          <a:xfrm>
            <a:off x="-98592" y="3427900"/>
            <a:ext cx="4273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648"/>
                </a:solidFill>
              </a:rPr>
              <a:t>itinerary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EBD3A3-5656-9FBC-3BB7-9433FE9F45E1}"/>
              </a:ext>
            </a:extLst>
          </p:cNvPr>
          <p:cNvSpPr/>
          <p:nvPr/>
        </p:nvSpPr>
        <p:spPr>
          <a:xfrm>
            <a:off x="4113429" y="3554490"/>
            <a:ext cx="4273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648"/>
                </a:solidFill>
              </a:rPr>
              <a:t>package tour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D1613D-DABE-6D08-96C1-C63040330435}"/>
              </a:ext>
            </a:extLst>
          </p:cNvPr>
          <p:cNvSpPr/>
          <p:nvPr/>
        </p:nvSpPr>
        <p:spPr>
          <a:xfrm>
            <a:off x="8153335" y="3555590"/>
            <a:ext cx="4273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648"/>
                </a:solidFill>
              </a:rPr>
              <a:t>holidaymaker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0E6BE7-4EED-AA74-F34D-DF647E6EE8E5}"/>
              </a:ext>
            </a:extLst>
          </p:cNvPr>
          <p:cNvSpPr/>
          <p:nvPr/>
        </p:nvSpPr>
        <p:spPr>
          <a:xfrm>
            <a:off x="8466304" y="6305658"/>
            <a:ext cx="4273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648"/>
                </a:solidFill>
              </a:rPr>
              <a:t>travel agency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563183-4699-BF8D-33EA-3A67B57312C2}"/>
              </a:ext>
            </a:extLst>
          </p:cNvPr>
          <p:cNvSpPr/>
          <p:nvPr/>
        </p:nvSpPr>
        <p:spPr>
          <a:xfrm>
            <a:off x="4346283" y="6329378"/>
            <a:ext cx="4273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648"/>
                </a:solidFill>
              </a:rPr>
              <a:t>accommodation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C41E66-693D-CC80-F72C-4D276EA56BE3}"/>
              </a:ext>
            </a:extLst>
          </p:cNvPr>
          <p:cNvSpPr/>
          <p:nvPr/>
        </p:nvSpPr>
        <p:spPr>
          <a:xfrm>
            <a:off x="-35598" y="6384650"/>
            <a:ext cx="4273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648"/>
                </a:solidFill>
              </a:rPr>
              <a:t>cost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4A189ED-F270-C0B2-6F40-258F423CE4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3553" y="1221647"/>
            <a:ext cx="1666725" cy="23941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12D4846-D8AF-E30E-91FE-815A1F21F6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573" y="4095450"/>
            <a:ext cx="2357364" cy="21448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1622387-9110-0865-3BAF-DA280E0A5B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8975" y="4040118"/>
            <a:ext cx="2563983" cy="23268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9827331-300A-733E-4BB8-00BC340ECA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1474" y="4043285"/>
            <a:ext cx="3022726" cy="235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1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229" y="151622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C0AA6B-6F9F-9FA6-1413-07613481A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417" y="1686644"/>
            <a:ext cx="10410251" cy="50377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F16649"/>
                </a:solidFill>
              </a:rPr>
              <a:t>1. </a:t>
            </a:r>
            <a:r>
              <a:rPr lang="en-US" sz="3200" dirty="0"/>
              <a:t>If you are travelling abroad for the first time, it’s better to look for a good travel ______ to arrange everything for you.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A. budget 				B. agency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C. tourism 				D. homestay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dirty="0"/>
              <a:t>Many ______ buildings have become UNESCO World Heritage Sites.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A. modern 			B. domestic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C. ruinous 				D. international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2A708A-BBE0-822F-1D90-172CEA827E6B}"/>
              </a:ext>
            </a:extLst>
          </p:cNvPr>
          <p:cNvSpPr/>
          <p:nvPr/>
        </p:nvSpPr>
        <p:spPr>
          <a:xfrm>
            <a:off x="5660917" y="2738004"/>
            <a:ext cx="467139" cy="461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6E3B54-638A-B134-7998-C5F02E5B6198}"/>
              </a:ext>
            </a:extLst>
          </p:cNvPr>
          <p:cNvSpPr/>
          <p:nvPr/>
        </p:nvSpPr>
        <p:spPr>
          <a:xfrm>
            <a:off x="1130417" y="5707666"/>
            <a:ext cx="467139" cy="461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6D75C-571F-85EF-250D-2C3E9EE62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45DA863-C3CE-C33F-BACC-88303A4D1986}"/>
              </a:ext>
            </a:extLst>
          </p:cNvPr>
          <p:cNvGrpSpPr/>
          <p:nvPr/>
        </p:nvGrpSpPr>
        <p:grpSpPr>
          <a:xfrm>
            <a:off x="-50800" y="29702"/>
            <a:ext cx="12274550" cy="1083309"/>
            <a:chOff x="-74930" y="-7620"/>
            <a:chExt cx="12274550" cy="1083309"/>
          </a:xfrm>
        </p:grpSpPr>
        <p:sp>
          <p:nvSpPr>
            <p:cNvPr id="26" name="Round Single Corner Rectangle 25">
              <a:extLst>
                <a:ext uri="{FF2B5EF4-FFF2-40B4-BE49-F238E27FC236}">
                  <a16:creationId xmlns:a16="http://schemas.microsoft.com/office/drawing/2014/main" id="{BFC9CB00-2F6F-C1DE-A08E-0755344EBE2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>
              <a:extLst>
                <a:ext uri="{FF2B5EF4-FFF2-40B4-BE49-F238E27FC236}">
                  <a16:creationId xmlns:a16="http://schemas.microsoft.com/office/drawing/2014/main" id="{75CB2B51-E2BA-6C95-CD47-51B3015CD243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>
              <a:extLst>
                <a:ext uri="{FF2B5EF4-FFF2-40B4-BE49-F238E27FC236}">
                  <a16:creationId xmlns:a16="http://schemas.microsoft.com/office/drawing/2014/main" id="{94A71907-208E-01AF-1664-615223AB4DE2}"/>
                </a:ext>
              </a:extLst>
            </p:cNvPr>
            <p:cNvSpPr/>
            <p:nvPr/>
          </p:nvSpPr>
          <p:spPr>
            <a:xfrm flipV="1">
              <a:off x="-74930" y="9564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9610E09-ED13-9435-4F0F-4171658B1785}"/>
              </a:ext>
            </a:extLst>
          </p:cNvPr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sentence.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AF17D22-911A-FA10-CD45-99A38AE6EA29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E2509A-FD2E-52BD-A7CE-53C9B66345F3}"/>
              </a:ext>
            </a:extLst>
          </p:cNvPr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CC0091-4906-C9C4-8BF8-7E83F8764AE4}"/>
              </a:ext>
            </a:extLst>
          </p:cNvPr>
          <p:cNvSpPr txBox="1"/>
          <p:nvPr/>
        </p:nvSpPr>
        <p:spPr>
          <a:xfrm>
            <a:off x="386229" y="151622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40B389-8A03-C8B8-EC92-C7B8C6ED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417" y="1686644"/>
            <a:ext cx="10665343" cy="50377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rgbClr val="F26648"/>
                </a:solidFill>
              </a:rPr>
              <a:t>3. </a:t>
            </a:r>
            <a:r>
              <a:rPr lang="en-US" sz="3000" dirty="0"/>
              <a:t>Young people are usually good at ______ for cheap transportation and accommodation.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A. buying 			B. booking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C. hunting 			D. applying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rgbClr val="F26648"/>
                </a:solidFill>
              </a:rPr>
              <a:t>4. </a:t>
            </a:r>
            <a:r>
              <a:rPr lang="en-US" sz="3000" dirty="0"/>
              <a:t>Nowadays, people can travel on their own to new places by using ______.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A. tours 			B. earphones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C. entrance tickets 	D. Google Maps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rgbClr val="F26648"/>
                </a:solidFill>
              </a:rPr>
              <a:t>5. </a:t>
            </a:r>
            <a:r>
              <a:rPr lang="en-US" sz="3000" dirty="0"/>
              <a:t>______ is for people who love trying different local dishes.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A. Food tourism 		B. Domestic tourism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C. Ecotourism 		D. Shopping tourism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A154B5-0B3F-7D4B-2D62-3E590BB5759D}"/>
              </a:ext>
            </a:extLst>
          </p:cNvPr>
          <p:cNvSpPr/>
          <p:nvPr/>
        </p:nvSpPr>
        <p:spPr>
          <a:xfrm>
            <a:off x="1130417" y="5858350"/>
            <a:ext cx="467139" cy="461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85E3B4D-6B5F-18E4-ED16-5E253595C9E5}"/>
              </a:ext>
            </a:extLst>
          </p:cNvPr>
          <p:cNvSpPr/>
          <p:nvPr/>
        </p:nvSpPr>
        <p:spPr>
          <a:xfrm>
            <a:off x="4771083" y="4940772"/>
            <a:ext cx="467139" cy="461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FE0788F-7BEF-D8B4-B7E9-CF51CC9D2D79}"/>
              </a:ext>
            </a:extLst>
          </p:cNvPr>
          <p:cNvSpPr/>
          <p:nvPr/>
        </p:nvSpPr>
        <p:spPr>
          <a:xfrm>
            <a:off x="1117905" y="3081573"/>
            <a:ext cx="467139" cy="461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2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a suitable word or phrase. The first letter has been given.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87067" y="1773027"/>
            <a:ext cx="11769187" cy="438946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  <a:sym typeface="Wingdings 3" panose="05040102010807070707" pitchFamily="18" charset="2"/>
              </a:rPr>
              <a:t>1. </a:t>
            </a:r>
            <a:r>
              <a:rPr lang="en-US" sz="3000" dirty="0">
                <a:sym typeface="Wingdings 3" panose="05040102010807070707" pitchFamily="18" charset="2"/>
              </a:rPr>
              <a:t>Would you like to go on an international or a d__________ tour?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  <a:sym typeface="Wingdings 3" panose="05040102010807070707" pitchFamily="18" charset="2"/>
              </a:rPr>
              <a:t>2. </a:t>
            </a:r>
            <a:r>
              <a:rPr lang="en-US" sz="3000" dirty="0">
                <a:sym typeface="Wingdings 3" panose="05040102010807070707" pitchFamily="18" charset="2"/>
              </a:rPr>
              <a:t>– Can I make a small change to this itinerary?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ym typeface="Wingdings 3" panose="05040102010807070707" pitchFamily="18" charset="2"/>
              </a:rPr>
              <a:t>    – I’m afraid not. It’s f______.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  <a:sym typeface="Wingdings 3" panose="05040102010807070707" pitchFamily="18" charset="2"/>
              </a:rPr>
              <a:t>3. </a:t>
            </a:r>
            <a:r>
              <a:rPr lang="en-US" sz="3000" dirty="0">
                <a:sym typeface="Wingdings 3" panose="05040102010807070707" pitchFamily="18" charset="2"/>
              </a:rPr>
              <a:t>Thanks to her skills with a______, she was able to buy cheap tickets to Quy Nhon.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4. </a:t>
            </a:r>
            <a:r>
              <a:rPr lang="en-US" sz="3000" dirty="0"/>
              <a:t>They are not experienced enough to go on a s____________ tour. They need an adult to go with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5. </a:t>
            </a:r>
            <a:r>
              <a:rPr lang="en-US" sz="3000" dirty="0"/>
              <a:t>– What did you enjoy most on your tour to Sa Pa?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    – The n______ beauty of the mountains and valleys.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92790" y="2870024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ixed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B0C58C-9026-EC93-C6A6-ED4340BE0700}"/>
              </a:ext>
            </a:extLst>
          </p:cNvPr>
          <p:cNvSpPr txBox="1"/>
          <p:nvPr/>
        </p:nvSpPr>
        <p:spPr>
          <a:xfrm>
            <a:off x="8103430" y="1752544"/>
            <a:ext cx="341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omestic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ECB0E6-62A5-B09C-91E2-91D4EDFC05E9}"/>
              </a:ext>
            </a:extLst>
          </p:cNvPr>
          <p:cNvSpPr txBox="1"/>
          <p:nvPr/>
        </p:nvSpPr>
        <p:spPr>
          <a:xfrm>
            <a:off x="1975751" y="616249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atural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9EEF6-22E9-3A30-43F4-7CD179EAEA04}"/>
              </a:ext>
            </a:extLst>
          </p:cNvPr>
          <p:cNvSpPr txBox="1"/>
          <p:nvPr/>
        </p:nvSpPr>
        <p:spPr>
          <a:xfrm>
            <a:off x="7981510" y="452068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elf-guided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C213FE-50B6-FCB6-0831-037F26EF33CA}"/>
              </a:ext>
            </a:extLst>
          </p:cNvPr>
          <p:cNvSpPr txBox="1"/>
          <p:nvPr/>
        </p:nvSpPr>
        <p:spPr>
          <a:xfrm>
            <a:off x="4825630" y="3492704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pps</a:t>
            </a:r>
            <a:r>
              <a:rPr lang="en-US" sz="3200" b="1" dirty="0">
                <a:solidFill>
                  <a:srgbClr val="7030A0"/>
                </a:solidFill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119625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4383</TotalTime>
  <Words>1354</Words>
  <PresentationFormat>Widescreen</PresentationFormat>
  <Paragraphs>163</Paragraphs>
  <Slides>17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2024-05-26T08:14:49Z</dcterms:modified>
</cp:coreProperties>
</file>