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21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8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THỰC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HÀNH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LẮP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GHÉP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,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XẾP</a:t>
              </a:r>
              <a:r>
                <a:rPr lang="en-US" sz="4400" b="1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400" b="1" dirty="0" err="1" smtClean="0">
                  <a:solidFill>
                    <a:srgbClr val="0070C0"/>
                  </a:solidFill>
                  <a:latin typeface="+mj-lt"/>
                </a:rPr>
                <a:t>HÌNH</a:t>
              </a:r>
              <a:endParaRPr lang="en-US" sz="4400" b="1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12874" r="55949" b="67586"/>
          <a:stretch/>
        </p:blipFill>
        <p:spPr>
          <a:xfrm>
            <a:off x="650836" y="0"/>
            <a:ext cx="1711364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t="36583" r="61864" b="45775"/>
          <a:stretch/>
        </p:blipFill>
        <p:spPr>
          <a:xfrm>
            <a:off x="652504" y="1752600"/>
            <a:ext cx="1492197" cy="20994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54692" r="63474" b="27666"/>
          <a:stretch/>
        </p:blipFill>
        <p:spPr>
          <a:xfrm>
            <a:off x="509721" y="3314700"/>
            <a:ext cx="1706035" cy="240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70747" r="62937" b="11611"/>
          <a:stretch/>
        </p:blipFill>
        <p:spPr>
          <a:xfrm>
            <a:off x="607892" y="4648200"/>
            <a:ext cx="1754308" cy="2468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4" t="13401" r="12634" b="67059"/>
          <a:stretch/>
        </p:blipFill>
        <p:spPr>
          <a:xfrm>
            <a:off x="6400800" y="-104405"/>
            <a:ext cx="2259755" cy="2314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5" t="33635" r="10963" b="46825"/>
          <a:stretch/>
        </p:blipFill>
        <p:spPr>
          <a:xfrm>
            <a:off x="6748258" y="1356531"/>
            <a:ext cx="2395742" cy="2453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2" t="50000" r="8616" b="30460"/>
          <a:stretch/>
        </p:blipFill>
        <p:spPr>
          <a:xfrm>
            <a:off x="7064129" y="3124200"/>
            <a:ext cx="1764000" cy="18065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6" t="67053" r="9842" b="13407"/>
          <a:stretch/>
        </p:blipFill>
        <p:spPr>
          <a:xfrm>
            <a:off x="6612073" y="4116273"/>
            <a:ext cx="2668111" cy="273240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2207172" y="3276600"/>
            <a:ext cx="4587766" cy="425669"/>
          </a:xfrm>
          <a:custGeom>
            <a:avLst/>
            <a:gdLst>
              <a:gd name="connsiteX0" fmla="*/ 0 w 4587766"/>
              <a:gd name="connsiteY0" fmla="*/ 425669 h 425669"/>
              <a:gd name="connsiteX1" fmla="*/ 141890 w 4587766"/>
              <a:gd name="connsiteY1" fmla="*/ 394138 h 425669"/>
              <a:gd name="connsiteX2" fmla="*/ 472966 w 4587766"/>
              <a:gd name="connsiteY2" fmla="*/ 362607 h 425669"/>
              <a:gd name="connsiteX3" fmla="*/ 898635 w 4587766"/>
              <a:gd name="connsiteY3" fmla="*/ 299545 h 425669"/>
              <a:gd name="connsiteX4" fmla="*/ 961697 w 4587766"/>
              <a:gd name="connsiteY4" fmla="*/ 283780 h 425669"/>
              <a:gd name="connsiteX5" fmla="*/ 1135118 w 4587766"/>
              <a:gd name="connsiteY5" fmla="*/ 252249 h 425669"/>
              <a:gd name="connsiteX6" fmla="*/ 1245476 w 4587766"/>
              <a:gd name="connsiteY6" fmla="*/ 236483 h 425669"/>
              <a:gd name="connsiteX7" fmla="*/ 1481959 w 4587766"/>
              <a:gd name="connsiteY7" fmla="*/ 189187 h 425669"/>
              <a:gd name="connsiteX8" fmla="*/ 1639614 w 4587766"/>
              <a:gd name="connsiteY8" fmla="*/ 173421 h 425669"/>
              <a:gd name="connsiteX9" fmla="*/ 1844566 w 4587766"/>
              <a:gd name="connsiteY9" fmla="*/ 110359 h 425669"/>
              <a:gd name="connsiteX10" fmla="*/ 1923394 w 4587766"/>
              <a:gd name="connsiteY10" fmla="*/ 78828 h 425669"/>
              <a:gd name="connsiteX11" fmla="*/ 2175642 w 4587766"/>
              <a:gd name="connsiteY11" fmla="*/ 47297 h 425669"/>
              <a:gd name="connsiteX12" fmla="*/ 2238704 w 4587766"/>
              <a:gd name="connsiteY12" fmla="*/ 31531 h 425669"/>
              <a:gd name="connsiteX13" fmla="*/ 2349062 w 4587766"/>
              <a:gd name="connsiteY13" fmla="*/ 0 h 425669"/>
              <a:gd name="connsiteX14" fmla="*/ 3547242 w 4587766"/>
              <a:gd name="connsiteY14" fmla="*/ 31531 h 425669"/>
              <a:gd name="connsiteX15" fmla="*/ 3720662 w 4587766"/>
              <a:gd name="connsiteY15" fmla="*/ 63062 h 425669"/>
              <a:gd name="connsiteX16" fmla="*/ 3831021 w 4587766"/>
              <a:gd name="connsiteY16" fmla="*/ 110359 h 425669"/>
              <a:gd name="connsiteX17" fmla="*/ 4067504 w 4587766"/>
              <a:gd name="connsiteY17" fmla="*/ 173421 h 425669"/>
              <a:gd name="connsiteX18" fmla="*/ 4193628 w 4587766"/>
              <a:gd name="connsiteY18" fmla="*/ 189187 h 425669"/>
              <a:gd name="connsiteX19" fmla="*/ 4240925 w 4587766"/>
              <a:gd name="connsiteY19" fmla="*/ 204952 h 425669"/>
              <a:gd name="connsiteX20" fmla="*/ 4319752 w 4587766"/>
              <a:gd name="connsiteY20" fmla="*/ 236483 h 425669"/>
              <a:gd name="connsiteX21" fmla="*/ 4587766 w 4587766"/>
              <a:gd name="connsiteY21" fmla="*/ 23648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87766" h="425669">
                <a:moveTo>
                  <a:pt x="0" y="425669"/>
                </a:moveTo>
                <a:cubicBezTo>
                  <a:pt x="47297" y="415159"/>
                  <a:pt x="93865" y="400541"/>
                  <a:pt x="141890" y="394138"/>
                </a:cubicBezTo>
                <a:cubicBezTo>
                  <a:pt x="251776" y="379487"/>
                  <a:pt x="472966" y="362607"/>
                  <a:pt x="472966" y="362607"/>
                </a:cubicBezTo>
                <a:cubicBezTo>
                  <a:pt x="775847" y="280004"/>
                  <a:pt x="518840" y="337524"/>
                  <a:pt x="898635" y="299545"/>
                </a:cubicBezTo>
                <a:cubicBezTo>
                  <a:pt x="920195" y="297389"/>
                  <a:pt x="940450" y="288029"/>
                  <a:pt x="961697" y="283780"/>
                </a:cubicBezTo>
                <a:cubicBezTo>
                  <a:pt x="1019311" y="272257"/>
                  <a:pt x="1077163" y="261908"/>
                  <a:pt x="1135118" y="252249"/>
                </a:cubicBezTo>
                <a:cubicBezTo>
                  <a:pt x="1171772" y="246140"/>
                  <a:pt x="1208916" y="243130"/>
                  <a:pt x="1245476" y="236483"/>
                </a:cubicBezTo>
                <a:cubicBezTo>
                  <a:pt x="1324568" y="222103"/>
                  <a:pt x="1401969" y="197186"/>
                  <a:pt x="1481959" y="189187"/>
                </a:cubicBezTo>
                <a:lnTo>
                  <a:pt x="1639614" y="173421"/>
                </a:lnTo>
                <a:cubicBezTo>
                  <a:pt x="1733747" y="79290"/>
                  <a:pt x="1642246" y="150823"/>
                  <a:pt x="1844566" y="110359"/>
                </a:cubicBezTo>
                <a:cubicBezTo>
                  <a:pt x="1872317" y="104809"/>
                  <a:pt x="1895594" y="84123"/>
                  <a:pt x="1923394" y="78828"/>
                </a:cubicBezTo>
                <a:cubicBezTo>
                  <a:pt x="2006634" y="62973"/>
                  <a:pt x="2175642" y="47297"/>
                  <a:pt x="2175642" y="47297"/>
                </a:cubicBezTo>
                <a:cubicBezTo>
                  <a:pt x="2196663" y="42042"/>
                  <a:pt x="2217800" y="37232"/>
                  <a:pt x="2238704" y="31531"/>
                </a:cubicBezTo>
                <a:cubicBezTo>
                  <a:pt x="2275614" y="21465"/>
                  <a:pt x="2310804" y="0"/>
                  <a:pt x="2349062" y="0"/>
                </a:cubicBezTo>
                <a:cubicBezTo>
                  <a:pt x="2748594" y="0"/>
                  <a:pt x="3147849" y="21021"/>
                  <a:pt x="3547242" y="31531"/>
                </a:cubicBezTo>
                <a:cubicBezTo>
                  <a:pt x="3591555" y="37862"/>
                  <a:pt x="3672568" y="45573"/>
                  <a:pt x="3720662" y="63062"/>
                </a:cubicBezTo>
                <a:cubicBezTo>
                  <a:pt x="3758275" y="76739"/>
                  <a:pt x="3793330" y="96898"/>
                  <a:pt x="3831021" y="110359"/>
                </a:cubicBezTo>
                <a:cubicBezTo>
                  <a:pt x="3858669" y="120233"/>
                  <a:pt x="4045148" y="170626"/>
                  <a:pt x="4067504" y="173421"/>
                </a:cubicBezTo>
                <a:lnTo>
                  <a:pt x="4193628" y="189187"/>
                </a:lnTo>
                <a:cubicBezTo>
                  <a:pt x="4209394" y="194442"/>
                  <a:pt x="4225365" y="199117"/>
                  <a:pt x="4240925" y="204952"/>
                </a:cubicBezTo>
                <a:cubicBezTo>
                  <a:pt x="4267423" y="214889"/>
                  <a:pt x="4291568" y="233921"/>
                  <a:pt x="4319752" y="236483"/>
                </a:cubicBezTo>
                <a:cubicBezTo>
                  <a:pt x="4408723" y="244571"/>
                  <a:pt x="4498428" y="236483"/>
                  <a:pt x="4587766" y="23648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1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2986 L -0.58732 0.1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88" y="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926 L 0.65521 -0.26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-0.03935 L -0.62795 -0.5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38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3 0.00231 L -0.58385 0.0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9723" y="0"/>
            <a:ext cx="8466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Bạn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Việt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cắt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vuông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thành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bốn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tam </a:t>
            </a:r>
            <a:r>
              <a:rPr lang="en-US" sz="4400" b="1" dirty="0" err="1" smtClean="0">
                <a:solidFill>
                  <a:srgbClr val="0070C0"/>
                </a:solidFill>
              </a:rPr>
              <a:t>giác</a:t>
            </a:r>
            <a:r>
              <a:rPr lang="en-US" sz="4400" b="1" dirty="0" smtClean="0">
                <a:solidFill>
                  <a:srgbClr val="0070C0"/>
                </a:solidFill>
              </a:rPr>
              <a:t>:</a:t>
            </a:r>
            <a:endParaRPr lang="vi-VN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5172" r="3510" b="65288"/>
          <a:stretch/>
        </p:blipFill>
        <p:spPr>
          <a:xfrm>
            <a:off x="-152400" y="2333004"/>
            <a:ext cx="9448800" cy="30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33793" r="6167" b="5977"/>
          <a:stretch/>
        </p:blipFill>
        <p:spPr>
          <a:xfrm>
            <a:off x="1371600" y="-76200"/>
            <a:ext cx="6705600" cy="6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5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762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39373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590269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69078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0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0139 0.5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1.11111E-6 L -0.0066 0.51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50857 L -0.2566 0.508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0.00926 L -0.26215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014 L -0.38177 0.493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87 0.50857 L -0.51754 0.508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animBg="1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762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39373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590269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6907800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37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015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0208 L 0.02049 0.58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1.11111E-6 L 0.15313 0.5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71 0.57755 L 0.26285 0.579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1.11111E-6 L 0.27986 0.579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2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7" y="76200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1813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498833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69537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70129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490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243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4896 0.45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45764 L -0.08542 0.457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034 0.4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45764 L -0.32709 0.45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-0.01111 L -0.28351 0.45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37 0.45764 L -0.46337 0.45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117" y="7620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d)</a:t>
            </a:r>
            <a:endParaRPr lang="vi-VN" sz="4000" b="1" dirty="0"/>
          </a:p>
        </p:txBody>
      </p:sp>
      <p:sp>
        <p:nvSpPr>
          <p:cNvPr id="5" name="Right Triangle 4"/>
          <p:cNvSpPr/>
          <p:nvPr/>
        </p:nvSpPr>
        <p:spPr>
          <a:xfrm>
            <a:off x="197068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Triangle 5"/>
          <p:cNvSpPr/>
          <p:nvPr/>
        </p:nvSpPr>
        <p:spPr>
          <a:xfrm>
            <a:off x="2498833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Triangle 6"/>
          <p:cNvSpPr/>
          <p:nvPr/>
        </p:nvSpPr>
        <p:spPr>
          <a:xfrm>
            <a:off x="4695371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Triangle 7"/>
          <p:cNvSpPr/>
          <p:nvPr/>
        </p:nvSpPr>
        <p:spPr>
          <a:xfrm>
            <a:off x="7012902" y="583200"/>
            <a:ext cx="2160000" cy="2160000"/>
          </a:xfrm>
          <a:prstGeom prst="rtTriangle">
            <a:avLst/>
          </a:prstGeom>
          <a:solidFill>
            <a:srgbClr val="D43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5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4896 0.45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45764 L -0.08542 0.4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1.11111E-6 L 0.05034 0.40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45995 L -0.32709 0.45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2 -0.00717 L 0.10382 0.1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6 0.14607 L 0.16598 0.148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0088 L -0.26389 0.45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65 0.45533 L -0.35139 0.457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9723" y="0"/>
            <a:ext cx="77700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hai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miếng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bìa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để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ghép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được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tròn</a:t>
            </a:r>
            <a:r>
              <a:rPr lang="en-US" sz="4400" b="1" dirty="0" smtClean="0">
                <a:solidFill>
                  <a:srgbClr val="0070C0"/>
                </a:solidFill>
              </a:rPr>
              <a:t>;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vuông</a:t>
            </a:r>
            <a:r>
              <a:rPr lang="en-US" sz="4400" b="1" dirty="0" smtClean="0">
                <a:solidFill>
                  <a:srgbClr val="0070C0"/>
                </a:solidFill>
              </a:rPr>
              <a:t>;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tam</a:t>
            </a: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giác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hoặc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hình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chữ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nhật</a:t>
            </a:r>
            <a:r>
              <a:rPr lang="en-US" sz="4400" b="1" dirty="0" smtClean="0">
                <a:solidFill>
                  <a:srgbClr val="0070C0"/>
                </a:solidFill>
              </a:rPr>
              <a:t>.</a:t>
            </a:r>
            <a:endParaRPr lang="vi-V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57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18</cp:revision>
  <dcterms:created xsi:type="dcterms:W3CDTF">2006-08-16T00:00:00Z</dcterms:created>
  <dcterms:modified xsi:type="dcterms:W3CDTF">2020-08-20T20:07:33Z</dcterms:modified>
</cp:coreProperties>
</file>