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58" r:id="rId4"/>
    <p:sldId id="261" r:id="rId5"/>
    <p:sldId id="260" r:id="rId6"/>
    <p:sldId id="262" r:id="rId7"/>
    <p:sldId id="263" r:id="rId8"/>
    <p:sldId id="266" r:id="rId9"/>
    <p:sldId id="264" r:id="rId10"/>
    <p:sldId id="268" r:id="rId11"/>
    <p:sldId id="271" r:id="rId12"/>
    <p:sldId id="27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0C972-136A-47D3-A056-E779A9CAB95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96FB0-EFD7-4EEE-8D45-65E6122D3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7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81699-ED95-4783-9DFB-97D0CE0CFCD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237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81699-ED95-4783-9DFB-97D0CE0CFCD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088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81699-ED95-4783-9DFB-97D0CE0CFCD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512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81699-ED95-4783-9DFB-97D0CE0CFCD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363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81699-ED95-4783-9DFB-97D0CE0CFCD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88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81699-ED95-4783-9DFB-97D0CE0CFCD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43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81699-ED95-4783-9DFB-97D0CE0CFCD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78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81699-ED95-4783-9DFB-97D0CE0CFCD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253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81699-ED95-4783-9DFB-97D0CE0CFCD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981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81699-ED95-4783-9DFB-97D0CE0CFCD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47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81699-ED95-4783-9DFB-97D0CE0CFCD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073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81699-ED95-4783-9DFB-97D0CE0CFCD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0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A9D9-5E16-4BF8-B476-483C96C84DB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B56-7E44-40FF-8220-C1195E6E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23354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A9D9-5E16-4BF8-B476-483C96C84DB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B56-7E44-40FF-8220-C1195E6E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96540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A9D9-5E16-4BF8-B476-483C96C84DB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B56-7E44-40FF-8220-C1195E6E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31072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A9D9-5E16-4BF8-B476-483C96C84DB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B56-7E44-40FF-8220-C1195E6E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94597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A9D9-5E16-4BF8-B476-483C96C84DB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B56-7E44-40FF-8220-C1195E6E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0357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A9D9-5E16-4BF8-B476-483C96C84DB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B56-7E44-40FF-8220-C1195E6E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2873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A9D9-5E16-4BF8-B476-483C96C84DB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B56-7E44-40FF-8220-C1195E6E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49485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A9D9-5E16-4BF8-B476-483C96C84DB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B56-7E44-40FF-8220-C1195E6E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4024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A9D9-5E16-4BF8-B476-483C96C84DB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B56-7E44-40FF-8220-C1195E6E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9405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A9D9-5E16-4BF8-B476-483C96C84DB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B56-7E44-40FF-8220-C1195E6E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34203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A9D9-5E16-4BF8-B476-483C96C84DB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2B56-7E44-40FF-8220-C1195E6E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20491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BA9D9-5E16-4BF8-B476-483C96C84DB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B2B56-7E44-40FF-8220-C1195E6E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6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0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4DA812F-8F22-4F96-B631-560A1AC80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DDF572E-ED10-4F16-BC65-461F147F3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79399"/>
            <a:ext cx="12192000" cy="13786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61AED09-17A8-4779-BE6D-9DC605FB3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969" cy="1125034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7572D246-D736-4631-A415-93C717840BA0}"/>
              </a:ext>
            </a:extLst>
          </p:cNvPr>
          <p:cNvGrpSpPr/>
          <p:nvPr/>
        </p:nvGrpSpPr>
        <p:grpSpPr>
          <a:xfrm>
            <a:off x="7286516" y="947552"/>
            <a:ext cx="3151187" cy="4366429"/>
            <a:chOff x="7745413" y="1366034"/>
            <a:chExt cx="3151187" cy="436642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046FB100-17DB-46A3-BC9E-431277CF6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05720" y="1366034"/>
              <a:ext cx="2152264" cy="4366429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7161F661-AE99-4421-B489-0F035DD070C1}"/>
                </a:ext>
              </a:extLst>
            </p:cNvPr>
            <p:cNvSpPr/>
            <p:nvPr/>
          </p:nvSpPr>
          <p:spPr>
            <a:xfrm>
              <a:off x="8344833" y="1929046"/>
              <a:ext cx="1874037" cy="3063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59F92A7-B2D7-4790-9C25-2D077CA6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353" y="2212699"/>
              <a:ext cx="1047967" cy="2779587"/>
            </a:xfrm>
            <a:prstGeom prst="rect">
              <a:avLst/>
            </a:prstGeom>
          </p:spPr>
        </p:pic>
        <p:sp>
          <p:nvSpPr>
            <p:cNvPr id="9" name="矩形 15">
              <a:extLst>
                <a:ext uri="{FF2B5EF4-FFF2-40B4-BE49-F238E27FC236}">
                  <a16:creationId xmlns:a16="http://schemas.microsoft.com/office/drawing/2014/main" xmlns="" id="{CEB4C126-F81C-482A-9CC0-11A19D9D0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5413" y="4316413"/>
              <a:ext cx="1397000" cy="141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矩形 17">
              <a:extLst>
                <a:ext uri="{FF2B5EF4-FFF2-40B4-BE49-F238E27FC236}">
                  <a16:creationId xmlns:a16="http://schemas.microsoft.com/office/drawing/2014/main" xmlns="" id="{6E210823-BC2D-418C-8CBB-4BCB2EA6E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8013" y="4316413"/>
              <a:ext cx="1398587" cy="141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288106F8-BA66-4975-9C3C-AB494FFFAF85}"/>
              </a:ext>
            </a:extLst>
          </p:cNvPr>
          <p:cNvGrpSpPr/>
          <p:nvPr/>
        </p:nvGrpSpPr>
        <p:grpSpPr>
          <a:xfrm>
            <a:off x="1421137" y="737460"/>
            <a:ext cx="5543904" cy="3240224"/>
            <a:chOff x="1179259" y="798964"/>
            <a:chExt cx="8324092" cy="3417424"/>
          </a:xfrm>
        </p:grpSpPr>
        <p:sp>
          <p:nvSpPr>
            <p:cNvPr id="18" name="TextBox 46">
              <a:extLst>
                <a:ext uri="{FF2B5EF4-FFF2-40B4-BE49-F238E27FC236}">
                  <a16:creationId xmlns:a16="http://schemas.microsoft.com/office/drawing/2014/main" xmlns="" id="{0CF3EE9C-8ACD-4BED-9BDE-969CC83C92EC}"/>
                </a:ext>
              </a:extLst>
            </p:cNvPr>
            <p:cNvSpPr txBox="1"/>
            <p:nvPr/>
          </p:nvSpPr>
          <p:spPr>
            <a:xfrm>
              <a:off x="1584849" y="3104605"/>
              <a:ext cx="7918502" cy="1111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TextBox 47">
              <a:extLst>
                <a:ext uri="{FF2B5EF4-FFF2-40B4-BE49-F238E27FC236}">
                  <a16:creationId xmlns:a16="http://schemas.microsoft.com/office/drawing/2014/main" xmlns="" id="{E5A5CB9C-2FC0-4DA5-8537-E5DB74E44E94}"/>
                </a:ext>
              </a:extLst>
            </p:cNvPr>
            <p:cNvSpPr txBox="1"/>
            <p:nvPr/>
          </p:nvSpPr>
          <p:spPr>
            <a:xfrm flipH="1">
              <a:off x="1179259" y="798964"/>
              <a:ext cx="3575755" cy="616746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 algn="dist"/>
              <a:r>
                <a:rPr lang="en-US" sz="32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Khởi</a:t>
              </a:r>
              <a:r>
                <a:rPr lang="en-US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endPara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25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161F6FD-1F01-4205-8D6F-06FD99E2C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C4F547B-3746-49B9-862A-258AA9057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786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CDDB264-4DDA-43A7-BE6F-6CF0F4AD5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89" y="1378601"/>
            <a:ext cx="4996412" cy="54793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CCF11F1-D013-4329-A8EC-D49378A19B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79399"/>
            <a:ext cx="12192000" cy="1378601"/>
          </a:xfrm>
          <a:prstGeom prst="rect">
            <a:avLst/>
          </a:prstGeom>
        </p:spPr>
      </p:pic>
      <p:sp>
        <p:nvSpPr>
          <p:cNvPr id="10" name="MH_Entry_1">
            <a:hlinkClick r:id="rId7" action="ppaction://hlinksldjump"/>
            <a:extLst>
              <a:ext uri="{FF2B5EF4-FFF2-40B4-BE49-F238E27FC236}">
                <a16:creationId xmlns:a16="http://schemas.microsoft.com/office/drawing/2014/main" xmlns="" id="{5302BE0B-2ED1-472E-A23C-8459E00900F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59036" y="1006820"/>
            <a:ext cx="4846642" cy="74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lời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yêu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thương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F4DB8CB-8F29-40BD-BD9C-E724B74250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5" y="1172056"/>
            <a:ext cx="1790700" cy="24273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11735" r="17467" b="3720"/>
          <a:stretch/>
        </p:blipFill>
        <p:spPr>
          <a:xfrm>
            <a:off x="1254644" y="1722647"/>
            <a:ext cx="6460605" cy="513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423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4DA812F-8F22-4F96-B631-560A1AC80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DDF572E-ED10-4F16-BC65-461F147F3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79399"/>
            <a:ext cx="12192000" cy="13786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61AED09-17A8-4779-BE6D-9DC605FB3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969" cy="112503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E9DDCFC6-B827-4ECB-BE6B-2892459DE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28" y="1125034"/>
            <a:ext cx="2322375" cy="56039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7813" y1="29444" x2="71771" y2="29259"/>
                        <a14:foregroundMark x1="68073" y1="59259" x2="69010" y2="59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676" y="117030"/>
            <a:ext cx="13546667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177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075F77A-07BB-487E-A0CC-EAA78DA3E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5BF92756-2765-4F86-B437-E626ECCA5C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10452718" y="404481"/>
            <a:ext cx="1810394" cy="147263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8B5E314E-4B87-4C7F-AAE8-628300F66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004" y="3056799"/>
            <a:ext cx="12192000" cy="38012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2D3712C-1C1F-45F4-AF9B-53FF4568CC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9" y="164942"/>
            <a:ext cx="1790700" cy="24273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CF69635-C099-42D5-BC7E-5B495D82A5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605" y="2267223"/>
            <a:ext cx="1684391" cy="12013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591DFB3-DD07-4947-AAD2-214182CF11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21" y="1742076"/>
            <a:ext cx="2707680" cy="381516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34C3554F-76BE-48DE-9FC4-3BBECA89F2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78601"/>
          </a:xfrm>
          <a:prstGeom prst="rect">
            <a:avLst/>
          </a:prstGeom>
        </p:spPr>
      </p:pic>
      <p:sp>
        <p:nvSpPr>
          <p:cNvPr id="23" name="标题 1">
            <a:extLst>
              <a:ext uri="{FF2B5EF4-FFF2-40B4-BE49-F238E27FC236}">
                <a16:creationId xmlns:a16="http://schemas.microsoft.com/office/drawing/2014/main" xmlns="" id="{50E344A5-A784-4DBD-A5F7-CE7C0C36461E}"/>
              </a:ext>
            </a:extLst>
          </p:cNvPr>
          <p:cNvSpPr txBox="1">
            <a:spLocks/>
          </p:cNvSpPr>
          <p:nvPr/>
        </p:nvSpPr>
        <p:spPr>
          <a:xfrm>
            <a:off x="5115093" y="2616072"/>
            <a:ext cx="6020710" cy="584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Chào</a:t>
            </a:r>
            <a:r>
              <a:rPr lang="en-US" altLang="zh-CN" sz="7200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7200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7200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con!</a:t>
            </a:r>
            <a:endParaRPr lang="zh-CN" altLang="en-US" sz="7200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79169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161F6FD-1F01-4205-8D6F-06FD99E2C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F4DB8CB-8F29-40BD-BD9C-E724B7425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5" y="1172056"/>
            <a:ext cx="1790700" cy="24273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C4F547B-3746-49B9-862A-258AA9057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786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CDDB264-4DDA-43A7-BE6F-6CF0F4AD5A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89" y="1378601"/>
            <a:ext cx="4996412" cy="54793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CCF11F1-D013-4329-A8EC-D49378A19B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79399"/>
            <a:ext cx="12192000" cy="1378601"/>
          </a:xfrm>
          <a:prstGeom prst="rect">
            <a:avLst/>
          </a:prstGeom>
        </p:spPr>
      </p:pic>
      <p:sp>
        <p:nvSpPr>
          <p:cNvPr id="10" name="MH_Entry_1">
            <a:hlinkClick r:id="rId8" action="ppaction://hlinksldjump"/>
            <a:extLst>
              <a:ext uri="{FF2B5EF4-FFF2-40B4-BE49-F238E27FC236}">
                <a16:creationId xmlns:a16="http://schemas.microsoft.com/office/drawing/2014/main" xmlns="" id="{5302BE0B-2ED1-472E-A23C-8459E00900F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6495" y="2666824"/>
            <a:ext cx="7234153" cy="74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Đạo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đức</a:t>
            </a:r>
            <a:endParaRPr lang="en-US" altLang="zh-CN" sz="4400" b="1" dirty="0">
              <a:solidFill>
                <a:srgbClr val="0070C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Bài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2: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Kính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trọng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thầy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cô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giáo</a:t>
            </a:r>
            <a:endParaRPr lang="en-US" altLang="zh-CN" sz="4400" b="1" dirty="0">
              <a:solidFill>
                <a:srgbClr val="0070C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(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Tiết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2)</a:t>
            </a:r>
            <a:endParaRPr lang="zh-CN" alt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08530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4DA812F-8F22-4F96-B631-560A1AC80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DDF572E-ED10-4F16-BC65-461F147F3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79399"/>
            <a:ext cx="12192000" cy="13786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61AED09-17A8-4779-BE6D-9DC605FB3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969" cy="112503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E16285D9-F3B6-43F5-A20D-FDE19B1B03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5095875"/>
            <a:ext cx="3587853" cy="19331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23401" r="35132" b="13636"/>
          <a:stretch/>
        </p:blipFill>
        <p:spPr>
          <a:xfrm>
            <a:off x="104774" y="110210"/>
            <a:ext cx="8555314" cy="6071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53500" y="1125034"/>
            <a:ext cx="300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95731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4DA812F-8F22-4F96-B631-560A1AC80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DDF572E-ED10-4F16-BC65-461F147F3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79399"/>
            <a:ext cx="12192000" cy="1378601"/>
          </a:xfrm>
          <a:prstGeom prst="rect">
            <a:avLst/>
          </a:prstGeom>
        </p:spPr>
      </p:pic>
      <p:sp>
        <p:nvSpPr>
          <p:cNvPr id="7" name="MH_Entry_1">
            <a:hlinkClick r:id="rId6" action="ppaction://hlinksldjump"/>
            <a:extLst>
              <a:ext uri="{FF2B5EF4-FFF2-40B4-BE49-F238E27FC236}">
                <a16:creationId xmlns:a16="http://schemas.microsoft.com/office/drawing/2014/main" xmlns="" id="{31E7BAAD-1AE9-4BDF-BF6D-DB8B0CF9B13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9969" y="191975"/>
            <a:ext cx="2322375" cy="74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61AED09-17A8-4779-BE6D-9DC605FB3C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969" cy="112503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91E45B82-65EC-4E87-9508-4E5C1ABDC6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01" y="1363945"/>
            <a:ext cx="6986800" cy="4561567"/>
          </a:xfrm>
          <a:prstGeom prst="rect">
            <a:avLst/>
          </a:prstGeom>
        </p:spPr>
      </p:pic>
      <p:pic>
        <p:nvPicPr>
          <p:cNvPr id="29" name="图片 28" descr="662be47b2c26740c136063d9dfacfa92">
            <a:extLst>
              <a:ext uri="{FF2B5EF4-FFF2-40B4-BE49-F238E27FC236}">
                <a16:creationId xmlns:a16="http://schemas.microsoft.com/office/drawing/2014/main" xmlns="" id="{CFEB848C-1BCF-4C1B-A135-F93F409ABE4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5950" t="9054" r="14218" b="7763"/>
          <a:stretch>
            <a:fillRect/>
          </a:stretch>
        </p:blipFill>
        <p:spPr>
          <a:xfrm flipH="1">
            <a:off x="762839" y="1316347"/>
            <a:ext cx="2389505" cy="2846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1306" y="2016424"/>
            <a:ext cx="4943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659786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4DA812F-8F22-4F96-B631-560A1AC80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DDF572E-ED10-4F16-BC65-461F147F3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79399"/>
            <a:ext cx="12192000" cy="1378601"/>
          </a:xfrm>
          <a:prstGeom prst="rect">
            <a:avLst/>
          </a:prstGeom>
        </p:spPr>
      </p:pic>
      <p:sp>
        <p:nvSpPr>
          <p:cNvPr id="7" name="MH_Entry_1">
            <a:hlinkClick r:id="rId6" action="ppaction://hlinksldjump"/>
            <a:extLst>
              <a:ext uri="{FF2B5EF4-FFF2-40B4-BE49-F238E27FC236}">
                <a16:creationId xmlns:a16="http://schemas.microsoft.com/office/drawing/2014/main" xmlns="" id="{31E7BAAD-1AE9-4BDF-BF6D-DB8B0CF9B13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9969" y="191975"/>
            <a:ext cx="2322375" cy="74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Tình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huống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1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61AED09-17A8-4779-BE6D-9DC605FB3C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969" cy="112503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B47D4F46-811B-410B-80F3-5FA5264EAB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2353799"/>
            <a:ext cx="4737635" cy="473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7" t="25084" r="13163" b="15993"/>
          <a:stretch/>
        </p:blipFill>
        <p:spPr>
          <a:xfrm>
            <a:off x="110667" y="1150317"/>
            <a:ext cx="8163409" cy="43290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274076" y="323850"/>
            <a:ext cx="3851249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99812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4DA812F-8F22-4F96-B631-560A1AC80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DDF572E-ED10-4F16-BC65-461F147F3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79399"/>
            <a:ext cx="12192000" cy="1378601"/>
          </a:xfrm>
          <a:prstGeom prst="rect">
            <a:avLst/>
          </a:prstGeom>
        </p:spPr>
      </p:pic>
      <p:sp>
        <p:nvSpPr>
          <p:cNvPr id="7" name="MH_Entry_1">
            <a:hlinkClick r:id="rId6" action="ppaction://hlinksldjump"/>
            <a:extLst>
              <a:ext uri="{FF2B5EF4-FFF2-40B4-BE49-F238E27FC236}">
                <a16:creationId xmlns:a16="http://schemas.microsoft.com/office/drawing/2014/main" xmlns="" id="{31E7BAAD-1AE9-4BDF-BF6D-DB8B0CF9B13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9969" y="191975"/>
            <a:ext cx="2322375" cy="74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Tình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huống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2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61AED09-17A8-4779-BE6D-9DC605FB3C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969" cy="112503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7F781D6-A66E-4F8A-9955-1EBA15A124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132" y="2642235"/>
            <a:ext cx="1647567" cy="39756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1" t="35522" r="19981" b="14815"/>
          <a:stretch/>
        </p:blipFill>
        <p:spPr>
          <a:xfrm>
            <a:off x="1886381" y="1421355"/>
            <a:ext cx="9717316" cy="43042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705100" y="562516"/>
            <a:ext cx="8582025" cy="685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83320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4DA812F-8F22-4F96-B631-560A1AC80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DDF572E-ED10-4F16-BC65-461F147F3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79399"/>
            <a:ext cx="12192000" cy="1378601"/>
          </a:xfrm>
          <a:prstGeom prst="rect">
            <a:avLst/>
          </a:prstGeom>
        </p:spPr>
      </p:pic>
      <p:sp>
        <p:nvSpPr>
          <p:cNvPr id="7" name="MH_Entry_1">
            <a:hlinkClick r:id="rId6" action="ppaction://hlinksldjump"/>
            <a:extLst>
              <a:ext uri="{FF2B5EF4-FFF2-40B4-BE49-F238E27FC236}">
                <a16:creationId xmlns:a16="http://schemas.microsoft.com/office/drawing/2014/main" xmlns="" id="{31E7BAAD-1AE9-4BDF-BF6D-DB8B0CF9B13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87419" y="1369574"/>
            <a:ext cx="5942306" cy="13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đã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sẽ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gì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để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hiện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sự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kính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trọng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thầy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cô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giáo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61AED09-17A8-4779-BE6D-9DC605FB3C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969" cy="11250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6C5BFEA-51D7-4682-8E2C-C2D53B7A56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r="2913" b="15870"/>
          <a:stretch/>
        </p:blipFill>
        <p:spPr>
          <a:xfrm>
            <a:off x="4040194" y="3057525"/>
            <a:ext cx="4111611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485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4DA812F-8F22-4F96-B631-560A1AC80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DDF572E-ED10-4F16-BC65-461F147F3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79399"/>
            <a:ext cx="12192000" cy="13786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61AED09-17A8-4779-BE6D-9DC605FB3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969" cy="1125034"/>
          </a:xfrm>
          <a:prstGeom prst="rect">
            <a:avLst/>
          </a:prstGeom>
        </p:spPr>
      </p:pic>
      <p:sp>
        <p:nvSpPr>
          <p:cNvPr id="21" name="Oval 18">
            <a:extLst>
              <a:ext uri="{FF2B5EF4-FFF2-40B4-BE49-F238E27FC236}">
                <a16:creationId xmlns:a16="http://schemas.microsoft.com/office/drawing/2014/main" xmlns="" id="{CCB097A9-E041-40A7-BF8A-AAFD071F176B}"/>
              </a:ext>
            </a:extLst>
          </p:cNvPr>
          <p:cNvSpPr/>
          <p:nvPr/>
        </p:nvSpPr>
        <p:spPr>
          <a:xfrm>
            <a:off x="5838073" y="1839790"/>
            <a:ext cx="647252" cy="647252"/>
          </a:xfrm>
          <a:prstGeom prst="ellipse">
            <a:avLst/>
          </a:prstGeom>
          <a:noFill/>
          <a:ln w="38100">
            <a:solidFill>
              <a:srgbClr val="EA5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xmlns="" id="{F64D4483-3BDB-4720-93DD-2F19F04CC55B}"/>
              </a:ext>
            </a:extLst>
          </p:cNvPr>
          <p:cNvSpPr/>
          <p:nvPr/>
        </p:nvSpPr>
        <p:spPr>
          <a:xfrm>
            <a:off x="5838073" y="4933770"/>
            <a:ext cx="647252" cy="647252"/>
          </a:xfrm>
          <a:prstGeom prst="ellipse">
            <a:avLst/>
          </a:prstGeom>
          <a:noFill/>
          <a:ln w="38100">
            <a:solidFill>
              <a:srgbClr val="EA5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7" name="Oval 20">
            <a:extLst>
              <a:ext uri="{FF2B5EF4-FFF2-40B4-BE49-F238E27FC236}">
                <a16:creationId xmlns:a16="http://schemas.microsoft.com/office/drawing/2014/main" xmlns="" id="{489A9F5B-07FF-4B68-BB6E-F81AEF7083E0}"/>
              </a:ext>
            </a:extLst>
          </p:cNvPr>
          <p:cNvSpPr/>
          <p:nvPr/>
        </p:nvSpPr>
        <p:spPr>
          <a:xfrm>
            <a:off x="5838073" y="3387638"/>
            <a:ext cx="647252" cy="647252"/>
          </a:xfrm>
          <a:prstGeom prst="ellipse">
            <a:avLst/>
          </a:prstGeom>
          <a:noFill/>
          <a:ln w="38100">
            <a:solidFill>
              <a:srgbClr val="EA5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xmlns="" id="{B8CE1C0C-5CB3-4ED5-A73E-499D6C060958}"/>
              </a:ext>
            </a:extLst>
          </p:cNvPr>
          <p:cNvSpPr txBox="1"/>
          <p:nvPr/>
        </p:nvSpPr>
        <p:spPr>
          <a:xfrm>
            <a:off x="6505647" y="1895929"/>
            <a:ext cx="4754624" cy="42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none" lIns="144000" tIns="0" rIns="144000" bIns="0" anchor="b" anchorCtr="0">
            <a:noAutofit/>
          </a:bodyPr>
          <a:lstStyle/>
          <a:p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Khi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gặp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thầy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cô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giáo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sẽ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thế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nào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xmlns="" id="{9F38D7E7-8827-40F8-BA5D-6050211ED6E5}"/>
              </a:ext>
            </a:extLst>
          </p:cNvPr>
          <p:cNvSpPr txBox="1"/>
          <p:nvPr/>
        </p:nvSpPr>
        <p:spPr>
          <a:xfrm>
            <a:off x="6505647" y="3599757"/>
            <a:ext cx="3159895" cy="48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none" lIns="144000" tIns="0" rIns="144000" bIns="0" anchor="b" anchorCtr="0">
            <a:noAutofit/>
          </a:bodyPr>
          <a:lstStyle/>
          <a:p>
            <a:r>
              <a:rPr lang="en-US" altLang="zh-CN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Nhân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những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ngày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lễ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con </a:t>
            </a:r>
            <a:r>
              <a:rPr lang="en-US" altLang="zh-CN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sẽ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nói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lời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</a:p>
          <a:p>
            <a:r>
              <a:rPr lang="en-US" altLang="zh-CN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chúc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mừng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như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thế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nào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6" name="TextBox 37">
            <a:extLst>
              <a:ext uri="{FF2B5EF4-FFF2-40B4-BE49-F238E27FC236}">
                <a16:creationId xmlns:a16="http://schemas.microsoft.com/office/drawing/2014/main" xmlns="" id="{115AE27C-D9BB-4864-9416-70E03D539428}"/>
              </a:ext>
            </a:extLst>
          </p:cNvPr>
          <p:cNvSpPr txBox="1"/>
          <p:nvPr/>
        </p:nvSpPr>
        <p:spPr>
          <a:xfrm>
            <a:off x="6485325" y="5337888"/>
            <a:ext cx="3302071" cy="28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none" lIns="144000" tIns="0" rIns="144000" bIns="0" anchor="b" anchorCtr="0">
            <a:noAutofit/>
          </a:bodyPr>
          <a:lstStyle/>
          <a:p>
            <a:r>
              <a:rPr lang="en-US" altLang="zh-C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Khi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muốn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nói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lời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đề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nghị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với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thầy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cô</a:t>
            </a:r>
            <a:endParaRPr lang="en-US" altLang="zh-CN" sz="2400" b="1" dirty="0">
              <a:solidFill>
                <a:srgbClr val="00B05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  <a:p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giáo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sẽ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nói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thế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nào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lang="zh-CN" alt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074C9FE1-53B4-47AC-8688-AFBF0D7A60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3" y="1140423"/>
            <a:ext cx="4728722" cy="47287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76935" y="186253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EA5C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58473" y="341887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EA5C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76935" y="495905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EA5C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400131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7" grpId="0" animBg="1"/>
      <p:bldP spid="30" grpId="0"/>
      <p:bldP spid="33" grpId="0"/>
      <p:bldP spid="36" grpId="0"/>
      <p:bldP spid="2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4DA812F-8F22-4F96-B631-560A1AC80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DDF572E-ED10-4F16-BC65-461F147F3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79399"/>
            <a:ext cx="12192000" cy="13786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61AED09-17A8-4779-BE6D-9DC605FB3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969" cy="11250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10" y="3583410"/>
            <a:ext cx="5821490" cy="3274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0" y="3583411"/>
            <a:ext cx="6412650" cy="3274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80" y="-1"/>
            <a:ext cx="5847727" cy="3583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70510" cy="358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121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163&quot;&gt;&lt;object type=&quot;3&quot; unique_id=&quot;10164&quot;&gt;&lt;property id=&quot;20148&quot; value=&quot;5&quot;/&gt;&lt;property id=&quot;20300&quot; value=&quot;Slide 1&quot;/&gt;&lt;property id=&quot;20307&quot; value=&quot;257&quot;/&gt;&lt;/object&gt;&lt;object type=&quot;3&quot; unique_id=&quot;10165&quot;&gt;&lt;property id=&quot;20148&quot; value=&quot;5&quot;/&gt;&lt;property id=&quot;20300&quot; value=&quot;Slide 2&quot;/&gt;&lt;property id=&quot;20307&quot; value=&quot;259&quot;/&gt;&lt;/object&gt;&lt;object type=&quot;3&quot; unique_id=&quot;10166&quot;&gt;&lt;property id=&quot;20148&quot; value=&quot;5&quot;/&gt;&lt;property id=&quot;20300&quot; value=&quot;Slide 3&quot;/&gt;&lt;property id=&quot;20307&quot; value=&quot;258&quot;/&gt;&lt;/object&gt;&lt;object type=&quot;3&quot; unique_id=&quot;10167&quot;&gt;&lt;property id=&quot;20148&quot; value=&quot;5&quot;/&gt;&lt;property id=&quot;20300&quot; value=&quot;Slide 4&quot;/&gt;&lt;property id=&quot;20307&quot; value=&quot;261&quot;/&gt;&lt;/object&gt;&lt;object type=&quot;3&quot; unique_id=&quot;10168&quot;&gt;&lt;property id=&quot;20148&quot; value=&quot;5&quot;/&gt;&lt;property id=&quot;20300&quot; value=&quot;Slide 5&quot;/&gt;&lt;property id=&quot;20307&quot; value=&quot;260&quot;/&gt;&lt;/object&gt;&lt;object type=&quot;3&quot; unique_id=&quot;10169&quot;&gt;&lt;property id=&quot;20148&quot; value=&quot;5&quot;/&gt;&lt;property id=&quot;20300&quot; value=&quot;Slide 6&quot;/&gt;&lt;property id=&quot;20307&quot; value=&quot;262&quot;/&gt;&lt;/object&gt;&lt;object type=&quot;3&quot; unique_id=&quot;10170&quot;&gt;&lt;property id=&quot;20148&quot; value=&quot;5&quot;/&gt;&lt;property id=&quot;20300&quot; value=&quot;Slide 7&quot;/&gt;&lt;property id=&quot;20307&quot; value=&quot;263&quot;/&gt;&lt;/object&gt;&lt;object type=&quot;3&quot; unique_id=&quot;10171&quot;&gt;&lt;property id=&quot;20148&quot; value=&quot;5&quot;/&gt;&lt;property id=&quot;20300&quot; value=&quot;Slide 8&quot;/&gt;&lt;property id=&quot;20307&quot; value=&quot;266&quot;/&gt;&lt;/object&gt;&lt;object type=&quot;3&quot; unique_id=&quot;10172&quot;&gt;&lt;property id=&quot;20148&quot; value=&quot;5&quot;/&gt;&lt;property id=&quot;20300&quot; value=&quot;Slide 9&quot;/&gt;&lt;property id=&quot;20307&quot; value=&quot;264&quot;/&gt;&lt;/object&gt;&lt;object type=&quot;3&quot; unique_id=&quot;10173&quot;&gt;&lt;property id=&quot;20148&quot; value=&quot;5&quot;/&gt;&lt;property id=&quot;20300&quot; value=&quot;Slide 10&quot;/&gt;&lt;property id=&quot;20307&quot; value=&quot;268&quot;/&gt;&lt;/object&gt;&lt;object type=&quot;3&quot; unique_id=&quot;10174&quot;&gt;&lt;property id=&quot;20148&quot; value=&quot;5&quot;/&gt;&lt;property id=&quot;20300&quot; value=&quot;Slide 11&quot;/&gt;&lt;property id=&quot;20307&quot; value=&quot;271&quot;/&gt;&lt;/object&gt;&lt;object type=&quot;3&quot; unique_id=&quot;10175&quot;&gt;&lt;property id=&quot;20148&quot; value=&quot;5&quot;/&gt;&lt;property id=&quot;20300&quot; value=&quot;Slide 12&quot;/&gt;&lt;property id=&quot;20307&quot; value=&quot;273&quot;/&gt;&lt;/object&gt;&lt;/object&gt;&lt;object type=&quot;8&quot; unique_id=&quot;10189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2174118"/>
  <p:tag name="MH_LIBRARY" val="CONTENTS"/>
  <p:tag name="MH_TYPE" val="ENTRY"/>
  <p:tag name="ID" val="547125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2174118"/>
  <p:tag name="MH_LIBRARY" val="CONTENTS"/>
  <p:tag name="MH_TYPE" val="ENTRY"/>
  <p:tag name="ID" val="547125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2174118"/>
  <p:tag name="MH_LIBRARY" val="CONTENTS"/>
  <p:tag name="MH_TYPE" val="ENTRY"/>
  <p:tag name="ID" val="547125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2174118"/>
  <p:tag name="MH_LIBRARY" val="CONTENTS"/>
  <p:tag name="MH_TYPE" val="ENTRY"/>
  <p:tag name="ID" val="547125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2174118"/>
  <p:tag name="MH_LIBRARY" val="CONTENTS"/>
  <p:tag name="MH_TYPE" val="ENTRY"/>
  <p:tag name="ID" val="547125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2174118"/>
  <p:tag name="MH_LIBRARY" val="CONTENTS"/>
  <p:tag name="MH_TYPE" val="ENTRY"/>
  <p:tag name="ID" val="547125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191</Words>
  <Application>Microsoft Office PowerPoint</Application>
  <PresentationFormat>Custom</PresentationFormat>
  <Paragraphs>34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10</cp:revision>
  <dcterms:created xsi:type="dcterms:W3CDTF">2021-07-30T06:36:36Z</dcterms:created>
  <dcterms:modified xsi:type="dcterms:W3CDTF">2021-08-13T04:36:22Z</dcterms:modified>
</cp:coreProperties>
</file>