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9" r:id="rId2"/>
    <p:sldId id="284" r:id="rId3"/>
    <p:sldId id="259" r:id="rId4"/>
    <p:sldId id="286" r:id="rId5"/>
    <p:sldId id="293" r:id="rId6"/>
    <p:sldId id="295" r:id="rId7"/>
    <p:sldId id="296" r:id="rId8"/>
    <p:sldId id="275" r:id="rId9"/>
    <p:sldId id="261" r:id="rId10"/>
    <p:sldId id="298" r:id="rId11"/>
    <p:sldId id="301" r:id="rId12"/>
    <p:sldId id="299" r:id="rId13"/>
    <p:sldId id="273" r:id="rId14"/>
    <p:sldId id="300" r:id="rId15"/>
    <p:sldId id="289" r:id="rId16"/>
    <p:sldId id="292" r:id="rId17"/>
    <p:sldId id="276" r:id="rId18"/>
    <p:sldId id="282" r:id="rId19"/>
    <p:sldId id="279" r:id="rId20"/>
  </p:sldIdLst>
  <p:sldSz cx="9144000" cy="5143500" type="screen16x9"/>
  <p:notesSz cx="9144000" cy="6858000"/>
  <p:custDataLst>
    <p:tags r:id="rId22"/>
  </p:custData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DC3F6-BDE5-DF79-8DF0-67649D00E4E0}" v="7" dt="2020-08-14T15:10:32.282"/>
    <p1510:client id="{41FC6C34-7E37-7D5A-EC67-860F6B55BC5F}" v="2" dt="2020-08-10T15:13:42.094"/>
    <p1510:client id="{6C9B294E-4BA9-413A-8FC9-7C6835BB56B8}" v="1" dt="2020-08-11T05:27:47.389"/>
    <p1510:client id="{87C24712-38AF-EBBF-9D50-C84DCD20C10A}" v="4" dt="2020-08-13T14:25:34.441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>
        <p:scale>
          <a:sx n="62" d="100"/>
          <a:sy n="62" d="100"/>
        </p:scale>
        <p:origin x="-1584" y="-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Người dùng Khách" userId="S::urn:spo:anon#e8a04f2ba78787d94922229ffa1c7573c061acc5c03b16fa2f04159b0edb74b3::" providerId="AD" clId="Web-{87C24712-38AF-EBBF-9D50-C84DCD20C10A}"/>
    <pc:docChg chg="modSld">
      <pc:chgData name="Người dùng Khách" userId="S::urn:spo:anon#e8a04f2ba78787d94922229ffa1c7573c061acc5c03b16fa2f04159b0edb74b3::" providerId="AD" clId="Web-{87C24712-38AF-EBBF-9D50-C84DCD20C10A}" dt="2020-08-13T14:25:34.441" v="3" actId="1076"/>
      <pc:docMkLst>
        <pc:docMk/>
      </pc:docMkLst>
      <pc:sldChg chg="modSp">
        <pc:chgData name="Người dùng Khách" userId="S::urn:spo:anon#e8a04f2ba78787d94922229ffa1c7573c061acc5c03b16fa2f04159b0edb74b3::" providerId="AD" clId="Web-{87C24712-38AF-EBBF-9D50-C84DCD20C10A}" dt="2020-08-13T14:25:34.441" v="3" actId="1076"/>
        <pc:sldMkLst>
          <pc:docMk/>
          <pc:sldMk cId="2366539268" sldId="257"/>
        </pc:sldMkLst>
        <pc:spChg chg="mod">
          <ac:chgData name="Người dùng Khách" userId="S::urn:spo:anon#e8a04f2ba78787d94922229ffa1c7573c061acc5c03b16fa2f04159b0edb74b3::" providerId="AD" clId="Web-{87C24712-38AF-EBBF-9D50-C84DCD20C10A}" dt="2020-08-13T14:25:34.441" v="3" actId="1076"/>
          <ac:spMkLst>
            <pc:docMk/>
            <pc:sldMk cId="2366539268" sldId="257"/>
            <ac:spMk id="31" creationId="{4FBFFB78-2AE0-42A5-9AD9-754543735CEE}"/>
          </ac:spMkLst>
        </pc:spChg>
      </pc:sldChg>
      <pc:sldChg chg="modSp">
        <pc:chgData name="Người dùng Khách" userId="S::urn:spo:anon#e8a04f2ba78787d94922229ffa1c7573c061acc5c03b16fa2f04159b0edb74b3::" providerId="AD" clId="Web-{87C24712-38AF-EBBF-9D50-C84DCD20C10A}" dt="2020-08-13T14:24:41.550" v="1" actId="1076"/>
        <pc:sldMkLst>
          <pc:docMk/>
          <pc:sldMk cId="2948140061" sldId="258"/>
        </pc:sldMkLst>
        <pc:picChg chg="mod">
          <ac:chgData name="Người dùng Khách" userId="S::urn:spo:anon#e8a04f2ba78787d94922229ffa1c7573c061acc5c03b16fa2f04159b0edb74b3::" providerId="AD" clId="Web-{87C24712-38AF-EBBF-9D50-C84DCD20C10A}" dt="2020-08-13T14:24:41.550" v="1" actId="1076"/>
          <ac:picMkLst>
            <pc:docMk/>
            <pc:sldMk cId="2948140061" sldId="258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08BDC3F6-BDE5-DF79-8DF0-67649D00E4E0}"/>
    <pc:docChg chg="modSld">
      <pc:chgData name="Người dùng Khách" userId="S::urn:spo:anon#a3d25e8665d24784db8b40b5b60cda1a191872e911952b607f7675fb564fa7e5::" providerId="AD" clId="Web-{08BDC3F6-BDE5-DF79-8DF0-67649D00E4E0}" dt="2020-08-14T15:10:32.282" v="6" actId="1076"/>
      <pc:docMkLst>
        <pc:docMk/>
      </pc:docMkLst>
      <pc:sldChg chg="modSp">
        <pc:chgData name="Người dùng Khách" userId="S::urn:spo:anon#a3d25e8665d24784db8b40b5b60cda1a191872e911952b607f7675fb564fa7e5::" providerId="AD" clId="Web-{08BDC3F6-BDE5-DF79-8DF0-67649D00E4E0}" dt="2020-08-14T15:05:04.512" v="2" actId="1076"/>
        <pc:sldMkLst>
          <pc:docMk/>
          <pc:sldMk cId="2366539268" sldId="257"/>
        </pc:sldMkLst>
        <pc:spChg chg="mod">
          <ac:chgData name="Người dùng Khách" userId="S::urn:spo:anon#a3d25e8665d24784db8b40b5b60cda1a191872e911952b607f7675fb564fa7e5::" providerId="AD" clId="Web-{08BDC3F6-BDE5-DF79-8DF0-67649D00E4E0}" dt="2020-08-14T15:04:59.543" v="1" actId="1076"/>
          <ac:spMkLst>
            <pc:docMk/>
            <pc:sldMk cId="2366539268" sldId="257"/>
            <ac:spMk id="31" creationId="{4FBFFB78-2AE0-42A5-9AD9-754543735CEE}"/>
          </ac:spMkLst>
        </pc:spChg>
        <pc:picChg chg="mod">
          <ac:chgData name="Người dùng Khách" userId="S::urn:spo:anon#a3d25e8665d24784db8b40b5b60cda1a191872e911952b607f7675fb564fa7e5::" providerId="AD" clId="Web-{08BDC3F6-BDE5-DF79-8DF0-67649D00E4E0}" dt="2020-08-14T15:05:04.512" v="2" actId="1076"/>
          <ac:picMkLst>
            <pc:docMk/>
            <pc:sldMk cId="2366539268" sldId="257"/>
            <ac:picMk id="5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08BDC3F6-BDE5-DF79-8DF0-67649D00E4E0}" dt="2020-08-14T15:10:32.282" v="6" actId="1076"/>
        <pc:sldMkLst>
          <pc:docMk/>
          <pc:sldMk cId="4038747461" sldId="269"/>
        </pc:sldMkLst>
        <pc:picChg chg="mod">
          <ac:chgData name="Người dùng Khách" userId="S::urn:spo:anon#a3d25e8665d24784db8b40b5b60cda1a191872e911952b607f7675fb564fa7e5::" providerId="AD" clId="Web-{08BDC3F6-BDE5-DF79-8DF0-67649D00E4E0}" dt="2020-08-14T15:10:27.250" v="4" actId="1076"/>
          <ac:picMkLst>
            <pc:docMk/>
            <pc:sldMk cId="4038747461" sldId="269"/>
            <ac:picMk id="4" creationId="{00000000-0000-0000-0000-000000000000}"/>
          </ac:picMkLst>
        </pc:picChg>
        <pc:picChg chg="mod">
          <ac:chgData name="Người dùng Khách" userId="S::urn:spo:anon#a3d25e8665d24784db8b40b5b60cda1a191872e911952b607f7675fb564fa7e5::" providerId="AD" clId="Web-{08BDC3F6-BDE5-DF79-8DF0-67649D00E4E0}" dt="2020-08-14T15:10:32.282" v="6" actId="1076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HP\Downloads\13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2804" y="-172528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6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05979"/>
            <a:ext cx="8229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ea typeface="+mj-ea"/>
                <a:cs typeface="+mj-cs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  <a:ea typeface="+mj-ea"/>
                <a:cs typeface="+mj-cs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4" name="Picture 3" descr="h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5" y="1571625"/>
            <a:ext cx="8220075" cy="271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71450"/>
            <a:ext cx="38100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endParaRPr lang="en-US" sz="4000" b="1" dirty="0">
              <a:solidFill>
                <a:srgbClr val="DF31BE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158" y="171450"/>
            <a:ext cx="6092992" cy="76943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Hươu,cừu,khướu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" y="1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6" name="Picture 5" descr="h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838200"/>
            <a:ext cx="8801100" cy="3943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Hươu</a:t>
            </a:r>
            <a:r>
              <a:rPr lang="en-US" sz="3600" dirty="0" smtClean="0">
                <a:solidFill>
                  <a:schemeClr val="tx1"/>
                </a:solidFill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</a:rPr>
              <a:t>cừu</a:t>
            </a:r>
            <a:r>
              <a:rPr lang="en-US" sz="3600" dirty="0" smtClean="0">
                <a:solidFill>
                  <a:schemeClr val="tx1"/>
                </a:solidFill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</a:rPr>
              <a:t>khướu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sói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664030"/>
            <a:ext cx="8567057" cy="4479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Hươu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suối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.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 </a:t>
            </a:r>
            <a:r>
              <a:rPr lang="en-US" dirty="0" err="1" smtClean="0"/>
              <a:t>mò</a:t>
            </a:r>
            <a:r>
              <a:rPr lang="en-US" dirty="0" smtClean="0"/>
              <a:t> tới.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err="1" smtClean="0"/>
              <a:t>Cừu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be to: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“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!”.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cừu</a:t>
            </a:r>
            <a:r>
              <a:rPr lang="en-US" dirty="0" smtClean="0"/>
              <a:t> ,</a:t>
            </a:r>
            <a:r>
              <a:rPr lang="en-US" dirty="0" err="1" smtClean="0"/>
              <a:t>hươu</a:t>
            </a:r>
            <a:r>
              <a:rPr lang="en-US" dirty="0" smtClean="0"/>
              <a:t> co </a:t>
            </a:r>
            <a:r>
              <a:rPr lang="en-US" dirty="0" err="1" smtClean="0"/>
              <a:t>giò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6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,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vồ</a:t>
            </a:r>
            <a:r>
              <a:rPr lang="en-US" dirty="0" smtClean="0"/>
              <a:t> cừu.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 </a:t>
            </a:r>
            <a:r>
              <a:rPr lang="en-US" dirty="0" err="1" smtClean="0"/>
              <a:t>Cừu</a:t>
            </a:r>
            <a:r>
              <a:rPr lang="en-US" dirty="0" smtClean="0"/>
              <a:t> </a:t>
            </a:r>
            <a:r>
              <a:rPr lang="en-US" dirty="0" err="1" smtClean="0"/>
              <a:t>kêu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-Cứu 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</a:t>
            </a:r>
            <a:r>
              <a:rPr lang="en-US" dirty="0" err="1" smtClean="0"/>
              <a:t>Khướu</a:t>
            </a:r>
            <a:r>
              <a:rPr lang="en-US" dirty="0" smtClean="0"/>
              <a:t> </a:t>
            </a:r>
            <a:r>
              <a:rPr lang="en-US" dirty="0" err="1" smtClean="0"/>
              <a:t>đậu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ngọn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,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,la to 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-Hổ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kìa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 </a:t>
            </a:r>
            <a:r>
              <a:rPr lang="en-US" dirty="0" err="1" smtClean="0"/>
              <a:t>sợ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,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cừu,chạy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</a:t>
            </a:r>
            <a:r>
              <a:rPr lang="en-US" dirty="0" err="1" smtClean="0"/>
              <a:t>Hươu</a:t>
            </a:r>
            <a:r>
              <a:rPr lang="en-US" dirty="0" smtClean="0"/>
              <a:t> ,</a:t>
            </a:r>
            <a:r>
              <a:rPr lang="en-US" dirty="0" err="1" smtClean="0"/>
              <a:t>cừu</a:t>
            </a:r>
            <a:r>
              <a:rPr lang="en-US" dirty="0" smtClean="0"/>
              <a:t>, </a:t>
            </a:r>
            <a:r>
              <a:rPr lang="en-US" dirty="0" err="1" smtClean="0"/>
              <a:t>khướu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                                                                                             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85775" y="27114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37457" y="2394857"/>
            <a:ext cx="2329543" cy="67491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Khướu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592287" y="1066799"/>
            <a:ext cx="5257800" cy="116477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sợ,bỏ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cừu,chạy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646714" y="2471057"/>
            <a:ext cx="5181600" cy="62048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/>
              <a:t>.</a:t>
            </a:r>
            <a:endParaRPr lang="vi-VN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326571" y="1208314"/>
            <a:ext cx="2340429" cy="65314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Cừu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2144" y="3614056"/>
            <a:ext cx="2525485" cy="69668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712028" y="3690258"/>
            <a:ext cx="5116285" cy="59871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/>
          </a:p>
        </p:txBody>
      </p:sp>
      <p:cxnSp>
        <p:nvCxnSpPr>
          <p:cNvPr id="23" name="Straight Arrow Connector 22"/>
          <p:cNvCxnSpPr>
            <a:stCxn id="12" idx="3"/>
            <a:endCxn id="21" idx="1"/>
          </p:cNvCxnSpPr>
          <p:nvPr/>
        </p:nvCxnSpPr>
        <p:spPr>
          <a:xfrm>
            <a:off x="2667000" y="1534886"/>
            <a:ext cx="1045028" cy="2454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8" idx="1"/>
          </p:cNvCxnSpPr>
          <p:nvPr/>
        </p:nvCxnSpPr>
        <p:spPr>
          <a:xfrm flipV="1">
            <a:off x="2667000" y="1649185"/>
            <a:ext cx="925287" cy="1083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7629" y="2803072"/>
            <a:ext cx="849085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lại!</a:t>
            </a: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cũ</a:t>
            </a:r>
            <a:endParaRPr lang="vi-VN" dirty="0"/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0575" y="1200150"/>
            <a:ext cx="7477125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981279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628900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8000"/>
                </a:solidFill>
                <a:latin typeface=".VnAvant" pitchFamily="34" charset="0"/>
              </a:rPr>
              <a:t>ưu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2057400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606" y="2686052"/>
            <a:ext cx="3021594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8000"/>
                </a:solidFill>
                <a:latin typeface=".VnAvant" pitchFamily="34" charset="0"/>
              </a:rPr>
              <a:t>ươu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.......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.....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......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148403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11: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97155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ươu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299085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8500" y="2905125"/>
            <a:ext cx="3609975" cy="1876425"/>
            <a:chOff x="3810000" y="1455497"/>
            <a:chExt cx="2209800" cy="1516303"/>
          </a:xfrm>
        </p:grpSpPr>
        <p:sp>
          <p:nvSpPr>
            <p:cNvPr id="12" name="Rectangle 11"/>
            <p:cNvSpPr/>
            <p:nvPr/>
          </p:nvSpPr>
          <p:spPr>
            <a:xfrm>
              <a:off x="3810000" y="1455497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ưu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ư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u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19" name="Picture 18" descr="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580871"/>
            <a:ext cx="4705350" cy="2286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299085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238500" y="2876550"/>
            <a:ext cx="3609975" cy="1905002"/>
            <a:chOff x="3810000" y="1432405"/>
            <a:chExt cx="2209800" cy="1539395"/>
          </a:xfrm>
        </p:grpSpPr>
        <p:sp>
          <p:nvSpPr>
            <p:cNvPr id="12" name="Rectangle 11"/>
            <p:cNvSpPr/>
            <p:nvPr/>
          </p:nvSpPr>
          <p:spPr>
            <a:xfrm>
              <a:off x="3833322" y="1432405"/>
              <a:ext cx="2151494" cy="83127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ươu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8000"/>
                  </a:solidFill>
                  <a:latin typeface=".VnAvant" pitchFamily="34" charset="0"/>
                </a:rPr>
                <a:t>ươ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u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8" name="Picture 7" descr="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583" y="0"/>
            <a:ext cx="3605341" cy="2600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650" y="0"/>
            <a:ext cx="874395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1" name="Picture 10" descr="h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1" y="885825"/>
            <a:ext cx="8829674" cy="4086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0.0&quot;&gt;&lt;object type=&quot;1&quot; unique_id=&quot;10001&quot;&gt;&lt;object type=&quot;2&quot; unique_id=&quot;10710&quot;&gt;&lt;object type=&quot;3&quot; unique_id=&quot;10711&quot;&gt;&lt;property id=&quot;20148&quot; value=&quot;5&quot;/&gt;&lt;property id=&quot;20300&quot; value=&quot;Slide 1&quot;/&gt;&lt;property id=&quot;20307&quot; value=&quot;269&quot;/&gt;&lt;/object&gt;&lt;object type=&quot;3&quot; unique_id=&quot;10714&quot;&gt;&lt;property id=&quot;20148&quot; value=&quot;5&quot;/&gt;&lt;property id=&quot;20300&quot; value=&quot;Slide 3&quot;/&gt;&lt;property id=&quot;20307&quot; value=&quot;259&quot;/&gt;&lt;/object&gt;&lt;object type=&quot;3&quot; unique_id=&quot;10718&quot;&gt;&lt;property id=&quot;20148&quot; value=&quot;5&quot;/&gt;&lt;property id=&quot;20300&quot; value=&quot;Slide 8&quot;/&gt;&lt;property id=&quot;20307&quot; value=&quot;275&quot;/&gt;&lt;/object&gt;&lt;object type=&quot;3&quot; unique_id=&quot;10719&quot;&gt;&lt;property id=&quot;20148&quot; value=&quot;5&quot;/&gt;&lt;property id=&quot;20300&quot; value=&quot;Slide 9&quot;/&gt;&lt;property id=&quot;20307&quot; value=&quot;261&quot;/&gt;&lt;/object&gt;&lt;object type=&quot;3&quot; unique_id=&quot;10721&quot;&gt;&lt;property id=&quot;20148&quot; value=&quot;5&quot;/&gt;&lt;property id=&quot;20300&quot; value=&quot;Slide 13&quot;/&gt;&lt;property id=&quot;20307&quot; value=&quot;273&quot;/&gt;&lt;/object&gt;&lt;object type=&quot;3&quot; unique_id=&quot;10724&quot;&gt;&lt;property id=&quot;20148&quot; value=&quot;5&quot;/&gt;&lt;property id=&quot;20300&quot; value=&quot;Slide 17&quot;/&gt;&lt;property id=&quot;20307&quot; value=&quot;276&quot;/&gt;&lt;/object&gt;&lt;object type=&quot;3&quot; unique_id=&quot;10726&quot;&gt;&lt;property id=&quot;20148&quot; value=&quot;5&quot;/&gt;&lt;property id=&quot;20300&quot; value=&quot;Slide 18&quot;/&gt;&lt;property id=&quot;20307&quot; value=&quot;282&quot;/&gt;&lt;/object&gt;&lt;object type=&quot;3&quot; unique_id=&quot;10727&quot;&gt;&lt;property id=&quot;20148&quot; value=&quot;5&quot;/&gt;&lt;property id=&quot;20300&quot; value=&quot;Slide 19&quot;/&gt;&lt;property id=&quot;20307&quot; value=&quot;279&quot;/&gt;&lt;/object&gt;&lt;object type=&quot;3&quot; unique_id=&quot;10785&quot;&gt;&lt;property id=&quot;20148&quot; value=&quot;5&quot;/&gt;&lt;property id=&quot;20300&quot; value=&quot;Slide 2 - &amp;quot;Kiểm tra bài cũ&amp;quot;&quot;/&gt;&lt;property id=&quot;20307&quot; value=&quot;284&quot;/&gt;&lt;/object&gt;&lt;object type=&quot;3&quot; unique_id=&quot;11098&quot;&gt;&lt;property id=&quot;20148&quot; value=&quot;5&quot;/&gt;&lt;property id=&quot;20300&quot; value=&quot;Slide 4&quot;/&gt;&lt;property id=&quot;20307&quot; value=&quot;286&quot;/&gt;&lt;/object&gt;&lt;object type=&quot;3&quot; unique_id=&quot;11101&quot;&gt;&lt;property id=&quot;20148&quot; value=&quot;5&quot;/&gt;&lt;property id=&quot;20300&quot; value=&quot;Slide 15 - &amp;quot;?Ghép đúng.&amp;quot;&quot;/&gt;&lt;property id=&quot;20307&quot; value=&quot;289&quot;/&gt;&lt;/object&gt;&lt;object type=&quot;3&quot; unique_id=&quot;11103&quot;&gt;&lt;property id=&quot;20148&quot; value=&quot;5&quot;/&gt;&lt;property id=&quot;20300&quot; value=&quot;Slide 16&quot;/&gt;&lt;property id=&quot;20307&quot; value=&quot;292&quot;/&gt;&lt;/object&gt;&lt;object type=&quot;3&quot; unique_id=&quot;11375&quot;&gt;&lt;property id=&quot;20148&quot; value=&quot;5&quot;/&gt;&lt;property id=&quot;20300&quot; value=&quot;Slide 5&quot;/&gt;&lt;property id=&quot;20307&quot; value=&quot;293&quot;/&gt;&lt;/object&gt;&lt;object type=&quot;3&quot; unique_id=&quot;11376&quot;&gt;&lt;property id=&quot;20148&quot; value=&quot;5&quot;/&gt;&lt;property id=&quot;20300&quot; value=&quot;Slide 6&quot;/&gt;&lt;property id=&quot;20307&quot; value=&quot;295&quot;/&gt;&lt;/object&gt;&lt;object type=&quot;3&quot; unique_id=&quot;11377&quot;&gt;&lt;property id=&quot;20148&quot; value=&quot;5&quot;/&gt;&lt;property id=&quot;20300&quot; value=&quot;Slide 7&quot;/&gt;&lt;property id=&quot;20307&quot; value=&quot;296&quot;/&gt;&lt;/object&gt;&lt;object type=&quot;3&quot; unique_id=&quot;11378&quot;&gt;&lt;property id=&quot;20148&quot; value=&quot;5&quot;/&gt;&lt;property id=&quot;20300&quot; value=&quot;Slide 10&quot;/&gt;&lt;property id=&quot;20307&quot; value=&quot;298&quot;/&gt;&lt;/object&gt;&lt;object type=&quot;3&quot; unique_id=&quot;11379&quot;&gt;&lt;property id=&quot;20148&quot; value=&quot;5&quot;/&gt;&lt;property id=&quot;20300&quot; value=&quot;Slide 12&quot;/&gt;&lt;property id=&quot;20307&quot; value=&quot;299&quot;/&gt;&lt;/object&gt;&lt;object type=&quot;3&quot; unique_id=&quot;11380&quot;&gt;&lt;property id=&quot;20148&quot; value=&quot;5&quot;/&gt;&lt;property id=&quot;20300&quot; value=&quot;Slide 14 - &amp;quot;Hươu ,cừu ,khướu và sói.&amp;quot;&quot;/&gt;&lt;property id=&quot;20307&quot; value=&quot;300&quot;/&gt;&lt;/object&gt;&lt;object type=&quot;3&quot; unique_id=&quot;11542&quot;&gt;&lt;property id=&quot;20148&quot; value=&quot;5&quot;/&gt;&lt;property id=&quot;20300&quot; value=&quot;Slide 11&quot;/&gt;&lt;property id=&quot;20307&quot; value=&quot;301&quot;/&gt;&lt;/object&gt;&lt;/object&gt;&lt;object type=&quot;8&quot; unique_id=&quot;107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213</Words>
  <Application>Microsoft Office PowerPoint</Application>
  <PresentationFormat>On-screen Show (16:9)</PresentationFormat>
  <Paragraphs>47</Paragraphs>
  <Slides>19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Hươu ,cừu ,khướu và sói.</vt:lpstr>
      <vt:lpstr>?Ghép đúng.</vt:lpstr>
      <vt:lpstr>Slide 16</vt:lpstr>
      <vt:lpstr>Slide 17</vt:lpstr>
      <vt:lpstr>Slide 18</vt:lpstr>
      <vt:lpstr>Slide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10</cp:revision>
  <dcterms:created xsi:type="dcterms:W3CDTF">2020-05-18T12:48:51Z</dcterms:created>
  <dcterms:modified xsi:type="dcterms:W3CDTF">2020-08-19T08:30:12Z</dcterms:modified>
</cp:coreProperties>
</file>