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7" r:id="rId4"/>
    <p:sldId id="278" r:id="rId5"/>
    <p:sldId id="282" r:id="rId6"/>
    <p:sldId id="283" r:id="rId7"/>
    <p:sldId id="279" r:id="rId8"/>
    <p:sldId id="280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4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819185" y="2130038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AutoShape 6"/>
          <p:cNvSpPr>
            <a:spLocks/>
          </p:cNvSpPr>
          <p:nvPr/>
        </p:nvSpPr>
        <p:spPr bwMode="auto">
          <a:xfrm>
            <a:off x="4850623" y="2130038"/>
            <a:ext cx="141766" cy="790749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AutoShape 6"/>
          <p:cNvSpPr>
            <a:spLocks/>
          </p:cNvSpPr>
          <p:nvPr/>
        </p:nvSpPr>
        <p:spPr bwMode="auto">
          <a:xfrm>
            <a:off x="4865514" y="3612494"/>
            <a:ext cx="126875" cy="1721506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5" name="AutoShape 6"/>
          <p:cNvSpPr>
            <a:spLocks/>
          </p:cNvSpPr>
          <p:nvPr/>
        </p:nvSpPr>
        <p:spPr bwMode="auto">
          <a:xfrm>
            <a:off x="4865514" y="6025707"/>
            <a:ext cx="141766" cy="2508693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141278" y="3866747"/>
            <a:ext cx="378030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4874118" y="6279960"/>
            <a:ext cx="404746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850623" y="2724724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1 = 4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655001" y="4653101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2 = 8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5141278" y="7339704"/>
            <a:ext cx="361207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3 = 12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1719719" y="2404708"/>
            <a:ext cx="3124200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x 1 = 4</a:t>
            </a: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2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8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3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031" y="1981720"/>
            <a:ext cx="2743970" cy="1164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5984" y="3404567"/>
            <a:ext cx="2615700" cy="2234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9384" y="6025706"/>
            <a:ext cx="2702299" cy="25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5" grpId="0" animBg="1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x 1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4 =  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5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6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7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8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9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10 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7037" y="6903214"/>
            <a:ext cx="2924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157" y="1845329"/>
            <a:ext cx="7324596" cy="47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x 1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4 =  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5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6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7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8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9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10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406" y="2423332"/>
            <a:ext cx="7313243" cy="36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416" y="2355502"/>
            <a:ext cx="13329103" cy="6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4451415" y="1829116"/>
            <a:ext cx="4297234" cy="69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x  1  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x  2   =  8</a:t>
            </a:r>
            <a:endParaRPr lang="en-US" sz="4400" b="1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  =  12</a:t>
            </a: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  =  16  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20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7   =  28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8 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   =  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4 x  10  =  40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80" y="1912039"/>
            <a:ext cx="746919" cy="7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2583527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324746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99" y="3904902"/>
            <a:ext cx="713804" cy="7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83" y="8019220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98" y="469931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91" y="5287204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4" y="6057990"/>
            <a:ext cx="609601" cy="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51" y="6555969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47" y="7314276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3486853" cy="681454"/>
            <a:chOff x="1470819" y="1943100"/>
            <a:chExt cx="274655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209885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nhẩm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56504" y="1090114"/>
            <a:ext cx="524970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058969"/>
              </p:ext>
            </p:extLst>
          </p:nvPr>
        </p:nvGraphicFramePr>
        <p:xfrm>
          <a:off x="2256156" y="2778861"/>
          <a:ext cx="11908633" cy="4239235"/>
        </p:xfrm>
        <a:graphic>
          <a:graphicData uri="http://schemas.openxmlformats.org/drawingml/2006/table">
            <a:tbl>
              <a:tblPr firstRow="1" firstCol="1" bandRow="1"/>
              <a:tblGrid>
                <a:gridCol w="3665500">
                  <a:extLst>
                    <a:ext uri="{9D8B030D-6E8A-4147-A177-3AD203B41FA5}">
                      <a16:colId xmlns:a16="http://schemas.microsoft.com/office/drawing/2014/main" xmlns="" val="1030960274"/>
                    </a:ext>
                  </a:extLst>
                </a:gridCol>
                <a:gridCol w="3736165">
                  <a:extLst>
                    <a:ext uri="{9D8B030D-6E8A-4147-A177-3AD203B41FA5}">
                      <a16:colId xmlns:a16="http://schemas.microsoft.com/office/drawing/2014/main" xmlns="" val="3088472474"/>
                    </a:ext>
                  </a:extLst>
                </a:gridCol>
                <a:gridCol w="4031126">
                  <a:extLst>
                    <a:ext uri="{9D8B030D-6E8A-4147-A177-3AD203B41FA5}">
                      <a16:colId xmlns:a16="http://schemas.microsoft.com/office/drawing/2014/main" xmlns="" val="3072663314"/>
                    </a:ext>
                  </a:extLst>
                </a:gridCol>
                <a:gridCol w="475842">
                  <a:extLst>
                    <a:ext uri="{9D8B030D-6E8A-4147-A177-3AD203B41FA5}">
                      <a16:colId xmlns:a16="http://schemas.microsoft.com/office/drawing/2014/main" xmlns="" val="1802633635"/>
                    </a:ext>
                  </a:extLst>
                </a:gridCol>
              </a:tblGrid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3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x 8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5419397"/>
                  </a:ext>
                </a:extLst>
              </a:tr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0486494"/>
                  </a:ext>
                </a:extLst>
              </a:tr>
              <a:tr h="22275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=</a:t>
                      </a: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7 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=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x 10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5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x 4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8023859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47319" y="289560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7319" y="400776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9849" y="496724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6553" y="5992672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6354" y="2916032"/>
            <a:ext cx="80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8237" y="386617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56961" y="496706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02955" y="5948787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567319" y="291603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88751" y="3974470"/>
            <a:ext cx="869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93691" y="496706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80504" y="590620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540</Words>
  <Application>Microsoft Office PowerPoint</Application>
  <PresentationFormat>Custom</PresentationFormat>
  <Paragraphs>141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205</cp:revision>
  <dcterms:created xsi:type="dcterms:W3CDTF">2022-07-10T01:37:20Z</dcterms:created>
  <dcterms:modified xsi:type="dcterms:W3CDTF">2022-08-20T02:21:43Z</dcterms:modified>
</cp:coreProperties>
</file>