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80" r:id="rId3"/>
    <p:sldId id="360" r:id="rId4"/>
    <p:sldId id="361" r:id="rId5"/>
    <p:sldId id="362" r:id="rId6"/>
    <p:sldId id="363" r:id="rId7"/>
    <p:sldId id="364" r:id="rId8"/>
    <p:sldId id="285" r:id="rId9"/>
    <p:sldId id="274" r:id="rId10"/>
    <p:sldId id="273" r:id="rId11"/>
    <p:sldId id="365" r:id="rId12"/>
    <p:sldId id="281" r:id="rId13"/>
    <p:sldId id="275" r:id="rId14"/>
    <p:sldId id="357" r:id="rId15"/>
    <p:sldId id="287"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548" autoAdjust="0"/>
  </p:normalViewPr>
  <p:slideViewPr>
    <p:cSldViewPr snapToGrid="0">
      <p:cViewPr varScale="1">
        <p:scale>
          <a:sx n="51" d="100"/>
          <a:sy n="51" d="100"/>
        </p:scale>
        <p:origin x="14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BEAA961-3BEF-473A-A438-F20E70C747F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NULL"/><Relationship Id="rId5" Type="http://schemas.openxmlformats.org/officeDocument/2006/relationships/image" Target="../media/image15.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5">
            <a:extLst>
              <a:ext uri="{FF2B5EF4-FFF2-40B4-BE49-F238E27FC236}">
                <a16:creationId xmlns:a16="http://schemas.microsoft.com/office/drawing/2014/main" id="{429FCBBB-516B-1AAE-D997-3C16FB321180}"/>
              </a:ext>
            </a:extLst>
          </p:cNvPr>
          <p:cNvSpPr txBox="1"/>
          <p:nvPr/>
        </p:nvSpPr>
        <p:spPr>
          <a:xfrm>
            <a:off x="3457575" y="926354"/>
            <a:ext cx="62388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Thứ</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ngày</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tháng</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năm …</a:t>
            </a:r>
            <a:endParaRPr kumimoji="0" lang="en-US"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a:t>
            </a:r>
            <a:r>
              <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dò</a:t>
            </a:r>
            <a:endPar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42</TotalTime>
  <Words>643</Words>
  <PresentationFormat>Widescreen</PresentationFormat>
  <Paragraphs>51</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2023-08-05T01:06:16Z</dcterms:created>
  <dcterms:modified xsi:type="dcterms:W3CDTF">2023-08-11T13:36:31Z</dcterms:modified>
</cp:coreProperties>
</file>