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307" r:id="rId4"/>
    <p:sldId id="265" r:id="rId5"/>
    <p:sldId id="266" r:id="rId6"/>
    <p:sldId id="267" r:id="rId7"/>
    <p:sldId id="268" r:id="rId8"/>
    <p:sldId id="269" r:id="rId9"/>
    <p:sldId id="304" r:id="rId10"/>
    <p:sldId id="270" r:id="rId11"/>
    <p:sldId id="271" r:id="rId12"/>
    <p:sldId id="272" r:id="rId13"/>
    <p:sldId id="303" r:id="rId14"/>
    <p:sldId id="305" r:id="rId15"/>
    <p:sldId id="306" r:id="rId16"/>
    <p:sldId id="308" r:id="rId17"/>
    <p:sldId id="309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70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1CC32-EFAA-48CE-83E9-8C70CF5F67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1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1CB3E-6CF9-4448-A0C7-C1A434A4C0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19749-7380-4E98-8A71-58C7E2E72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97EB4-D1A5-416D-A3CB-A333F9193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8285-F4CE-44B8-A903-C62CB1CCF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25FF4-F9E3-4951-8484-1D8648E7C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FF70-6B03-4E23-B817-F8A2CFAD4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4B173-6440-4771-AEFA-72C1E748F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9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08E9-80A8-43FB-87E4-D2FBD6BE9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FEC88-6B1A-41D3-8A73-77601293D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1FB3-D9BE-40E7-BE4E-E0BBD0E52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715BD5-E51F-4DFF-AF41-BF99FAAFB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u%20lieu\Unit9\Unit9-Acloserlook1-5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u%20lieu\Unit9\Unit9-Acloserlook1-6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u%20lieu\Unit9\Unit9-Acloserlook1-4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1910700"/>
            <a:ext cx="98230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UNIT 9: ENGLISH IN THE WORLD</a:t>
            </a:r>
          </a:p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Period 71: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Lesson 2: A closer look 1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Unit9-Acloserlook1-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9215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48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9109075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Unit9-Acloserlook1-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503237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59138"/>
            <a:ext cx="3151188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4" fill="hold"/>
                                        <p:tgtEl>
                                          <p:spTgt spid="54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en-US" sz="9600" dirty="0" smtClean="0">
                <a:solidFill>
                  <a:srgbClr val="7030A0"/>
                </a:solidFill>
                <a:latin typeface="Comic Sans MS" pitchFamily="66" charset="0"/>
              </a:rPr>
              <a:t>Home work</a:t>
            </a:r>
            <a:endParaRPr lang="en-US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212976"/>
            <a:ext cx="8229600" cy="1324744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Comic Sans MS" pitchFamily="66" charset="0"/>
              </a:rPr>
              <a:t>Learn by heart the new words</a:t>
            </a:r>
          </a:p>
          <a:p>
            <a:r>
              <a:rPr lang="en-US" sz="4000" dirty="0" smtClean="0">
                <a:solidFill>
                  <a:srgbClr val="0000FF"/>
                </a:solidFill>
                <a:latin typeface="Comic Sans MS" pitchFamily="66" charset="0"/>
              </a:rPr>
              <a:t>Practice Pronunciation</a:t>
            </a:r>
            <a:endParaRPr lang="en-US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491445">
            <a:off x="114737" y="16636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491445">
            <a:off x="267137" y="18160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91445">
            <a:off x="419537" y="19684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91445">
            <a:off x="571937" y="21208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491445">
            <a:off x="724337" y="22732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91445">
            <a:off x="876737" y="24256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91445">
            <a:off x="1029137" y="25780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491445">
            <a:off x="1181537" y="27304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491445">
            <a:off x="1333937" y="28828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9491445">
            <a:off x="1486337" y="30352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491445">
            <a:off x="1638737" y="3187646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9491445">
            <a:off x="1986945" y="3464684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0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484438" y="2133600"/>
            <a:ext cx="7191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051050" y="2708275"/>
            <a:ext cx="1225550" cy="2449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1835150" y="1557338"/>
            <a:ext cx="1368425" cy="172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95563" y="4098925"/>
            <a:ext cx="647700" cy="144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771775" y="4724400"/>
            <a:ext cx="43180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627313" y="3429000"/>
            <a:ext cx="649287" cy="20161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600400" cy="1143000"/>
          </a:xfrm>
        </p:spPr>
        <p:txBody>
          <a:bodyPr/>
          <a:lstStyle/>
          <a:p>
            <a:r>
              <a:rPr lang="en-US" u="sng" dirty="0">
                <a:solidFill>
                  <a:srgbClr val="002060"/>
                </a:solidFill>
              </a:rPr>
              <a:t>New words</a:t>
            </a:r>
            <a:br>
              <a:rPr lang="en-US" u="sng" dirty="0">
                <a:solidFill>
                  <a:srgbClr val="002060"/>
                </a:solidFill>
              </a:rPr>
            </a:b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Bilingual 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/ˌ</a:t>
            </a:r>
            <a:r>
              <a:rPr lang="en-US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baɪˈlɪŋɡwəl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/ : </a:t>
            </a:r>
            <a:r>
              <a:rPr lang="en-US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người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ngôn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ngữ</a:t>
            </a:r>
            <a:endParaRPr lang="en-US" dirty="0" smtClean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Pick up (a language): </a:t>
            </a:r>
            <a:r>
              <a:rPr lang="en-US" dirty="0" err="1" smtClean="0">
                <a:solidFill>
                  <a:srgbClr val="00B050"/>
                </a:solidFill>
              </a:rPr>
              <a:t>học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ngôn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ngữ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theo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cách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tự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nhiên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từ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môi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trường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xung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quanh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Get by in (a language) : </a:t>
            </a:r>
            <a:r>
              <a:rPr lang="en-US" dirty="0" err="1" smtClean="0">
                <a:solidFill>
                  <a:srgbClr val="00B050"/>
                </a:solidFill>
              </a:rPr>
              <a:t>cố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gắng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sử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dụng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được</a:t>
            </a:r>
            <a:r>
              <a:rPr lang="en-US" dirty="0" smtClean="0">
                <a:solidFill>
                  <a:srgbClr val="00B050"/>
                </a:solidFill>
              </a:rPr>
              <a:t> 1 </a:t>
            </a:r>
            <a:r>
              <a:rPr lang="en-US" dirty="0" err="1" smtClean="0">
                <a:solidFill>
                  <a:srgbClr val="00B050"/>
                </a:solidFill>
              </a:rPr>
              <a:t>ngôn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ngữ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với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những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gì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mình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có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859338" y="2924175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859338" y="2924175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749550" y="3644900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976563" y="4321175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044950" y="5040313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058025" y="5749925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752600" y="6426200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50" grpId="0" animBg="1"/>
      <p:bldP spid="10251" grpId="0" animBg="1"/>
      <p:bldP spid="10252" grpId="0" animBg="1"/>
      <p:bldP spid="10253" grpId="0" animBg="1"/>
      <p:bldP spid="102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103563" y="2205038"/>
            <a:ext cx="1295400" cy="230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63713" y="2792413"/>
            <a:ext cx="2663825" cy="3444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897063" y="3368675"/>
            <a:ext cx="2459037" cy="2292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1908175" y="2781300"/>
            <a:ext cx="2519363" cy="1152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2124075" y="2205038"/>
            <a:ext cx="2303463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3276600" y="3429000"/>
            <a:ext cx="1223963" cy="16557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2411413" y="3933825"/>
            <a:ext cx="2016125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3419475" y="5084763"/>
            <a:ext cx="1008063" cy="12239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6363"/>
            <a:ext cx="7993063" cy="195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2276475"/>
            <a:ext cx="8640763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600" dirty="0"/>
              <a:t>If you don’t (1) ________ what a word means, try to (2) ________ the meaning, or (3) ________ the word in your dictionary. All foreign speakers (4) ________ an accent, but that doesn’t matter. To make your pronunciation better, listen to English speakers and try to (5) ________ them. Don’t worry if you (6) ________ mistakes or don’t try to (7) ________ a mistake – that’s normal! It’s often useful to (8) ________ words from one language to the other, but it’s best when you can start to think in the new language.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78113" y="230981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/>
              <a:t>know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28613" y="27082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/>
              <a:t>guess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787900" y="27082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/>
              <a:t>look up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580063" y="31019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/>
              <a:t>have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308850" y="3905250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/>
              <a:t>imitate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83113" y="430371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/>
              <a:t>make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763713" y="4686300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/>
              <a:t>correct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306638" y="508476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/>
              <a:t>translate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Unit9-Acloserlook1-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19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4&quot;/&gt;&lt;property id=&quot;20307&quot; value=&quot;265&quot;/&gt;&lt;/object&gt;&lt;object type=&quot;3&quot; unique_id=&quot;10006&quot;&gt;&lt;property id=&quot;20148&quot; value=&quot;5&quot;/&gt;&lt;property id=&quot;20300&quot; value=&quot;Slide 5&quot;/&gt;&lt;property id=&quot;20307&quot; value=&quot;266&quot;/&gt;&lt;/object&gt;&lt;object type=&quot;3&quot; unique_id=&quot;10007&quot;&gt;&lt;property id=&quot;20148&quot; value=&quot;5&quot;/&gt;&lt;property id=&quot;20300&quot; value=&quot;Slide 6&quot;/&gt;&lt;property id=&quot;20307&quot; value=&quot;267&quot;/&gt;&lt;/object&gt;&lt;object type=&quot;3&quot; unique_id=&quot;10008&quot;&gt;&lt;property id=&quot;20148&quot; value=&quot;5&quot;/&gt;&lt;property id=&quot;20300&quot; value=&quot;Slide 7&quot;/&gt;&lt;property id=&quot;20307&quot; value=&quot;268&quot;/&gt;&lt;/object&gt;&lt;object type=&quot;3&quot; unique_id=&quot;10009&quot;&gt;&lt;property id=&quot;20148&quot; value=&quot;5&quot;/&gt;&lt;property id=&quot;20300&quot; value=&quot;Slide 8&quot;/&gt;&lt;property id=&quot;20307&quot; value=&quot;269&quot;/&gt;&lt;/object&gt;&lt;object type=&quot;3&quot; unique_id=&quot;10010&quot;&gt;&lt;property id=&quot;20148&quot; value=&quot;5&quot;/&gt;&lt;property id=&quot;20300&quot; value=&quot;Slide 9&quot;/&gt;&lt;property id=&quot;20307&quot; value=&quot;304&quot;/&gt;&lt;/object&gt;&lt;object type=&quot;3&quot; unique_id=&quot;10011&quot;&gt;&lt;property id=&quot;20148&quot; value=&quot;5&quot;/&gt;&lt;property id=&quot;20300&quot; value=&quot;Slide 10&quot;/&gt;&lt;property id=&quot;20307&quot; value=&quot;270&quot;/&gt;&lt;/object&gt;&lt;object type=&quot;3&quot; unique_id=&quot;10012&quot;&gt;&lt;property id=&quot;20148&quot; value=&quot;5&quot;/&gt;&lt;property id=&quot;20300&quot; value=&quot;Slide 11&quot;/&gt;&lt;property id=&quot;20307&quot; value=&quot;271&quot;/&gt;&lt;/object&gt;&lt;object type=&quot;3&quot; unique_id=&quot;10013&quot;&gt;&lt;property id=&quot;20148&quot; value=&quot;5&quot;/&gt;&lt;property id=&quot;20300&quot; value=&quot;Slide 12&quot;/&gt;&lt;property id=&quot;20307&quot; value=&quot;272&quot;/&gt;&lt;/object&gt;&lt;object type=&quot;3&quot; unique_id=&quot;10014&quot;&gt;&lt;property id=&quot;20148&quot; value=&quot;5&quot;/&gt;&lt;property id=&quot;20300&quot; value=&quot;Slide 13&quot;/&gt;&lt;property id=&quot;20307&quot; value=&quot;303&quot;/&gt;&lt;/object&gt;&lt;object type=&quot;3&quot; unique_id=&quot;10015&quot;&gt;&lt;property id=&quot;20148&quot; value=&quot;5&quot;/&gt;&lt;property id=&quot;20300&quot; value=&quot;Slide 14&quot;/&gt;&lt;property id=&quot;20307&quot; value=&quot;305&quot;/&gt;&lt;/object&gt;&lt;object type=&quot;3&quot; unique_id=&quot;10016&quot;&gt;&lt;property id=&quot;20148&quot; value=&quot;5&quot;/&gt;&lt;property id=&quot;20300&quot; value=&quot;Slide 15&quot;/&gt;&lt;property id=&quot;20307&quot; value=&quot;306&quot;/&gt;&lt;/object&gt;&lt;object type=&quot;3&quot; unique_id=&quot;10065&quot;&gt;&lt;property id=&quot;20148&quot; value=&quot;5&quot;/&gt;&lt;property id=&quot;20300&quot; value=&quot;Slide 3 - &amp;quot;New words &amp;quot;&quot;/&gt;&lt;property id=&quot;20307&quot; value=&quot;307&quot;/&gt;&lt;/object&gt;&lt;object type=&quot;3&quot; unique_id=&quot;10135&quot;&gt;&lt;property id=&quot;20148&quot; value=&quot;5&quot;/&gt;&lt;property id=&quot;20300&quot; value=&quot;Slide 16 - &amp;quot;Home work&amp;quot;&quot;/&gt;&lt;property id=&quot;20307&quot; value=&quot;308&quot;/&gt;&lt;/object&gt;&lt;object type=&quot;3&quot; unique_id=&quot;10136&quot;&gt;&lt;property id=&quot;20148&quot; value=&quot;5&quot;/&gt;&lt;property id=&quot;20300&quot; value=&quot;Slide 17&quot;/&gt;&lt;property id=&quot;20307&quot; value=&quot;309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234</Words>
  <Application>Microsoft Office PowerPoint</Application>
  <PresentationFormat>On-screen Show (4:3)</PresentationFormat>
  <Paragraphs>31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New words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13</cp:revision>
  <dcterms:created xsi:type="dcterms:W3CDTF">2016-10-15T07:41:10Z</dcterms:created>
  <dcterms:modified xsi:type="dcterms:W3CDTF">2018-03-01T22:01:58Z</dcterms:modified>
</cp:coreProperties>
</file>