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8606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6999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0003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4911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2932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1167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5609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38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0451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1306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06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C6B9F-D5BA-48A2-95AD-581C66600C2C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AB1B-2236-4A91-BBE6-890120050583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705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57818" y="150017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57620" y="1071546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357554" y="107154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57488" y="107154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57422" y="107154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57752" y="150017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57686" y="150017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57620" y="1500174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57554" y="150017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57488" y="150017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57422" y="150017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57356" y="150017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57752" y="1928802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57686" y="1928802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57620" y="1928802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357554" y="1928802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57620" y="2357430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57554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857488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357422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357818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857752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57686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857752" y="278605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357686" y="278605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857620" y="2786058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H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858016" y="278605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Y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357950" y="278605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857884" y="278605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357818" y="278605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357686" y="321468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857620" y="3214686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K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357554" y="321468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857488" y="321468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P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857884" y="321468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357818" y="321468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857752" y="321468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857356" y="364331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357290" y="364331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857620" y="3643314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357554" y="364331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857488" y="364331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357422" y="3643314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X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857752" y="4071942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Z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357686" y="4071942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857620" y="4071942"/>
            <a:ext cx="500066" cy="428628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357554" y="4071942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857884" y="4071942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357818" y="4071942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857620" y="4500570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357554" y="450057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K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857488" y="450057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357422" y="450057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857356" y="450057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357686" y="450057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3857620" y="4929198"/>
            <a:ext cx="500066" cy="428628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357554" y="492919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857488" y="492919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357422" y="492919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857356" y="4929198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100" name="Heptagon 99"/>
          <p:cNvSpPr/>
          <p:nvPr/>
        </p:nvSpPr>
        <p:spPr>
          <a:xfrm>
            <a:off x="428596" y="1071546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01" name="Heptagon 100"/>
          <p:cNvSpPr/>
          <p:nvPr/>
        </p:nvSpPr>
        <p:spPr>
          <a:xfrm>
            <a:off x="428596" y="1571612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2</a:t>
            </a:r>
          </a:p>
        </p:txBody>
      </p:sp>
      <p:sp>
        <p:nvSpPr>
          <p:cNvPr id="102" name="Heptagon 101"/>
          <p:cNvSpPr/>
          <p:nvPr/>
        </p:nvSpPr>
        <p:spPr>
          <a:xfrm>
            <a:off x="428596" y="2000240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3</a:t>
            </a:r>
          </a:p>
        </p:txBody>
      </p:sp>
      <p:sp>
        <p:nvSpPr>
          <p:cNvPr id="103" name="Heptagon 102"/>
          <p:cNvSpPr/>
          <p:nvPr/>
        </p:nvSpPr>
        <p:spPr>
          <a:xfrm>
            <a:off x="428596" y="2357430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4</a:t>
            </a:r>
          </a:p>
        </p:txBody>
      </p:sp>
      <p:sp>
        <p:nvSpPr>
          <p:cNvPr id="104" name="Heptagon 103"/>
          <p:cNvSpPr/>
          <p:nvPr/>
        </p:nvSpPr>
        <p:spPr>
          <a:xfrm>
            <a:off x="428596" y="2786058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5</a:t>
            </a:r>
          </a:p>
        </p:txBody>
      </p:sp>
      <p:sp>
        <p:nvSpPr>
          <p:cNvPr id="105" name="Heptagon 104"/>
          <p:cNvSpPr/>
          <p:nvPr/>
        </p:nvSpPr>
        <p:spPr>
          <a:xfrm>
            <a:off x="428596" y="3286124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6</a:t>
            </a:r>
          </a:p>
        </p:txBody>
      </p:sp>
      <p:sp>
        <p:nvSpPr>
          <p:cNvPr id="106" name="Heptagon 105"/>
          <p:cNvSpPr/>
          <p:nvPr/>
        </p:nvSpPr>
        <p:spPr>
          <a:xfrm>
            <a:off x="428596" y="3643314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7</a:t>
            </a:r>
          </a:p>
        </p:txBody>
      </p:sp>
      <p:sp>
        <p:nvSpPr>
          <p:cNvPr id="107" name="Heptagon 106"/>
          <p:cNvSpPr/>
          <p:nvPr/>
        </p:nvSpPr>
        <p:spPr>
          <a:xfrm>
            <a:off x="428596" y="4071942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8</a:t>
            </a:r>
          </a:p>
        </p:txBody>
      </p:sp>
      <p:sp>
        <p:nvSpPr>
          <p:cNvPr id="108" name="Heptagon 107"/>
          <p:cNvSpPr/>
          <p:nvPr/>
        </p:nvSpPr>
        <p:spPr>
          <a:xfrm>
            <a:off x="428596" y="4500570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9</a:t>
            </a:r>
          </a:p>
        </p:txBody>
      </p:sp>
      <p:sp>
        <p:nvSpPr>
          <p:cNvPr id="109" name="Heptagon 108"/>
          <p:cNvSpPr/>
          <p:nvPr/>
        </p:nvSpPr>
        <p:spPr>
          <a:xfrm>
            <a:off x="428596" y="5000636"/>
            <a:ext cx="642942" cy="285752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10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357950" y="3214686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5857884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7358082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6858016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6357950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7858148" y="2357430"/>
            <a:ext cx="500066" cy="42862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198" name="5-Point Star 197"/>
          <p:cNvSpPr/>
          <p:nvPr/>
        </p:nvSpPr>
        <p:spPr>
          <a:xfrm>
            <a:off x="6715140" y="1071546"/>
            <a:ext cx="642942" cy="28575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5-Point Star 198"/>
          <p:cNvSpPr/>
          <p:nvPr/>
        </p:nvSpPr>
        <p:spPr>
          <a:xfrm>
            <a:off x="6143636" y="1500174"/>
            <a:ext cx="571504" cy="214314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5-Point Star 199"/>
          <p:cNvSpPr/>
          <p:nvPr/>
        </p:nvSpPr>
        <p:spPr>
          <a:xfrm>
            <a:off x="5857884" y="2000240"/>
            <a:ext cx="571504" cy="28575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1" name="5-Point Star 200"/>
          <p:cNvSpPr/>
          <p:nvPr/>
        </p:nvSpPr>
        <p:spPr>
          <a:xfrm>
            <a:off x="8501090" y="2357430"/>
            <a:ext cx="428628" cy="35719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2" name="5-Point Star 201"/>
          <p:cNvSpPr/>
          <p:nvPr/>
        </p:nvSpPr>
        <p:spPr>
          <a:xfrm>
            <a:off x="7929586" y="2857496"/>
            <a:ext cx="571504" cy="35719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3" name="5-Point Star 202"/>
          <p:cNvSpPr/>
          <p:nvPr/>
        </p:nvSpPr>
        <p:spPr>
          <a:xfrm>
            <a:off x="7500958" y="3429000"/>
            <a:ext cx="500066" cy="28575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4" name="5-Point Star 203"/>
          <p:cNvSpPr/>
          <p:nvPr/>
        </p:nvSpPr>
        <p:spPr>
          <a:xfrm>
            <a:off x="7000892" y="3786190"/>
            <a:ext cx="500066" cy="28575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5" name="5-Point Star 204"/>
          <p:cNvSpPr/>
          <p:nvPr/>
        </p:nvSpPr>
        <p:spPr>
          <a:xfrm>
            <a:off x="6643702" y="4143380"/>
            <a:ext cx="500066" cy="28575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6" name="5-Point Star 205"/>
          <p:cNvSpPr/>
          <p:nvPr/>
        </p:nvSpPr>
        <p:spPr>
          <a:xfrm>
            <a:off x="5786446" y="4500570"/>
            <a:ext cx="642942" cy="28575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7" name="5-Point Star 206"/>
          <p:cNvSpPr/>
          <p:nvPr/>
        </p:nvSpPr>
        <p:spPr>
          <a:xfrm>
            <a:off x="5000628" y="5072074"/>
            <a:ext cx="571504" cy="28575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12" name="Group 211"/>
          <p:cNvGrpSpPr/>
          <p:nvPr/>
        </p:nvGrpSpPr>
        <p:grpSpPr>
          <a:xfrm>
            <a:off x="2357422" y="1071546"/>
            <a:ext cx="2000264" cy="428628"/>
            <a:chOff x="2509822" y="1223946"/>
            <a:chExt cx="2000264" cy="428628"/>
          </a:xfrm>
        </p:grpSpPr>
        <p:sp>
          <p:nvSpPr>
            <p:cNvPr id="208" name="Rectangle 207"/>
            <p:cNvSpPr/>
            <p:nvPr/>
          </p:nvSpPr>
          <p:spPr>
            <a:xfrm>
              <a:off x="4010020" y="122394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3509954" y="122394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3009888" y="122394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509822" y="122394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1857356" y="1500174"/>
            <a:ext cx="4000528" cy="428628"/>
            <a:chOff x="2009756" y="1652574"/>
            <a:chExt cx="4000528" cy="428628"/>
          </a:xfrm>
        </p:grpSpPr>
        <p:sp>
          <p:nvSpPr>
            <p:cNvPr id="213" name="Rectangle 212"/>
            <p:cNvSpPr/>
            <p:nvPr/>
          </p:nvSpPr>
          <p:spPr>
            <a:xfrm>
              <a:off x="5510218" y="165257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5010152" y="165257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4510086" y="165257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4010020" y="165257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3509954" y="165257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3009888" y="165257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509822" y="165257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009756" y="165257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3357554" y="1928802"/>
            <a:ext cx="2000264" cy="428628"/>
            <a:chOff x="3509954" y="2081202"/>
            <a:chExt cx="2000264" cy="428628"/>
          </a:xfrm>
        </p:grpSpPr>
        <p:sp>
          <p:nvSpPr>
            <p:cNvPr id="225" name="Rectangle 224"/>
            <p:cNvSpPr/>
            <p:nvPr/>
          </p:nvSpPr>
          <p:spPr>
            <a:xfrm>
              <a:off x="5010152" y="208120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4510086" y="208120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010020" y="208120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3509954" y="208120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2357422" y="2357430"/>
            <a:ext cx="6000792" cy="428628"/>
            <a:chOff x="2509822" y="2509830"/>
            <a:chExt cx="6000792" cy="428628"/>
          </a:xfrm>
        </p:grpSpPr>
        <p:sp>
          <p:nvSpPr>
            <p:cNvPr id="230" name="Rectangle 229"/>
            <p:cNvSpPr/>
            <p:nvPr/>
          </p:nvSpPr>
          <p:spPr>
            <a:xfrm>
              <a:off x="4010020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3509954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3009888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2509822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5510218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5010152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4510086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6010284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7510482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7010416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6510350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8010548" y="2509830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3857620" y="2786058"/>
            <a:ext cx="3500462" cy="428628"/>
            <a:chOff x="4010020" y="2938458"/>
            <a:chExt cx="3500462" cy="428628"/>
          </a:xfrm>
        </p:grpSpPr>
        <p:sp>
          <p:nvSpPr>
            <p:cNvPr id="247" name="Rectangle 246"/>
            <p:cNvSpPr/>
            <p:nvPr/>
          </p:nvSpPr>
          <p:spPr>
            <a:xfrm>
              <a:off x="5010152" y="293845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4510086" y="293845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4010020" y="293845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7010416" y="293845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510350" y="293845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010284" y="293845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5510218" y="293845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2857488" y="3214686"/>
            <a:ext cx="4000528" cy="428628"/>
            <a:chOff x="3009888" y="3367086"/>
            <a:chExt cx="4000528" cy="428628"/>
          </a:xfrm>
        </p:grpSpPr>
        <p:sp>
          <p:nvSpPr>
            <p:cNvPr id="255" name="Rectangle 254"/>
            <p:cNvSpPr/>
            <p:nvPr/>
          </p:nvSpPr>
          <p:spPr>
            <a:xfrm>
              <a:off x="4510086" y="336708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4010020" y="336708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3509954" y="336708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3009888" y="336708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6010284" y="336708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5510218" y="336708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5010152" y="336708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510350" y="3367086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1357290" y="3643314"/>
            <a:ext cx="3000396" cy="428628"/>
            <a:chOff x="1509690" y="3795714"/>
            <a:chExt cx="3000396" cy="428628"/>
          </a:xfrm>
        </p:grpSpPr>
        <p:sp>
          <p:nvSpPr>
            <p:cNvPr id="264" name="Rectangle 263"/>
            <p:cNvSpPr/>
            <p:nvPr/>
          </p:nvSpPr>
          <p:spPr>
            <a:xfrm>
              <a:off x="2009756" y="379571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1509690" y="379571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4010020" y="379571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3509954" y="379571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3009888" y="379571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2509822" y="3795714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3357554" y="4071942"/>
            <a:ext cx="3000396" cy="428628"/>
            <a:chOff x="3509954" y="4224342"/>
            <a:chExt cx="3000396" cy="428628"/>
          </a:xfrm>
        </p:grpSpPr>
        <p:sp>
          <p:nvSpPr>
            <p:cNvPr id="279" name="Rectangle 278"/>
            <p:cNvSpPr/>
            <p:nvPr/>
          </p:nvSpPr>
          <p:spPr>
            <a:xfrm>
              <a:off x="5010152" y="422434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4510086" y="422434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4010020" y="422434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3509954" y="422434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6010284" y="422434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5510218" y="4224342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1857356" y="4500570"/>
            <a:ext cx="3009920" cy="428628"/>
            <a:chOff x="2000232" y="4652970"/>
            <a:chExt cx="3009920" cy="428628"/>
          </a:xfrm>
        </p:grpSpPr>
        <p:sp>
          <p:nvSpPr>
            <p:cNvPr id="286" name="Rectangle 285"/>
            <p:cNvSpPr/>
            <p:nvPr/>
          </p:nvSpPr>
          <p:spPr>
            <a:xfrm>
              <a:off x="4000496" y="4652970"/>
              <a:ext cx="509590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3500430" y="4652970"/>
              <a:ext cx="509590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3000364" y="4652970"/>
              <a:ext cx="509590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2500298" y="4652970"/>
              <a:ext cx="509590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000232" y="4652970"/>
              <a:ext cx="509590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4500562" y="4652970"/>
              <a:ext cx="509590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1857356" y="4929198"/>
            <a:ext cx="2500330" cy="428628"/>
            <a:chOff x="2009756" y="5081598"/>
            <a:chExt cx="2500330" cy="428628"/>
          </a:xfrm>
        </p:grpSpPr>
        <p:sp>
          <p:nvSpPr>
            <p:cNvPr id="293" name="Rectangle 292"/>
            <p:cNvSpPr/>
            <p:nvPr/>
          </p:nvSpPr>
          <p:spPr>
            <a:xfrm>
              <a:off x="4010020" y="508159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3509954" y="508159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3009888" y="508159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509822" y="508159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009756" y="5081598"/>
              <a:ext cx="500066" cy="42862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318" name="Flowchart: Punched Tape 317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This is the source of impotant religions in the world</a:t>
            </a:r>
          </a:p>
        </p:txBody>
      </p:sp>
      <p:sp>
        <p:nvSpPr>
          <p:cNvPr id="319" name="Flowchart: Punched Tape 318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The national language is Turkish</a:t>
            </a:r>
          </a:p>
        </p:txBody>
      </p:sp>
      <p:sp>
        <p:nvSpPr>
          <p:cNvPr id="320" name="Flowchart: Punched Tape 319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This country has Amazone River</a:t>
            </a:r>
          </a:p>
        </p:txBody>
      </p:sp>
      <p:sp>
        <p:nvSpPr>
          <p:cNvPr id="321" name="Flowchart: Punched Tape 320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There is Oaxaca City in here</a:t>
            </a:r>
          </a:p>
        </p:txBody>
      </p:sp>
      <p:sp>
        <p:nvSpPr>
          <p:cNvPr id="322" name="Flowchart: Punched Tape 321"/>
          <p:cNvSpPr/>
          <p:nvPr/>
        </p:nvSpPr>
        <p:spPr>
          <a:xfrm>
            <a:off x="1071538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The name of this country is called the Islamic Republic</a:t>
            </a:r>
          </a:p>
        </p:txBody>
      </p:sp>
      <p:sp>
        <p:nvSpPr>
          <p:cNvPr id="323" name="Flowchart: Punched Tape 322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This is land of wine</a:t>
            </a:r>
          </a:p>
        </p:txBody>
      </p:sp>
      <p:sp>
        <p:nvSpPr>
          <p:cNvPr id="324" name="Flowchart: Punched Tape 323"/>
          <p:cNvSpPr/>
          <p:nvPr/>
        </p:nvSpPr>
        <p:spPr>
          <a:xfrm>
            <a:off x="1071538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Donald Trump is the president of this country</a:t>
            </a:r>
          </a:p>
        </p:txBody>
      </p:sp>
      <p:sp>
        <p:nvSpPr>
          <p:cNvPr id="325" name="Flowchart: Punched Tape 324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The best friend of Viet Nam</a:t>
            </a:r>
          </a:p>
        </p:txBody>
      </p:sp>
      <p:sp>
        <p:nvSpPr>
          <p:cNvPr id="326" name="Flowchart: Punched Tape 325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This country famous for Angkor Wat</a:t>
            </a:r>
          </a:p>
        </p:txBody>
      </p:sp>
      <p:sp>
        <p:nvSpPr>
          <p:cNvPr id="327" name="Flowchart: Punched Tape 326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This country has borders with Viet Nam in the east</a:t>
            </a:r>
          </a:p>
        </p:txBody>
      </p:sp>
      <p:sp>
        <p:nvSpPr>
          <p:cNvPr id="328" name="Flowchart: Punched Tape 327"/>
          <p:cNvSpPr/>
          <p:nvPr/>
        </p:nvSpPr>
        <p:spPr>
          <a:xfrm>
            <a:off x="1142976" y="5786454"/>
            <a:ext cx="4643470" cy="857256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The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2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0" dur="2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62535E-6 L -0.05209 -0.8360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-4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604 -0.02844 L -0.10747 -0.82562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-3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 -0.0178 L -0.02083 -0.82562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-4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8 -0.0074 L -0.10747 -0.83603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00" y="-4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90751E-6 L -0.11806 -0.82844 " pathEditMode="relative" ptsTypes="AA">
                                      <p:cBhvr>
                                        <p:cTn id="110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101 -0.0178 L -0.09167 -0.83603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-4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61 -0.0074 L -0.13108 -0.83603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0" y="-4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71676E-6 L -0.09445 -0.82867 " pathEditMode="relative" ptsTypes="AA">
                                      <p:cBhvr>
                                        <p:cTn id="143" dur="2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58557E-6 L -0.04722 -0.80781 " pathEditMode="relative" ptsTypes="AA">
                                      <p:cBhvr>
                                        <p:cTn id="154" dur="2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19 0.00324 L -0.10747 -0.83603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-4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</p:childTnLst>
        </p:cTn>
      </p:par>
    </p:tnLst>
    <p:bldLst>
      <p:bldP spid="318" grpId="0" animBg="1"/>
      <p:bldP spid="318" grpId="1" animBg="1"/>
      <p:bldP spid="319" grpId="0" animBg="1"/>
      <p:bldP spid="319" grpId="1" animBg="1"/>
      <p:bldP spid="320" grpId="0" animBg="1"/>
      <p:bldP spid="320" grpId="1" animBg="1"/>
      <p:bldP spid="321" grpId="0" animBg="1"/>
      <p:bldP spid="321" grpId="1" animBg="1"/>
      <p:bldP spid="322" grpId="0" animBg="1"/>
      <p:bldP spid="322" grpId="1" animBg="1"/>
      <p:bldP spid="323" grpId="0" animBg="1"/>
      <p:bldP spid="323" grpId="1" animBg="1"/>
      <p:bldP spid="324" grpId="0" animBg="1"/>
      <p:bldP spid="324" grpId="1" animBg="1"/>
      <p:bldP spid="325" grpId="0" animBg="1"/>
      <p:bldP spid="325" grpId="1" animBg="1"/>
      <p:bldP spid="326" grpId="0" animBg="1"/>
      <p:bldP spid="326" grpId="1" animBg="1"/>
      <p:bldP spid="327" grpId="0" animBg="1"/>
      <p:bldP spid="32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190</Words>
  <PresentationFormat>Trình chiếu Trên màn hình (4:3)</PresentationFormat>
  <Paragraphs>90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2017-09-19T06:32:19Z</dcterms:created>
  <dcterms:modified xsi:type="dcterms:W3CDTF">2023-09-16T11:45:22Z</dcterms:modified>
</cp:coreProperties>
</file>