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89" r:id="rId3"/>
    <p:sldId id="288" r:id="rId4"/>
    <p:sldId id="287" r:id="rId5"/>
    <p:sldId id="286" r:id="rId6"/>
    <p:sldId id="285" r:id="rId7"/>
    <p:sldId id="284" r:id="rId8"/>
    <p:sldId id="283" r:id="rId9"/>
    <p:sldId id="282" r:id="rId10"/>
    <p:sldId id="290" r:id="rId11"/>
    <p:sldId id="281" r:id="rId12"/>
    <p:sldId id="280" r:id="rId13"/>
    <p:sldId id="279" r:id="rId14"/>
    <p:sldId id="278" r:id="rId15"/>
    <p:sldId id="277" r:id="rId16"/>
    <p:sldId id="276" r:id="rId17"/>
    <p:sldId id="275" r:id="rId18"/>
    <p:sldId id="274" r:id="rId19"/>
    <p:sldId id="291" r:id="rId20"/>
    <p:sldId id="273" r:id="rId21"/>
    <p:sldId id="272" r:id="rId22"/>
    <p:sldId id="271" r:id="rId23"/>
    <p:sldId id="270" r:id="rId24"/>
    <p:sldId id="269" r:id="rId25"/>
    <p:sldId id="268" r:id="rId26"/>
    <p:sldId id="267" r:id="rId27"/>
    <p:sldId id="266" r:id="rId28"/>
    <p:sldId id="265" r:id="rId29"/>
    <p:sldId id="264" r:id="rId30"/>
    <p:sldId id="263"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6B692-08D4-4935-9E12-3E438857B671}" type="datetimeFigureOut">
              <a:rPr lang="en-US" smtClean="0"/>
              <a:t>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F85FD-597F-4486-BC70-A4FAE2505AAF}" type="slidenum">
              <a:rPr lang="en-US" smtClean="0"/>
              <a:t>‹#›</a:t>
            </a:fld>
            <a:endParaRPr lang="en-US"/>
          </a:p>
        </p:txBody>
      </p:sp>
    </p:spTree>
    <p:extLst>
      <p:ext uri="{BB962C8B-B14F-4D97-AF65-F5344CB8AC3E}">
        <p14:creationId xmlns:p14="http://schemas.microsoft.com/office/powerpoint/2010/main" val="867346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438987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671333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963179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802725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845980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276487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529071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72574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338753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732926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54571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388644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939241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3086673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3229461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3718510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741510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458302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185264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3201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790813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74356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951937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49938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781069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323573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378189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02109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3802705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4" name="Google Shape;1144;ge457fa09d0_0_105: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0995" name="Google Shape;1145;ge457fa09d0_0_105: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600331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2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bit.ly/2Tynxth" TargetMode="External"/><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562471-4304-450F-8FB3-0E5186C797CA}"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A0181-1D9A-4C79-91E4-37EECA61C61C}" type="slidenum">
              <a:rPr lang="en-US" smtClean="0"/>
              <a:t>‹#›</a:t>
            </a:fld>
            <a:endParaRPr lang="en-US"/>
          </a:p>
        </p:txBody>
      </p:sp>
    </p:spTree>
    <p:extLst>
      <p:ext uri="{BB962C8B-B14F-4D97-AF65-F5344CB8AC3E}">
        <p14:creationId xmlns:p14="http://schemas.microsoft.com/office/powerpoint/2010/main" val="2234200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62471-4304-450F-8FB3-0E5186C797CA}"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A0181-1D9A-4C79-91E4-37EECA61C61C}" type="slidenum">
              <a:rPr lang="en-US" smtClean="0"/>
              <a:t>‹#›</a:t>
            </a:fld>
            <a:endParaRPr lang="en-US"/>
          </a:p>
        </p:txBody>
      </p:sp>
    </p:spTree>
    <p:extLst>
      <p:ext uri="{BB962C8B-B14F-4D97-AF65-F5344CB8AC3E}">
        <p14:creationId xmlns:p14="http://schemas.microsoft.com/office/powerpoint/2010/main" val="211870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62471-4304-450F-8FB3-0E5186C797CA}"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A0181-1D9A-4C79-91E4-37EECA61C61C}" type="slidenum">
              <a:rPr lang="en-US" smtClean="0"/>
              <a:t>‹#›</a:t>
            </a:fld>
            <a:endParaRPr lang="en-US"/>
          </a:p>
        </p:txBody>
      </p:sp>
    </p:spTree>
    <p:extLst>
      <p:ext uri="{BB962C8B-B14F-4D97-AF65-F5344CB8AC3E}">
        <p14:creationId xmlns:p14="http://schemas.microsoft.com/office/powerpoint/2010/main" val="1686838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3"/>
        <p:cNvGrpSpPr/>
        <p:nvPr/>
      </p:nvGrpSpPr>
      <p:grpSpPr>
        <a:xfrm>
          <a:off x="0" y="0"/>
          <a:ext cx="0" cy="0"/>
          <a:chOff x="0" y="0"/>
          <a:chExt cx="0" cy="0"/>
        </a:xfrm>
      </p:grpSpPr>
      <p:sp>
        <p:nvSpPr>
          <p:cNvPr id="5" name="Google Shape;44;p3"/>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6" name="Google Shape;45;p3"/>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7" name="Google Shape;47;p3"/>
          <p:cNvGrpSpPr>
            <a:grpSpLocks/>
          </p:cNvGrpSpPr>
          <p:nvPr/>
        </p:nvGrpSpPr>
        <p:grpSpPr bwMode="auto">
          <a:xfrm>
            <a:off x="897467" y="929218"/>
            <a:ext cx="433917" cy="4999567"/>
            <a:chOff x="673581" y="696275"/>
            <a:chExt cx="324325" cy="3751050"/>
          </a:xfrm>
        </p:grpSpPr>
        <p:grpSp>
          <p:nvGrpSpPr>
            <p:cNvPr id="8" name="Google Shape;48;p3"/>
            <p:cNvGrpSpPr>
              <a:grpSpLocks/>
            </p:cNvGrpSpPr>
            <p:nvPr/>
          </p:nvGrpSpPr>
          <p:grpSpPr bwMode="auto">
            <a:xfrm rot="-5400000">
              <a:off x="-918069" y="2531350"/>
              <a:ext cx="3751050" cy="80900"/>
              <a:chOff x="1871500" y="2227875"/>
              <a:chExt cx="3751050" cy="80900"/>
            </a:xfrm>
          </p:grpSpPr>
          <p:sp>
            <p:nvSpPr>
              <p:cNvPr id="22" name="Google Shape;49;p3"/>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50;p3"/>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51;p3"/>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52;p3"/>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53;p3"/>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54;p3"/>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55;p3"/>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56;p3"/>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57;p3"/>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58;p3"/>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59;p3"/>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60;p3"/>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4" name="Google Shape;61;p3"/>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9" name="Google Shape;62;p3"/>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0" name="Google Shape;63;p3"/>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64;p3"/>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65;p3"/>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66;p3"/>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67;p3"/>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68;p3"/>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69;p3"/>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70;p3"/>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71;p3"/>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72;p3"/>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73;p3"/>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1" name="Google Shape;74;p3"/>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46" name="Google Shape;46;p3"/>
          <p:cNvSpPr txBox="1">
            <a:spLocks noGrp="1"/>
          </p:cNvSpPr>
          <p:nvPr>
            <p:ph type="title"/>
          </p:nvPr>
        </p:nvSpPr>
        <p:spPr>
          <a:xfrm>
            <a:off x="5221300" y="2727751"/>
            <a:ext cx="4434000" cy="1036400"/>
          </a:xfrm>
          <a:prstGeom prst="rect">
            <a:avLst/>
          </a:prstGeom>
        </p:spPr>
        <p:txBody>
          <a:bodyPr spcFirstLastPara="1" anchor="ctr">
            <a:noAutofit/>
          </a:bodyPr>
          <a:lstStyle>
            <a:lvl1pPr lvl="0"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9pPr>
          </a:lstStyle>
          <a:p>
            <a:endParaRPr/>
          </a:p>
        </p:txBody>
      </p:sp>
      <p:sp>
        <p:nvSpPr>
          <p:cNvPr id="75" name="Google Shape;75;p3"/>
          <p:cNvSpPr txBox="1">
            <a:spLocks noGrp="1"/>
          </p:cNvSpPr>
          <p:nvPr>
            <p:ph type="title" idx="2"/>
          </p:nvPr>
        </p:nvSpPr>
        <p:spPr>
          <a:xfrm>
            <a:off x="6107500" y="1126951"/>
            <a:ext cx="2661600" cy="1600800"/>
          </a:xfrm>
          <a:prstGeom prst="rect">
            <a:avLst/>
          </a:prstGeom>
        </p:spPr>
        <p:txBody>
          <a:bodyPr spcFirstLastPara="1" anchor="ctr">
            <a:noAutofit/>
          </a:bodyPr>
          <a:lstStyle>
            <a:lvl1pPr lvl="0" algn="ctr" rtl="0">
              <a:spcBef>
                <a:spcPts val="0"/>
              </a:spcBef>
              <a:spcAft>
                <a:spcPts val="0"/>
              </a:spcAft>
              <a:buClr>
                <a:schemeClr val="lt1"/>
              </a:buClr>
              <a:buSzPts val="9600"/>
              <a:buNone/>
              <a:defRPr sz="12800">
                <a:solidFill>
                  <a:schemeClr val="lt1"/>
                </a:solidFill>
              </a:defRPr>
            </a:lvl1pPr>
            <a:lvl2pPr lvl="1" algn="ctr" rtl="0">
              <a:spcBef>
                <a:spcPts val="0"/>
              </a:spcBef>
              <a:spcAft>
                <a:spcPts val="0"/>
              </a:spcAft>
              <a:buClr>
                <a:schemeClr val="lt1"/>
              </a:buClr>
              <a:buSzPts val="9600"/>
              <a:buNone/>
              <a:defRPr sz="12800">
                <a:solidFill>
                  <a:schemeClr val="lt1"/>
                </a:solidFill>
              </a:defRPr>
            </a:lvl2pPr>
            <a:lvl3pPr lvl="2" algn="ctr" rtl="0">
              <a:spcBef>
                <a:spcPts val="0"/>
              </a:spcBef>
              <a:spcAft>
                <a:spcPts val="0"/>
              </a:spcAft>
              <a:buClr>
                <a:schemeClr val="lt1"/>
              </a:buClr>
              <a:buSzPts val="9600"/>
              <a:buNone/>
              <a:defRPr sz="12800">
                <a:solidFill>
                  <a:schemeClr val="lt1"/>
                </a:solidFill>
              </a:defRPr>
            </a:lvl3pPr>
            <a:lvl4pPr lvl="3" algn="ctr" rtl="0">
              <a:spcBef>
                <a:spcPts val="0"/>
              </a:spcBef>
              <a:spcAft>
                <a:spcPts val="0"/>
              </a:spcAft>
              <a:buClr>
                <a:schemeClr val="lt1"/>
              </a:buClr>
              <a:buSzPts val="9600"/>
              <a:buNone/>
              <a:defRPr sz="12800">
                <a:solidFill>
                  <a:schemeClr val="lt1"/>
                </a:solidFill>
              </a:defRPr>
            </a:lvl4pPr>
            <a:lvl5pPr lvl="4" algn="ctr" rtl="0">
              <a:spcBef>
                <a:spcPts val="0"/>
              </a:spcBef>
              <a:spcAft>
                <a:spcPts val="0"/>
              </a:spcAft>
              <a:buClr>
                <a:schemeClr val="lt1"/>
              </a:buClr>
              <a:buSzPts val="9600"/>
              <a:buNone/>
              <a:defRPr sz="12800">
                <a:solidFill>
                  <a:schemeClr val="lt1"/>
                </a:solidFill>
              </a:defRPr>
            </a:lvl5pPr>
            <a:lvl6pPr lvl="5" algn="ctr" rtl="0">
              <a:spcBef>
                <a:spcPts val="0"/>
              </a:spcBef>
              <a:spcAft>
                <a:spcPts val="0"/>
              </a:spcAft>
              <a:buClr>
                <a:schemeClr val="lt1"/>
              </a:buClr>
              <a:buSzPts val="9600"/>
              <a:buNone/>
              <a:defRPr sz="12800">
                <a:solidFill>
                  <a:schemeClr val="lt1"/>
                </a:solidFill>
              </a:defRPr>
            </a:lvl6pPr>
            <a:lvl7pPr lvl="6" algn="ctr" rtl="0">
              <a:spcBef>
                <a:spcPts val="0"/>
              </a:spcBef>
              <a:spcAft>
                <a:spcPts val="0"/>
              </a:spcAft>
              <a:buClr>
                <a:schemeClr val="lt1"/>
              </a:buClr>
              <a:buSzPts val="9600"/>
              <a:buNone/>
              <a:defRPr sz="12800">
                <a:solidFill>
                  <a:schemeClr val="lt1"/>
                </a:solidFill>
              </a:defRPr>
            </a:lvl7pPr>
            <a:lvl8pPr lvl="7" algn="ctr" rtl="0">
              <a:spcBef>
                <a:spcPts val="0"/>
              </a:spcBef>
              <a:spcAft>
                <a:spcPts val="0"/>
              </a:spcAft>
              <a:buClr>
                <a:schemeClr val="lt1"/>
              </a:buClr>
              <a:buSzPts val="9600"/>
              <a:buNone/>
              <a:defRPr sz="12800">
                <a:solidFill>
                  <a:schemeClr val="lt1"/>
                </a:solidFill>
              </a:defRPr>
            </a:lvl8pPr>
            <a:lvl9pPr lvl="8" algn="ctr" rtl="0">
              <a:spcBef>
                <a:spcPts val="0"/>
              </a:spcBef>
              <a:spcAft>
                <a:spcPts val="0"/>
              </a:spcAft>
              <a:buClr>
                <a:schemeClr val="lt1"/>
              </a:buClr>
              <a:buSzPts val="9600"/>
              <a:buNone/>
              <a:defRPr sz="12800">
                <a:solidFill>
                  <a:schemeClr val="lt1"/>
                </a:solidFill>
              </a:defRPr>
            </a:lvl9pPr>
          </a:lstStyle>
          <a:p>
            <a:r>
              <a:rPr lang="en-US"/>
              <a:t>Click to edit Master title style</a:t>
            </a:r>
            <a:endParaRPr/>
          </a:p>
        </p:txBody>
      </p:sp>
      <p:sp>
        <p:nvSpPr>
          <p:cNvPr id="76" name="Google Shape;76;p3"/>
          <p:cNvSpPr txBox="1">
            <a:spLocks noGrp="1"/>
          </p:cNvSpPr>
          <p:nvPr>
            <p:ph type="subTitle" idx="1"/>
          </p:nvPr>
        </p:nvSpPr>
        <p:spPr>
          <a:xfrm>
            <a:off x="5221500" y="4328700"/>
            <a:ext cx="4434000" cy="838400"/>
          </a:xfrm>
          <a:prstGeom prst="rect">
            <a:avLst/>
          </a:prstGeom>
        </p:spPr>
        <p:txBody>
          <a:bodyPr spcFirstLastPara="1">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45743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4" name="Google Shape;9;p2"/>
          <p:cNvSpPr>
            <a:spLocks noChangeArrowheads="1"/>
          </p:cNvSpPr>
          <p:nvPr/>
        </p:nvSpPr>
        <p:spPr bwMode="auto">
          <a:xfrm>
            <a:off x="1079501" y="607485"/>
            <a:ext cx="10215033" cy="5643033"/>
          </a:xfrm>
          <a:prstGeom prst="roundRect">
            <a:avLst>
              <a:gd name="adj" fmla="val 5074"/>
            </a:avLst>
          </a:prstGeom>
          <a:solidFill>
            <a:schemeClr val="accent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5" name="Google Shape;10;p2"/>
          <p:cNvPicPr preferRelativeResize="0"/>
          <p:nvPr/>
        </p:nvPicPr>
        <p:blipFill rotWithShape="1">
          <a:blip r:embed="rId2">
            <a:alphaModFix amt="50000"/>
          </a:blip>
          <a:srcRect l="1244" t="8847" b="8855"/>
          <a:stretch/>
        </p:blipFill>
        <p:spPr>
          <a:xfrm>
            <a:off x="1093300" y="620333"/>
            <a:ext cx="10187600" cy="5618800"/>
          </a:xfrm>
          <a:prstGeom prst="roundRect">
            <a:avLst>
              <a:gd name="adj" fmla="val 4826"/>
            </a:avLst>
          </a:prstGeom>
          <a:noFill/>
          <a:ln>
            <a:noFill/>
          </a:ln>
        </p:spPr>
      </p:pic>
      <p:grpSp>
        <p:nvGrpSpPr>
          <p:cNvPr id="6" name="Google Shape;11;p2"/>
          <p:cNvGrpSpPr>
            <a:grpSpLocks/>
          </p:cNvGrpSpPr>
          <p:nvPr/>
        </p:nvGrpSpPr>
        <p:grpSpPr bwMode="auto">
          <a:xfrm>
            <a:off x="897467" y="929218"/>
            <a:ext cx="433917" cy="4999567"/>
            <a:chOff x="673581" y="696275"/>
            <a:chExt cx="324325" cy="3751050"/>
          </a:xfrm>
        </p:grpSpPr>
        <p:grpSp>
          <p:nvGrpSpPr>
            <p:cNvPr id="7" name="Google Shape;12;p2"/>
            <p:cNvGrpSpPr>
              <a:grpSpLocks/>
            </p:cNvGrpSpPr>
            <p:nvPr/>
          </p:nvGrpSpPr>
          <p:grpSpPr bwMode="auto">
            <a:xfrm rot="-5400000">
              <a:off x="-918069" y="2531350"/>
              <a:ext cx="3751050" cy="80900"/>
              <a:chOff x="1871500" y="2227875"/>
              <a:chExt cx="3751050" cy="80900"/>
            </a:xfrm>
          </p:grpSpPr>
          <p:sp>
            <p:nvSpPr>
              <p:cNvPr id="21" name="Google Shape;13;p2"/>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14;p2"/>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15;p2"/>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16;p2"/>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17;p2"/>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18;p2"/>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19;p2"/>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20;p2"/>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21;p2"/>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22;p2"/>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23;p2"/>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24;p2"/>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25;p2"/>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8" name="Google Shape;26;p2"/>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9" name="Google Shape;27;p2"/>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0" name="Google Shape;28;p2"/>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29;p2"/>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30;p2"/>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31;p2"/>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32;p2"/>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33;p2"/>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34;p2"/>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35;p2"/>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36;p2"/>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37;p2"/>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38;p2"/>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34" name="Google Shape;41;p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936" t="10036" b="9666"/>
          <a:stretch>
            <a:fillRect/>
          </a:stretch>
        </p:blipFill>
        <p:spPr bwMode="auto">
          <a:xfrm>
            <a:off x="9091084" y="3259667"/>
            <a:ext cx="3742267" cy="387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42;p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99967">
            <a:off x="1327151" y="535517"/>
            <a:ext cx="2209800" cy="213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Google Shape;39;p2"/>
          <p:cNvSpPr txBox="1">
            <a:spLocks noGrp="1"/>
          </p:cNvSpPr>
          <p:nvPr>
            <p:ph type="ctrTitle"/>
          </p:nvPr>
        </p:nvSpPr>
        <p:spPr>
          <a:xfrm>
            <a:off x="2398167" y="1097167"/>
            <a:ext cx="7817200" cy="3331200"/>
          </a:xfrm>
          <a:prstGeom prst="rect">
            <a:avLst/>
          </a:prstGeom>
        </p:spPr>
        <p:txBody>
          <a:bodyPr spcFirstLastPara="1" anchor="ctr">
            <a:noAutofit/>
          </a:bodyPr>
          <a:lstStyle>
            <a:lvl1pPr lvl="0" algn="ctr">
              <a:spcBef>
                <a:spcPts val="0"/>
              </a:spcBef>
              <a:spcAft>
                <a:spcPts val="0"/>
              </a:spcAft>
              <a:buClr>
                <a:schemeClr val="dk2"/>
              </a:buClr>
              <a:buSzPts val="5200"/>
              <a:buNone/>
              <a:defRPr sz="7200">
                <a:solidFill>
                  <a:schemeClr val="dk2"/>
                </a:solidFill>
                <a:latin typeface="Playfair Display Regular"/>
                <a:ea typeface="Playfair Display Regular"/>
                <a:cs typeface="Playfair Display Regular"/>
                <a:sym typeface="Playfair Display Regular"/>
              </a:defRPr>
            </a:lvl1pPr>
            <a:lvl2pPr lvl="1" algn="ctr">
              <a:spcBef>
                <a:spcPts val="0"/>
              </a:spcBef>
              <a:spcAft>
                <a:spcPts val="0"/>
              </a:spcAft>
              <a:buClr>
                <a:schemeClr val="dk2"/>
              </a:buClr>
              <a:buSzPts val="5200"/>
              <a:buNone/>
              <a:defRPr sz="6933">
                <a:solidFill>
                  <a:schemeClr val="dk2"/>
                </a:solidFill>
              </a:defRPr>
            </a:lvl2pPr>
            <a:lvl3pPr lvl="2" algn="ctr">
              <a:spcBef>
                <a:spcPts val="0"/>
              </a:spcBef>
              <a:spcAft>
                <a:spcPts val="0"/>
              </a:spcAft>
              <a:buClr>
                <a:schemeClr val="dk2"/>
              </a:buClr>
              <a:buSzPts val="5200"/>
              <a:buNone/>
              <a:defRPr sz="6933">
                <a:solidFill>
                  <a:schemeClr val="dk2"/>
                </a:solidFill>
              </a:defRPr>
            </a:lvl3pPr>
            <a:lvl4pPr lvl="3" algn="ctr">
              <a:spcBef>
                <a:spcPts val="0"/>
              </a:spcBef>
              <a:spcAft>
                <a:spcPts val="0"/>
              </a:spcAft>
              <a:buClr>
                <a:schemeClr val="dk2"/>
              </a:buClr>
              <a:buSzPts val="5200"/>
              <a:buNone/>
              <a:defRPr sz="6933">
                <a:solidFill>
                  <a:schemeClr val="dk2"/>
                </a:solidFill>
              </a:defRPr>
            </a:lvl4pPr>
            <a:lvl5pPr lvl="4" algn="ctr">
              <a:spcBef>
                <a:spcPts val="0"/>
              </a:spcBef>
              <a:spcAft>
                <a:spcPts val="0"/>
              </a:spcAft>
              <a:buClr>
                <a:schemeClr val="dk2"/>
              </a:buClr>
              <a:buSzPts val="5200"/>
              <a:buNone/>
              <a:defRPr sz="6933">
                <a:solidFill>
                  <a:schemeClr val="dk2"/>
                </a:solidFill>
              </a:defRPr>
            </a:lvl5pPr>
            <a:lvl6pPr lvl="5" algn="ctr">
              <a:spcBef>
                <a:spcPts val="0"/>
              </a:spcBef>
              <a:spcAft>
                <a:spcPts val="0"/>
              </a:spcAft>
              <a:buClr>
                <a:schemeClr val="dk2"/>
              </a:buClr>
              <a:buSzPts val="5200"/>
              <a:buNone/>
              <a:defRPr sz="6933">
                <a:solidFill>
                  <a:schemeClr val="dk2"/>
                </a:solidFill>
              </a:defRPr>
            </a:lvl6pPr>
            <a:lvl7pPr lvl="6" algn="ctr">
              <a:spcBef>
                <a:spcPts val="0"/>
              </a:spcBef>
              <a:spcAft>
                <a:spcPts val="0"/>
              </a:spcAft>
              <a:buClr>
                <a:schemeClr val="dk2"/>
              </a:buClr>
              <a:buSzPts val="5200"/>
              <a:buNone/>
              <a:defRPr sz="6933">
                <a:solidFill>
                  <a:schemeClr val="dk2"/>
                </a:solidFill>
              </a:defRPr>
            </a:lvl7pPr>
            <a:lvl8pPr lvl="7" algn="ctr">
              <a:spcBef>
                <a:spcPts val="0"/>
              </a:spcBef>
              <a:spcAft>
                <a:spcPts val="0"/>
              </a:spcAft>
              <a:buClr>
                <a:schemeClr val="dk2"/>
              </a:buClr>
              <a:buSzPts val="5200"/>
              <a:buNone/>
              <a:defRPr sz="6933">
                <a:solidFill>
                  <a:schemeClr val="dk2"/>
                </a:solidFill>
              </a:defRPr>
            </a:lvl8pPr>
            <a:lvl9pPr lvl="8" algn="ctr">
              <a:spcBef>
                <a:spcPts val="0"/>
              </a:spcBef>
              <a:spcAft>
                <a:spcPts val="0"/>
              </a:spcAft>
              <a:buClr>
                <a:schemeClr val="dk2"/>
              </a:buClr>
              <a:buSzPts val="5200"/>
              <a:buNone/>
              <a:defRPr sz="6933">
                <a:solidFill>
                  <a:schemeClr val="dk2"/>
                </a:solidFill>
              </a:defRPr>
            </a:lvl9pPr>
          </a:lstStyle>
          <a:p>
            <a:endParaRPr/>
          </a:p>
        </p:txBody>
      </p:sp>
      <p:sp>
        <p:nvSpPr>
          <p:cNvPr id="40" name="Google Shape;40;p2"/>
          <p:cNvSpPr txBox="1">
            <a:spLocks noGrp="1"/>
          </p:cNvSpPr>
          <p:nvPr>
            <p:ph type="subTitle" idx="1"/>
          </p:nvPr>
        </p:nvSpPr>
        <p:spPr>
          <a:xfrm>
            <a:off x="2398167" y="5028733"/>
            <a:ext cx="7817200" cy="575200"/>
          </a:xfrm>
          <a:prstGeom prst="rect">
            <a:avLst/>
          </a:prstGeom>
        </p:spPr>
        <p:txBody>
          <a:bodyPr spcFirstLastPara="1" anchor="ctr">
            <a:noAutofit/>
          </a:bodyPr>
          <a:lstStyle>
            <a:lvl1pPr lvl="0" algn="ctr">
              <a:lnSpc>
                <a:spcPct val="100000"/>
              </a:lnSpc>
              <a:spcBef>
                <a:spcPts val="0"/>
              </a:spcBef>
              <a:spcAft>
                <a:spcPts val="0"/>
              </a:spcAft>
              <a:buClr>
                <a:schemeClr val="dk2"/>
              </a:buClr>
              <a:buSzPts val="2800"/>
              <a:buNone/>
              <a:defRPr>
                <a:solidFill>
                  <a:schemeClr val="dk2"/>
                </a:solidFill>
                <a:latin typeface="Lato"/>
                <a:ea typeface="Lato"/>
                <a:cs typeface="Lato"/>
                <a:sym typeface="Lato"/>
              </a:defRPr>
            </a:lvl1pPr>
            <a:lvl2pPr lvl="1" algn="ctr">
              <a:lnSpc>
                <a:spcPct val="100000"/>
              </a:lnSpc>
              <a:spcBef>
                <a:spcPts val="0"/>
              </a:spcBef>
              <a:spcAft>
                <a:spcPts val="0"/>
              </a:spcAft>
              <a:buClr>
                <a:schemeClr val="dk2"/>
              </a:buClr>
              <a:buSzPts val="2800"/>
              <a:buNone/>
              <a:defRPr sz="3733">
                <a:solidFill>
                  <a:schemeClr val="dk2"/>
                </a:solidFill>
              </a:defRPr>
            </a:lvl2pPr>
            <a:lvl3pPr lvl="2" algn="ctr">
              <a:lnSpc>
                <a:spcPct val="100000"/>
              </a:lnSpc>
              <a:spcBef>
                <a:spcPts val="0"/>
              </a:spcBef>
              <a:spcAft>
                <a:spcPts val="0"/>
              </a:spcAft>
              <a:buClr>
                <a:schemeClr val="dk2"/>
              </a:buClr>
              <a:buSzPts val="2800"/>
              <a:buNone/>
              <a:defRPr sz="3733">
                <a:solidFill>
                  <a:schemeClr val="dk2"/>
                </a:solidFill>
              </a:defRPr>
            </a:lvl3pPr>
            <a:lvl4pPr lvl="3" algn="ctr">
              <a:lnSpc>
                <a:spcPct val="100000"/>
              </a:lnSpc>
              <a:spcBef>
                <a:spcPts val="0"/>
              </a:spcBef>
              <a:spcAft>
                <a:spcPts val="0"/>
              </a:spcAft>
              <a:buClr>
                <a:schemeClr val="dk2"/>
              </a:buClr>
              <a:buSzPts val="2800"/>
              <a:buNone/>
              <a:defRPr sz="3733">
                <a:solidFill>
                  <a:schemeClr val="dk2"/>
                </a:solidFill>
              </a:defRPr>
            </a:lvl4pPr>
            <a:lvl5pPr lvl="4" algn="ctr">
              <a:lnSpc>
                <a:spcPct val="100000"/>
              </a:lnSpc>
              <a:spcBef>
                <a:spcPts val="0"/>
              </a:spcBef>
              <a:spcAft>
                <a:spcPts val="0"/>
              </a:spcAft>
              <a:buClr>
                <a:schemeClr val="dk2"/>
              </a:buClr>
              <a:buSzPts val="2800"/>
              <a:buNone/>
              <a:defRPr sz="3733">
                <a:solidFill>
                  <a:schemeClr val="dk2"/>
                </a:solidFill>
              </a:defRPr>
            </a:lvl5pPr>
            <a:lvl6pPr lvl="5" algn="ctr">
              <a:lnSpc>
                <a:spcPct val="100000"/>
              </a:lnSpc>
              <a:spcBef>
                <a:spcPts val="0"/>
              </a:spcBef>
              <a:spcAft>
                <a:spcPts val="0"/>
              </a:spcAft>
              <a:buClr>
                <a:schemeClr val="dk2"/>
              </a:buClr>
              <a:buSzPts val="2800"/>
              <a:buNone/>
              <a:defRPr sz="3733">
                <a:solidFill>
                  <a:schemeClr val="dk2"/>
                </a:solidFill>
              </a:defRPr>
            </a:lvl6pPr>
            <a:lvl7pPr lvl="6" algn="ctr">
              <a:lnSpc>
                <a:spcPct val="100000"/>
              </a:lnSpc>
              <a:spcBef>
                <a:spcPts val="0"/>
              </a:spcBef>
              <a:spcAft>
                <a:spcPts val="0"/>
              </a:spcAft>
              <a:buClr>
                <a:schemeClr val="dk2"/>
              </a:buClr>
              <a:buSzPts val="2800"/>
              <a:buNone/>
              <a:defRPr sz="3733">
                <a:solidFill>
                  <a:schemeClr val="dk2"/>
                </a:solidFill>
              </a:defRPr>
            </a:lvl7pPr>
            <a:lvl8pPr lvl="7" algn="ctr">
              <a:lnSpc>
                <a:spcPct val="100000"/>
              </a:lnSpc>
              <a:spcBef>
                <a:spcPts val="0"/>
              </a:spcBef>
              <a:spcAft>
                <a:spcPts val="0"/>
              </a:spcAft>
              <a:buClr>
                <a:schemeClr val="dk2"/>
              </a:buClr>
              <a:buSzPts val="2800"/>
              <a:buNone/>
              <a:defRPr sz="3733">
                <a:solidFill>
                  <a:schemeClr val="dk2"/>
                </a:solidFill>
              </a:defRPr>
            </a:lvl8pPr>
            <a:lvl9pPr lvl="8" algn="ctr">
              <a:lnSpc>
                <a:spcPct val="100000"/>
              </a:lnSpc>
              <a:spcBef>
                <a:spcPts val="0"/>
              </a:spcBef>
              <a:spcAft>
                <a:spcPts val="0"/>
              </a:spcAft>
              <a:buClr>
                <a:schemeClr val="dk2"/>
              </a:buClr>
              <a:buSzPts val="2800"/>
              <a:buNone/>
              <a:defRPr sz="3733">
                <a:solidFill>
                  <a:schemeClr val="dk2"/>
                </a:solidFill>
              </a:defRPr>
            </a:lvl9pPr>
          </a:lstStyle>
          <a:p>
            <a:endParaRPr/>
          </a:p>
        </p:txBody>
      </p:sp>
    </p:spTree>
    <p:extLst>
      <p:ext uri="{BB962C8B-B14F-4D97-AF65-F5344CB8AC3E}">
        <p14:creationId xmlns:p14="http://schemas.microsoft.com/office/powerpoint/2010/main" val="3972131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3"/>
        <p:cNvGrpSpPr/>
        <p:nvPr/>
      </p:nvGrpSpPr>
      <p:grpSpPr>
        <a:xfrm>
          <a:off x="0" y="0"/>
          <a:ext cx="0" cy="0"/>
          <a:chOff x="0" y="0"/>
          <a:chExt cx="0" cy="0"/>
        </a:xfrm>
      </p:grpSpPr>
      <p:sp>
        <p:nvSpPr>
          <p:cNvPr id="5" name="Google Shape;44;p3"/>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6" name="Google Shape;45;p3"/>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7" name="Google Shape;47;p3"/>
          <p:cNvGrpSpPr>
            <a:grpSpLocks/>
          </p:cNvGrpSpPr>
          <p:nvPr/>
        </p:nvGrpSpPr>
        <p:grpSpPr bwMode="auto">
          <a:xfrm>
            <a:off x="897467" y="929218"/>
            <a:ext cx="433917" cy="4999567"/>
            <a:chOff x="673581" y="696275"/>
            <a:chExt cx="324325" cy="3751050"/>
          </a:xfrm>
        </p:grpSpPr>
        <p:grpSp>
          <p:nvGrpSpPr>
            <p:cNvPr id="8" name="Google Shape;48;p3"/>
            <p:cNvGrpSpPr>
              <a:grpSpLocks/>
            </p:cNvGrpSpPr>
            <p:nvPr/>
          </p:nvGrpSpPr>
          <p:grpSpPr bwMode="auto">
            <a:xfrm rot="-5400000">
              <a:off x="-918069" y="2531350"/>
              <a:ext cx="3751050" cy="80900"/>
              <a:chOff x="1871500" y="2227875"/>
              <a:chExt cx="3751050" cy="80900"/>
            </a:xfrm>
          </p:grpSpPr>
          <p:sp>
            <p:nvSpPr>
              <p:cNvPr id="22" name="Google Shape;49;p3"/>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50;p3"/>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51;p3"/>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52;p3"/>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53;p3"/>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54;p3"/>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55;p3"/>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56;p3"/>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57;p3"/>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58;p3"/>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59;p3"/>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60;p3"/>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4" name="Google Shape;61;p3"/>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9" name="Google Shape;62;p3"/>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0" name="Google Shape;63;p3"/>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64;p3"/>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65;p3"/>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66;p3"/>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67;p3"/>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68;p3"/>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69;p3"/>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70;p3"/>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71;p3"/>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72;p3"/>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73;p3"/>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1" name="Google Shape;74;p3"/>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46" name="Google Shape;46;p3"/>
          <p:cNvSpPr txBox="1">
            <a:spLocks noGrp="1"/>
          </p:cNvSpPr>
          <p:nvPr>
            <p:ph type="title"/>
          </p:nvPr>
        </p:nvSpPr>
        <p:spPr>
          <a:xfrm>
            <a:off x="5221300" y="2727751"/>
            <a:ext cx="4434000" cy="1036400"/>
          </a:xfrm>
          <a:prstGeom prst="rect">
            <a:avLst/>
          </a:prstGeom>
        </p:spPr>
        <p:txBody>
          <a:bodyPr spcFirstLastPara="1" anchor="ctr">
            <a:noAutofit/>
          </a:bodyPr>
          <a:lstStyle>
            <a:lvl1pPr lvl="0"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9pPr>
          </a:lstStyle>
          <a:p>
            <a:endParaRPr/>
          </a:p>
        </p:txBody>
      </p:sp>
      <p:sp>
        <p:nvSpPr>
          <p:cNvPr id="75" name="Google Shape;75;p3"/>
          <p:cNvSpPr txBox="1">
            <a:spLocks noGrp="1"/>
          </p:cNvSpPr>
          <p:nvPr>
            <p:ph type="title" idx="2"/>
          </p:nvPr>
        </p:nvSpPr>
        <p:spPr>
          <a:xfrm>
            <a:off x="6107500" y="1126951"/>
            <a:ext cx="2661600" cy="1600800"/>
          </a:xfrm>
          <a:prstGeom prst="rect">
            <a:avLst/>
          </a:prstGeom>
        </p:spPr>
        <p:txBody>
          <a:bodyPr spcFirstLastPara="1" anchor="ctr">
            <a:noAutofit/>
          </a:bodyPr>
          <a:lstStyle>
            <a:lvl1pPr lvl="0" algn="ctr" rtl="0">
              <a:spcBef>
                <a:spcPts val="0"/>
              </a:spcBef>
              <a:spcAft>
                <a:spcPts val="0"/>
              </a:spcAft>
              <a:buClr>
                <a:schemeClr val="lt1"/>
              </a:buClr>
              <a:buSzPts val="9600"/>
              <a:buNone/>
              <a:defRPr sz="12800">
                <a:solidFill>
                  <a:schemeClr val="lt1"/>
                </a:solidFill>
              </a:defRPr>
            </a:lvl1pPr>
            <a:lvl2pPr lvl="1" algn="ctr" rtl="0">
              <a:spcBef>
                <a:spcPts val="0"/>
              </a:spcBef>
              <a:spcAft>
                <a:spcPts val="0"/>
              </a:spcAft>
              <a:buClr>
                <a:schemeClr val="lt1"/>
              </a:buClr>
              <a:buSzPts val="9600"/>
              <a:buNone/>
              <a:defRPr sz="12800">
                <a:solidFill>
                  <a:schemeClr val="lt1"/>
                </a:solidFill>
              </a:defRPr>
            </a:lvl2pPr>
            <a:lvl3pPr lvl="2" algn="ctr" rtl="0">
              <a:spcBef>
                <a:spcPts val="0"/>
              </a:spcBef>
              <a:spcAft>
                <a:spcPts val="0"/>
              </a:spcAft>
              <a:buClr>
                <a:schemeClr val="lt1"/>
              </a:buClr>
              <a:buSzPts val="9600"/>
              <a:buNone/>
              <a:defRPr sz="12800">
                <a:solidFill>
                  <a:schemeClr val="lt1"/>
                </a:solidFill>
              </a:defRPr>
            </a:lvl3pPr>
            <a:lvl4pPr lvl="3" algn="ctr" rtl="0">
              <a:spcBef>
                <a:spcPts val="0"/>
              </a:spcBef>
              <a:spcAft>
                <a:spcPts val="0"/>
              </a:spcAft>
              <a:buClr>
                <a:schemeClr val="lt1"/>
              </a:buClr>
              <a:buSzPts val="9600"/>
              <a:buNone/>
              <a:defRPr sz="12800">
                <a:solidFill>
                  <a:schemeClr val="lt1"/>
                </a:solidFill>
              </a:defRPr>
            </a:lvl4pPr>
            <a:lvl5pPr lvl="4" algn="ctr" rtl="0">
              <a:spcBef>
                <a:spcPts val="0"/>
              </a:spcBef>
              <a:spcAft>
                <a:spcPts val="0"/>
              </a:spcAft>
              <a:buClr>
                <a:schemeClr val="lt1"/>
              </a:buClr>
              <a:buSzPts val="9600"/>
              <a:buNone/>
              <a:defRPr sz="12800">
                <a:solidFill>
                  <a:schemeClr val="lt1"/>
                </a:solidFill>
              </a:defRPr>
            </a:lvl5pPr>
            <a:lvl6pPr lvl="5" algn="ctr" rtl="0">
              <a:spcBef>
                <a:spcPts val="0"/>
              </a:spcBef>
              <a:spcAft>
                <a:spcPts val="0"/>
              </a:spcAft>
              <a:buClr>
                <a:schemeClr val="lt1"/>
              </a:buClr>
              <a:buSzPts val="9600"/>
              <a:buNone/>
              <a:defRPr sz="12800">
                <a:solidFill>
                  <a:schemeClr val="lt1"/>
                </a:solidFill>
              </a:defRPr>
            </a:lvl6pPr>
            <a:lvl7pPr lvl="6" algn="ctr" rtl="0">
              <a:spcBef>
                <a:spcPts val="0"/>
              </a:spcBef>
              <a:spcAft>
                <a:spcPts val="0"/>
              </a:spcAft>
              <a:buClr>
                <a:schemeClr val="lt1"/>
              </a:buClr>
              <a:buSzPts val="9600"/>
              <a:buNone/>
              <a:defRPr sz="12800">
                <a:solidFill>
                  <a:schemeClr val="lt1"/>
                </a:solidFill>
              </a:defRPr>
            </a:lvl7pPr>
            <a:lvl8pPr lvl="7" algn="ctr" rtl="0">
              <a:spcBef>
                <a:spcPts val="0"/>
              </a:spcBef>
              <a:spcAft>
                <a:spcPts val="0"/>
              </a:spcAft>
              <a:buClr>
                <a:schemeClr val="lt1"/>
              </a:buClr>
              <a:buSzPts val="9600"/>
              <a:buNone/>
              <a:defRPr sz="12800">
                <a:solidFill>
                  <a:schemeClr val="lt1"/>
                </a:solidFill>
              </a:defRPr>
            </a:lvl8pPr>
            <a:lvl9pPr lvl="8" algn="ctr" rtl="0">
              <a:spcBef>
                <a:spcPts val="0"/>
              </a:spcBef>
              <a:spcAft>
                <a:spcPts val="0"/>
              </a:spcAft>
              <a:buClr>
                <a:schemeClr val="lt1"/>
              </a:buClr>
              <a:buSzPts val="9600"/>
              <a:buNone/>
              <a:defRPr sz="12800">
                <a:solidFill>
                  <a:schemeClr val="lt1"/>
                </a:solidFill>
              </a:defRPr>
            </a:lvl9pPr>
          </a:lstStyle>
          <a:p>
            <a:r>
              <a:rPr lang="en-US"/>
              <a:t>Click to edit Master title style</a:t>
            </a:r>
            <a:endParaRPr/>
          </a:p>
        </p:txBody>
      </p:sp>
      <p:sp>
        <p:nvSpPr>
          <p:cNvPr id="76" name="Google Shape;76;p3"/>
          <p:cNvSpPr txBox="1">
            <a:spLocks noGrp="1"/>
          </p:cNvSpPr>
          <p:nvPr>
            <p:ph type="subTitle" idx="1"/>
          </p:nvPr>
        </p:nvSpPr>
        <p:spPr>
          <a:xfrm>
            <a:off x="5221500" y="4328700"/>
            <a:ext cx="4434000" cy="838400"/>
          </a:xfrm>
          <a:prstGeom prst="rect">
            <a:avLst/>
          </a:prstGeom>
        </p:spPr>
        <p:txBody>
          <a:bodyPr spcFirstLastPara="1">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49141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7"/>
        <p:cNvGrpSpPr/>
        <p:nvPr/>
      </p:nvGrpSpPr>
      <p:grpSpPr>
        <a:xfrm>
          <a:off x="0" y="0"/>
          <a:ext cx="0" cy="0"/>
          <a:chOff x="0" y="0"/>
          <a:chExt cx="0" cy="0"/>
        </a:xfrm>
      </p:grpSpPr>
      <p:sp>
        <p:nvSpPr>
          <p:cNvPr id="4" name="Google Shape;78;p4"/>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5" name="Google Shape;79;p4"/>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82;p4"/>
          <p:cNvGrpSpPr>
            <a:grpSpLocks/>
          </p:cNvGrpSpPr>
          <p:nvPr/>
        </p:nvGrpSpPr>
        <p:grpSpPr bwMode="auto">
          <a:xfrm>
            <a:off x="897467" y="929218"/>
            <a:ext cx="433917" cy="4999567"/>
            <a:chOff x="673581" y="696275"/>
            <a:chExt cx="324325" cy="3751050"/>
          </a:xfrm>
        </p:grpSpPr>
        <p:grpSp>
          <p:nvGrpSpPr>
            <p:cNvPr id="7" name="Google Shape;83;p4"/>
            <p:cNvGrpSpPr>
              <a:grpSpLocks/>
            </p:cNvGrpSpPr>
            <p:nvPr/>
          </p:nvGrpSpPr>
          <p:grpSpPr bwMode="auto">
            <a:xfrm rot="-5400000">
              <a:off x="-918069" y="2531350"/>
              <a:ext cx="3751050" cy="80900"/>
              <a:chOff x="1871500" y="2227875"/>
              <a:chExt cx="3751050" cy="80900"/>
            </a:xfrm>
          </p:grpSpPr>
          <p:sp>
            <p:nvSpPr>
              <p:cNvPr id="21" name="Google Shape;84;p4"/>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85;p4"/>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86;p4"/>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87;p4"/>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88;p4"/>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89;p4"/>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90;p4"/>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91;p4"/>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92;p4"/>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93;p4"/>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94;p4"/>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95;p4"/>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96;p4"/>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8" name="Google Shape;97;p4"/>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9" name="Google Shape;98;p4"/>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0" name="Google Shape;99;p4"/>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100;p4"/>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101;p4"/>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102;p4"/>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103;p4"/>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104;p4"/>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105;p4"/>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106;p4"/>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107;p4"/>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108;p4"/>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109;p4"/>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34" name="Google Shape;110;p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6678" t="20068" r="12257" b="7999"/>
          <a:stretch>
            <a:fillRect/>
          </a:stretch>
        </p:blipFill>
        <p:spPr bwMode="auto">
          <a:xfrm>
            <a:off x="9992784" y="637118"/>
            <a:ext cx="1310216" cy="124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Google Shape;80;p4"/>
          <p:cNvSpPr txBox="1">
            <a:spLocks noGrp="1"/>
          </p:cNvSpPr>
          <p:nvPr>
            <p:ph type="subTitle" idx="1"/>
          </p:nvPr>
        </p:nvSpPr>
        <p:spPr>
          <a:xfrm>
            <a:off x="1409167" y="1530233"/>
            <a:ext cx="9795200" cy="4608400"/>
          </a:xfrm>
          <a:prstGeom prst="rect">
            <a:avLst/>
          </a:prstGeom>
        </p:spPr>
        <p:txBody>
          <a:bodyPr spcFirstLastPara="1">
            <a:noAutofit/>
          </a:bodyPr>
          <a:lstStyle>
            <a:lvl1pPr lvl="0" rtl="0">
              <a:lnSpc>
                <a:spcPct val="100000"/>
              </a:lnSpc>
              <a:spcBef>
                <a:spcPts val="0"/>
              </a:spcBef>
              <a:spcAft>
                <a:spcPts val="0"/>
              </a:spcAft>
              <a:buClr>
                <a:schemeClr val="dk1"/>
              </a:buClr>
              <a:buSzPts val="1200"/>
              <a:buAutoNum type="arabicPeriod"/>
              <a:defRPr sz="1600">
                <a:latin typeface="Lato"/>
                <a:ea typeface="Lato"/>
                <a:cs typeface="Lato"/>
                <a:sym typeface="Lato"/>
              </a:defRPr>
            </a:lvl1pPr>
            <a:lvl2pPr lvl="1" rtl="0">
              <a:lnSpc>
                <a:spcPct val="100000"/>
              </a:lnSpc>
              <a:spcBef>
                <a:spcPts val="0"/>
              </a:spcBef>
              <a:spcAft>
                <a:spcPts val="0"/>
              </a:spcAft>
              <a:buClr>
                <a:schemeClr val="dk1"/>
              </a:buClr>
              <a:buSzPts val="1200"/>
              <a:buChar char="○"/>
              <a:defRPr sz="1600"/>
            </a:lvl2pPr>
            <a:lvl3pPr lvl="2" rtl="0">
              <a:lnSpc>
                <a:spcPct val="100000"/>
              </a:lnSpc>
              <a:spcBef>
                <a:spcPts val="0"/>
              </a:spcBef>
              <a:spcAft>
                <a:spcPts val="0"/>
              </a:spcAft>
              <a:buSzPts val="1200"/>
              <a:buAutoNum type="romanLcPeriod"/>
              <a:defRPr sz="1600"/>
            </a:lvl3pPr>
            <a:lvl4pPr lvl="3" rtl="0">
              <a:lnSpc>
                <a:spcPct val="100000"/>
              </a:lnSpc>
              <a:spcBef>
                <a:spcPts val="0"/>
              </a:spcBef>
              <a:spcAft>
                <a:spcPts val="0"/>
              </a:spcAft>
              <a:buSzPts val="1200"/>
              <a:buAutoNum type="arabicPeriod"/>
              <a:defRPr sz="1600"/>
            </a:lvl4pPr>
            <a:lvl5pPr lvl="4" rtl="0">
              <a:lnSpc>
                <a:spcPct val="100000"/>
              </a:lnSpc>
              <a:spcBef>
                <a:spcPts val="0"/>
              </a:spcBef>
              <a:spcAft>
                <a:spcPts val="0"/>
              </a:spcAft>
              <a:buSzPts val="1200"/>
              <a:buAutoNum type="alphaLcPeriod"/>
              <a:defRPr sz="1600"/>
            </a:lvl5pPr>
            <a:lvl6pPr lvl="5" rtl="0">
              <a:lnSpc>
                <a:spcPct val="100000"/>
              </a:lnSpc>
              <a:spcBef>
                <a:spcPts val="0"/>
              </a:spcBef>
              <a:spcAft>
                <a:spcPts val="0"/>
              </a:spcAft>
              <a:buSzPts val="1200"/>
              <a:buAutoNum type="romanLcPeriod"/>
              <a:defRPr sz="1600"/>
            </a:lvl6pPr>
            <a:lvl7pPr lvl="6" rtl="0">
              <a:lnSpc>
                <a:spcPct val="100000"/>
              </a:lnSpc>
              <a:spcBef>
                <a:spcPts val="0"/>
              </a:spcBef>
              <a:spcAft>
                <a:spcPts val="0"/>
              </a:spcAft>
              <a:buSzPts val="1200"/>
              <a:buAutoNum type="arabicPeriod"/>
              <a:defRPr sz="1600"/>
            </a:lvl7pPr>
            <a:lvl8pPr lvl="7" rtl="0">
              <a:lnSpc>
                <a:spcPct val="100000"/>
              </a:lnSpc>
              <a:spcBef>
                <a:spcPts val="0"/>
              </a:spcBef>
              <a:spcAft>
                <a:spcPts val="0"/>
              </a:spcAft>
              <a:buSzPts val="1200"/>
              <a:buAutoNum type="alphaLcPeriod"/>
              <a:defRPr sz="1600"/>
            </a:lvl8pPr>
            <a:lvl9pPr lvl="8" rtl="0">
              <a:lnSpc>
                <a:spcPct val="100000"/>
              </a:lnSpc>
              <a:spcBef>
                <a:spcPts val="0"/>
              </a:spcBef>
              <a:spcAft>
                <a:spcPts val="0"/>
              </a:spcAft>
              <a:buSzPts val="1200"/>
              <a:buAutoNum type="romanLcPeriod"/>
              <a:defRPr sz="1600"/>
            </a:lvl9pPr>
          </a:lstStyle>
          <a:p>
            <a:endParaRPr/>
          </a:p>
        </p:txBody>
      </p:sp>
      <p:sp>
        <p:nvSpPr>
          <p:cNvPr id="81" name="Google Shape;81;p4"/>
          <p:cNvSpPr txBox="1">
            <a:spLocks noGrp="1"/>
          </p:cNvSpPr>
          <p:nvPr>
            <p:ph type="title"/>
          </p:nvPr>
        </p:nvSpPr>
        <p:spPr>
          <a:xfrm>
            <a:off x="1409167" y="637500"/>
            <a:ext cx="9795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1608409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1"/>
        <p:cNvGrpSpPr/>
        <p:nvPr/>
      </p:nvGrpSpPr>
      <p:grpSpPr>
        <a:xfrm>
          <a:off x="0" y="0"/>
          <a:ext cx="0" cy="0"/>
          <a:chOff x="0" y="0"/>
          <a:chExt cx="0" cy="0"/>
        </a:xfrm>
      </p:grpSpPr>
      <p:sp>
        <p:nvSpPr>
          <p:cNvPr id="7" name="Google Shape;112;p5"/>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8" name="Google Shape;113;p5"/>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9" name="Google Shape;114;p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oogle Shape;116;p5"/>
          <p:cNvGrpSpPr>
            <a:grpSpLocks/>
          </p:cNvGrpSpPr>
          <p:nvPr/>
        </p:nvGrpSpPr>
        <p:grpSpPr bwMode="auto">
          <a:xfrm>
            <a:off x="897467" y="929218"/>
            <a:ext cx="433917" cy="4999567"/>
            <a:chOff x="673581" y="696275"/>
            <a:chExt cx="324325" cy="3751050"/>
          </a:xfrm>
        </p:grpSpPr>
        <p:grpSp>
          <p:nvGrpSpPr>
            <p:cNvPr id="11" name="Google Shape;117;p5"/>
            <p:cNvGrpSpPr>
              <a:grpSpLocks/>
            </p:cNvGrpSpPr>
            <p:nvPr/>
          </p:nvGrpSpPr>
          <p:grpSpPr bwMode="auto">
            <a:xfrm rot="-5400000">
              <a:off x="-918069" y="2531350"/>
              <a:ext cx="3751050" cy="80900"/>
              <a:chOff x="1871500" y="2227875"/>
              <a:chExt cx="3751050" cy="80900"/>
            </a:xfrm>
          </p:grpSpPr>
          <p:sp>
            <p:nvSpPr>
              <p:cNvPr id="25" name="Google Shape;118;p5"/>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119;p5"/>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120;p5"/>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121;p5"/>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122;p5"/>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123;p5"/>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124;p5"/>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125;p5"/>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126;p5"/>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4" name="Google Shape;127;p5"/>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5" name="Google Shape;128;p5"/>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6" name="Google Shape;129;p5"/>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7" name="Google Shape;130;p5"/>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12" name="Google Shape;131;p5"/>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132;p5"/>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133;p5"/>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134;p5"/>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135;p5"/>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136;p5"/>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137;p5"/>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138;p5"/>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139;p5"/>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1" name="Google Shape;140;p5"/>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141;p5"/>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142;p5"/>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143;p5"/>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38" name="Google Shape;148;p5"/>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t="12766" b="6123"/>
          <a:stretch>
            <a:fillRect/>
          </a:stretch>
        </p:blipFill>
        <p:spPr bwMode="auto">
          <a:xfrm>
            <a:off x="9660467" y="4214285"/>
            <a:ext cx="2531533" cy="263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Google Shape;149;p5"/>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9261" t="28180" r="18494" b="9859"/>
          <a:stretch>
            <a:fillRect/>
          </a:stretch>
        </p:blipFill>
        <p:spPr bwMode="auto">
          <a:xfrm>
            <a:off x="8697384" y="1610784"/>
            <a:ext cx="2988733" cy="239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Google Shape;150;p5"/>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7552" t="7355" r="23599"/>
          <a:stretch>
            <a:fillRect/>
          </a:stretch>
        </p:blipFill>
        <p:spPr bwMode="auto">
          <a:xfrm rot="5888868">
            <a:off x="1229785" y="393701"/>
            <a:ext cx="16891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Google Shape;115;p5"/>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144" name="Google Shape;144;p5"/>
          <p:cNvSpPr txBox="1">
            <a:spLocks noGrp="1"/>
          </p:cNvSpPr>
          <p:nvPr>
            <p:ph type="subTitle" idx="1"/>
          </p:nvPr>
        </p:nvSpPr>
        <p:spPr>
          <a:xfrm>
            <a:off x="2567825" y="3810900"/>
            <a:ext cx="2990400" cy="16328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 name="Google Shape;145;p5"/>
          <p:cNvSpPr txBox="1">
            <a:spLocks noGrp="1"/>
          </p:cNvSpPr>
          <p:nvPr>
            <p:ph type="subTitle" idx="2"/>
          </p:nvPr>
        </p:nvSpPr>
        <p:spPr>
          <a:xfrm>
            <a:off x="2567825" y="3328433"/>
            <a:ext cx="2990400" cy="538000"/>
          </a:xfrm>
          <a:prstGeom prst="rect">
            <a:avLst/>
          </a:prstGeom>
        </p:spPr>
        <p:txBody>
          <a:bodyPr spcFirstLastPara="1" anchor="ctr">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146" name="Google Shape;146;p5"/>
          <p:cNvSpPr txBox="1">
            <a:spLocks noGrp="1"/>
          </p:cNvSpPr>
          <p:nvPr>
            <p:ph type="subTitle" idx="3"/>
          </p:nvPr>
        </p:nvSpPr>
        <p:spPr>
          <a:xfrm>
            <a:off x="6633759" y="3810900"/>
            <a:ext cx="2990400" cy="16328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5"/>
          <p:cNvSpPr txBox="1">
            <a:spLocks noGrp="1"/>
          </p:cNvSpPr>
          <p:nvPr>
            <p:ph type="subTitle" idx="4"/>
          </p:nvPr>
        </p:nvSpPr>
        <p:spPr>
          <a:xfrm>
            <a:off x="6633759" y="3328433"/>
            <a:ext cx="2990400" cy="538000"/>
          </a:xfrm>
          <a:prstGeom prst="rect">
            <a:avLst/>
          </a:prstGeom>
        </p:spPr>
        <p:txBody>
          <a:bodyPr spcFirstLastPara="1" anchor="ctr">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856763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1"/>
        <p:cNvGrpSpPr/>
        <p:nvPr/>
      </p:nvGrpSpPr>
      <p:grpSpPr>
        <a:xfrm>
          <a:off x="0" y="0"/>
          <a:ext cx="0" cy="0"/>
          <a:chOff x="0" y="0"/>
          <a:chExt cx="0" cy="0"/>
        </a:xfrm>
      </p:grpSpPr>
      <p:sp>
        <p:nvSpPr>
          <p:cNvPr id="3" name="Google Shape;152;p6"/>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4" name="Google Shape;153;p6"/>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5" name="Google Shape;154;p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oogle Shape;156;p6"/>
          <p:cNvGrpSpPr>
            <a:grpSpLocks/>
          </p:cNvGrpSpPr>
          <p:nvPr/>
        </p:nvGrpSpPr>
        <p:grpSpPr bwMode="auto">
          <a:xfrm>
            <a:off x="897467" y="929218"/>
            <a:ext cx="433917" cy="4999567"/>
            <a:chOff x="673581" y="696275"/>
            <a:chExt cx="324325" cy="3751050"/>
          </a:xfrm>
        </p:grpSpPr>
        <p:grpSp>
          <p:nvGrpSpPr>
            <p:cNvPr id="7" name="Google Shape;157;p6"/>
            <p:cNvGrpSpPr>
              <a:grpSpLocks/>
            </p:cNvGrpSpPr>
            <p:nvPr/>
          </p:nvGrpSpPr>
          <p:grpSpPr bwMode="auto">
            <a:xfrm rot="-5400000">
              <a:off x="-918069" y="2531350"/>
              <a:ext cx="3751050" cy="80900"/>
              <a:chOff x="1871500" y="2227875"/>
              <a:chExt cx="3751050" cy="80900"/>
            </a:xfrm>
          </p:grpSpPr>
          <p:sp>
            <p:nvSpPr>
              <p:cNvPr id="21" name="Google Shape;158;p6"/>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159;p6"/>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160;p6"/>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161;p6"/>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162;p6"/>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163;p6"/>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164;p6"/>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165;p6"/>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166;p6"/>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167;p6"/>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168;p6"/>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169;p6"/>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170;p6"/>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8" name="Google Shape;171;p6"/>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9" name="Google Shape;172;p6"/>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0" name="Google Shape;173;p6"/>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174;p6"/>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175;p6"/>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176;p6"/>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177;p6"/>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178;p6"/>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179;p6"/>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180;p6"/>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181;p6"/>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182;p6"/>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183;p6"/>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155" name="Google Shape;155;p6"/>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1576495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4"/>
        <p:cNvGrpSpPr/>
        <p:nvPr/>
      </p:nvGrpSpPr>
      <p:grpSpPr>
        <a:xfrm>
          <a:off x="0" y="0"/>
          <a:ext cx="0" cy="0"/>
          <a:chOff x="0" y="0"/>
          <a:chExt cx="0" cy="0"/>
        </a:xfrm>
      </p:grpSpPr>
      <p:sp>
        <p:nvSpPr>
          <p:cNvPr id="5" name="Google Shape;185;p7"/>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6" name="Google Shape;186;p7"/>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7" name="Google Shape;187;p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oogle Shape;189;p7"/>
          <p:cNvGrpSpPr>
            <a:grpSpLocks/>
          </p:cNvGrpSpPr>
          <p:nvPr/>
        </p:nvGrpSpPr>
        <p:grpSpPr bwMode="auto">
          <a:xfrm>
            <a:off x="897467" y="929218"/>
            <a:ext cx="433917" cy="4999567"/>
            <a:chOff x="673581" y="696275"/>
            <a:chExt cx="324325" cy="3751050"/>
          </a:xfrm>
        </p:grpSpPr>
        <p:grpSp>
          <p:nvGrpSpPr>
            <p:cNvPr id="9" name="Google Shape;190;p7"/>
            <p:cNvGrpSpPr>
              <a:grpSpLocks/>
            </p:cNvGrpSpPr>
            <p:nvPr/>
          </p:nvGrpSpPr>
          <p:grpSpPr bwMode="auto">
            <a:xfrm rot="-5400000">
              <a:off x="-918069" y="2531350"/>
              <a:ext cx="3751050" cy="80900"/>
              <a:chOff x="1871500" y="2227875"/>
              <a:chExt cx="3751050" cy="80900"/>
            </a:xfrm>
          </p:grpSpPr>
          <p:sp>
            <p:nvSpPr>
              <p:cNvPr id="23" name="Google Shape;191;p7"/>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192;p7"/>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193;p7"/>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194;p7"/>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195;p7"/>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196;p7"/>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197;p7"/>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198;p7"/>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199;p7"/>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200;p7"/>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201;p7"/>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4" name="Google Shape;202;p7"/>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5" name="Google Shape;203;p7"/>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10" name="Google Shape;204;p7"/>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205;p7"/>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206;p7"/>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207;p7"/>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208;p7"/>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209;p7"/>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210;p7"/>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211;p7"/>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212;p7"/>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213;p7"/>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214;p7"/>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1" name="Google Shape;215;p7"/>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216;p7"/>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36" name="Google Shape;219;p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50885">
            <a:off x="1456267" y="4220633"/>
            <a:ext cx="2241551"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Google Shape;220;p7"/>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0992" t="30075" r="18085" b="19044"/>
          <a:stretch>
            <a:fillRect/>
          </a:stretch>
        </p:blipFill>
        <p:spPr bwMode="auto">
          <a:xfrm rot="608972">
            <a:off x="8604251" y="996951"/>
            <a:ext cx="3348567" cy="22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Google Shape;221;p7"/>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16714" t="20113" r="12965" b="10439"/>
          <a:stretch>
            <a:fillRect/>
          </a:stretch>
        </p:blipFill>
        <p:spPr bwMode="auto">
          <a:xfrm>
            <a:off x="1720851" y="440267"/>
            <a:ext cx="2108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Google Shape;188;p7"/>
          <p:cNvSpPr txBox="1">
            <a:spLocks noGrp="1"/>
          </p:cNvSpPr>
          <p:nvPr>
            <p:ph type="title"/>
          </p:nvPr>
        </p:nvSpPr>
        <p:spPr>
          <a:xfrm>
            <a:off x="13571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217" name="Google Shape;217;p7"/>
          <p:cNvSpPr txBox="1">
            <a:spLocks noGrp="1"/>
          </p:cNvSpPr>
          <p:nvPr>
            <p:ph type="subTitle" idx="1"/>
          </p:nvPr>
        </p:nvSpPr>
        <p:spPr>
          <a:xfrm>
            <a:off x="3959167" y="3105567"/>
            <a:ext cx="4695200" cy="2004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7"/>
          <p:cNvSpPr txBox="1">
            <a:spLocks noGrp="1"/>
          </p:cNvSpPr>
          <p:nvPr>
            <p:ph type="subTitle" idx="2"/>
          </p:nvPr>
        </p:nvSpPr>
        <p:spPr>
          <a:xfrm>
            <a:off x="3959167" y="2567567"/>
            <a:ext cx="4695200" cy="538000"/>
          </a:xfrm>
          <a:prstGeom prst="rect">
            <a:avLst/>
          </a:prstGeom>
        </p:spPr>
        <p:txBody>
          <a:bodyPr spcFirstLastPara="1" anchor="ctr">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3590096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2"/>
        <p:cNvGrpSpPr/>
        <p:nvPr/>
      </p:nvGrpSpPr>
      <p:grpSpPr>
        <a:xfrm>
          <a:off x="0" y="0"/>
          <a:ext cx="0" cy="0"/>
          <a:chOff x="0" y="0"/>
          <a:chExt cx="0" cy="0"/>
        </a:xfrm>
      </p:grpSpPr>
      <p:sp>
        <p:nvSpPr>
          <p:cNvPr id="3" name="Google Shape;223;p8"/>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4" name="Google Shape;224;p8"/>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5" name="Google Shape;226;p8"/>
          <p:cNvGrpSpPr>
            <a:grpSpLocks/>
          </p:cNvGrpSpPr>
          <p:nvPr/>
        </p:nvGrpSpPr>
        <p:grpSpPr bwMode="auto">
          <a:xfrm>
            <a:off x="897467" y="929218"/>
            <a:ext cx="433917" cy="4999567"/>
            <a:chOff x="673581" y="696275"/>
            <a:chExt cx="324325" cy="3751050"/>
          </a:xfrm>
        </p:grpSpPr>
        <p:grpSp>
          <p:nvGrpSpPr>
            <p:cNvPr id="6" name="Google Shape;227;p8"/>
            <p:cNvGrpSpPr>
              <a:grpSpLocks/>
            </p:cNvGrpSpPr>
            <p:nvPr/>
          </p:nvGrpSpPr>
          <p:grpSpPr bwMode="auto">
            <a:xfrm rot="-5400000">
              <a:off x="-918069" y="2531350"/>
              <a:ext cx="3751050" cy="80900"/>
              <a:chOff x="1871500" y="2227875"/>
              <a:chExt cx="3751050" cy="80900"/>
            </a:xfrm>
          </p:grpSpPr>
          <p:sp>
            <p:nvSpPr>
              <p:cNvPr id="20" name="Google Shape;228;p8"/>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1" name="Google Shape;229;p8"/>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230;p8"/>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231;p8"/>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232;p8"/>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233;p8"/>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234;p8"/>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235;p8"/>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236;p8"/>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237;p8"/>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238;p8"/>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239;p8"/>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240;p8"/>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7" name="Google Shape;241;p8"/>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8" name="Google Shape;242;p8"/>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9" name="Google Shape;243;p8"/>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0" name="Google Shape;244;p8"/>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245;p8"/>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246;p8"/>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247;p8"/>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248;p8"/>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249;p8"/>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250;p8"/>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251;p8"/>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252;p8"/>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253;p8"/>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33" name="Google Shape;254;p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500016">
            <a:off x="443443" y="284691"/>
            <a:ext cx="2717800" cy="253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Google Shape;255;p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555965">
            <a:off x="8978900" y="4178301"/>
            <a:ext cx="2413000" cy="232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 name="Google Shape;225;p8"/>
          <p:cNvSpPr txBox="1">
            <a:spLocks noGrp="1"/>
          </p:cNvSpPr>
          <p:nvPr>
            <p:ph type="title"/>
          </p:nvPr>
        </p:nvSpPr>
        <p:spPr>
          <a:xfrm>
            <a:off x="2605067" y="2170700"/>
            <a:ext cx="7174000" cy="2457200"/>
          </a:xfrm>
          <a:prstGeom prst="rect">
            <a:avLst/>
          </a:prstGeom>
        </p:spPr>
        <p:txBody>
          <a:bodyPr spcFirstLastPara="1" anchor="ctr">
            <a:noAutofit/>
          </a:bodyPr>
          <a:lstStyle>
            <a:lvl1pPr lvl="0"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285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62471-4304-450F-8FB3-0E5186C797CA}"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A0181-1D9A-4C79-91E4-37EECA61C61C}" type="slidenum">
              <a:rPr lang="en-US" smtClean="0"/>
              <a:t>‹#›</a:t>
            </a:fld>
            <a:endParaRPr lang="en-US"/>
          </a:p>
        </p:txBody>
      </p:sp>
    </p:spTree>
    <p:extLst>
      <p:ext uri="{BB962C8B-B14F-4D97-AF65-F5344CB8AC3E}">
        <p14:creationId xmlns:p14="http://schemas.microsoft.com/office/powerpoint/2010/main" val="2940407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6"/>
        <p:cNvGrpSpPr/>
        <p:nvPr/>
      </p:nvGrpSpPr>
      <p:grpSpPr>
        <a:xfrm>
          <a:off x="0" y="0"/>
          <a:ext cx="0" cy="0"/>
          <a:chOff x="0" y="0"/>
          <a:chExt cx="0" cy="0"/>
        </a:xfrm>
      </p:grpSpPr>
      <p:sp>
        <p:nvSpPr>
          <p:cNvPr id="4" name="Google Shape;257;p9"/>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5" name="Google Shape;258;p9"/>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259;p9"/>
          <p:cNvGrpSpPr>
            <a:grpSpLocks/>
          </p:cNvGrpSpPr>
          <p:nvPr/>
        </p:nvGrpSpPr>
        <p:grpSpPr bwMode="auto">
          <a:xfrm>
            <a:off x="897467" y="929218"/>
            <a:ext cx="433917" cy="4999567"/>
            <a:chOff x="673581" y="696275"/>
            <a:chExt cx="324325" cy="3751050"/>
          </a:xfrm>
        </p:grpSpPr>
        <p:grpSp>
          <p:nvGrpSpPr>
            <p:cNvPr id="7" name="Google Shape;260;p9"/>
            <p:cNvGrpSpPr>
              <a:grpSpLocks/>
            </p:cNvGrpSpPr>
            <p:nvPr/>
          </p:nvGrpSpPr>
          <p:grpSpPr bwMode="auto">
            <a:xfrm rot="-5400000">
              <a:off x="-918069" y="2531350"/>
              <a:ext cx="3751050" cy="80900"/>
              <a:chOff x="1871500" y="2227875"/>
              <a:chExt cx="3751050" cy="80900"/>
            </a:xfrm>
          </p:grpSpPr>
          <p:sp>
            <p:nvSpPr>
              <p:cNvPr id="21" name="Google Shape;261;p9"/>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262;p9"/>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263;p9"/>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264;p9"/>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265;p9"/>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266;p9"/>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267;p9"/>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268;p9"/>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269;p9"/>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270;p9"/>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271;p9"/>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272;p9"/>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273;p9"/>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8" name="Google Shape;274;p9"/>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9" name="Google Shape;275;p9"/>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0" name="Google Shape;276;p9"/>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277;p9"/>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278;p9"/>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279;p9"/>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280;p9"/>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281;p9"/>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282;p9"/>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283;p9"/>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284;p9"/>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285;p9"/>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286;p9"/>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34" name="Google Shape;288;p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290;p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00000" flipH="1">
            <a:off x="9258301" y="3763434"/>
            <a:ext cx="3052233" cy="284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Google Shape;291;p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6867" y="565151"/>
            <a:ext cx="1659467"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 name="Google Shape;287;p9"/>
          <p:cNvSpPr txBox="1">
            <a:spLocks noGrp="1"/>
          </p:cNvSpPr>
          <p:nvPr>
            <p:ph type="subTitle" idx="1"/>
          </p:nvPr>
        </p:nvSpPr>
        <p:spPr>
          <a:xfrm>
            <a:off x="3143567" y="2434767"/>
            <a:ext cx="6326400" cy="2743200"/>
          </a:xfrm>
          <a:prstGeom prst="rect">
            <a:avLst/>
          </a:prstGeom>
        </p:spPr>
        <p:txBody>
          <a:bodyPr spcFirstLastPara="1">
            <a:noAutofit/>
          </a:bodyPr>
          <a:lstStyle>
            <a:lvl1pPr lvl="0" rtl="0">
              <a:lnSpc>
                <a:spcPct val="100000"/>
              </a:lnSpc>
              <a:spcBef>
                <a:spcPts val="0"/>
              </a:spcBef>
              <a:spcAft>
                <a:spcPts val="0"/>
              </a:spcAft>
              <a:buClr>
                <a:schemeClr val="dk1"/>
              </a:buClr>
              <a:buSzPts val="1600"/>
              <a:buChar char="●"/>
              <a:defRPr sz="1867"/>
            </a:lvl1pPr>
            <a:lvl2pPr lvl="1" rtl="0">
              <a:lnSpc>
                <a:spcPct val="100000"/>
              </a:lnSpc>
              <a:spcBef>
                <a:spcPts val="0"/>
              </a:spcBef>
              <a:spcAft>
                <a:spcPts val="0"/>
              </a:spcAft>
              <a:buSzPts val="1600"/>
              <a:buChar char="○"/>
              <a:defRPr sz="2133"/>
            </a:lvl2pPr>
            <a:lvl3pPr lvl="2" rtl="0">
              <a:lnSpc>
                <a:spcPct val="100000"/>
              </a:lnSpc>
              <a:spcBef>
                <a:spcPts val="0"/>
              </a:spcBef>
              <a:spcAft>
                <a:spcPts val="0"/>
              </a:spcAft>
              <a:buSzPts val="1600"/>
              <a:buChar char="■"/>
              <a:defRPr sz="2133"/>
            </a:lvl3pPr>
            <a:lvl4pPr lvl="3" rtl="0">
              <a:lnSpc>
                <a:spcPct val="100000"/>
              </a:lnSpc>
              <a:spcBef>
                <a:spcPts val="0"/>
              </a:spcBef>
              <a:spcAft>
                <a:spcPts val="0"/>
              </a:spcAft>
              <a:buSzPts val="1600"/>
              <a:buChar char="●"/>
              <a:defRPr sz="2133"/>
            </a:lvl4pPr>
            <a:lvl5pPr lvl="4" rtl="0">
              <a:lnSpc>
                <a:spcPct val="100000"/>
              </a:lnSpc>
              <a:spcBef>
                <a:spcPts val="0"/>
              </a:spcBef>
              <a:spcAft>
                <a:spcPts val="0"/>
              </a:spcAft>
              <a:buSzPts val="1600"/>
              <a:buChar char="○"/>
              <a:defRPr sz="2133"/>
            </a:lvl5pPr>
            <a:lvl6pPr lvl="5" rtl="0">
              <a:lnSpc>
                <a:spcPct val="100000"/>
              </a:lnSpc>
              <a:spcBef>
                <a:spcPts val="0"/>
              </a:spcBef>
              <a:spcAft>
                <a:spcPts val="0"/>
              </a:spcAft>
              <a:buSzPts val="1600"/>
              <a:buChar char="■"/>
              <a:defRPr sz="2133"/>
            </a:lvl6pPr>
            <a:lvl7pPr lvl="6" rtl="0">
              <a:lnSpc>
                <a:spcPct val="100000"/>
              </a:lnSpc>
              <a:spcBef>
                <a:spcPts val="0"/>
              </a:spcBef>
              <a:spcAft>
                <a:spcPts val="0"/>
              </a:spcAft>
              <a:buSzPts val="1600"/>
              <a:buChar char="●"/>
              <a:defRPr sz="2133"/>
            </a:lvl7pPr>
            <a:lvl8pPr lvl="7" rtl="0">
              <a:lnSpc>
                <a:spcPct val="100000"/>
              </a:lnSpc>
              <a:spcBef>
                <a:spcPts val="0"/>
              </a:spcBef>
              <a:spcAft>
                <a:spcPts val="0"/>
              </a:spcAft>
              <a:buSzPts val="1600"/>
              <a:buChar char="○"/>
              <a:defRPr sz="2133"/>
            </a:lvl8pPr>
            <a:lvl9pPr lvl="8" rtl="0">
              <a:lnSpc>
                <a:spcPct val="100000"/>
              </a:lnSpc>
              <a:spcBef>
                <a:spcPts val="0"/>
              </a:spcBef>
              <a:spcAft>
                <a:spcPts val="0"/>
              </a:spcAft>
              <a:buSzPts val="1600"/>
              <a:buChar char="■"/>
              <a:defRPr sz="2133"/>
            </a:lvl9pPr>
          </a:lstStyle>
          <a:p>
            <a:endParaRPr/>
          </a:p>
        </p:txBody>
      </p:sp>
      <p:sp>
        <p:nvSpPr>
          <p:cNvPr id="289" name="Google Shape;289;p9"/>
          <p:cNvSpPr txBox="1">
            <a:spLocks noGrp="1"/>
          </p:cNvSpPr>
          <p:nvPr>
            <p:ph type="title"/>
          </p:nvPr>
        </p:nvSpPr>
        <p:spPr>
          <a:xfrm>
            <a:off x="1357167" y="620773"/>
            <a:ext cx="9899200" cy="928000"/>
          </a:xfrm>
          <a:prstGeom prst="rect">
            <a:avLst/>
          </a:prstGeom>
        </p:spPr>
        <p:txBody>
          <a:bodyPr spcFirstLastPara="1" anchor="ctr">
            <a:noAutofit/>
          </a:bodyPr>
          <a:lstStyle>
            <a:lvl1pPr lvl="0" algn="ctr" rtl="0">
              <a:spcBef>
                <a:spcPts val="0"/>
              </a:spcBef>
              <a:spcAft>
                <a:spcPts val="0"/>
              </a:spcAft>
              <a:buClr>
                <a:schemeClr val="dk1"/>
              </a:buClr>
              <a:buSzPts val="3600"/>
              <a:buFont typeface="Playfair Display Regular"/>
              <a:buNone/>
              <a:defRPr sz="5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224732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2"/>
        <p:cNvGrpSpPr/>
        <p:nvPr/>
      </p:nvGrpSpPr>
      <p:grpSpPr>
        <a:xfrm>
          <a:off x="0" y="0"/>
          <a:ext cx="0" cy="0"/>
          <a:chOff x="0" y="0"/>
          <a:chExt cx="0" cy="0"/>
        </a:xfrm>
      </p:grpSpPr>
      <p:sp>
        <p:nvSpPr>
          <p:cNvPr id="293" name="Google Shape;293;p10"/>
          <p:cNvSpPr txBox="1">
            <a:spLocks noGrp="1"/>
          </p:cNvSpPr>
          <p:nvPr>
            <p:ph type="title"/>
          </p:nvPr>
        </p:nvSpPr>
        <p:spPr>
          <a:xfrm>
            <a:off x="3279400" y="2555605"/>
            <a:ext cx="5633200" cy="1746800"/>
          </a:xfrm>
          <a:prstGeom prst="rect">
            <a:avLst/>
          </a:prstGeom>
        </p:spPr>
        <p:txBody>
          <a:bodyPr spcFirstLastPara="1" anchor="ctr">
            <a:noAutofit/>
          </a:bodyPr>
          <a:lstStyle>
            <a:lvl1pPr lvl="0" rtl="0">
              <a:spcBef>
                <a:spcPts val="0"/>
              </a:spcBef>
              <a:spcAft>
                <a:spcPts val="0"/>
              </a:spcAft>
              <a:buClr>
                <a:schemeClr val="dk1"/>
              </a:buClr>
              <a:buSzPts val="3600"/>
              <a:buFont typeface="Playfair Display Regular"/>
              <a:buNone/>
              <a:defRPr>
                <a:solidFill>
                  <a:schemeClr val="dk2"/>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531791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4"/>
        <p:cNvGrpSpPr/>
        <p:nvPr/>
      </p:nvGrpSpPr>
      <p:grpSpPr>
        <a:xfrm>
          <a:off x="0" y="0"/>
          <a:ext cx="0" cy="0"/>
          <a:chOff x="0" y="0"/>
          <a:chExt cx="0" cy="0"/>
        </a:xfrm>
      </p:grpSpPr>
      <p:sp>
        <p:nvSpPr>
          <p:cNvPr id="4" name="Google Shape;295;p11"/>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5" name="Google Shape;296;p11"/>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297;p11"/>
          <p:cNvGrpSpPr>
            <a:grpSpLocks/>
          </p:cNvGrpSpPr>
          <p:nvPr/>
        </p:nvGrpSpPr>
        <p:grpSpPr bwMode="auto">
          <a:xfrm>
            <a:off x="897467" y="929218"/>
            <a:ext cx="433917" cy="4999567"/>
            <a:chOff x="673581" y="696275"/>
            <a:chExt cx="324325" cy="3751050"/>
          </a:xfrm>
        </p:grpSpPr>
        <p:grpSp>
          <p:nvGrpSpPr>
            <p:cNvPr id="7" name="Google Shape;298;p11"/>
            <p:cNvGrpSpPr>
              <a:grpSpLocks/>
            </p:cNvGrpSpPr>
            <p:nvPr/>
          </p:nvGrpSpPr>
          <p:grpSpPr bwMode="auto">
            <a:xfrm rot="-5400000">
              <a:off x="-918069" y="2531350"/>
              <a:ext cx="3751050" cy="80900"/>
              <a:chOff x="1871500" y="2227875"/>
              <a:chExt cx="3751050" cy="80900"/>
            </a:xfrm>
          </p:grpSpPr>
          <p:sp>
            <p:nvSpPr>
              <p:cNvPr id="21" name="Google Shape;299;p11"/>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300;p11"/>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301;p11"/>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302;p11"/>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303;p11"/>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304;p11"/>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305;p11"/>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306;p11"/>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307;p11"/>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308;p11"/>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309;p11"/>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310;p11"/>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311;p11"/>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8" name="Google Shape;312;p11"/>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9" name="Google Shape;313;p11"/>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0" name="Google Shape;314;p11"/>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315;p11"/>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316;p11"/>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317;p11"/>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318;p11"/>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319;p11"/>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320;p11"/>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321;p11"/>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322;p11"/>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323;p11"/>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324;p11"/>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34" name="Google Shape;327;p1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9057" t="15672" r="8452" b="14078"/>
          <a:stretch>
            <a:fillRect/>
          </a:stretch>
        </p:blipFill>
        <p:spPr bwMode="auto">
          <a:xfrm rot="2854260" flipH="1">
            <a:off x="1700743" y="627593"/>
            <a:ext cx="1610783" cy="150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328;p1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7534" y="3170767"/>
            <a:ext cx="3484033" cy="325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Google Shape;329;p11"/>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59844">
            <a:off x="5255684" y="4292601"/>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 name="Google Shape;325;p11"/>
          <p:cNvSpPr txBox="1">
            <a:spLocks noGrp="1"/>
          </p:cNvSpPr>
          <p:nvPr>
            <p:ph type="title"/>
          </p:nvPr>
        </p:nvSpPr>
        <p:spPr>
          <a:xfrm>
            <a:off x="1699200" y="1763767"/>
            <a:ext cx="9076400" cy="2176000"/>
          </a:xfrm>
          <a:prstGeom prst="rect">
            <a:avLst/>
          </a:prstGeom>
        </p:spPr>
        <p:txBody>
          <a:bodyPr spcFirstLastPara="1" anchor="ctr">
            <a:noAutofit/>
          </a:bodyPr>
          <a:lstStyle>
            <a:lvl1pPr lvl="0" algn="ctr">
              <a:spcBef>
                <a:spcPts val="0"/>
              </a:spcBef>
              <a:spcAft>
                <a:spcPts val="0"/>
              </a:spcAft>
              <a:buSzPts val="12000"/>
              <a:buNone/>
              <a:defRPr sz="14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rPr lang="en-US"/>
              <a:t>Click to edit Master title style</a:t>
            </a:r>
            <a:endParaRPr/>
          </a:p>
        </p:txBody>
      </p:sp>
      <p:sp>
        <p:nvSpPr>
          <p:cNvPr id="326" name="Google Shape;326;p11"/>
          <p:cNvSpPr txBox="1">
            <a:spLocks noGrp="1"/>
          </p:cNvSpPr>
          <p:nvPr>
            <p:ph type="subTitle" idx="1"/>
          </p:nvPr>
        </p:nvSpPr>
        <p:spPr>
          <a:xfrm>
            <a:off x="3160600" y="3995200"/>
            <a:ext cx="6153600" cy="586000"/>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377052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330"/>
        <p:cNvGrpSpPr/>
        <p:nvPr/>
      </p:nvGrpSpPr>
      <p:grpSpPr>
        <a:xfrm>
          <a:off x="0" y="0"/>
          <a:ext cx="0" cy="0"/>
          <a:chOff x="0" y="0"/>
          <a:chExt cx="0" cy="0"/>
        </a:xfrm>
      </p:grpSpPr>
    </p:spTree>
    <p:extLst>
      <p:ext uri="{BB962C8B-B14F-4D97-AF65-F5344CB8AC3E}">
        <p14:creationId xmlns:p14="http://schemas.microsoft.com/office/powerpoint/2010/main" val="3849142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31"/>
        <p:cNvGrpSpPr/>
        <p:nvPr/>
      </p:nvGrpSpPr>
      <p:grpSpPr>
        <a:xfrm>
          <a:off x="0" y="0"/>
          <a:ext cx="0" cy="0"/>
          <a:chOff x="0" y="0"/>
          <a:chExt cx="0" cy="0"/>
        </a:xfrm>
      </p:grpSpPr>
      <p:sp>
        <p:nvSpPr>
          <p:cNvPr id="15" name="Google Shape;332;p13"/>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16" name="Google Shape;333;p13"/>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17" name="Google Shape;334;p1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oogle Shape;336;p13"/>
          <p:cNvGrpSpPr>
            <a:grpSpLocks/>
          </p:cNvGrpSpPr>
          <p:nvPr/>
        </p:nvGrpSpPr>
        <p:grpSpPr bwMode="auto">
          <a:xfrm>
            <a:off x="897467" y="929218"/>
            <a:ext cx="433917" cy="4999567"/>
            <a:chOff x="673581" y="696275"/>
            <a:chExt cx="324325" cy="3751050"/>
          </a:xfrm>
        </p:grpSpPr>
        <p:grpSp>
          <p:nvGrpSpPr>
            <p:cNvPr id="19" name="Google Shape;337;p13"/>
            <p:cNvGrpSpPr>
              <a:grpSpLocks/>
            </p:cNvGrpSpPr>
            <p:nvPr/>
          </p:nvGrpSpPr>
          <p:grpSpPr bwMode="auto">
            <a:xfrm rot="-5400000">
              <a:off x="-918069" y="2531350"/>
              <a:ext cx="3751050" cy="80900"/>
              <a:chOff x="1871500" y="2227875"/>
              <a:chExt cx="3751050" cy="80900"/>
            </a:xfrm>
          </p:grpSpPr>
          <p:sp>
            <p:nvSpPr>
              <p:cNvPr id="33" name="Google Shape;338;p13"/>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4" name="Google Shape;339;p13"/>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5" name="Google Shape;340;p13"/>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6" name="Google Shape;341;p13"/>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7" name="Google Shape;342;p13"/>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8" name="Google Shape;343;p13"/>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9" name="Google Shape;344;p13"/>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0" name="Google Shape;345;p13"/>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1" name="Google Shape;346;p13"/>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2" name="Google Shape;347;p13"/>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3" name="Google Shape;348;p13"/>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4" name="Google Shape;349;p13"/>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5" name="Google Shape;350;p13"/>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20" name="Google Shape;351;p13"/>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1" name="Google Shape;352;p13"/>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353;p13"/>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354;p13"/>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355;p13"/>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356;p13"/>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357;p13"/>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358;p13"/>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359;p13"/>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360;p13"/>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361;p13"/>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362;p13"/>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363;p13"/>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46" name="Google Shape;376;p1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31190" t="6831" r="25446" b="11919"/>
          <a:stretch>
            <a:fillRect/>
          </a:stretch>
        </p:blipFill>
        <p:spPr bwMode="auto">
          <a:xfrm>
            <a:off x="10699751" y="4176185"/>
            <a:ext cx="1236133" cy="21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Google Shape;377;p13"/>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5318" t="15227" b="12534"/>
          <a:stretch>
            <a:fillRect/>
          </a:stretch>
        </p:blipFill>
        <p:spPr bwMode="auto">
          <a:xfrm>
            <a:off x="9626601" y="770467"/>
            <a:ext cx="1782233" cy="162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Google Shape;378;p13"/>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t="18169" r="4825" b="30009"/>
          <a:stretch>
            <a:fillRect/>
          </a:stretch>
        </p:blipFill>
        <p:spPr bwMode="auto">
          <a:xfrm>
            <a:off x="960967" y="455085"/>
            <a:ext cx="2254251" cy="11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 name="Google Shape;335;p13"/>
          <p:cNvSpPr txBox="1">
            <a:spLocks noGrp="1"/>
          </p:cNvSpPr>
          <p:nvPr>
            <p:ph type="title"/>
          </p:nvPr>
        </p:nvSpPr>
        <p:spPr>
          <a:xfrm>
            <a:off x="13571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364" name="Google Shape;364;p13"/>
          <p:cNvSpPr txBox="1">
            <a:spLocks noGrp="1"/>
          </p:cNvSpPr>
          <p:nvPr>
            <p:ph type="title" idx="2"/>
          </p:nvPr>
        </p:nvSpPr>
        <p:spPr>
          <a:xfrm>
            <a:off x="1520267" y="2273433"/>
            <a:ext cx="1744800" cy="1246000"/>
          </a:xfrm>
          <a:prstGeom prst="rect">
            <a:avLst/>
          </a:prstGeom>
        </p:spPr>
        <p:txBody>
          <a:bodyPr spcFirstLastPara="1" anchor="ctr">
            <a:noAutofit/>
          </a:bodyPr>
          <a:lstStyle>
            <a:lvl1pPr lvl="0" algn="ctr" rtl="0">
              <a:spcBef>
                <a:spcPts val="0"/>
              </a:spcBef>
              <a:spcAft>
                <a:spcPts val="0"/>
              </a:spcAft>
              <a:buSzPts val="6000"/>
              <a:buNone/>
              <a:defRPr sz="8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365" name="Google Shape;365;p13"/>
          <p:cNvSpPr txBox="1">
            <a:spLocks noGrp="1"/>
          </p:cNvSpPr>
          <p:nvPr>
            <p:ph type="subTitle" idx="1"/>
          </p:nvPr>
        </p:nvSpPr>
        <p:spPr>
          <a:xfrm>
            <a:off x="3265067" y="2755900"/>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66" name="Google Shape;366;p13"/>
          <p:cNvSpPr txBox="1">
            <a:spLocks noGrp="1"/>
          </p:cNvSpPr>
          <p:nvPr>
            <p:ph type="subTitle" idx="3"/>
          </p:nvPr>
        </p:nvSpPr>
        <p:spPr>
          <a:xfrm>
            <a:off x="3265067" y="2273433"/>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367" name="Google Shape;367;p13"/>
          <p:cNvSpPr txBox="1">
            <a:spLocks noGrp="1"/>
          </p:cNvSpPr>
          <p:nvPr>
            <p:ph type="title" idx="4"/>
          </p:nvPr>
        </p:nvSpPr>
        <p:spPr>
          <a:xfrm>
            <a:off x="1520267" y="4176100"/>
            <a:ext cx="1744800" cy="1246000"/>
          </a:xfrm>
          <a:prstGeom prst="rect">
            <a:avLst/>
          </a:prstGeom>
        </p:spPr>
        <p:txBody>
          <a:bodyPr spcFirstLastPara="1" anchor="ctr">
            <a:noAutofit/>
          </a:bodyPr>
          <a:lstStyle>
            <a:lvl1pPr lvl="0" algn="ctr" rtl="0">
              <a:spcBef>
                <a:spcPts val="0"/>
              </a:spcBef>
              <a:spcAft>
                <a:spcPts val="0"/>
              </a:spcAft>
              <a:buClr>
                <a:schemeClr val="lt1"/>
              </a:buClr>
              <a:buSzPts val="6000"/>
              <a:buNone/>
              <a:defRPr sz="80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rPr lang="en-US"/>
              <a:t>Click to edit Master title style</a:t>
            </a:r>
            <a:endParaRPr/>
          </a:p>
        </p:txBody>
      </p:sp>
      <p:sp>
        <p:nvSpPr>
          <p:cNvPr id="368" name="Google Shape;368;p13"/>
          <p:cNvSpPr txBox="1">
            <a:spLocks noGrp="1"/>
          </p:cNvSpPr>
          <p:nvPr>
            <p:ph type="subTitle" idx="5"/>
          </p:nvPr>
        </p:nvSpPr>
        <p:spPr>
          <a:xfrm>
            <a:off x="3265067" y="4658567"/>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69" name="Google Shape;369;p13"/>
          <p:cNvSpPr txBox="1">
            <a:spLocks noGrp="1"/>
          </p:cNvSpPr>
          <p:nvPr>
            <p:ph type="subTitle" idx="6"/>
          </p:nvPr>
        </p:nvSpPr>
        <p:spPr>
          <a:xfrm>
            <a:off x="3265067" y="4176100"/>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370" name="Google Shape;370;p13"/>
          <p:cNvSpPr txBox="1">
            <a:spLocks noGrp="1"/>
          </p:cNvSpPr>
          <p:nvPr>
            <p:ph type="title" idx="7"/>
          </p:nvPr>
        </p:nvSpPr>
        <p:spPr>
          <a:xfrm>
            <a:off x="6327481" y="2273433"/>
            <a:ext cx="1744800" cy="1246000"/>
          </a:xfrm>
          <a:prstGeom prst="rect">
            <a:avLst/>
          </a:prstGeom>
        </p:spPr>
        <p:txBody>
          <a:bodyPr spcFirstLastPara="1" anchor="ctr">
            <a:noAutofit/>
          </a:bodyPr>
          <a:lstStyle>
            <a:lvl1pPr lvl="0" algn="ctr" rtl="0">
              <a:spcBef>
                <a:spcPts val="0"/>
              </a:spcBef>
              <a:spcAft>
                <a:spcPts val="0"/>
              </a:spcAft>
              <a:buSzPts val="6000"/>
              <a:buNone/>
              <a:defRPr sz="8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371" name="Google Shape;371;p13"/>
          <p:cNvSpPr txBox="1">
            <a:spLocks noGrp="1"/>
          </p:cNvSpPr>
          <p:nvPr>
            <p:ph type="subTitle" idx="8"/>
          </p:nvPr>
        </p:nvSpPr>
        <p:spPr>
          <a:xfrm>
            <a:off x="8072267" y="2755900"/>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2" name="Google Shape;372;p13"/>
          <p:cNvSpPr txBox="1">
            <a:spLocks noGrp="1"/>
          </p:cNvSpPr>
          <p:nvPr>
            <p:ph type="subTitle" idx="9"/>
          </p:nvPr>
        </p:nvSpPr>
        <p:spPr>
          <a:xfrm>
            <a:off x="8072267" y="2273433"/>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373" name="Google Shape;373;p13"/>
          <p:cNvSpPr txBox="1">
            <a:spLocks noGrp="1"/>
          </p:cNvSpPr>
          <p:nvPr>
            <p:ph type="title" idx="13"/>
          </p:nvPr>
        </p:nvSpPr>
        <p:spPr>
          <a:xfrm>
            <a:off x="6327481" y="4176100"/>
            <a:ext cx="1744800" cy="1246000"/>
          </a:xfrm>
          <a:prstGeom prst="rect">
            <a:avLst/>
          </a:prstGeom>
        </p:spPr>
        <p:txBody>
          <a:bodyPr spcFirstLastPara="1" anchor="ctr">
            <a:noAutofit/>
          </a:bodyPr>
          <a:lstStyle>
            <a:lvl1pPr lvl="0" algn="ctr" rtl="0">
              <a:spcBef>
                <a:spcPts val="0"/>
              </a:spcBef>
              <a:spcAft>
                <a:spcPts val="0"/>
              </a:spcAft>
              <a:buClr>
                <a:schemeClr val="lt1"/>
              </a:buClr>
              <a:buSzPts val="6000"/>
              <a:buNone/>
              <a:defRPr sz="80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rPr lang="en-US"/>
              <a:t>Click to edit Master title style</a:t>
            </a:r>
            <a:endParaRPr/>
          </a:p>
        </p:txBody>
      </p:sp>
      <p:sp>
        <p:nvSpPr>
          <p:cNvPr id="374" name="Google Shape;374;p13"/>
          <p:cNvSpPr txBox="1">
            <a:spLocks noGrp="1"/>
          </p:cNvSpPr>
          <p:nvPr>
            <p:ph type="subTitle" idx="14"/>
          </p:nvPr>
        </p:nvSpPr>
        <p:spPr>
          <a:xfrm>
            <a:off x="8072267" y="4658567"/>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5" name="Google Shape;375;p13"/>
          <p:cNvSpPr txBox="1">
            <a:spLocks noGrp="1"/>
          </p:cNvSpPr>
          <p:nvPr>
            <p:ph type="subTitle" idx="15"/>
          </p:nvPr>
        </p:nvSpPr>
        <p:spPr>
          <a:xfrm>
            <a:off x="8072267" y="4176100"/>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526945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79"/>
        <p:cNvGrpSpPr/>
        <p:nvPr/>
      </p:nvGrpSpPr>
      <p:grpSpPr>
        <a:xfrm>
          <a:off x="0" y="0"/>
          <a:ext cx="0" cy="0"/>
          <a:chOff x="0" y="0"/>
          <a:chExt cx="0" cy="0"/>
        </a:xfrm>
      </p:grpSpPr>
      <p:sp>
        <p:nvSpPr>
          <p:cNvPr id="7" name="Google Shape;380;p14"/>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8" name="Google Shape;381;p14"/>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9" name="Google Shape;382;p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oogle Shape;384;p14"/>
          <p:cNvGrpSpPr>
            <a:grpSpLocks/>
          </p:cNvGrpSpPr>
          <p:nvPr/>
        </p:nvGrpSpPr>
        <p:grpSpPr bwMode="auto">
          <a:xfrm>
            <a:off x="897467" y="929218"/>
            <a:ext cx="433917" cy="4999567"/>
            <a:chOff x="673581" y="696275"/>
            <a:chExt cx="324325" cy="3751050"/>
          </a:xfrm>
        </p:grpSpPr>
        <p:grpSp>
          <p:nvGrpSpPr>
            <p:cNvPr id="11" name="Google Shape;385;p14"/>
            <p:cNvGrpSpPr>
              <a:grpSpLocks/>
            </p:cNvGrpSpPr>
            <p:nvPr/>
          </p:nvGrpSpPr>
          <p:grpSpPr bwMode="auto">
            <a:xfrm rot="-5400000">
              <a:off x="-918069" y="2531350"/>
              <a:ext cx="3751050" cy="80900"/>
              <a:chOff x="1871500" y="2227875"/>
              <a:chExt cx="3751050" cy="80900"/>
            </a:xfrm>
          </p:grpSpPr>
          <p:sp>
            <p:nvSpPr>
              <p:cNvPr id="25" name="Google Shape;386;p14"/>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387;p14"/>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388;p14"/>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389;p14"/>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390;p14"/>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391;p14"/>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392;p14"/>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393;p14"/>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394;p14"/>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4" name="Google Shape;395;p14"/>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5" name="Google Shape;396;p14"/>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6" name="Google Shape;397;p14"/>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7" name="Google Shape;398;p14"/>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12" name="Google Shape;399;p14"/>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400;p14"/>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401;p14"/>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402;p14"/>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403;p14"/>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404;p14"/>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405;p14"/>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406;p14"/>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407;p14"/>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1" name="Google Shape;408;p14"/>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409;p14"/>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410;p14"/>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411;p14"/>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38" name="Google Shape;416;p1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984608">
            <a:off x="927100" y="685800"/>
            <a:ext cx="2618317" cy="244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Google Shape;417;p1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500000">
            <a:off x="9212793" y="3779309"/>
            <a:ext cx="243628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Google Shape;418;p14"/>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t="13800" r="9926"/>
          <a:stretch>
            <a:fillRect/>
          </a:stretch>
        </p:blipFill>
        <p:spPr bwMode="auto">
          <a:xfrm rot="3600000">
            <a:off x="9188450" y="793751"/>
            <a:ext cx="2029884" cy="187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3" name="Google Shape;383;p14"/>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412" name="Google Shape;412;p14"/>
          <p:cNvSpPr txBox="1">
            <a:spLocks noGrp="1"/>
          </p:cNvSpPr>
          <p:nvPr>
            <p:ph type="subTitle" idx="1"/>
          </p:nvPr>
        </p:nvSpPr>
        <p:spPr>
          <a:xfrm>
            <a:off x="2658929" y="4871067"/>
            <a:ext cx="2990400" cy="834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 name="Google Shape;413;p14"/>
          <p:cNvSpPr txBox="1">
            <a:spLocks noGrp="1"/>
          </p:cNvSpPr>
          <p:nvPr>
            <p:ph type="subTitle" idx="2"/>
          </p:nvPr>
        </p:nvSpPr>
        <p:spPr>
          <a:xfrm>
            <a:off x="2658929" y="4388600"/>
            <a:ext cx="29904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414" name="Google Shape;414;p14"/>
          <p:cNvSpPr txBox="1">
            <a:spLocks noGrp="1"/>
          </p:cNvSpPr>
          <p:nvPr>
            <p:ph type="subTitle" idx="3"/>
          </p:nvPr>
        </p:nvSpPr>
        <p:spPr>
          <a:xfrm>
            <a:off x="6724863" y="4871067"/>
            <a:ext cx="2990400" cy="834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5" name="Google Shape;415;p14"/>
          <p:cNvSpPr txBox="1">
            <a:spLocks noGrp="1"/>
          </p:cNvSpPr>
          <p:nvPr>
            <p:ph type="subTitle" idx="4"/>
          </p:nvPr>
        </p:nvSpPr>
        <p:spPr>
          <a:xfrm>
            <a:off x="6724863" y="4388600"/>
            <a:ext cx="29904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3395322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419"/>
        <p:cNvGrpSpPr/>
        <p:nvPr/>
      </p:nvGrpSpPr>
      <p:grpSpPr>
        <a:xfrm>
          <a:off x="0" y="0"/>
          <a:ext cx="0" cy="0"/>
          <a:chOff x="0" y="0"/>
          <a:chExt cx="0" cy="0"/>
        </a:xfrm>
      </p:grpSpPr>
      <p:sp>
        <p:nvSpPr>
          <p:cNvPr id="7" name="Google Shape;420;p15"/>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8" name="Google Shape;421;p15"/>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9" name="Google Shape;422;p1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oogle Shape;424;p15"/>
          <p:cNvGrpSpPr>
            <a:grpSpLocks/>
          </p:cNvGrpSpPr>
          <p:nvPr/>
        </p:nvGrpSpPr>
        <p:grpSpPr bwMode="auto">
          <a:xfrm>
            <a:off x="897467" y="929218"/>
            <a:ext cx="433917" cy="4999567"/>
            <a:chOff x="673581" y="696275"/>
            <a:chExt cx="324325" cy="3751050"/>
          </a:xfrm>
        </p:grpSpPr>
        <p:grpSp>
          <p:nvGrpSpPr>
            <p:cNvPr id="11" name="Google Shape;425;p15"/>
            <p:cNvGrpSpPr>
              <a:grpSpLocks/>
            </p:cNvGrpSpPr>
            <p:nvPr/>
          </p:nvGrpSpPr>
          <p:grpSpPr bwMode="auto">
            <a:xfrm rot="-5400000">
              <a:off x="-918069" y="2531350"/>
              <a:ext cx="3751050" cy="80900"/>
              <a:chOff x="1871500" y="2227875"/>
              <a:chExt cx="3751050" cy="80900"/>
            </a:xfrm>
          </p:grpSpPr>
          <p:sp>
            <p:nvSpPr>
              <p:cNvPr id="25" name="Google Shape;426;p15"/>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427;p15"/>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428;p15"/>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429;p15"/>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430;p15"/>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431;p15"/>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432;p15"/>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433;p15"/>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434;p15"/>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4" name="Google Shape;435;p15"/>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5" name="Google Shape;436;p15"/>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6" name="Google Shape;437;p15"/>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7" name="Google Shape;438;p15"/>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12" name="Google Shape;439;p15"/>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440;p15"/>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441;p15"/>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442;p15"/>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443;p15"/>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444;p15"/>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445;p15"/>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446;p15"/>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447;p15"/>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1" name="Google Shape;448;p15"/>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449;p15"/>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450;p15"/>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451;p15"/>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38" name="Google Shape;456;p15"/>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l="17168" t="14619" r="17754" b="3101"/>
          <a:stretch>
            <a:fillRect/>
          </a:stretch>
        </p:blipFill>
        <p:spPr bwMode="auto">
          <a:xfrm>
            <a:off x="1432984" y="5018618"/>
            <a:ext cx="1073149" cy="126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Google Shape;457;p15"/>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92981" flipH="1">
            <a:off x="9448800" y="397934"/>
            <a:ext cx="2192867" cy="204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3" name="Google Shape;423;p15"/>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452" name="Google Shape;452;p15"/>
          <p:cNvSpPr txBox="1">
            <a:spLocks noGrp="1"/>
          </p:cNvSpPr>
          <p:nvPr>
            <p:ph type="subTitle" idx="1"/>
          </p:nvPr>
        </p:nvSpPr>
        <p:spPr>
          <a:xfrm>
            <a:off x="2227533" y="2658500"/>
            <a:ext cx="3911200" cy="3439600"/>
          </a:xfrm>
          <a:prstGeom prst="rect">
            <a:avLst/>
          </a:prstGeom>
        </p:spPr>
        <p:txBody>
          <a:bodyPr spcFirstLastPara="1">
            <a:noAutofit/>
          </a:bodyPr>
          <a:lstStyle>
            <a:lvl1pPr lvl="0" rtl="0">
              <a:lnSpc>
                <a:spcPct val="100000"/>
              </a:lnSpc>
              <a:spcBef>
                <a:spcPts val="0"/>
              </a:spcBef>
              <a:spcAft>
                <a:spcPts val="0"/>
              </a:spcAft>
              <a:buClr>
                <a:schemeClr val="dk1"/>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453" name="Google Shape;453;p15"/>
          <p:cNvSpPr txBox="1">
            <a:spLocks noGrp="1"/>
          </p:cNvSpPr>
          <p:nvPr>
            <p:ph type="subTitle" idx="2"/>
          </p:nvPr>
        </p:nvSpPr>
        <p:spPr>
          <a:xfrm>
            <a:off x="2227533" y="2176033"/>
            <a:ext cx="2990400" cy="4824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454" name="Google Shape;454;p15"/>
          <p:cNvSpPr txBox="1">
            <a:spLocks noGrp="1"/>
          </p:cNvSpPr>
          <p:nvPr>
            <p:ph type="subTitle" idx="3"/>
          </p:nvPr>
        </p:nvSpPr>
        <p:spPr>
          <a:xfrm>
            <a:off x="6444167" y="2658500"/>
            <a:ext cx="3911200" cy="3439600"/>
          </a:xfrm>
          <a:prstGeom prst="rect">
            <a:avLst/>
          </a:prstGeom>
        </p:spPr>
        <p:txBody>
          <a:bodyPr spcFirstLastPara="1">
            <a:noAutofit/>
          </a:bodyPr>
          <a:lstStyle>
            <a:lvl1pPr lvl="0" rtl="0">
              <a:lnSpc>
                <a:spcPct val="100000"/>
              </a:lnSpc>
              <a:spcBef>
                <a:spcPts val="0"/>
              </a:spcBef>
              <a:spcAft>
                <a:spcPts val="0"/>
              </a:spcAft>
              <a:buClr>
                <a:schemeClr val="dk1"/>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455" name="Google Shape;455;p15"/>
          <p:cNvSpPr txBox="1">
            <a:spLocks noGrp="1"/>
          </p:cNvSpPr>
          <p:nvPr>
            <p:ph type="subTitle" idx="4"/>
          </p:nvPr>
        </p:nvSpPr>
        <p:spPr>
          <a:xfrm>
            <a:off x="6444167" y="2176033"/>
            <a:ext cx="2990400" cy="4824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3539216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58"/>
        <p:cNvGrpSpPr/>
        <p:nvPr/>
      </p:nvGrpSpPr>
      <p:grpSpPr>
        <a:xfrm>
          <a:off x="0" y="0"/>
          <a:ext cx="0" cy="0"/>
          <a:chOff x="0" y="0"/>
          <a:chExt cx="0" cy="0"/>
        </a:xfrm>
      </p:grpSpPr>
      <p:sp>
        <p:nvSpPr>
          <p:cNvPr id="9" name="Google Shape;459;p16"/>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10" name="Google Shape;460;p16"/>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11" name="Google Shape;461;p1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oogle Shape;463;p16"/>
          <p:cNvGrpSpPr>
            <a:grpSpLocks/>
          </p:cNvGrpSpPr>
          <p:nvPr/>
        </p:nvGrpSpPr>
        <p:grpSpPr bwMode="auto">
          <a:xfrm>
            <a:off x="897467" y="929218"/>
            <a:ext cx="433917" cy="4999567"/>
            <a:chOff x="673581" y="696275"/>
            <a:chExt cx="324325" cy="3751050"/>
          </a:xfrm>
        </p:grpSpPr>
        <p:grpSp>
          <p:nvGrpSpPr>
            <p:cNvPr id="13" name="Google Shape;464;p16"/>
            <p:cNvGrpSpPr>
              <a:grpSpLocks/>
            </p:cNvGrpSpPr>
            <p:nvPr/>
          </p:nvGrpSpPr>
          <p:grpSpPr bwMode="auto">
            <a:xfrm rot="-5400000">
              <a:off x="-918069" y="2531350"/>
              <a:ext cx="3751050" cy="80900"/>
              <a:chOff x="1871500" y="2227875"/>
              <a:chExt cx="3751050" cy="80900"/>
            </a:xfrm>
          </p:grpSpPr>
          <p:sp>
            <p:nvSpPr>
              <p:cNvPr id="27" name="Google Shape;465;p16"/>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466;p16"/>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467;p16"/>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468;p16"/>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469;p16"/>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470;p16"/>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471;p16"/>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4" name="Google Shape;472;p16"/>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5" name="Google Shape;473;p16"/>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6" name="Google Shape;474;p16"/>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7" name="Google Shape;475;p16"/>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8" name="Google Shape;476;p16"/>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9" name="Google Shape;477;p16"/>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14" name="Google Shape;478;p16"/>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479;p16"/>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480;p16"/>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481;p16"/>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482;p16"/>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483;p16"/>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484;p16"/>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1" name="Google Shape;485;p16"/>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486;p16"/>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487;p16"/>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488;p16"/>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489;p16"/>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490;p16"/>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40" name="Google Shape;497;p1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82872" flipH="1">
            <a:off x="8701617" y="4709585"/>
            <a:ext cx="24638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Google Shape;498;p16"/>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600000">
            <a:off x="3168651" y="4612217"/>
            <a:ext cx="2413000" cy="23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Google Shape;499;p16"/>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5434" y="975785"/>
            <a:ext cx="2224617" cy="207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 name="Google Shape;462;p16"/>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491" name="Google Shape;491;p16"/>
          <p:cNvSpPr txBox="1">
            <a:spLocks noGrp="1"/>
          </p:cNvSpPr>
          <p:nvPr>
            <p:ph type="subTitle" idx="1"/>
          </p:nvPr>
        </p:nvSpPr>
        <p:spPr>
          <a:xfrm>
            <a:off x="1679059" y="3748433"/>
            <a:ext cx="2990400" cy="1030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2" name="Google Shape;492;p16"/>
          <p:cNvSpPr txBox="1">
            <a:spLocks noGrp="1"/>
          </p:cNvSpPr>
          <p:nvPr>
            <p:ph type="subTitle" idx="2"/>
          </p:nvPr>
        </p:nvSpPr>
        <p:spPr>
          <a:xfrm>
            <a:off x="1679059" y="3265967"/>
            <a:ext cx="2990400" cy="538000"/>
          </a:xfrm>
          <a:prstGeom prst="rect">
            <a:avLst/>
          </a:prstGeom>
        </p:spPr>
        <p:txBody>
          <a:bodyPr spcFirstLastPara="1" anchor="ctr">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493" name="Google Shape;493;p16"/>
          <p:cNvSpPr txBox="1">
            <a:spLocks noGrp="1"/>
          </p:cNvSpPr>
          <p:nvPr>
            <p:ph type="subTitle" idx="3"/>
          </p:nvPr>
        </p:nvSpPr>
        <p:spPr>
          <a:xfrm>
            <a:off x="4796259" y="3748433"/>
            <a:ext cx="2990400" cy="1030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4" name="Google Shape;494;p16"/>
          <p:cNvSpPr txBox="1">
            <a:spLocks noGrp="1"/>
          </p:cNvSpPr>
          <p:nvPr>
            <p:ph type="subTitle" idx="4"/>
          </p:nvPr>
        </p:nvSpPr>
        <p:spPr>
          <a:xfrm>
            <a:off x="4796259" y="3265967"/>
            <a:ext cx="2990400" cy="538000"/>
          </a:xfrm>
          <a:prstGeom prst="rect">
            <a:avLst/>
          </a:prstGeom>
        </p:spPr>
        <p:txBody>
          <a:bodyPr spcFirstLastPara="1" anchor="ctr">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495" name="Google Shape;495;p16"/>
          <p:cNvSpPr txBox="1">
            <a:spLocks noGrp="1"/>
          </p:cNvSpPr>
          <p:nvPr>
            <p:ph type="subTitle" idx="5"/>
          </p:nvPr>
        </p:nvSpPr>
        <p:spPr>
          <a:xfrm>
            <a:off x="7913459" y="3748433"/>
            <a:ext cx="2990400" cy="1030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6" name="Google Shape;496;p16"/>
          <p:cNvSpPr txBox="1">
            <a:spLocks noGrp="1"/>
          </p:cNvSpPr>
          <p:nvPr>
            <p:ph type="subTitle" idx="6"/>
          </p:nvPr>
        </p:nvSpPr>
        <p:spPr>
          <a:xfrm>
            <a:off x="7913459" y="3265967"/>
            <a:ext cx="2990400" cy="538000"/>
          </a:xfrm>
          <a:prstGeom prst="rect">
            <a:avLst/>
          </a:prstGeom>
        </p:spPr>
        <p:txBody>
          <a:bodyPr spcFirstLastPara="1" anchor="ctr">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2339984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00"/>
        <p:cNvGrpSpPr/>
        <p:nvPr/>
      </p:nvGrpSpPr>
      <p:grpSpPr>
        <a:xfrm>
          <a:off x="0" y="0"/>
          <a:ext cx="0" cy="0"/>
          <a:chOff x="0" y="0"/>
          <a:chExt cx="0" cy="0"/>
        </a:xfrm>
      </p:grpSpPr>
      <p:sp>
        <p:nvSpPr>
          <p:cNvPr id="11" name="Google Shape;501;p17"/>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12" name="Google Shape;502;p17"/>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13" name="Google Shape;504;p17"/>
          <p:cNvGrpSpPr>
            <a:grpSpLocks/>
          </p:cNvGrpSpPr>
          <p:nvPr/>
        </p:nvGrpSpPr>
        <p:grpSpPr bwMode="auto">
          <a:xfrm>
            <a:off x="897467" y="929218"/>
            <a:ext cx="433917" cy="4999567"/>
            <a:chOff x="673581" y="696275"/>
            <a:chExt cx="324325" cy="3751050"/>
          </a:xfrm>
        </p:grpSpPr>
        <p:grpSp>
          <p:nvGrpSpPr>
            <p:cNvPr id="14" name="Google Shape;505;p17"/>
            <p:cNvGrpSpPr>
              <a:grpSpLocks/>
            </p:cNvGrpSpPr>
            <p:nvPr/>
          </p:nvGrpSpPr>
          <p:grpSpPr bwMode="auto">
            <a:xfrm rot="-5400000">
              <a:off x="-918069" y="2531350"/>
              <a:ext cx="3751050" cy="80900"/>
              <a:chOff x="1871500" y="2227875"/>
              <a:chExt cx="3751050" cy="80900"/>
            </a:xfrm>
          </p:grpSpPr>
          <p:sp>
            <p:nvSpPr>
              <p:cNvPr id="28" name="Google Shape;506;p17"/>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507;p17"/>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508;p17"/>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509;p17"/>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510;p17"/>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511;p17"/>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4" name="Google Shape;512;p17"/>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5" name="Google Shape;513;p17"/>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6" name="Google Shape;514;p17"/>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7" name="Google Shape;515;p17"/>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8" name="Google Shape;516;p17"/>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9" name="Google Shape;517;p17"/>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0" name="Google Shape;518;p17"/>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15" name="Google Shape;519;p17"/>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520;p17"/>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521;p17"/>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522;p17"/>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523;p17"/>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524;p17"/>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1" name="Google Shape;525;p17"/>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526;p17"/>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527;p17"/>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528;p17"/>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529;p17"/>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530;p17"/>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531;p17"/>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503" name="Google Shape;503;p17"/>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532" name="Google Shape;532;p17"/>
          <p:cNvSpPr txBox="1">
            <a:spLocks noGrp="1"/>
          </p:cNvSpPr>
          <p:nvPr>
            <p:ph type="subTitle" idx="1"/>
          </p:nvPr>
        </p:nvSpPr>
        <p:spPr>
          <a:xfrm>
            <a:off x="5709759" y="3080951"/>
            <a:ext cx="25324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3" name="Google Shape;533;p17"/>
          <p:cNvSpPr txBox="1">
            <a:spLocks noGrp="1"/>
          </p:cNvSpPr>
          <p:nvPr>
            <p:ph type="subTitle" idx="2"/>
          </p:nvPr>
        </p:nvSpPr>
        <p:spPr>
          <a:xfrm>
            <a:off x="5709759" y="2598484"/>
            <a:ext cx="25324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34" name="Google Shape;534;p17"/>
          <p:cNvSpPr txBox="1">
            <a:spLocks noGrp="1"/>
          </p:cNvSpPr>
          <p:nvPr>
            <p:ph type="subTitle" idx="3"/>
          </p:nvPr>
        </p:nvSpPr>
        <p:spPr>
          <a:xfrm>
            <a:off x="8490733" y="3080951"/>
            <a:ext cx="25324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5" name="Google Shape;535;p17"/>
          <p:cNvSpPr txBox="1">
            <a:spLocks noGrp="1"/>
          </p:cNvSpPr>
          <p:nvPr>
            <p:ph type="subTitle" idx="4"/>
          </p:nvPr>
        </p:nvSpPr>
        <p:spPr>
          <a:xfrm>
            <a:off x="8490733" y="2598484"/>
            <a:ext cx="25324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36" name="Google Shape;536;p17"/>
          <p:cNvSpPr txBox="1">
            <a:spLocks noGrp="1"/>
          </p:cNvSpPr>
          <p:nvPr>
            <p:ph type="subTitle" idx="5"/>
          </p:nvPr>
        </p:nvSpPr>
        <p:spPr>
          <a:xfrm>
            <a:off x="8490733" y="5281484"/>
            <a:ext cx="25324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7" name="Google Shape;537;p17"/>
          <p:cNvSpPr txBox="1">
            <a:spLocks noGrp="1"/>
          </p:cNvSpPr>
          <p:nvPr>
            <p:ph type="subTitle" idx="6"/>
          </p:nvPr>
        </p:nvSpPr>
        <p:spPr>
          <a:xfrm>
            <a:off x="8490733" y="4799017"/>
            <a:ext cx="25324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38" name="Google Shape;538;p17"/>
          <p:cNvSpPr txBox="1">
            <a:spLocks noGrp="1"/>
          </p:cNvSpPr>
          <p:nvPr>
            <p:ph type="subTitle" idx="7"/>
          </p:nvPr>
        </p:nvSpPr>
        <p:spPr>
          <a:xfrm>
            <a:off x="5709759" y="5281484"/>
            <a:ext cx="25324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9" name="Google Shape;539;p17"/>
          <p:cNvSpPr txBox="1">
            <a:spLocks noGrp="1"/>
          </p:cNvSpPr>
          <p:nvPr>
            <p:ph type="subTitle" idx="8"/>
          </p:nvPr>
        </p:nvSpPr>
        <p:spPr>
          <a:xfrm>
            <a:off x="5709759" y="4799017"/>
            <a:ext cx="25324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1077792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540"/>
        <p:cNvGrpSpPr/>
        <p:nvPr/>
      </p:nvGrpSpPr>
      <p:grpSpPr>
        <a:xfrm>
          <a:off x="0" y="0"/>
          <a:ext cx="0" cy="0"/>
          <a:chOff x="0" y="0"/>
          <a:chExt cx="0" cy="0"/>
        </a:xfrm>
      </p:grpSpPr>
      <p:sp>
        <p:nvSpPr>
          <p:cNvPr id="11" name="Google Shape;541;p18"/>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12" name="Google Shape;542;p18"/>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13" name="Google Shape;543;p1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oogle Shape;545;p18"/>
          <p:cNvGrpSpPr>
            <a:grpSpLocks/>
          </p:cNvGrpSpPr>
          <p:nvPr/>
        </p:nvGrpSpPr>
        <p:grpSpPr bwMode="auto">
          <a:xfrm>
            <a:off x="897467" y="929218"/>
            <a:ext cx="433917" cy="4999567"/>
            <a:chOff x="673581" y="696275"/>
            <a:chExt cx="324325" cy="3751050"/>
          </a:xfrm>
        </p:grpSpPr>
        <p:grpSp>
          <p:nvGrpSpPr>
            <p:cNvPr id="15" name="Google Shape;546;p18"/>
            <p:cNvGrpSpPr>
              <a:grpSpLocks/>
            </p:cNvGrpSpPr>
            <p:nvPr/>
          </p:nvGrpSpPr>
          <p:grpSpPr bwMode="auto">
            <a:xfrm rot="-5400000">
              <a:off x="-918069" y="2531350"/>
              <a:ext cx="3751050" cy="80900"/>
              <a:chOff x="1871500" y="2227875"/>
              <a:chExt cx="3751050" cy="80900"/>
            </a:xfrm>
          </p:grpSpPr>
          <p:sp>
            <p:nvSpPr>
              <p:cNvPr id="29" name="Google Shape;547;p18"/>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548;p18"/>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549;p18"/>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550;p18"/>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551;p18"/>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4" name="Google Shape;552;p18"/>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5" name="Google Shape;553;p18"/>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6" name="Google Shape;554;p18"/>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7" name="Google Shape;555;p18"/>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8" name="Google Shape;556;p18"/>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9" name="Google Shape;557;p18"/>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0" name="Google Shape;558;p18"/>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1" name="Google Shape;559;p18"/>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16" name="Google Shape;560;p18"/>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561;p18"/>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562;p18"/>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563;p18"/>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564;p18"/>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1" name="Google Shape;565;p18"/>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566;p18"/>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567;p18"/>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568;p18"/>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569;p18"/>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570;p18"/>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571;p18"/>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572;p18"/>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42" name="Google Shape;581;p1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7356" t="18063" r="10817" b="27209"/>
          <a:stretch>
            <a:fillRect/>
          </a:stretch>
        </p:blipFill>
        <p:spPr bwMode="auto">
          <a:xfrm>
            <a:off x="9370484" y="878418"/>
            <a:ext cx="2023533" cy="126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Google Shape;582;p18"/>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8958" t="18008" r="10699" b="13333"/>
          <a:stretch>
            <a:fillRect/>
          </a:stretch>
        </p:blipFill>
        <p:spPr bwMode="auto">
          <a:xfrm rot="20712187">
            <a:off x="1615018" y="596900"/>
            <a:ext cx="1661583" cy="151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 name="Google Shape;544;p18"/>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573" name="Google Shape;573;p18"/>
          <p:cNvSpPr txBox="1">
            <a:spLocks noGrp="1"/>
          </p:cNvSpPr>
          <p:nvPr>
            <p:ph type="subTitle" idx="1"/>
          </p:nvPr>
        </p:nvSpPr>
        <p:spPr>
          <a:xfrm>
            <a:off x="1860999" y="2809567"/>
            <a:ext cx="2792000" cy="763600"/>
          </a:xfrm>
          <a:prstGeom prst="rect">
            <a:avLst/>
          </a:prstGeom>
        </p:spPr>
        <p:txBody>
          <a:bodyPr spcFirstLastPara="1">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4" name="Google Shape;574;p18"/>
          <p:cNvSpPr txBox="1">
            <a:spLocks noGrp="1"/>
          </p:cNvSpPr>
          <p:nvPr>
            <p:ph type="subTitle" idx="2"/>
          </p:nvPr>
        </p:nvSpPr>
        <p:spPr>
          <a:xfrm>
            <a:off x="1860999" y="2327100"/>
            <a:ext cx="2792000" cy="538000"/>
          </a:xfrm>
          <a:prstGeom prst="rect">
            <a:avLst/>
          </a:prstGeom>
        </p:spPr>
        <p:txBody>
          <a:bodyPr spcFirstLastPara="1">
            <a:noAutofit/>
          </a:bodyPr>
          <a:lstStyle>
            <a:lvl1pPr lvl="0" algn="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75" name="Google Shape;575;p18"/>
          <p:cNvSpPr txBox="1">
            <a:spLocks noGrp="1"/>
          </p:cNvSpPr>
          <p:nvPr>
            <p:ph type="subTitle" idx="3"/>
          </p:nvPr>
        </p:nvSpPr>
        <p:spPr>
          <a:xfrm>
            <a:off x="7877235" y="2809567"/>
            <a:ext cx="27920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6" name="Google Shape;576;p18"/>
          <p:cNvSpPr txBox="1">
            <a:spLocks noGrp="1"/>
          </p:cNvSpPr>
          <p:nvPr>
            <p:ph type="subTitle" idx="4"/>
          </p:nvPr>
        </p:nvSpPr>
        <p:spPr>
          <a:xfrm>
            <a:off x="7877235" y="2327100"/>
            <a:ext cx="27920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77" name="Google Shape;577;p18"/>
          <p:cNvSpPr txBox="1">
            <a:spLocks noGrp="1"/>
          </p:cNvSpPr>
          <p:nvPr>
            <p:ph type="subTitle" idx="5"/>
          </p:nvPr>
        </p:nvSpPr>
        <p:spPr>
          <a:xfrm>
            <a:off x="7877235" y="4814333"/>
            <a:ext cx="27920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8" name="Google Shape;578;p18"/>
          <p:cNvSpPr txBox="1">
            <a:spLocks noGrp="1"/>
          </p:cNvSpPr>
          <p:nvPr>
            <p:ph type="subTitle" idx="6"/>
          </p:nvPr>
        </p:nvSpPr>
        <p:spPr>
          <a:xfrm>
            <a:off x="7877235" y="4331867"/>
            <a:ext cx="27920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79" name="Google Shape;579;p18"/>
          <p:cNvSpPr txBox="1">
            <a:spLocks noGrp="1"/>
          </p:cNvSpPr>
          <p:nvPr>
            <p:ph type="subTitle" idx="7"/>
          </p:nvPr>
        </p:nvSpPr>
        <p:spPr>
          <a:xfrm>
            <a:off x="1860999" y="4814333"/>
            <a:ext cx="2792000" cy="763600"/>
          </a:xfrm>
          <a:prstGeom prst="rect">
            <a:avLst/>
          </a:prstGeom>
        </p:spPr>
        <p:txBody>
          <a:bodyPr spcFirstLastPara="1">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0" name="Google Shape;580;p18"/>
          <p:cNvSpPr txBox="1">
            <a:spLocks noGrp="1"/>
          </p:cNvSpPr>
          <p:nvPr>
            <p:ph type="subTitle" idx="8"/>
          </p:nvPr>
        </p:nvSpPr>
        <p:spPr>
          <a:xfrm>
            <a:off x="1860999" y="4331867"/>
            <a:ext cx="2792000" cy="538000"/>
          </a:xfrm>
          <a:prstGeom prst="rect">
            <a:avLst/>
          </a:prstGeom>
        </p:spPr>
        <p:txBody>
          <a:bodyPr spcFirstLastPara="1">
            <a:noAutofit/>
          </a:bodyPr>
          <a:lstStyle>
            <a:lvl1pPr lvl="0" algn="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293601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562471-4304-450F-8FB3-0E5186C797CA}"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A0181-1D9A-4C79-91E4-37EECA61C61C}" type="slidenum">
              <a:rPr lang="en-US" smtClean="0"/>
              <a:t>‹#›</a:t>
            </a:fld>
            <a:endParaRPr lang="en-US"/>
          </a:p>
        </p:txBody>
      </p:sp>
    </p:spTree>
    <p:extLst>
      <p:ext uri="{BB962C8B-B14F-4D97-AF65-F5344CB8AC3E}">
        <p14:creationId xmlns:p14="http://schemas.microsoft.com/office/powerpoint/2010/main" val="1763956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83"/>
        <p:cNvGrpSpPr/>
        <p:nvPr/>
      </p:nvGrpSpPr>
      <p:grpSpPr>
        <a:xfrm>
          <a:off x="0" y="0"/>
          <a:ext cx="0" cy="0"/>
          <a:chOff x="0" y="0"/>
          <a:chExt cx="0" cy="0"/>
        </a:xfrm>
      </p:grpSpPr>
      <p:sp>
        <p:nvSpPr>
          <p:cNvPr id="15" name="Google Shape;584;p19"/>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16" name="Google Shape;585;p19"/>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17" name="Google Shape;586;p1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oogle Shape;588;p19"/>
          <p:cNvGrpSpPr>
            <a:grpSpLocks/>
          </p:cNvGrpSpPr>
          <p:nvPr/>
        </p:nvGrpSpPr>
        <p:grpSpPr bwMode="auto">
          <a:xfrm>
            <a:off x="897467" y="929218"/>
            <a:ext cx="433917" cy="4999567"/>
            <a:chOff x="673581" y="696275"/>
            <a:chExt cx="324325" cy="3751050"/>
          </a:xfrm>
        </p:grpSpPr>
        <p:grpSp>
          <p:nvGrpSpPr>
            <p:cNvPr id="19" name="Google Shape;589;p19"/>
            <p:cNvGrpSpPr>
              <a:grpSpLocks/>
            </p:cNvGrpSpPr>
            <p:nvPr/>
          </p:nvGrpSpPr>
          <p:grpSpPr bwMode="auto">
            <a:xfrm rot="-5400000">
              <a:off x="-918069" y="2531350"/>
              <a:ext cx="3751050" cy="80900"/>
              <a:chOff x="1871500" y="2227875"/>
              <a:chExt cx="3751050" cy="80900"/>
            </a:xfrm>
          </p:grpSpPr>
          <p:sp>
            <p:nvSpPr>
              <p:cNvPr id="33" name="Google Shape;590;p19"/>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4" name="Google Shape;591;p19"/>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5" name="Google Shape;592;p19"/>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6" name="Google Shape;593;p19"/>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7" name="Google Shape;594;p19"/>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8" name="Google Shape;595;p19"/>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9" name="Google Shape;596;p19"/>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0" name="Google Shape;597;p19"/>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1" name="Google Shape;598;p19"/>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2" name="Google Shape;599;p19"/>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3" name="Google Shape;600;p19"/>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4" name="Google Shape;601;p19"/>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5" name="Google Shape;602;p19"/>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20" name="Google Shape;603;p19"/>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1" name="Google Shape;604;p19"/>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605;p19"/>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606;p19"/>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607;p19"/>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608;p19"/>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609;p19"/>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610;p19"/>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611;p19"/>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612;p19"/>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613;p19"/>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614;p19"/>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615;p19"/>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46" name="Google Shape;628;p1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7356" t="18063" r="10817" b="27209"/>
          <a:stretch>
            <a:fillRect/>
          </a:stretch>
        </p:blipFill>
        <p:spPr bwMode="auto">
          <a:xfrm>
            <a:off x="9370484" y="990600"/>
            <a:ext cx="2023533" cy="126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Google Shape;629;p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8958" t="18008" r="10699" b="13333"/>
          <a:stretch>
            <a:fillRect/>
          </a:stretch>
        </p:blipFill>
        <p:spPr bwMode="auto">
          <a:xfrm rot="20712187">
            <a:off x="1615018" y="596900"/>
            <a:ext cx="1661583" cy="151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7" name="Google Shape;587;p19"/>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616" name="Google Shape;616;p19"/>
          <p:cNvSpPr txBox="1">
            <a:spLocks noGrp="1"/>
          </p:cNvSpPr>
          <p:nvPr>
            <p:ph type="subTitle" idx="1"/>
          </p:nvPr>
        </p:nvSpPr>
        <p:spPr>
          <a:xfrm>
            <a:off x="1841667" y="2871200"/>
            <a:ext cx="26652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7" name="Google Shape;617;p19"/>
          <p:cNvSpPr txBox="1">
            <a:spLocks noGrp="1"/>
          </p:cNvSpPr>
          <p:nvPr>
            <p:ph type="subTitle" idx="2"/>
          </p:nvPr>
        </p:nvSpPr>
        <p:spPr>
          <a:xfrm>
            <a:off x="1841667" y="2388733"/>
            <a:ext cx="26652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18" name="Google Shape;618;p19"/>
          <p:cNvSpPr txBox="1">
            <a:spLocks noGrp="1"/>
          </p:cNvSpPr>
          <p:nvPr>
            <p:ph type="subTitle" idx="3"/>
          </p:nvPr>
        </p:nvSpPr>
        <p:spPr>
          <a:xfrm>
            <a:off x="4958867" y="2871200"/>
            <a:ext cx="26652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9" name="Google Shape;619;p19"/>
          <p:cNvSpPr txBox="1">
            <a:spLocks noGrp="1"/>
          </p:cNvSpPr>
          <p:nvPr>
            <p:ph type="subTitle" idx="4"/>
          </p:nvPr>
        </p:nvSpPr>
        <p:spPr>
          <a:xfrm>
            <a:off x="4958867" y="2388733"/>
            <a:ext cx="26652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20" name="Google Shape;620;p19"/>
          <p:cNvSpPr txBox="1">
            <a:spLocks noGrp="1"/>
          </p:cNvSpPr>
          <p:nvPr>
            <p:ph type="subTitle" idx="5"/>
          </p:nvPr>
        </p:nvSpPr>
        <p:spPr>
          <a:xfrm>
            <a:off x="8076067" y="2871200"/>
            <a:ext cx="26652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1" name="Google Shape;621;p19"/>
          <p:cNvSpPr txBox="1">
            <a:spLocks noGrp="1"/>
          </p:cNvSpPr>
          <p:nvPr>
            <p:ph type="subTitle" idx="6"/>
          </p:nvPr>
        </p:nvSpPr>
        <p:spPr>
          <a:xfrm>
            <a:off x="8076065" y="2388733"/>
            <a:ext cx="26652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22" name="Google Shape;622;p19"/>
          <p:cNvSpPr txBox="1">
            <a:spLocks noGrp="1"/>
          </p:cNvSpPr>
          <p:nvPr>
            <p:ph type="subTitle" idx="7"/>
          </p:nvPr>
        </p:nvSpPr>
        <p:spPr>
          <a:xfrm>
            <a:off x="1841667" y="4689833"/>
            <a:ext cx="26652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3" name="Google Shape;623;p19"/>
          <p:cNvSpPr txBox="1">
            <a:spLocks noGrp="1"/>
          </p:cNvSpPr>
          <p:nvPr>
            <p:ph type="subTitle" idx="8"/>
          </p:nvPr>
        </p:nvSpPr>
        <p:spPr>
          <a:xfrm>
            <a:off x="1841665" y="4207367"/>
            <a:ext cx="26652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24" name="Google Shape;624;p19"/>
          <p:cNvSpPr txBox="1">
            <a:spLocks noGrp="1"/>
          </p:cNvSpPr>
          <p:nvPr>
            <p:ph type="subTitle" idx="9"/>
          </p:nvPr>
        </p:nvSpPr>
        <p:spPr>
          <a:xfrm>
            <a:off x="4958867" y="4689833"/>
            <a:ext cx="26652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5" name="Google Shape;625;p19"/>
          <p:cNvSpPr txBox="1">
            <a:spLocks noGrp="1"/>
          </p:cNvSpPr>
          <p:nvPr>
            <p:ph type="subTitle" idx="13"/>
          </p:nvPr>
        </p:nvSpPr>
        <p:spPr>
          <a:xfrm>
            <a:off x="4958865" y="4207367"/>
            <a:ext cx="26652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26" name="Google Shape;626;p19"/>
          <p:cNvSpPr txBox="1">
            <a:spLocks noGrp="1"/>
          </p:cNvSpPr>
          <p:nvPr>
            <p:ph type="subTitle" idx="14"/>
          </p:nvPr>
        </p:nvSpPr>
        <p:spPr>
          <a:xfrm>
            <a:off x="8076067" y="4689833"/>
            <a:ext cx="26652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7" name="Google Shape;627;p19"/>
          <p:cNvSpPr txBox="1">
            <a:spLocks noGrp="1"/>
          </p:cNvSpPr>
          <p:nvPr>
            <p:ph type="subTitle" idx="15"/>
          </p:nvPr>
        </p:nvSpPr>
        <p:spPr>
          <a:xfrm>
            <a:off x="8076065" y="4207367"/>
            <a:ext cx="26652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65703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630"/>
        <p:cNvGrpSpPr/>
        <p:nvPr/>
      </p:nvGrpSpPr>
      <p:grpSpPr>
        <a:xfrm>
          <a:off x="0" y="0"/>
          <a:ext cx="0" cy="0"/>
          <a:chOff x="0" y="0"/>
          <a:chExt cx="0" cy="0"/>
        </a:xfrm>
      </p:grpSpPr>
      <p:sp>
        <p:nvSpPr>
          <p:cNvPr id="15" name="Google Shape;631;p20"/>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16" name="Google Shape;632;p20"/>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17" name="Google Shape;633;p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oogle Shape;635;p20"/>
          <p:cNvGrpSpPr>
            <a:grpSpLocks/>
          </p:cNvGrpSpPr>
          <p:nvPr/>
        </p:nvGrpSpPr>
        <p:grpSpPr bwMode="auto">
          <a:xfrm>
            <a:off x="897467" y="929218"/>
            <a:ext cx="433917" cy="4999567"/>
            <a:chOff x="673581" y="696275"/>
            <a:chExt cx="324325" cy="3751050"/>
          </a:xfrm>
        </p:grpSpPr>
        <p:grpSp>
          <p:nvGrpSpPr>
            <p:cNvPr id="19" name="Google Shape;636;p20"/>
            <p:cNvGrpSpPr>
              <a:grpSpLocks/>
            </p:cNvGrpSpPr>
            <p:nvPr/>
          </p:nvGrpSpPr>
          <p:grpSpPr bwMode="auto">
            <a:xfrm rot="-5400000">
              <a:off x="-918069" y="2531350"/>
              <a:ext cx="3751050" cy="80900"/>
              <a:chOff x="1871500" y="2227875"/>
              <a:chExt cx="3751050" cy="80900"/>
            </a:xfrm>
          </p:grpSpPr>
          <p:sp>
            <p:nvSpPr>
              <p:cNvPr id="33" name="Google Shape;637;p20"/>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4" name="Google Shape;638;p20"/>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5" name="Google Shape;639;p20"/>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6" name="Google Shape;640;p20"/>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7" name="Google Shape;641;p20"/>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8" name="Google Shape;642;p20"/>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9" name="Google Shape;643;p20"/>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0" name="Google Shape;644;p20"/>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1" name="Google Shape;645;p20"/>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2" name="Google Shape;646;p20"/>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3" name="Google Shape;647;p20"/>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4" name="Google Shape;648;p20"/>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45" name="Google Shape;649;p20"/>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20" name="Google Shape;650;p20"/>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1" name="Google Shape;651;p20"/>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652;p20"/>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653;p20"/>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654;p20"/>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655;p20"/>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656;p20"/>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657;p20"/>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658;p20"/>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659;p20"/>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660;p20"/>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661;p20"/>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662;p20"/>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46" name="Google Shape;675;p2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0992" t="30075" r="18085" b="19044"/>
          <a:stretch>
            <a:fillRect/>
          </a:stretch>
        </p:blipFill>
        <p:spPr bwMode="auto">
          <a:xfrm rot="608974">
            <a:off x="9091085" y="1032933"/>
            <a:ext cx="2762249"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Google Shape;676;p20"/>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6714" t="20113" r="12965" b="10439"/>
          <a:stretch>
            <a:fillRect/>
          </a:stretch>
        </p:blipFill>
        <p:spPr bwMode="auto">
          <a:xfrm>
            <a:off x="1860552" y="469900"/>
            <a:ext cx="1756833" cy="161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 name="Google Shape;634;p20"/>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663" name="Google Shape;663;p20"/>
          <p:cNvSpPr txBox="1">
            <a:spLocks noGrp="1"/>
          </p:cNvSpPr>
          <p:nvPr>
            <p:ph type="subTitle" idx="1"/>
          </p:nvPr>
        </p:nvSpPr>
        <p:spPr>
          <a:xfrm>
            <a:off x="1610500" y="2542067"/>
            <a:ext cx="2990400" cy="763600"/>
          </a:xfrm>
          <a:prstGeom prst="rect">
            <a:avLst/>
          </a:prstGeom>
        </p:spPr>
        <p:txBody>
          <a:bodyPr spcFirstLastPara="1">
            <a:noAutofit/>
          </a:bodyPr>
          <a:lstStyle>
            <a:lvl1pPr lvl="0" algn="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4" name="Google Shape;664;p20"/>
          <p:cNvSpPr txBox="1">
            <a:spLocks noGrp="1"/>
          </p:cNvSpPr>
          <p:nvPr>
            <p:ph type="subTitle" idx="2"/>
          </p:nvPr>
        </p:nvSpPr>
        <p:spPr>
          <a:xfrm>
            <a:off x="1610492" y="2059600"/>
            <a:ext cx="2990400" cy="538000"/>
          </a:xfrm>
          <a:prstGeom prst="rect">
            <a:avLst/>
          </a:prstGeom>
        </p:spPr>
        <p:txBody>
          <a:bodyPr spcFirstLastPara="1">
            <a:noAutofit/>
          </a:bodyPr>
          <a:lstStyle>
            <a:lvl1pPr lvl="0" algn="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65" name="Google Shape;665;p20"/>
          <p:cNvSpPr txBox="1">
            <a:spLocks noGrp="1"/>
          </p:cNvSpPr>
          <p:nvPr>
            <p:ph type="subTitle" idx="3"/>
          </p:nvPr>
        </p:nvSpPr>
        <p:spPr>
          <a:xfrm>
            <a:off x="1610500" y="3893633"/>
            <a:ext cx="2990400" cy="763600"/>
          </a:xfrm>
          <a:prstGeom prst="rect">
            <a:avLst/>
          </a:prstGeom>
        </p:spPr>
        <p:txBody>
          <a:bodyPr spcFirstLastPara="1">
            <a:noAutofit/>
          </a:bodyPr>
          <a:lstStyle>
            <a:lvl1pPr lvl="0" algn="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6" name="Google Shape;666;p20"/>
          <p:cNvSpPr txBox="1">
            <a:spLocks noGrp="1"/>
          </p:cNvSpPr>
          <p:nvPr>
            <p:ph type="subTitle" idx="4"/>
          </p:nvPr>
        </p:nvSpPr>
        <p:spPr>
          <a:xfrm>
            <a:off x="1610492" y="3411167"/>
            <a:ext cx="2990400" cy="538000"/>
          </a:xfrm>
          <a:prstGeom prst="rect">
            <a:avLst/>
          </a:prstGeom>
        </p:spPr>
        <p:txBody>
          <a:bodyPr spcFirstLastPara="1">
            <a:noAutofit/>
          </a:bodyPr>
          <a:lstStyle>
            <a:lvl1pPr lvl="0" algn="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67" name="Google Shape;667;p20"/>
          <p:cNvSpPr txBox="1">
            <a:spLocks noGrp="1"/>
          </p:cNvSpPr>
          <p:nvPr>
            <p:ph type="subTitle" idx="5"/>
          </p:nvPr>
        </p:nvSpPr>
        <p:spPr>
          <a:xfrm>
            <a:off x="1610500" y="5245200"/>
            <a:ext cx="2990400" cy="763600"/>
          </a:xfrm>
          <a:prstGeom prst="rect">
            <a:avLst/>
          </a:prstGeom>
        </p:spPr>
        <p:txBody>
          <a:bodyPr spcFirstLastPara="1">
            <a:noAutofit/>
          </a:bodyPr>
          <a:lstStyle>
            <a:lvl1pPr lvl="0" algn="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8" name="Google Shape;668;p20"/>
          <p:cNvSpPr txBox="1">
            <a:spLocks noGrp="1"/>
          </p:cNvSpPr>
          <p:nvPr>
            <p:ph type="subTitle" idx="6"/>
          </p:nvPr>
        </p:nvSpPr>
        <p:spPr>
          <a:xfrm>
            <a:off x="1610492" y="4762733"/>
            <a:ext cx="2990400" cy="538000"/>
          </a:xfrm>
          <a:prstGeom prst="rect">
            <a:avLst/>
          </a:prstGeom>
        </p:spPr>
        <p:txBody>
          <a:bodyPr spcFirstLastPara="1">
            <a:noAutofit/>
          </a:bodyPr>
          <a:lstStyle>
            <a:lvl1pPr lvl="0" algn="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69" name="Google Shape;669;p20"/>
          <p:cNvSpPr txBox="1">
            <a:spLocks noGrp="1"/>
          </p:cNvSpPr>
          <p:nvPr>
            <p:ph type="subTitle" idx="7"/>
          </p:nvPr>
        </p:nvSpPr>
        <p:spPr>
          <a:xfrm>
            <a:off x="7773300" y="2542067"/>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70" name="Google Shape;670;p20"/>
          <p:cNvSpPr txBox="1">
            <a:spLocks noGrp="1"/>
          </p:cNvSpPr>
          <p:nvPr>
            <p:ph type="subTitle" idx="8"/>
          </p:nvPr>
        </p:nvSpPr>
        <p:spPr>
          <a:xfrm>
            <a:off x="7773292" y="2059600"/>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71" name="Google Shape;671;p20"/>
          <p:cNvSpPr txBox="1">
            <a:spLocks noGrp="1"/>
          </p:cNvSpPr>
          <p:nvPr>
            <p:ph type="subTitle" idx="9"/>
          </p:nvPr>
        </p:nvSpPr>
        <p:spPr>
          <a:xfrm>
            <a:off x="7773300" y="3893633"/>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72" name="Google Shape;672;p20"/>
          <p:cNvSpPr txBox="1">
            <a:spLocks noGrp="1"/>
          </p:cNvSpPr>
          <p:nvPr>
            <p:ph type="subTitle" idx="13"/>
          </p:nvPr>
        </p:nvSpPr>
        <p:spPr>
          <a:xfrm>
            <a:off x="7773292" y="3411167"/>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73" name="Google Shape;673;p20"/>
          <p:cNvSpPr txBox="1">
            <a:spLocks noGrp="1"/>
          </p:cNvSpPr>
          <p:nvPr>
            <p:ph type="subTitle" idx="14"/>
          </p:nvPr>
        </p:nvSpPr>
        <p:spPr>
          <a:xfrm>
            <a:off x="7773300" y="5245200"/>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74" name="Google Shape;674;p20"/>
          <p:cNvSpPr txBox="1">
            <a:spLocks noGrp="1"/>
          </p:cNvSpPr>
          <p:nvPr>
            <p:ph type="subTitle" idx="15"/>
          </p:nvPr>
        </p:nvSpPr>
        <p:spPr>
          <a:xfrm>
            <a:off x="7773292" y="4762733"/>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4181798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77"/>
        <p:cNvGrpSpPr/>
        <p:nvPr/>
      </p:nvGrpSpPr>
      <p:grpSpPr>
        <a:xfrm>
          <a:off x="0" y="0"/>
          <a:ext cx="0" cy="0"/>
          <a:chOff x="0" y="0"/>
          <a:chExt cx="0" cy="0"/>
        </a:xfrm>
      </p:grpSpPr>
      <p:sp>
        <p:nvSpPr>
          <p:cNvPr id="4" name="Google Shape;678;p21"/>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5" name="Google Shape;679;p21"/>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681;p21"/>
          <p:cNvGrpSpPr>
            <a:grpSpLocks/>
          </p:cNvGrpSpPr>
          <p:nvPr/>
        </p:nvGrpSpPr>
        <p:grpSpPr bwMode="auto">
          <a:xfrm>
            <a:off x="897467" y="929218"/>
            <a:ext cx="433917" cy="4999567"/>
            <a:chOff x="673581" y="696275"/>
            <a:chExt cx="324325" cy="3751050"/>
          </a:xfrm>
        </p:grpSpPr>
        <p:grpSp>
          <p:nvGrpSpPr>
            <p:cNvPr id="7" name="Google Shape;682;p21"/>
            <p:cNvGrpSpPr>
              <a:grpSpLocks/>
            </p:cNvGrpSpPr>
            <p:nvPr/>
          </p:nvGrpSpPr>
          <p:grpSpPr bwMode="auto">
            <a:xfrm rot="-5400000">
              <a:off x="-918069" y="2531350"/>
              <a:ext cx="3751050" cy="80900"/>
              <a:chOff x="1871500" y="2227875"/>
              <a:chExt cx="3751050" cy="80900"/>
            </a:xfrm>
          </p:grpSpPr>
          <p:sp>
            <p:nvSpPr>
              <p:cNvPr id="21" name="Google Shape;683;p21"/>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684;p21"/>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685;p21"/>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686;p21"/>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687;p21"/>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688;p21"/>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689;p21"/>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690;p21"/>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691;p21"/>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692;p21"/>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693;p21"/>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694;p21"/>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695;p21"/>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8" name="Google Shape;696;p21"/>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9" name="Google Shape;697;p21"/>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0" name="Google Shape;698;p21"/>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699;p21"/>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700;p21"/>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701;p21"/>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702;p21"/>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703;p21"/>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704;p21"/>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705;p21"/>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706;p21"/>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707;p21"/>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708;p21"/>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34" name="Google Shape;710;p2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4600" y="3754967"/>
            <a:ext cx="2906184" cy="28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711;p2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017" y="436033"/>
            <a:ext cx="2692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0" name="Google Shape;680;p21"/>
          <p:cNvSpPr txBox="1">
            <a:spLocks noGrp="1"/>
          </p:cNvSpPr>
          <p:nvPr>
            <p:ph type="title"/>
          </p:nvPr>
        </p:nvSpPr>
        <p:spPr>
          <a:xfrm>
            <a:off x="3757200" y="2068217"/>
            <a:ext cx="4677600" cy="1181600"/>
          </a:xfrm>
          <a:prstGeom prst="rect">
            <a:avLst/>
          </a:prstGeom>
        </p:spPr>
        <p:txBody>
          <a:bodyPr spcFirstLastPara="1" anchor="ctr">
            <a:noAutofit/>
          </a:bodyPr>
          <a:lstStyle>
            <a:lvl1pPr lvl="0"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9pPr>
          </a:lstStyle>
          <a:p>
            <a:endParaRPr/>
          </a:p>
        </p:txBody>
      </p:sp>
      <p:sp>
        <p:nvSpPr>
          <p:cNvPr id="709" name="Google Shape;709;p21"/>
          <p:cNvSpPr txBox="1">
            <a:spLocks noGrp="1"/>
          </p:cNvSpPr>
          <p:nvPr>
            <p:ph type="subTitle" idx="1"/>
          </p:nvPr>
        </p:nvSpPr>
        <p:spPr>
          <a:xfrm>
            <a:off x="2904600" y="3925684"/>
            <a:ext cx="6382800" cy="864000"/>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138266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12"/>
        <p:cNvGrpSpPr/>
        <p:nvPr/>
      </p:nvGrpSpPr>
      <p:grpSpPr>
        <a:xfrm>
          <a:off x="0" y="0"/>
          <a:ext cx="0" cy="0"/>
          <a:chOff x="0" y="0"/>
          <a:chExt cx="0" cy="0"/>
        </a:xfrm>
      </p:grpSpPr>
      <p:sp>
        <p:nvSpPr>
          <p:cNvPr id="4" name="Google Shape;713;p22"/>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5" name="Google Shape;714;p22"/>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716;p22"/>
          <p:cNvGrpSpPr>
            <a:grpSpLocks/>
          </p:cNvGrpSpPr>
          <p:nvPr/>
        </p:nvGrpSpPr>
        <p:grpSpPr bwMode="auto">
          <a:xfrm>
            <a:off x="897467" y="929218"/>
            <a:ext cx="433917" cy="4999567"/>
            <a:chOff x="673581" y="696275"/>
            <a:chExt cx="324325" cy="3751050"/>
          </a:xfrm>
        </p:grpSpPr>
        <p:grpSp>
          <p:nvGrpSpPr>
            <p:cNvPr id="7" name="Google Shape;717;p22"/>
            <p:cNvGrpSpPr>
              <a:grpSpLocks/>
            </p:cNvGrpSpPr>
            <p:nvPr/>
          </p:nvGrpSpPr>
          <p:grpSpPr bwMode="auto">
            <a:xfrm rot="-5400000">
              <a:off x="-918069" y="2531350"/>
              <a:ext cx="3751050" cy="80900"/>
              <a:chOff x="1871500" y="2227875"/>
              <a:chExt cx="3751050" cy="80900"/>
            </a:xfrm>
          </p:grpSpPr>
          <p:sp>
            <p:nvSpPr>
              <p:cNvPr id="21" name="Google Shape;718;p22"/>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719;p22"/>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720;p22"/>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721;p22"/>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722;p22"/>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723;p22"/>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724;p22"/>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725;p22"/>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726;p22"/>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727;p22"/>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728;p22"/>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729;p22"/>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730;p22"/>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8" name="Google Shape;731;p22"/>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9" name="Google Shape;732;p22"/>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0" name="Google Shape;733;p22"/>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734;p22"/>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735;p22"/>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736;p22"/>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737;p22"/>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738;p22"/>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739;p22"/>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740;p22"/>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741;p22"/>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742;p22"/>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743;p22"/>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34" name="Google Shape;745;p2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9492" t="14832" r="13080" b="12062"/>
          <a:stretch>
            <a:fillRect/>
          </a:stretch>
        </p:blipFill>
        <p:spPr bwMode="auto">
          <a:xfrm>
            <a:off x="9658351" y="569385"/>
            <a:ext cx="1623483" cy="169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746;p2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8958" t="18008" r="10699" b="13333"/>
          <a:stretch>
            <a:fillRect/>
          </a:stretch>
        </p:blipFill>
        <p:spPr bwMode="auto">
          <a:xfrm rot="20712187">
            <a:off x="1615018" y="611718"/>
            <a:ext cx="1661583" cy="151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5" name="Google Shape;715;p22"/>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744" name="Google Shape;744;p22"/>
          <p:cNvSpPr txBox="1">
            <a:spLocks noGrp="1"/>
          </p:cNvSpPr>
          <p:nvPr>
            <p:ph type="subTitle" idx="1"/>
          </p:nvPr>
        </p:nvSpPr>
        <p:spPr>
          <a:xfrm>
            <a:off x="3037500" y="3119033"/>
            <a:ext cx="6508000" cy="1696800"/>
          </a:xfrm>
          <a:prstGeom prst="rect">
            <a:avLst/>
          </a:prstGeom>
        </p:spPr>
        <p:txBody>
          <a:bodyPr spcFirstLastPara="1">
            <a:noAutofit/>
          </a:bodyPr>
          <a:lstStyle>
            <a:lvl1pPr lvl="0" algn="ctr" rtl="0">
              <a:lnSpc>
                <a:spcPct val="100000"/>
              </a:lnSpc>
              <a:spcBef>
                <a:spcPts val="0"/>
              </a:spcBef>
              <a:spcAft>
                <a:spcPts val="0"/>
              </a:spcAft>
              <a:buSzPts val="1600"/>
              <a:buNone/>
              <a:defRPr sz="29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650171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47"/>
        <p:cNvGrpSpPr/>
        <p:nvPr/>
      </p:nvGrpSpPr>
      <p:grpSpPr>
        <a:xfrm>
          <a:off x="0" y="0"/>
          <a:ext cx="0" cy="0"/>
          <a:chOff x="0" y="0"/>
          <a:chExt cx="0" cy="0"/>
        </a:xfrm>
      </p:grpSpPr>
      <p:sp>
        <p:nvSpPr>
          <p:cNvPr id="4" name="Google Shape;748;p23"/>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5" name="Google Shape;749;p23"/>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751;p23"/>
          <p:cNvGrpSpPr>
            <a:grpSpLocks/>
          </p:cNvGrpSpPr>
          <p:nvPr/>
        </p:nvGrpSpPr>
        <p:grpSpPr bwMode="auto">
          <a:xfrm>
            <a:off x="897467" y="929218"/>
            <a:ext cx="433917" cy="4999567"/>
            <a:chOff x="673581" y="696275"/>
            <a:chExt cx="324325" cy="3751050"/>
          </a:xfrm>
        </p:grpSpPr>
        <p:grpSp>
          <p:nvGrpSpPr>
            <p:cNvPr id="7" name="Google Shape;752;p23"/>
            <p:cNvGrpSpPr>
              <a:grpSpLocks/>
            </p:cNvGrpSpPr>
            <p:nvPr/>
          </p:nvGrpSpPr>
          <p:grpSpPr bwMode="auto">
            <a:xfrm rot="-5400000">
              <a:off x="-918069" y="2531350"/>
              <a:ext cx="3751050" cy="80900"/>
              <a:chOff x="1871500" y="2227875"/>
              <a:chExt cx="3751050" cy="80900"/>
            </a:xfrm>
          </p:grpSpPr>
          <p:sp>
            <p:nvSpPr>
              <p:cNvPr id="21" name="Google Shape;753;p23"/>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754;p23"/>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755;p23"/>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756;p23"/>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757;p23"/>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758;p23"/>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759;p23"/>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760;p23"/>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761;p23"/>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762;p23"/>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763;p23"/>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764;p23"/>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765;p23"/>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8" name="Google Shape;766;p23"/>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9" name="Google Shape;767;p23"/>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0" name="Google Shape;768;p23"/>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769;p23"/>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770;p23"/>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771;p23"/>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772;p23"/>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773;p23"/>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774;p23"/>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775;p23"/>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776;p23"/>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777;p23"/>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778;p23"/>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34" name="Google Shape;780;p2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3474" t="18242" r="9846" b="20621"/>
          <a:stretch>
            <a:fillRect/>
          </a:stretch>
        </p:blipFill>
        <p:spPr bwMode="auto">
          <a:xfrm rot="2195310">
            <a:off x="2662767" y="4487334"/>
            <a:ext cx="2808817" cy="185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781;p2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t="9703" r="2400" b="9502"/>
          <a:stretch>
            <a:fillRect/>
          </a:stretch>
        </p:blipFill>
        <p:spPr bwMode="auto">
          <a:xfrm>
            <a:off x="8564034" y="3259667"/>
            <a:ext cx="3714751"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Google Shape;782;p23"/>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t="15706" r="9412" b="2786"/>
          <a:stretch>
            <a:fillRect/>
          </a:stretch>
        </p:blipFill>
        <p:spPr bwMode="auto">
          <a:xfrm>
            <a:off x="1206500" y="836085"/>
            <a:ext cx="2032000" cy="176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Google Shape;783;p23"/>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9261" t="28180" r="18494" b="9859"/>
          <a:stretch>
            <a:fillRect/>
          </a:stretch>
        </p:blipFill>
        <p:spPr bwMode="auto">
          <a:xfrm>
            <a:off x="8697384" y="836084"/>
            <a:ext cx="2988733" cy="239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0" name="Google Shape;750;p23"/>
          <p:cNvSpPr txBox="1">
            <a:spLocks noGrp="1"/>
          </p:cNvSpPr>
          <p:nvPr>
            <p:ph type="title"/>
          </p:nvPr>
        </p:nvSpPr>
        <p:spPr>
          <a:xfrm>
            <a:off x="2769951" y="2237600"/>
            <a:ext cx="6652800" cy="763600"/>
          </a:xfrm>
          <a:prstGeom prst="rect">
            <a:avLst/>
          </a:prstGeom>
        </p:spPr>
        <p:txBody>
          <a:bodyPr spcFirstLastPara="1" anchor="ctr">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779" name="Google Shape;779;p23"/>
          <p:cNvSpPr txBox="1">
            <a:spLocks noGrp="1"/>
          </p:cNvSpPr>
          <p:nvPr>
            <p:ph type="subTitle" idx="1"/>
          </p:nvPr>
        </p:nvSpPr>
        <p:spPr>
          <a:xfrm>
            <a:off x="2769251" y="3001200"/>
            <a:ext cx="6652800" cy="1619200"/>
          </a:xfrm>
          <a:prstGeom prst="rect">
            <a:avLst/>
          </a:prstGeom>
        </p:spPr>
        <p:txBody>
          <a:bodyPr spcFirstLastPara="1">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114550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784"/>
        <p:cNvGrpSpPr/>
        <p:nvPr/>
      </p:nvGrpSpPr>
      <p:grpSpPr>
        <a:xfrm>
          <a:off x="0" y="0"/>
          <a:ext cx="0" cy="0"/>
          <a:chOff x="0" y="0"/>
          <a:chExt cx="0" cy="0"/>
        </a:xfrm>
      </p:grpSpPr>
      <p:sp>
        <p:nvSpPr>
          <p:cNvPr id="4" name="Google Shape;785;p24"/>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5" name="Google Shape;786;p24"/>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788;p24"/>
          <p:cNvGrpSpPr>
            <a:grpSpLocks/>
          </p:cNvGrpSpPr>
          <p:nvPr/>
        </p:nvGrpSpPr>
        <p:grpSpPr bwMode="auto">
          <a:xfrm>
            <a:off x="897467" y="929218"/>
            <a:ext cx="433917" cy="4999567"/>
            <a:chOff x="673581" y="696275"/>
            <a:chExt cx="324325" cy="3751050"/>
          </a:xfrm>
        </p:grpSpPr>
        <p:grpSp>
          <p:nvGrpSpPr>
            <p:cNvPr id="7" name="Google Shape;789;p24"/>
            <p:cNvGrpSpPr>
              <a:grpSpLocks/>
            </p:cNvGrpSpPr>
            <p:nvPr/>
          </p:nvGrpSpPr>
          <p:grpSpPr bwMode="auto">
            <a:xfrm rot="-5400000">
              <a:off x="-918069" y="2531350"/>
              <a:ext cx="3751050" cy="80900"/>
              <a:chOff x="1871500" y="2227875"/>
              <a:chExt cx="3751050" cy="80900"/>
            </a:xfrm>
          </p:grpSpPr>
          <p:sp>
            <p:nvSpPr>
              <p:cNvPr id="21" name="Google Shape;790;p24"/>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791;p24"/>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792;p24"/>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793;p24"/>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794;p24"/>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795;p24"/>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796;p24"/>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797;p24"/>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798;p24"/>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799;p24"/>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800;p24"/>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801;p24"/>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802;p24"/>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8" name="Google Shape;803;p24"/>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9" name="Google Shape;804;p24"/>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0" name="Google Shape;805;p24"/>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806;p24"/>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807;p24"/>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808;p24"/>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809;p24"/>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810;p24"/>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811;p24"/>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812;p24"/>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813;p24"/>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814;p24"/>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815;p24"/>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34" name="Google Shape;817;p2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99994">
            <a:off x="1176867" y="4385733"/>
            <a:ext cx="2161117" cy="201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818;p2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665199">
            <a:off x="8856134" y="596900"/>
            <a:ext cx="1934633" cy="186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Google Shape;819;p2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0564" t="29054" r="20923" b="15906"/>
          <a:stretch>
            <a:fillRect/>
          </a:stretch>
        </p:blipFill>
        <p:spPr bwMode="auto">
          <a:xfrm rot="11699999">
            <a:off x="2226734" y="645584"/>
            <a:ext cx="1769533" cy="132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7" name="Google Shape;787;p24"/>
          <p:cNvSpPr txBox="1">
            <a:spLocks noGrp="1"/>
          </p:cNvSpPr>
          <p:nvPr>
            <p:ph type="title"/>
          </p:nvPr>
        </p:nvSpPr>
        <p:spPr>
          <a:xfrm>
            <a:off x="2363333" y="2105633"/>
            <a:ext cx="3362800" cy="1254800"/>
          </a:xfrm>
          <a:prstGeom prst="rect">
            <a:avLst/>
          </a:prstGeom>
        </p:spPr>
        <p:txBody>
          <a:bodyPr spcFirstLastPara="1" anchor="ctr">
            <a:noAutofit/>
          </a:bodyPr>
          <a:lstStyle>
            <a:lvl1pPr lvl="0" algn="l"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816" name="Google Shape;816;p24"/>
          <p:cNvSpPr txBox="1">
            <a:spLocks noGrp="1"/>
          </p:cNvSpPr>
          <p:nvPr>
            <p:ph type="subTitle" idx="1"/>
          </p:nvPr>
        </p:nvSpPr>
        <p:spPr>
          <a:xfrm>
            <a:off x="2362833" y="3441567"/>
            <a:ext cx="3362800" cy="1310800"/>
          </a:xfrm>
          <a:prstGeom prst="rect">
            <a:avLst/>
          </a:prstGeom>
        </p:spPr>
        <p:txBody>
          <a:bodyPr spcFirstLastPara="1">
            <a:noAutofit/>
          </a:bodyPr>
          <a:lstStyle>
            <a:lvl1pPr lvl="0" rtl="0">
              <a:lnSpc>
                <a:spcPct val="100000"/>
              </a:lnSpc>
              <a:spcBef>
                <a:spcPts val="0"/>
              </a:spcBef>
              <a:spcAft>
                <a:spcPts val="0"/>
              </a:spcAft>
              <a:buSzPts val="1600"/>
              <a:buNone/>
              <a:defRPr sz="18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1320707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20"/>
        <p:cNvGrpSpPr/>
        <p:nvPr/>
      </p:nvGrpSpPr>
      <p:grpSpPr>
        <a:xfrm>
          <a:off x="0" y="0"/>
          <a:ext cx="0" cy="0"/>
          <a:chOff x="0" y="0"/>
          <a:chExt cx="0" cy="0"/>
        </a:xfrm>
      </p:grpSpPr>
      <p:sp>
        <p:nvSpPr>
          <p:cNvPr id="4" name="Google Shape;821;p25"/>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5" name="Google Shape;822;p25"/>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824;p25"/>
          <p:cNvGrpSpPr>
            <a:grpSpLocks/>
          </p:cNvGrpSpPr>
          <p:nvPr/>
        </p:nvGrpSpPr>
        <p:grpSpPr bwMode="auto">
          <a:xfrm>
            <a:off x="897467" y="929218"/>
            <a:ext cx="433917" cy="4999567"/>
            <a:chOff x="673581" y="696275"/>
            <a:chExt cx="324325" cy="3751050"/>
          </a:xfrm>
        </p:grpSpPr>
        <p:grpSp>
          <p:nvGrpSpPr>
            <p:cNvPr id="7" name="Google Shape;825;p25"/>
            <p:cNvGrpSpPr>
              <a:grpSpLocks/>
            </p:cNvGrpSpPr>
            <p:nvPr/>
          </p:nvGrpSpPr>
          <p:grpSpPr bwMode="auto">
            <a:xfrm rot="-5400000">
              <a:off x="-918069" y="2531350"/>
              <a:ext cx="3751050" cy="80900"/>
              <a:chOff x="1871500" y="2227875"/>
              <a:chExt cx="3751050" cy="80900"/>
            </a:xfrm>
          </p:grpSpPr>
          <p:sp>
            <p:nvSpPr>
              <p:cNvPr id="21" name="Google Shape;826;p25"/>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827;p25"/>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828;p25"/>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829;p25"/>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830;p25"/>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831;p25"/>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832;p25"/>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833;p25"/>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834;p25"/>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835;p25"/>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836;p25"/>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837;p25"/>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838;p25"/>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8" name="Google Shape;839;p25"/>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9" name="Google Shape;840;p25"/>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0" name="Google Shape;841;p25"/>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842;p25"/>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843;p25"/>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844;p25"/>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845;p25"/>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846;p25"/>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847;p25"/>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848;p25"/>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849;p25"/>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850;p25"/>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851;p25"/>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34" name="Google Shape;853;p25"/>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t="12766" b="6123"/>
          <a:stretch>
            <a:fillRect/>
          </a:stretch>
        </p:blipFill>
        <p:spPr bwMode="auto">
          <a:xfrm>
            <a:off x="9245601" y="3604685"/>
            <a:ext cx="3164417" cy="329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854;p25"/>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934801" flipH="1">
            <a:off x="1562101" y="596900"/>
            <a:ext cx="1934633" cy="186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Google Shape;855;p25"/>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7356" t="18063" r="10817" b="27209"/>
          <a:stretch>
            <a:fillRect/>
          </a:stretch>
        </p:blipFill>
        <p:spPr bwMode="auto">
          <a:xfrm>
            <a:off x="9370484" y="878418"/>
            <a:ext cx="2023533" cy="126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 name="Google Shape;823;p25"/>
          <p:cNvSpPr txBox="1">
            <a:spLocks noGrp="1"/>
          </p:cNvSpPr>
          <p:nvPr>
            <p:ph type="title"/>
          </p:nvPr>
        </p:nvSpPr>
        <p:spPr>
          <a:xfrm>
            <a:off x="6268800" y="2105633"/>
            <a:ext cx="2977200" cy="1264000"/>
          </a:xfrm>
          <a:prstGeom prst="rect">
            <a:avLst/>
          </a:prstGeom>
        </p:spPr>
        <p:txBody>
          <a:bodyPr spcFirstLastPara="1" anchor="ctr">
            <a:noAutofit/>
          </a:bodyPr>
          <a:lstStyle>
            <a:lvl1pPr lvl="0" algn="l"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852" name="Google Shape;852;p25"/>
          <p:cNvSpPr txBox="1">
            <a:spLocks noGrp="1"/>
          </p:cNvSpPr>
          <p:nvPr>
            <p:ph type="subTitle" idx="1"/>
          </p:nvPr>
        </p:nvSpPr>
        <p:spPr>
          <a:xfrm>
            <a:off x="6268784" y="3428984"/>
            <a:ext cx="3362800" cy="1310800"/>
          </a:xfrm>
          <a:prstGeom prst="rect">
            <a:avLst/>
          </a:prstGeom>
        </p:spPr>
        <p:txBody>
          <a:bodyPr spcFirstLastPara="1">
            <a:noAutofit/>
          </a:bodyPr>
          <a:lstStyle>
            <a:lvl1pPr lvl="0" rtl="0">
              <a:lnSpc>
                <a:spcPct val="100000"/>
              </a:lnSpc>
              <a:spcBef>
                <a:spcPts val="0"/>
              </a:spcBef>
              <a:spcAft>
                <a:spcPts val="0"/>
              </a:spcAft>
              <a:buSzPts val="1600"/>
              <a:buNone/>
              <a:defRPr sz="18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005371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856"/>
        <p:cNvGrpSpPr/>
        <p:nvPr/>
      </p:nvGrpSpPr>
      <p:grpSpPr>
        <a:xfrm>
          <a:off x="0" y="0"/>
          <a:ext cx="0" cy="0"/>
          <a:chOff x="0" y="0"/>
          <a:chExt cx="0" cy="0"/>
        </a:xfrm>
      </p:grpSpPr>
      <p:sp>
        <p:nvSpPr>
          <p:cNvPr id="5" name="Google Shape;857;p26"/>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6" name="Google Shape;858;p26"/>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7" name="Google Shape;859;p26"/>
          <p:cNvGrpSpPr>
            <a:grpSpLocks/>
          </p:cNvGrpSpPr>
          <p:nvPr/>
        </p:nvGrpSpPr>
        <p:grpSpPr bwMode="auto">
          <a:xfrm>
            <a:off x="897467" y="929218"/>
            <a:ext cx="433917" cy="4999567"/>
            <a:chOff x="673581" y="696275"/>
            <a:chExt cx="324325" cy="3751050"/>
          </a:xfrm>
        </p:grpSpPr>
        <p:grpSp>
          <p:nvGrpSpPr>
            <p:cNvPr id="8" name="Google Shape;860;p26"/>
            <p:cNvGrpSpPr>
              <a:grpSpLocks/>
            </p:cNvGrpSpPr>
            <p:nvPr/>
          </p:nvGrpSpPr>
          <p:grpSpPr bwMode="auto">
            <a:xfrm rot="-5400000">
              <a:off x="-918069" y="2531350"/>
              <a:ext cx="3751050" cy="80900"/>
              <a:chOff x="1871500" y="2227875"/>
              <a:chExt cx="3751050" cy="80900"/>
            </a:xfrm>
          </p:grpSpPr>
          <p:sp>
            <p:nvSpPr>
              <p:cNvPr id="22" name="Google Shape;861;p26"/>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862;p26"/>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863;p26"/>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864;p26"/>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865;p26"/>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866;p26"/>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867;p26"/>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868;p26"/>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869;p26"/>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870;p26"/>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871;p26"/>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872;p26"/>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4" name="Google Shape;873;p26"/>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9" name="Google Shape;874;p26"/>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0" name="Google Shape;875;p26"/>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876;p26"/>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877;p26"/>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878;p26"/>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879;p26"/>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880;p26"/>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881;p26"/>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882;p26"/>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883;p26"/>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884;p26"/>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885;p26"/>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1" name="Google Shape;886;p26"/>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35" name="Google Shape;887;p2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8" name="Google Shape;888;p26"/>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889" name="Google Shape;889;p26"/>
          <p:cNvSpPr txBox="1">
            <a:spLocks noGrp="1"/>
          </p:cNvSpPr>
          <p:nvPr>
            <p:ph type="subTitle" idx="1"/>
          </p:nvPr>
        </p:nvSpPr>
        <p:spPr>
          <a:xfrm>
            <a:off x="1341800" y="2102767"/>
            <a:ext cx="4949600" cy="4036000"/>
          </a:xfrm>
          <a:prstGeom prst="rect">
            <a:avLst/>
          </a:prstGeom>
        </p:spPr>
        <p:txBody>
          <a:bodyPr spcFirstLastPara="1">
            <a:noAutofit/>
          </a:bodyPr>
          <a:lstStyle>
            <a:lvl1pPr lvl="0" rtl="0">
              <a:lnSpc>
                <a:spcPct val="100000"/>
              </a:lnSpc>
              <a:spcBef>
                <a:spcPts val="0"/>
              </a:spcBef>
              <a:spcAft>
                <a:spcPts val="0"/>
              </a:spcAft>
              <a:buClr>
                <a:schemeClr val="dk1"/>
              </a:buClr>
              <a:buSzPts val="1400"/>
              <a:buChar char="●"/>
              <a:defRPr sz="1867"/>
            </a:lvl1pPr>
            <a:lvl2pPr lvl="1" algn="ctr" rtl="0">
              <a:lnSpc>
                <a:spcPct val="100000"/>
              </a:lnSpc>
              <a:spcBef>
                <a:spcPts val="0"/>
              </a:spcBef>
              <a:spcAft>
                <a:spcPts val="0"/>
              </a:spcAft>
              <a:buSzPts val="1600"/>
              <a:buChar char="○"/>
              <a:defRPr sz="2133"/>
            </a:lvl2pPr>
            <a:lvl3pPr lvl="2" algn="ctr" rtl="0">
              <a:lnSpc>
                <a:spcPct val="100000"/>
              </a:lnSpc>
              <a:spcBef>
                <a:spcPts val="0"/>
              </a:spcBef>
              <a:spcAft>
                <a:spcPts val="0"/>
              </a:spcAft>
              <a:buSzPts val="1600"/>
              <a:buChar char="■"/>
              <a:defRPr sz="2133"/>
            </a:lvl3pPr>
            <a:lvl4pPr lvl="3" algn="ctr" rtl="0">
              <a:lnSpc>
                <a:spcPct val="100000"/>
              </a:lnSpc>
              <a:spcBef>
                <a:spcPts val="0"/>
              </a:spcBef>
              <a:spcAft>
                <a:spcPts val="0"/>
              </a:spcAft>
              <a:buSzPts val="1600"/>
              <a:buChar char="●"/>
              <a:defRPr sz="2133"/>
            </a:lvl4pPr>
            <a:lvl5pPr lvl="4" algn="ctr" rtl="0">
              <a:lnSpc>
                <a:spcPct val="100000"/>
              </a:lnSpc>
              <a:spcBef>
                <a:spcPts val="0"/>
              </a:spcBef>
              <a:spcAft>
                <a:spcPts val="0"/>
              </a:spcAft>
              <a:buSzPts val="1600"/>
              <a:buChar char="○"/>
              <a:defRPr sz="2133"/>
            </a:lvl5pPr>
            <a:lvl6pPr lvl="5" algn="ctr" rtl="0">
              <a:lnSpc>
                <a:spcPct val="100000"/>
              </a:lnSpc>
              <a:spcBef>
                <a:spcPts val="0"/>
              </a:spcBef>
              <a:spcAft>
                <a:spcPts val="0"/>
              </a:spcAft>
              <a:buSzPts val="1600"/>
              <a:buChar char="■"/>
              <a:defRPr sz="2133"/>
            </a:lvl6pPr>
            <a:lvl7pPr lvl="6" algn="ctr" rtl="0">
              <a:lnSpc>
                <a:spcPct val="100000"/>
              </a:lnSpc>
              <a:spcBef>
                <a:spcPts val="0"/>
              </a:spcBef>
              <a:spcAft>
                <a:spcPts val="0"/>
              </a:spcAft>
              <a:buSzPts val="1600"/>
              <a:buChar char="●"/>
              <a:defRPr sz="2133"/>
            </a:lvl7pPr>
            <a:lvl8pPr lvl="7" algn="ctr" rtl="0">
              <a:lnSpc>
                <a:spcPct val="100000"/>
              </a:lnSpc>
              <a:spcBef>
                <a:spcPts val="0"/>
              </a:spcBef>
              <a:spcAft>
                <a:spcPts val="0"/>
              </a:spcAft>
              <a:buSzPts val="1600"/>
              <a:buChar char="○"/>
              <a:defRPr sz="2133"/>
            </a:lvl8pPr>
            <a:lvl9pPr lvl="8" algn="ctr" rtl="0">
              <a:lnSpc>
                <a:spcPct val="100000"/>
              </a:lnSpc>
              <a:spcBef>
                <a:spcPts val="0"/>
              </a:spcBef>
              <a:spcAft>
                <a:spcPts val="0"/>
              </a:spcAft>
              <a:buSzPts val="1600"/>
              <a:buChar char="■"/>
              <a:defRPr sz="2133"/>
            </a:lvl9pPr>
          </a:lstStyle>
          <a:p>
            <a:endParaRPr/>
          </a:p>
        </p:txBody>
      </p:sp>
      <p:sp>
        <p:nvSpPr>
          <p:cNvPr id="890" name="Google Shape;890;p26"/>
          <p:cNvSpPr txBox="1">
            <a:spLocks noGrp="1"/>
          </p:cNvSpPr>
          <p:nvPr>
            <p:ph type="subTitle" idx="2"/>
          </p:nvPr>
        </p:nvSpPr>
        <p:spPr>
          <a:xfrm>
            <a:off x="6291525" y="2102767"/>
            <a:ext cx="4949600" cy="4036000"/>
          </a:xfrm>
          <a:prstGeom prst="rect">
            <a:avLst/>
          </a:prstGeom>
        </p:spPr>
        <p:txBody>
          <a:bodyPr spcFirstLastPara="1">
            <a:noAutofit/>
          </a:bodyPr>
          <a:lstStyle>
            <a:lvl1pPr lvl="0" rtl="0">
              <a:lnSpc>
                <a:spcPct val="100000"/>
              </a:lnSpc>
              <a:spcBef>
                <a:spcPts val="0"/>
              </a:spcBef>
              <a:spcAft>
                <a:spcPts val="0"/>
              </a:spcAft>
              <a:buClr>
                <a:schemeClr val="dk1"/>
              </a:buClr>
              <a:buSzPts val="1400"/>
              <a:buChar char="●"/>
              <a:defRPr sz="1867"/>
            </a:lvl1pPr>
            <a:lvl2pPr lvl="1" algn="ctr" rtl="0">
              <a:lnSpc>
                <a:spcPct val="100000"/>
              </a:lnSpc>
              <a:spcBef>
                <a:spcPts val="0"/>
              </a:spcBef>
              <a:spcAft>
                <a:spcPts val="0"/>
              </a:spcAft>
              <a:buSzPts val="1600"/>
              <a:buChar char="○"/>
              <a:defRPr sz="2133"/>
            </a:lvl2pPr>
            <a:lvl3pPr lvl="2" algn="ctr" rtl="0">
              <a:lnSpc>
                <a:spcPct val="100000"/>
              </a:lnSpc>
              <a:spcBef>
                <a:spcPts val="0"/>
              </a:spcBef>
              <a:spcAft>
                <a:spcPts val="0"/>
              </a:spcAft>
              <a:buSzPts val="1600"/>
              <a:buChar char="■"/>
              <a:defRPr sz="2133"/>
            </a:lvl3pPr>
            <a:lvl4pPr lvl="3" algn="ctr" rtl="0">
              <a:lnSpc>
                <a:spcPct val="100000"/>
              </a:lnSpc>
              <a:spcBef>
                <a:spcPts val="0"/>
              </a:spcBef>
              <a:spcAft>
                <a:spcPts val="0"/>
              </a:spcAft>
              <a:buSzPts val="1600"/>
              <a:buChar char="●"/>
              <a:defRPr sz="2133"/>
            </a:lvl4pPr>
            <a:lvl5pPr lvl="4" algn="ctr" rtl="0">
              <a:lnSpc>
                <a:spcPct val="100000"/>
              </a:lnSpc>
              <a:spcBef>
                <a:spcPts val="0"/>
              </a:spcBef>
              <a:spcAft>
                <a:spcPts val="0"/>
              </a:spcAft>
              <a:buSzPts val="1600"/>
              <a:buChar char="○"/>
              <a:defRPr sz="2133"/>
            </a:lvl5pPr>
            <a:lvl6pPr lvl="5" algn="ctr" rtl="0">
              <a:lnSpc>
                <a:spcPct val="100000"/>
              </a:lnSpc>
              <a:spcBef>
                <a:spcPts val="0"/>
              </a:spcBef>
              <a:spcAft>
                <a:spcPts val="0"/>
              </a:spcAft>
              <a:buSzPts val="1600"/>
              <a:buChar char="■"/>
              <a:defRPr sz="2133"/>
            </a:lvl6pPr>
            <a:lvl7pPr lvl="6" algn="ctr" rtl="0">
              <a:lnSpc>
                <a:spcPct val="100000"/>
              </a:lnSpc>
              <a:spcBef>
                <a:spcPts val="0"/>
              </a:spcBef>
              <a:spcAft>
                <a:spcPts val="0"/>
              </a:spcAft>
              <a:buSzPts val="1600"/>
              <a:buChar char="●"/>
              <a:defRPr sz="2133"/>
            </a:lvl7pPr>
            <a:lvl8pPr lvl="7" algn="ctr" rtl="0">
              <a:lnSpc>
                <a:spcPct val="100000"/>
              </a:lnSpc>
              <a:spcBef>
                <a:spcPts val="0"/>
              </a:spcBef>
              <a:spcAft>
                <a:spcPts val="0"/>
              </a:spcAft>
              <a:buSzPts val="1600"/>
              <a:buChar char="○"/>
              <a:defRPr sz="2133"/>
            </a:lvl8pPr>
            <a:lvl9pPr lvl="8" algn="ctr" rtl="0">
              <a:lnSpc>
                <a:spcPct val="100000"/>
              </a:lnSpc>
              <a:spcBef>
                <a:spcPts val="0"/>
              </a:spcBef>
              <a:spcAft>
                <a:spcPts val="0"/>
              </a:spcAft>
              <a:buSzPts val="1600"/>
              <a:buChar char="■"/>
              <a:defRPr sz="2133"/>
            </a:lvl9pPr>
          </a:lstStyle>
          <a:p>
            <a:endParaRPr/>
          </a:p>
        </p:txBody>
      </p:sp>
    </p:spTree>
    <p:extLst>
      <p:ext uri="{BB962C8B-B14F-4D97-AF65-F5344CB8AC3E}">
        <p14:creationId xmlns:p14="http://schemas.microsoft.com/office/powerpoint/2010/main" val="28764212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91"/>
        <p:cNvGrpSpPr/>
        <p:nvPr/>
      </p:nvGrpSpPr>
      <p:grpSpPr>
        <a:xfrm>
          <a:off x="0" y="0"/>
          <a:ext cx="0" cy="0"/>
          <a:chOff x="0" y="0"/>
          <a:chExt cx="0" cy="0"/>
        </a:xfrm>
      </p:grpSpPr>
      <p:sp>
        <p:nvSpPr>
          <p:cNvPr id="3" name="Google Shape;892;p27"/>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4" name="Google Shape;893;p27"/>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5" name="Google Shape;894;p2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oogle Shape;896;p27"/>
          <p:cNvGrpSpPr>
            <a:grpSpLocks/>
          </p:cNvGrpSpPr>
          <p:nvPr/>
        </p:nvGrpSpPr>
        <p:grpSpPr bwMode="auto">
          <a:xfrm>
            <a:off x="897467" y="929218"/>
            <a:ext cx="433917" cy="4999567"/>
            <a:chOff x="673581" y="696275"/>
            <a:chExt cx="324325" cy="3751050"/>
          </a:xfrm>
        </p:grpSpPr>
        <p:grpSp>
          <p:nvGrpSpPr>
            <p:cNvPr id="7" name="Google Shape;897;p27"/>
            <p:cNvGrpSpPr>
              <a:grpSpLocks/>
            </p:cNvGrpSpPr>
            <p:nvPr/>
          </p:nvGrpSpPr>
          <p:grpSpPr bwMode="auto">
            <a:xfrm rot="-5400000">
              <a:off x="-918069" y="2531350"/>
              <a:ext cx="3751050" cy="80900"/>
              <a:chOff x="1871500" y="2227875"/>
              <a:chExt cx="3751050" cy="80900"/>
            </a:xfrm>
          </p:grpSpPr>
          <p:sp>
            <p:nvSpPr>
              <p:cNvPr id="21" name="Google Shape;898;p27"/>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899;p27"/>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900;p27"/>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901;p27"/>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902;p27"/>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903;p27"/>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904;p27"/>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905;p27"/>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906;p27"/>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907;p27"/>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908;p27"/>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909;p27"/>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910;p27"/>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8" name="Google Shape;911;p27"/>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9" name="Google Shape;912;p27"/>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0" name="Google Shape;913;p27"/>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914;p27"/>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915;p27"/>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916;p27"/>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917;p27"/>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918;p27"/>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919;p27"/>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920;p27"/>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921;p27"/>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922;p27"/>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923;p27"/>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895" name="Google Shape;895;p27"/>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15068831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24"/>
        <p:cNvGrpSpPr/>
        <p:nvPr/>
      </p:nvGrpSpPr>
      <p:grpSpPr>
        <a:xfrm>
          <a:off x="0" y="0"/>
          <a:ext cx="0" cy="0"/>
          <a:chOff x="0" y="0"/>
          <a:chExt cx="0" cy="0"/>
        </a:xfrm>
      </p:grpSpPr>
      <p:sp>
        <p:nvSpPr>
          <p:cNvPr id="8" name="Google Shape;925;p28"/>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9" name="Google Shape;926;p28"/>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10" name="Google Shape;927;p28"/>
          <p:cNvGrpSpPr>
            <a:grpSpLocks/>
          </p:cNvGrpSpPr>
          <p:nvPr/>
        </p:nvGrpSpPr>
        <p:grpSpPr bwMode="auto">
          <a:xfrm>
            <a:off x="897467" y="929218"/>
            <a:ext cx="433917" cy="4999567"/>
            <a:chOff x="673581" y="696275"/>
            <a:chExt cx="324325" cy="3751050"/>
          </a:xfrm>
        </p:grpSpPr>
        <p:grpSp>
          <p:nvGrpSpPr>
            <p:cNvPr id="11" name="Google Shape;928;p28"/>
            <p:cNvGrpSpPr>
              <a:grpSpLocks/>
            </p:cNvGrpSpPr>
            <p:nvPr/>
          </p:nvGrpSpPr>
          <p:grpSpPr bwMode="auto">
            <a:xfrm rot="-5400000">
              <a:off x="-918069" y="2531350"/>
              <a:ext cx="3751050" cy="80900"/>
              <a:chOff x="1871500" y="2227875"/>
              <a:chExt cx="3751050" cy="80900"/>
            </a:xfrm>
          </p:grpSpPr>
          <p:sp>
            <p:nvSpPr>
              <p:cNvPr id="25" name="Google Shape;929;p28"/>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930;p28"/>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931;p28"/>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932;p28"/>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933;p28"/>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934;p28"/>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935;p28"/>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936;p28"/>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937;p28"/>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4" name="Google Shape;938;p28"/>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5" name="Google Shape;939;p28"/>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6" name="Google Shape;940;p28"/>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7" name="Google Shape;941;p28"/>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12" name="Google Shape;942;p28"/>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943;p28"/>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944;p28"/>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945;p28"/>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946;p28"/>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947;p28"/>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948;p28"/>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949;p28"/>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950;p28"/>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1" name="Google Shape;951;p28"/>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952;p28"/>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953;p28"/>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954;p28"/>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955" name="Google Shape;955;p28"/>
          <p:cNvSpPr txBox="1">
            <a:spLocks noGrp="1"/>
          </p:cNvSpPr>
          <p:nvPr>
            <p:ph type="title"/>
          </p:nvPr>
        </p:nvSpPr>
        <p:spPr>
          <a:xfrm>
            <a:off x="1507300" y="1012233"/>
            <a:ext cx="5370400" cy="898000"/>
          </a:xfrm>
          <a:prstGeom prst="rect">
            <a:avLst/>
          </a:prstGeom>
        </p:spPr>
        <p:txBody>
          <a:bodyPr spcFirstLastPara="1" anchor="ctr">
            <a:noAutofit/>
          </a:bodyPr>
          <a:lstStyle>
            <a:lvl1pPr lvl="0" algn="ctr" rtl="0">
              <a:spcBef>
                <a:spcPts val="0"/>
              </a:spcBef>
              <a:spcAft>
                <a:spcPts val="0"/>
              </a:spcAft>
              <a:buSzPts val="7200"/>
              <a:buNone/>
              <a:defRPr sz="5867"/>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rPr lang="en-US"/>
              <a:t>Click to edit Master title style</a:t>
            </a:r>
            <a:endParaRPr/>
          </a:p>
        </p:txBody>
      </p:sp>
      <p:sp>
        <p:nvSpPr>
          <p:cNvPr id="956" name="Google Shape;956;p28"/>
          <p:cNvSpPr txBox="1">
            <a:spLocks noGrp="1"/>
          </p:cNvSpPr>
          <p:nvPr>
            <p:ph type="subTitle" idx="1"/>
          </p:nvPr>
        </p:nvSpPr>
        <p:spPr>
          <a:xfrm>
            <a:off x="1507300" y="1909967"/>
            <a:ext cx="5370400" cy="723200"/>
          </a:xfrm>
          <a:prstGeom prst="rect">
            <a:avLst/>
          </a:prstGeom>
        </p:spPr>
        <p:txBody>
          <a:bodyPr spcFirstLastPara="1" anchor="ctr">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7" name="Google Shape;957;p28"/>
          <p:cNvSpPr txBox="1">
            <a:spLocks noGrp="1"/>
          </p:cNvSpPr>
          <p:nvPr>
            <p:ph type="title" idx="2"/>
          </p:nvPr>
        </p:nvSpPr>
        <p:spPr>
          <a:xfrm>
            <a:off x="1507300" y="2633167"/>
            <a:ext cx="5370400" cy="898000"/>
          </a:xfrm>
          <a:prstGeom prst="rect">
            <a:avLst/>
          </a:prstGeom>
        </p:spPr>
        <p:txBody>
          <a:bodyPr spcFirstLastPara="1" anchor="ctr">
            <a:noAutofit/>
          </a:bodyPr>
          <a:lstStyle>
            <a:lvl1pPr lvl="0" algn="ctr" rtl="0">
              <a:spcBef>
                <a:spcPts val="0"/>
              </a:spcBef>
              <a:spcAft>
                <a:spcPts val="0"/>
              </a:spcAft>
              <a:buSzPts val="7200"/>
              <a:buNone/>
              <a:defRPr sz="5867"/>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rPr lang="en-US"/>
              <a:t>Click to edit Master title style</a:t>
            </a:r>
            <a:endParaRPr/>
          </a:p>
        </p:txBody>
      </p:sp>
      <p:sp>
        <p:nvSpPr>
          <p:cNvPr id="958" name="Google Shape;958;p28"/>
          <p:cNvSpPr txBox="1">
            <a:spLocks noGrp="1"/>
          </p:cNvSpPr>
          <p:nvPr>
            <p:ph type="subTitle" idx="3"/>
          </p:nvPr>
        </p:nvSpPr>
        <p:spPr>
          <a:xfrm>
            <a:off x="1507300" y="3531167"/>
            <a:ext cx="5370400" cy="723200"/>
          </a:xfrm>
          <a:prstGeom prst="rect">
            <a:avLst/>
          </a:prstGeom>
        </p:spPr>
        <p:txBody>
          <a:bodyPr spcFirstLastPara="1" anchor="ctr">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9" name="Google Shape;959;p28"/>
          <p:cNvSpPr txBox="1">
            <a:spLocks noGrp="1"/>
          </p:cNvSpPr>
          <p:nvPr>
            <p:ph type="title" idx="4"/>
          </p:nvPr>
        </p:nvSpPr>
        <p:spPr>
          <a:xfrm>
            <a:off x="1507300" y="4254100"/>
            <a:ext cx="5370400" cy="898000"/>
          </a:xfrm>
          <a:prstGeom prst="rect">
            <a:avLst/>
          </a:prstGeom>
        </p:spPr>
        <p:txBody>
          <a:bodyPr spcFirstLastPara="1" anchor="ctr">
            <a:noAutofit/>
          </a:bodyPr>
          <a:lstStyle>
            <a:lvl1pPr lvl="0" algn="ctr" rtl="0">
              <a:spcBef>
                <a:spcPts val="0"/>
              </a:spcBef>
              <a:spcAft>
                <a:spcPts val="0"/>
              </a:spcAft>
              <a:buSzPts val="7200"/>
              <a:buNone/>
              <a:defRPr sz="5867"/>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rPr lang="en-US"/>
              <a:t>Click to edit Master title style</a:t>
            </a:r>
            <a:endParaRPr/>
          </a:p>
        </p:txBody>
      </p:sp>
      <p:sp>
        <p:nvSpPr>
          <p:cNvPr id="960" name="Google Shape;960;p28"/>
          <p:cNvSpPr txBox="1">
            <a:spLocks noGrp="1"/>
          </p:cNvSpPr>
          <p:nvPr>
            <p:ph type="subTitle" idx="5"/>
          </p:nvPr>
        </p:nvSpPr>
        <p:spPr>
          <a:xfrm>
            <a:off x="1507300" y="5152100"/>
            <a:ext cx="5370400" cy="723200"/>
          </a:xfrm>
          <a:prstGeom prst="rect">
            <a:avLst/>
          </a:prstGeom>
        </p:spPr>
        <p:txBody>
          <a:bodyPr spcFirstLastPara="1" anchor="ctr">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2794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562471-4304-450F-8FB3-0E5186C797CA}"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A0181-1D9A-4C79-91E4-37EECA61C61C}" type="slidenum">
              <a:rPr lang="en-US" smtClean="0"/>
              <a:t>‹#›</a:t>
            </a:fld>
            <a:endParaRPr lang="en-US"/>
          </a:p>
        </p:txBody>
      </p:sp>
    </p:spTree>
    <p:extLst>
      <p:ext uri="{BB962C8B-B14F-4D97-AF65-F5344CB8AC3E}">
        <p14:creationId xmlns:p14="http://schemas.microsoft.com/office/powerpoint/2010/main" val="2962846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61"/>
        <p:cNvGrpSpPr/>
        <p:nvPr/>
      </p:nvGrpSpPr>
      <p:grpSpPr>
        <a:xfrm>
          <a:off x="0" y="0"/>
          <a:ext cx="0" cy="0"/>
          <a:chOff x="0" y="0"/>
          <a:chExt cx="0" cy="0"/>
        </a:xfrm>
      </p:grpSpPr>
      <p:sp>
        <p:nvSpPr>
          <p:cNvPr id="4" name="Google Shape;962;p29"/>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5" name="Google Shape;963;p29"/>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964;p29"/>
          <p:cNvGrpSpPr>
            <a:grpSpLocks/>
          </p:cNvGrpSpPr>
          <p:nvPr/>
        </p:nvGrpSpPr>
        <p:grpSpPr bwMode="auto">
          <a:xfrm>
            <a:off x="897467" y="929218"/>
            <a:ext cx="433917" cy="4999567"/>
            <a:chOff x="673581" y="696275"/>
            <a:chExt cx="324325" cy="3751050"/>
          </a:xfrm>
        </p:grpSpPr>
        <p:grpSp>
          <p:nvGrpSpPr>
            <p:cNvPr id="7" name="Google Shape;965;p29"/>
            <p:cNvGrpSpPr>
              <a:grpSpLocks/>
            </p:cNvGrpSpPr>
            <p:nvPr/>
          </p:nvGrpSpPr>
          <p:grpSpPr bwMode="auto">
            <a:xfrm rot="-5400000">
              <a:off x="-918069" y="2531350"/>
              <a:ext cx="3751050" cy="80900"/>
              <a:chOff x="1871500" y="2227875"/>
              <a:chExt cx="3751050" cy="80900"/>
            </a:xfrm>
          </p:grpSpPr>
          <p:sp>
            <p:nvSpPr>
              <p:cNvPr id="21" name="Google Shape;966;p29"/>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967;p29"/>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968;p29"/>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969;p29"/>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970;p29"/>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971;p29"/>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972;p29"/>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973;p29"/>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974;p29"/>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975;p29"/>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976;p29"/>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977;p29"/>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978;p29"/>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8" name="Google Shape;979;p29"/>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9" name="Google Shape;980;p29"/>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0" name="Google Shape;981;p29"/>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982;p29"/>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983;p29"/>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984;p29"/>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985;p29"/>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986;p29"/>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987;p29"/>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988;p29"/>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989;p29"/>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990;p29"/>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991;p29"/>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pic>
        <p:nvPicPr>
          <p:cNvPr id="34" name="Google Shape;994;p2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7754" t="14619" r="17168" b="3101"/>
          <a:stretch>
            <a:fillRect/>
          </a:stretch>
        </p:blipFill>
        <p:spPr bwMode="auto">
          <a:xfrm>
            <a:off x="1646767" y="4152901"/>
            <a:ext cx="1824567" cy="215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995;p2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92983" flipH="1">
            <a:off x="8769351" y="336551"/>
            <a:ext cx="2804583" cy="261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2" name="Google Shape;992;p29"/>
          <p:cNvSpPr txBox="1">
            <a:spLocks noGrp="1"/>
          </p:cNvSpPr>
          <p:nvPr>
            <p:ph type="title"/>
          </p:nvPr>
        </p:nvSpPr>
        <p:spPr>
          <a:xfrm>
            <a:off x="3423167" y="3822000"/>
            <a:ext cx="5767200" cy="832000"/>
          </a:xfrm>
          <a:prstGeom prst="rect">
            <a:avLst/>
          </a:prstGeom>
        </p:spPr>
        <p:txBody>
          <a:bodyPr spcFirstLastPara="1" anchor="ctr">
            <a:noAutofit/>
          </a:bodyPr>
          <a:lstStyle>
            <a:lvl1pPr lvl="0" algn="ctr" rtl="0">
              <a:spcBef>
                <a:spcPts val="0"/>
              </a:spcBef>
              <a:spcAft>
                <a:spcPts val="0"/>
              </a:spcAft>
              <a:buClr>
                <a:schemeClr val="dk1"/>
              </a:buClr>
              <a:buSzPts val="2000"/>
              <a:buFont typeface="Playfair Display Regular"/>
              <a:buNone/>
              <a:defRPr sz="2667">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993" name="Google Shape;993;p29"/>
          <p:cNvSpPr txBox="1">
            <a:spLocks noGrp="1"/>
          </p:cNvSpPr>
          <p:nvPr>
            <p:ph type="subTitle" idx="1"/>
          </p:nvPr>
        </p:nvSpPr>
        <p:spPr>
          <a:xfrm>
            <a:off x="3035767" y="2204000"/>
            <a:ext cx="6542000" cy="1618000"/>
          </a:xfrm>
          <a:prstGeom prst="rect">
            <a:avLst/>
          </a:prstGeom>
        </p:spPr>
        <p:txBody>
          <a:bodyPr spcFirstLastPara="1" anchor="ctr">
            <a:noAutofit/>
          </a:bodyPr>
          <a:lstStyle>
            <a:lvl1pPr lvl="0" algn="ctr" rtl="0">
              <a:lnSpc>
                <a:spcPct val="100000"/>
              </a:lnSpc>
              <a:spcBef>
                <a:spcPts val="0"/>
              </a:spcBef>
              <a:spcAft>
                <a:spcPts val="0"/>
              </a:spcAft>
              <a:buSzPts val="2400"/>
              <a:buNone/>
              <a:defRPr sz="2933"/>
            </a:lvl1pPr>
            <a:lvl2pPr lvl="1" algn="ctr" rtl="0">
              <a:lnSpc>
                <a:spcPct val="100000"/>
              </a:lnSpc>
              <a:spcBef>
                <a:spcPts val="0"/>
              </a:spcBef>
              <a:spcAft>
                <a:spcPts val="0"/>
              </a:spcAft>
              <a:buSzPts val="2400"/>
              <a:buNone/>
              <a:defRPr sz="3200"/>
            </a:lvl2pPr>
            <a:lvl3pPr lvl="2" algn="ctr" rtl="0">
              <a:lnSpc>
                <a:spcPct val="100000"/>
              </a:lnSpc>
              <a:spcBef>
                <a:spcPts val="0"/>
              </a:spcBef>
              <a:spcAft>
                <a:spcPts val="0"/>
              </a:spcAft>
              <a:buSzPts val="2400"/>
              <a:buNone/>
              <a:defRPr sz="3200"/>
            </a:lvl3pPr>
            <a:lvl4pPr lvl="3" algn="ctr" rtl="0">
              <a:lnSpc>
                <a:spcPct val="100000"/>
              </a:lnSpc>
              <a:spcBef>
                <a:spcPts val="0"/>
              </a:spcBef>
              <a:spcAft>
                <a:spcPts val="0"/>
              </a:spcAft>
              <a:buSzPts val="2400"/>
              <a:buNone/>
              <a:defRPr sz="3200"/>
            </a:lvl4pPr>
            <a:lvl5pPr lvl="4" algn="ctr" rtl="0">
              <a:lnSpc>
                <a:spcPct val="100000"/>
              </a:lnSpc>
              <a:spcBef>
                <a:spcPts val="0"/>
              </a:spcBef>
              <a:spcAft>
                <a:spcPts val="0"/>
              </a:spcAft>
              <a:buSzPts val="2400"/>
              <a:buNone/>
              <a:defRPr sz="3200"/>
            </a:lvl5pPr>
            <a:lvl6pPr lvl="5" algn="ctr" rtl="0">
              <a:lnSpc>
                <a:spcPct val="100000"/>
              </a:lnSpc>
              <a:spcBef>
                <a:spcPts val="0"/>
              </a:spcBef>
              <a:spcAft>
                <a:spcPts val="0"/>
              </a:spcAft>
              <a:buSzPts val="2400"/>
              <a:buNone/>
              <a:defRPr sz="3200"/>
            </a:lvl6pPr>
            <a:lvl7pPr lvl="6" algn="ctr" rtl="0">
              <a:lnSpc>
                <a:spcPct val="100000"/>
              </a:lnSpc>
              <a:spcBef>
                <a:spcPts val="0"/>
              </a:spcBef>
              <a:spcAft>
                <a:spcPts val="0"/>
              </a:spcAft>
              <a:buSzPts val="2400"/>
              <a:buNone/>
              <a:defRPr sz="3200"/>
            </a:lvl7pPr>
            <a:lvl8pPr lvl="7" algn="ctr" rtl="0">
              <a:lnSpc>
                <a:spcPct val="100000"/>
              </a:lnSpc>
              <a:spcBef>
                <a:spcPts val="0"/>
              </a:spcBef>
              <a:spcAft>
                <a:spcPts val="0"/>
              </a:spcAft>
              <a:buSzPts val="2400"/>
              <a:buNone/>
              <a:defRPr sz="3200"/>
            </a:lvl8pPr>
            <a:lvl9pPr lvl="8" algn="ctr"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10182069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6"/>
        <p:cNvGrpSpPr/>
        <p:nvPr/>
      </p:nvGrpSpPr>
      <p:grpSpPr>
        <a:xfrm>
          <a:off x="0" y="0"/>
          <a:ext cx="0" cy="0"/>
          <a:chOff x="0" y="0"/>
          <a:chExt cx="0" cy="0"/>
        </a:xfrm>
      </p:grpSpPr>
      <p:sp>
        <p:nvSpPr>
          <p:cNvPr id="5" name="Google Shape;997;p30"/>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6" name="Google Shape;998;p30"/>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7" name="Google Shape;1000;p30"/>
          <p:cNvGrpSpPr>
            <a:grpSpLocks/>
          </p:cNvGrpSpPr>
          <p:nvPr/>
        </p:nvGrpSpPr>
        <p:grpSpPr bwMode="auto">
          <a:xfrm>
            <a:off x="897467" y="929218"/>
            <a:ext cx="433917" cy="4999567"/>
            <a:chOff x="673581" y="696275"/>
            <a:chExt cx="324325" cy="3751050"/>
          </a:xfrm>
        </p:grpSpPr>
        <p:grpSp>
          <p:nvGrpSpPr>
            <p:cNvPr id="8" name="Google Shape;1001;p30"/>
            <p:cNvGrpSpPr>
              <a:grpSpLocks/>
            </p:cNvGrpSpPr>
            <p:nvPr/>
          </p:nvGrpSpPr>
          <p:grpSpPr bwMode="auto">
            <a:xfrm rot="-5400000">
              <a:off x="-918069" y="2531350"/>
              <a:ext cx="3751050" cy="80900"/>
              <a:chOff x="1871500" y="2227875"/>
              <a:chExt cx="3751050" cy="80900"/>
            </a:xfrm>
          </p:grpSpPr>
          <p:sp>
            <p:nvSpPr>
              <p:cNvPr id="22" name="Google Shape;1002;p30"/>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1003;p30"/>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1004;p30"/>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1005;p30"/>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1006;p30"/>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1007;p30"/>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1008;p30"/>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1009;p30"/>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1010;p30"/>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1011;p30"/>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2" name="Google Shape;1012;p30"/>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3" name="Google Shape;1013;p30"/>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4" name="Google Shape;1014;p30"/>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9" name="Google Shape;1015;p30"/>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0" name="Google Shape;1016;p30"/>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1017;p30"/>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1018;p30"/>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1019;p30"/>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1020;p30"/>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1021;p30"/>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1022;p30"/>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1023;p30"/>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1024;p30"/>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9" name="Google Shape;1025;p30"/>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1026;p30"/>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1" name="Google Shape;1027;p30"/>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35" name="Google Shape;1029;p30"/>
          <p:cNvSpPr txBox="1"/>
          <p:nvPr/>
        </p:nvSpPr>
        <p:spPr>
          <a:xfrm>
            <a:off x="3191933" y="5298017"/>
            <a:ext cx="6248400" cy="719667"/>
          </a:xfrm>
          <a:prstGeom prst="rect">
            <a:avLst/>
          </a:prstGeom>
          <a:noFill/>
          <a:ln>
            <a:noFill/>
          </a:ln>
        </p:spPr>
        <p:txBody>
          <a:bodyPr spcFirstLastPara="1" lIns="121900" tIns="121900" rIns="121900" bIns="121900"/>
          <a:lstStyle/>
          <a:p>
            <a:pPr algn="ctr" fontAlgn="base">
              <a:defRPr/>
            </a:pPr>
            <a:r>
              <a:rPr lang="en" sz="1600">
                <a:solidFill>
                  <a:srgbClr val="7F6000"/>
                </a:solidFill>
                <a:latin typeface="Lato"/>
                <a:ea typeface="Lato"/>
                <a:cs typeface="Lato"/>
                <a:sym typeface="Lato"/>
              </a:rPr>
              <a:t>CREDITS: This presentation template was created by </a:t>
            </a:r>
            <a:r>
              <a:rPr lang="en" sz="1600" b="1">
                <a:solidFill>
                  <a:srgbClr val="086245"/>
                </a:solidFill>
                <a:uFill>
                  <a:noFill/>
                </a:uFill>
                <a:latin typeface="Lato"/>
                <a:ea typeface="Lato"/>
                <a:cs typeface="Lato"/>
                <a:sym typeface="Lato"/>
                <a:hlinkClick r:id="rId3"/>
              </a:rPr>
              <a:t>Slidesgo</a:t>
            </a:r>
            <a:r>
              <a:rPr lang="en" sz="1600">
                <a:solidFill>
                  <a:srgbClr val="7F6000"/>
                </a:solidFill>
                <a:latin typeface="Lato"/>
                <a:ea typeface="Lato"/>
                <a:cs typeface="Lato"/>
                <a:sym typeface="Lato"/>
              </a:rPr>
              <a:t>, including icons by </a:t>
            </a:r>
            <a:r>
              <a:rPr lang="en" sz="1600" b="1">
                <a:solidFill>
                  <a:srgbClr val="086245"/>
                </a:solidFill>
                <a:uFill>
                  <a:noFill/>
                </a:uFill>
                <a:latin typeface="Lato"/>
                <a:ea typeface="Lato"/>
                <a:cs typeface="Lato"/>
                <a:sym typeface="Lato"/>
                <a:hlinkClick r:id="rId4"/>
              </a:rPr>
              <a:t>Flaticon</a:t>
            </a:r>
            <a:r>
              <a:rPr lang="en" sz="1600">
                <a:solidFill>
                  <a:srgbClr val="7F6000"/>
                </a:solidFill>
                <a:latin typeface="Lato"/>
                <a:ea typeface="Lato"/>
                <a:cs typeface="Lato"/>
                <a:sym typeface="Lato"/>
              </a:rPr>
              <a:t>, and infographics &amp; images by </a:t>
            </a:r>
            <a:r>
              <a:rPr lang="en" sz="1600" b="1">
                <a:solidFill>
                  <a:srgbClr val="086245"/>
                </a:solidFill>
                <a:uFill>
                  <a:noFill/>
                </a:uFill>
                <a:latin typeface="Lato"/>
                <a:ea typeface="Lato"/>
                <a:cs typeface="Lato"/>
                <a:sym typeface="Lato"/>
                <a:hlinkClick r:id="rId5"/>
              </a:rPr>
              <a:t>Freepik</a:t>
            </a:r>
            <a:r>
              <a:rPr lang="en" sz="1600" b="1">
                <a:solidFill>
                  <a:srgbClr val="086245"/>
                </a:solidFill>
                <a:latin typeface="Lato"/>
                <a:ea typeface="Lato"/>
                <a:cs typeface="Lato"/>
                <a:sym typeface="Lato"/>
              </a:rPr>
              <a:t>.</a:t>
            </a:r>
            <a:endParaRPr sz="1600" b="1">
              <a:solidFill>
                <a:srgbClr val="086245"/>
              </a:solidFill>
              <a:latin typeface="Lato"/>
              <a:ea typeface="Lato"/>
              <a:cs typeface="Lato"/>
              <a:sym typeface="Lato"/>
            </a:endParaRPr>
          </a:p>
        </p:txBody>
      </p:sp>
      <p:pic>
        <p:nvPicPr>
          <p:cNvPr id="36" name="Google Shape;1031;p30"/>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9261" t="28180" r="18494" b="9859"/>
          <a:stretch>
            <a:fillRect/>
          </a:stretch>
        </p:blipFill>
        <p:spPr bwMode="auto">
          <a:xfrm>
            <a:off x="8697384" y="3412067"/>
            <a:ext cx="2988733" cy="239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Google Shape;1032;p30"/>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984616">
            <a:off x="632884" y="696385"/>
            <a:ext cx="3139016" cy="293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9" name="Google Shape;999;p30"/>
          <p:cNvSpPr txBox="1">
            <a:spLocks noGrp="1"/>
          </p:cNvSpPr>
          <p:nvPr>
            <p:ph type="title"/>
          </p:nvPr>
        </p:nvSpPr>
        <p:spPr>
          <a:xfrm>
            <a:off x="3100367" y="840900"/>
            <a:ext cx="6382800" cy="1181600"/>
          </a:xfrm>
          <a:prstGeom prst="rect">
            <a:avLst/>
          </a:prstGeom>
        </p:spPr>
        <p:txBody>
          <a:bodyPr spcFirstLastPara="1" anchor="ctr">
            <a:noAutofit/>
          </a:bodyPr>
          <a:lstStyle>
            <a:lvl1pPr lvl="0"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9pPr>
          </a:lstStyle>
          <a:p>
            <a:endParaRPr/>
          </a:p>
        </p:txBody>
      </p:sp>
      <p:sp>
        <p:nvSpPr>
          <p:cNvPr id="1028" name="Google Shape;1028;p30"/>
          <p:cNvSpPr txBox="1">
            <a:spLocks noGrp="1"/>
          </p:cNvSpPr>
          <p:nvPr>
            <p:ph type="subTitle" idx="1"/>
          </p:nvPr>
        </p:nvSpPr>
        <p:spPr>
          <a:xfrm>
            <a:off x="3100167" y="2022500"/>
            <a:ext cx="6382800" cy="17908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0" name="Google Shape;1030;p30"/>
          <p:cNvSpPr txBox="1">
            <a:spLocks noGrp="1"/>
          </p:cNvSpPr>
          <p:nvPr>
            <p:ph type="subTitle" idx="2"/>
          </p:nvPr>
        </p:nvSpPr>
        <p:spPr>
          <a:xfrm>
            <a:off x="3100367" y="3941567"/>
            <a:ext cx="6382800" cy="536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258463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33"/>
        <p:cNvGrpSpPr/>
        <p:nvPr/>
      </p:nvGrpSpPr>
      <p:grpSpPr>
        <a:xfrm>
          <a:off x="0" y="0"/>
          <a:ext cx="0" cy="0"/>
          <a:chOff x="0" y="0"/>
          <a:chExt cx="0" cy="0"/>
        </a:xfrm>
      </p:grpSpPr>
      <p:sp>
        <p:nvSpPr>
          <p:cNvPr id="2" name="Google Shape;1034;p31"/>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3" name="Google Shape;1035;p31"/>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4" name="Google Shape;1036;p31"/>
          <p:cNvGrpSpPr>
            <a:grpSpLocks/>
          </p:cNvGrpSpPr>
          <p:nvPr/>
        </p:nvGrpSpPr>
        <p:grpSpPr bwMode="auto">
          <a:xfrm>
            <a:off x="897467" y="929218"/>
            <a:ext cx="433917" cy="4999567"/>
            <a:chOff x="673581" y="696275"/>
            <a:chExt cx="324325" cy="3751050"/>
          </a:xfrm>
        </p:grpSpPr>
        <p:grpSp>
          <p:nvGrpSpPr>
            <p:cNvPr id="5" name="Google Shape;1037;p31"/>
            <p:cNvGrpSpPr>
              <a:grpSpLocks/>
            </p:cNvGrpSpPr>
            <p:nvPr/>
          </p:nvGrpSpPr>
          <p:grpSpPr bwMode="auto">
            <a:xfrm rot="-5400000">
              <a:off x="-918069" y="2531350"/>
              <a:ext cx="3751050" cy="80900"/>
              <a:chOff x="1871500" y="2227875"/>
              <a:chExt cx="3751050" cy="80900"/>
            </a:xfrm>
          </p:grpSpPr>
          <p:sp>
            <p:nvSpPr>
              <p:cNvPr id="19" name="Google Shape;1038;p31"/>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1039;p31"/>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1" name="Google Shape;1040;p31"/>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1041;p31"/>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1042;p31"/>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1043;p31"/>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1044;p31"/>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1045;p31"/>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1046;p31"/>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1047;p31"/>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1048;p31"/>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1049;p31"/>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1050;p31"/>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6" name="Google Shape;1051;p31"/>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7" name="Google Shape;1052;p31"/>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8" name="Google Shape;1053;p31"/>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9" name="Google Shape;1054;p31"/>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0" name="Google Shape;1055;p31"/>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1056;p31"/>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1057;p31"/>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1058;p31"/>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1059;p31"/>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1060;p31"/>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1061;p31"/>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1062;p31"/>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1063;p31"/>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1524582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64"/>
        <p:cNvGrpSpPr/>
        <p:nvPr/>
      </p:nvGrpSpPr>
      <p:grpSpPr>
        <a:xfrm>
          <a:off x="0" y="0"/>
          <a:ext cx="0" cy="0"/>
          <a:chOff x="0" y="0"/>
          <a:chExt cx="0" cy="0"/>
        </a:xfrm>
      </p:grpSpPr>
      <p:sp>
        <p:nvSpPr>
          <p:cNvPr id="2" name="Google Shape;1065;p32"/>
          <p:cNvSpPr>
            <a:spLocks noChangeArrowheads="1"/>
          </p:cNvSpPr>
          <p:nvPr/>
        </p:nvSpPr>
        <p:spPr bwMode="auto">
          <a:xfrm>
            <a:off x="1079501" y="607485"/>
            <a:ext cx="10215033" cy="5643033"/>
          </a:xfrm>
          <a:prstGeom prst="roundRect">
            <a:avLst>
              <a:gd name="adj" fmla="val 5074"/>
            </a:avLst>
          </a:prstGeom>
          <a:solidFill>
            <a:schemeClr val="tx1"/>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endParaRPr lang="en-US" altLang="en-US" sz="2400">
              <a:solidFill>
                <a:srgbClr val="086245"/>
              </a:solidFill>
            </a:endParaRPr>
          </a:p>
        </p:txBody>
      </p:sp>
      <p:pic>
        <p:nvPicPr>
          <p:cNvPr id="3" name="Google Shape;1066;p32"/>
          <p:cNvPicPr preferRelativeResize="0"/>
          <p:nvPr/>
        </p:nvPicPr>
        <p:blipFill rotWithShape="1">
          <a:blip r:embed="rId2">
            <a:alphaModFix amt="58000"/>
          </a:blip>
          <a:srcRect l="1244" t="8847" b="8855"/>
          <a:stretch/>
        </p:blipFill>
        <p:spPr>
          <a:xfrm>
            <a:off x="1093333" y="620333"/>
            <a:ext cx="10187600" cy="5618800"/>
          </a:xfrm>
          <a:prstGeom prst="roundRect">
            <a:avLst>
              <a:gd name="adj" fmla="val 4826"/>
            </a:avLst>
          </a:prstGeom>
          <a:noFill/>
          <a:ln>
            <a:noFill/>
          </a:ln>
        </p:spPr>
      </p:pic>
      <p:grpSp>
        <p:nvGrpSpPr>
          <p:cNvPr id="4" name="Google Shape;1067;p32"/>
          <p:cNvGrpSpPr>
            <a:grpSpLocks/>
          </p:cNvGrpSpPr>
          <p:nvPr/>
        </p:nvGrpSpPr>
        <p:grpSpPr bwMode="auto">
          <a:xfrm>
            <a:off x="897467" y="929218"/>
            <a:ext cx="433917" cy="4999567"/>
            <a:chOff x="673581" y="696275"/>
            <a:chExt cx="324325" cy="3751050"/>
          </a:xfrm>
        </p:grpSpPr>
        <p:grpSp>
          <p:nvGrpSpPr>
            <p:cNvPr id="5" name="Google Shape;1068;p32"/>
            <p:cNvGrpSpPr>
              <a:grpSpLocks/>
            </p:cNvGrpSpPr>
            <p:nvPr/>
          </p:nvGrpSpPr>
          <p:grpSpPr bwMode="auto">
            <a:xfrm rot="-5400000">
              <a:off x="-918069" y="2531350"/>
              <a:ext cx="3751050" cy="80900"/>
              <a:chOff x="1871500" y="2227875"/>
              <a:chExt cx="3751050" cy="80900"/>
            </a:xfrm>
          </p:grpSpPr>
          <p:sp>
            <p:nvSpPr>
              <p:cNvPr id="19" name="Google Shape;1069;p32"/>
              <p:cNvSpPr>
                <a:spLocks/>
              </p:cNvSpPr>
              <p:nvPr/>
            </p:nvSpPr>
            <p:spPr bwMode="auto">
              <a:xfrm>
                <a:off x="187150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0" name="Google Shape;1070;p32"/>
              <p:cNvSpPr>
                <a:spLocks/>
              </p:cNvSpPr>
              <p:nvPr/>
            </p:nvSpPr>
            <p:spPr bwMode="auto">
              <a:xfrm>
                <a:off x="217672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1" name="Google Shape;1071;p32"/>
              <p:cNvSpPr>
                <a:spLocks/>
              </p:cNvSpPr>
              <p:nvPr/>
            </p:nvSpPr>
            <p:spPr bwMode="auto">
              <a:xfrm>
                <a:off x="2482775"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2" name="Google Shape;1072;p32"/>
              <p:cNvSpPr>
                <a:spLocks/>
              </p:cNvSpPr>
              <p:nvPr/>
            </p:nvSpPr>
            <p:spPr bwMode="auto">
              <a:xfrm>
                <a:off x="278882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3" name="Google Shape;1073;p32"/>
              <p:cNvSpPr>
                <a:spLocks/>
              </p:cNvSpPr>
              <p:nvPr/>
            </p:nvSpPr>
            <p:spPr bwMode="auto">
              <a:xfrm>
                <a:off x="309487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4" name="Google Shape;1074;p32"/>
              <p:cNvSpPr>
                <a:spLocks/>
              </p:cNvSpPr>
              <p:nvPr/>
            </p:nvSpPr>
            <p:spPr bwMode="auto">
              <a:xfrm>
                <a:off x="3400100"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5" name="Google Shape;1075;p32"/>
              <p:cNvSpPr>
                <a:spLocks/>
              </p:cNvSpPr>
              <p:nvPr/>
            </p:nvSpPr>
            <p:spPr bwMode="auto">
              <a:xfrm>
                <a:off x="3706150" y="2227875"/>
                <a:ext cx="81750" cy="80900"/>
              </a:xfrm>
              <a:custGeom>
                <a:avLst/>
                <a:gdLst>
                  <a:gd name="T0" fmla="*/ 25546875 w 3270"/>
                  <a:gd name="T1" fmla="*/ 0 h 3236"/>
                  <a:gd name="T2" fmla="*/ 15625 w 3270"/>
                  <a:gd name="T3" fmla="*/ 25546875 h 3236"/>
                  <a:gd name="T4" fmla="*/ 25546875 w 3270"/>
                  <a:gd name="T5" fmla="*/ 50562500 h 3236"/>
                  <a:gd name="T6" fmla="*/ 51093750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6" name="Google Shape;1076;p32"/>
              <p:cNvSpPr>
                <a:spLocks/>
              </p:cNvSpPr>
              <p:nvPr/>
            </p:nvSpPr>
            <p:spPr bwMode="auto">
              <a:xfrm>
                <a:off x="4012200"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7" name="Google Shape;1077;p32"/>
              <p:cNvSpPr>
                <a:spLocks/>
              </p:cNvSpPr>
              <p:nvPr/>
            </p:nvSpPr>
            <p:spPr bwMode="auto">
              <a:xfrm>
                <a:off x="4318250"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8" name="Google Shape;1078;p32"/>
              <p:cNvSpPr>
                <a:spLocks/>
              </p:cNvSpPr>
              <p:nvPr/>
            </p:nvSpPr>
            <p:spPr bwMode="auto">
              <a:xfrm>
                <a:off x="462347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29" name="Google Shape;1079;p32"/>
              <p:cNvSpPr>
                <a:spLocks/>
              </p:cNvSpPr>
              <p:nvPr/>
            </p:nvSpPr>
            <p:spPr bwMode="auto">
              <a:xfrm>
                <a:off x="4929525" y="2227875"/>
                <a:ext cx="81750" cy="80900"/>
              </a:xfrm>
              <a:custGeom>
                <a:avLst/>
                <a:gdLst>
                  <a:gd name="T0" fmla="*/ 25546875 w 3270"/>
                  <a:gd name="T1" fmla="*/ 0 h 3236"/>
                  <a:gd name="T2" fmla="*/ 0 w 3270"/>
                  <a:gd name="T3" fmla="*/ 25546875 h 3236"/>
                  <a:gd name="T4" fmla="*/ 25546875 w 3270"/>
                  <a:gd name="T5" fmla="*/ 50562500 h 3236"/>
                  <a:gd name="T6" fmla="*/ 51078125 w 3270"/>
                  <a:gd name="T7" fmla="*/ 25546875 h 3236"/>
                  <a:gd name="T8" fmla="*/ 25546875 w 3270"/>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0" name="Google Shape;1080;p32"/>
              <p:cNvSpPr>
                <a:spLocks/>
              </p:cNvSpPr>
              <p:nvPr/>
            </p:nvSpPr>
            <p:spPr bwMode="auto">
              <a:xfrm>
                <a:off x="5235575" y="2227875"/>
                <a:ext cx="80925" cy="80900"/>
              </a:xfrm>
              <a:custGeom>
                <a:avLst/>
                <a:gdLst>
                  <a:gd name="T0" fmla="*/ 25546875 w 3237"/>
                  <a:gd name="T1" fmla="*/ 0 h 3236"/>
                  <a:gd name="T2" fmla="*/ 15625 w 3237"/>
                  <a:gd name="T3" fmla="*/ 25546875 h 3236"/>
                  <a:gd name="T4" fmla="*/ 25546875 w 3237"/>
                  <a:gd name="T5" fmla="*/ 50562500 h 3236"/>
                  <a:gd name="T6" fmla="*/ 50562500 w 3237"/>
                  <a:gd name="T7" fmla="*/ 25546875 h 3236"/>
                  <a:gd name="T8" fmla="*/ 25546875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31" name="Google Shape;1081;p32"/>
              <p:cNvSpPr>
                <a:spLocks/>
              </p:cNvSpPr>
              <p:nvPr/>
            </p:nvSpPr>
            <p:spPr bwMode="auto">
              <a:xfrm>
                <a:off x="5541625" y="2227875"/>
                <a:ext cx="80925" cy="80900"/>
              </a:xfrm>
              <a:custGeom>
                <a:avLst/>
                <a:gdLst>
                  <a:gd name="T0" fmla="*/ 25031250 w 3237"/>
                  <a:gd name="T1" fmla="*/ 0 h 3236"/>
                  <a:gd name="T2" fmla="*/ 15625 w 3237"/>
                  <a:gd name="T3" fmla="*/ 25546875 h 3236"/>
                  <a:gd name="T4" fmla="*/ 25031250 w 3237"/>
                  <a:gd name="T5" fmla="*/ 50562500 h 3236"/>
                  <a:gd name="T6" fmla="*/ 50562500 w 3237"/>
                  <a:gd name="T7" fmla="*/ 25546875 h 3236"/>
                  <a:gd name="T8" fmla="*/ 25031250 w 3237"/>
                  <a:gd name="T9" fmla="*/ 0 h 3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
          <p:nvSpPr>
            <p:cNvPr id="6" name="Google Shape;1082;p32"/>
            <p:cNvSpPr>
              <a:spLocks/>
            </p:cNvSpPr>
            <p:nvPr/>
          </p:nvSpPr>
          <p:spPr bwMode="auto">
            <a:xfrm rot="-5400000">
              <a:off x="797006" y="4262150"/>
              <a:ext cx="42550" cy="289400"/>
            </a:xfrm>
            <a:custGeom>
              <a:avLst/>
              <a:gdLst>
                <a:gd name="T0" fmla="*/ 13031250 w 1702"/>
                <a:gd name="T1" fmla="*/ 15625 h 11576"/>
                <a:gd name="T2" fmla="*/ 0 w 1702"/>
                <a:gd name="T3" fmla="*/ 13562500 h 11576"/>
                <a:gd name="T4" fmla="*/ 0 w 1702"/>
                <a:gd name="T5" fmla="*/ 167312500 h 11576"/>
                <a:gd name="T6" fmla="*/ 13031250 w 1702"/>
                <a:gd name="T7" fmla="*/ 180875000 h 11576"/>
                <a:gd name="T8" fmla="*/ 26578125 w 1702"/>
                <a:gd name="T9" fmla="*/ 167312500 h 11576"/>
                <a:gd name="T10" fmla="*/ 26578125 w 1702"/>
                <a:gd name="T11" fmla="*/ 13562500 h 11576"/>
                <a:gd name="T12" fmla="*/ 13031250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7" name="Google Shape;1083;p32"/>
            <p:cNvSpPr>
              <a:spLocks/>
            </p:cNvSpPr>
            <p:nvPr/>
          </p:nvSpPr>
          <p:spPr bwMode="auto">
            <a:xfrm rot="-5400000">
              <a:off x="796581" y="39565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8" name="Google Shape;1084;p32"/>
            <p:cNvSpPr>
              <a:spLocks/>
            </p:cNvSpPr>
            <p:nvPr/>
          </p:nvSpPr>
          <p:spPr bwMode="auto">
            <a:xfrm rot="-5400000">
              <a:off x="796581" y="36504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9" name="Google Shape;1085;p32"/>
            <p:cNvSpPr>
              <a:spLocks/>
            </p:cNvSpPr>
            <p:nvPr/>
          </p:nvSpPr>
          <p:spPr bwMode="auto">
            <a:xfrm rot="-5400000">
              <a:off x="796581" y="33444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25000 w 1736"/>
                <a:gd name="T9" fmla="*/ 167312500 h 11576"/>
                <a:gd name="T10" fmla="*/ 27125000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0" name="Google Shape;1086;p32"/>
            <p:cNvSpPr>
              <a:spLocks/>
            </p:cNvSpPr>
            <p:nvPr/>
          </p:nvSpPr>
          <p:spPr bwMode="auto">
            <a:xfrm rot="-5400000">
              <a:off x="797006" y="3038775"/>
              <a:ext cx="42550" cy="289400"/>
            </a:xfrm>
            <a:custGeom>
              <a:avLst/>
              <a:gdLst>
                <a:gd name="T0" fmla="*/ 13546875 w 1702"/>
                <a:gd name="T1" fmla="*/ 15625 h 11576"/>
                <a:gd name="T2" fmla="*/ 0 w 1702"/>
                <a:gd name="T3" fmla="*/ 13562500 h 11576"/>
                <a:gd name="T4" fmla="*/ 0 w 1702"/>
                <a:gd name="T5" fmla="*/ 167312500 h 11576"/>
                <a:gd name="T6" fmla="*/ 13546875 w 1702"/>
                <a:gd name="T7" fmla="*/ 180875000 h 11576"/>
                <a:gd name="T8" fmla="*/ 26578125 w 1702"/>
                <a:gd name="T9" fmla="*/ 167312500 h 11576"/>
                <a:gd name="T10" fmla="*/ 26578125 w 1702"/>
                <a:gd name="T11" fmla="*/ 13562500 h 11576"/>
                <a:gd name="T12" fmla="*/ 13546875 w 1702"/>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1" name="Google Shape;1087;p32"/>
            <p:cNvSpPr>
              <a:spLocks/>
            </p:cNvSpPr>
            <p:nvPr/>
          </p:nvSpPr>
          <p:spPr bwMode="auto">
            <a:xfrm rot="-5400000">
              <a:off x="796581" y="27331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2" name="Google Shape;1088;p32"/>
            <p:cNvSpPr>
              <a:spLocks/>
            </p:cNvSpPr>
            <p:nvPr/>
          </p:nvSpPr>
          <p:spPr bwMode="auto">
            <a:xfrm rot="-5400000">
              <a:off x="796581" y="242710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3" name="Google Shape;1089;p32"/>
            <p:cNvSpPr>
              <a:spLocks/>
            </p:cNvSpPr>
            <p:nvPr/>
          </p:nvSpPr>
          <p:spPr bwMode="auto">
            <a:xfrm rot="-5400000">
              <a:off x="796581" y="2121050"/>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4" name="Google Shape;1090;p32"/>
            <p:cNvSpPr>
              <a:spLocks/>
            </p:cNvSpPr>
            <p:nvPr/>
          </p:nvSpPr>
          <p:spPr bwMode="auto">
            <a:xfrm rot="-5400000">
              <a:off x="796994" y="1815413"/>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5" name="Google Shape;1091;p32"/>
            <p:cNvSpPr>
              <a:spLocks/>
            </p:cNvSpPr>
            <p:nvPr/>
          </p:nvSpPr>
          <p:spPr bwMode="auto">
            <a:xfrm rot="-5400000">
              <a:off x="796581" y="15097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6" name="Google Shape;1092;p32"/>
            <p:cNvSpPr>
              <a:spLocks/>
            </p:cNvSpPr>
            <p:nvPr/>
          </p:nvSpPr>
          <p:spPr bwMode="auto">
            <a:xfrm rot="-5400000">
              <a:off x="796581" y="120372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7" name="Google Shape;1093;p32"/>
            <p:cNvSpPr>
              <a:spLocks/>
            </p:cNvSpPr>
            <p:nvPr/>
          </p:nvSpPr>
          <p:spPr bwMode="auto">
            <a:xfrm rot="-5400000">
              <a:off x="796581" y="897675"/>
              <a:ext cx="43400" cy="289400"/>
            </a:xfrm>
            <a:custGeom>
              <a:avLst/>
              <a:gdLst>
                <a:gd name="T0" fmla="*/ 13562500 w 1736"/>
                <a:gd name="T1" fmla="*/ 15625 h 11576"/>
                <a:gd name="T2" fmla="*/ 15625 w 1736"/>
                <a:gd name="T3" fmla="*/ 13562500 h 11576"/>
                <a:gd name="T4" fmla="*/ 15625 w 1736"/>
                <a:gd name="T5" fmla="*/ 167312500 h 11576"/>
                <a:gd name="T6" fmla="*/ 13562500 w 1736"/>
                <a:gd name="T7" fmla="*/ 180875000 h 11576"/>
                <a:gd name="T8" fmla="*/ 27109375 w 1736"/>
                <a:gd name="T9" fmla="*/ 167312500 h 11576"/>
                <a:gd name="T10" fmla="*/ 27109375 w 1736"/>
                <a:gd name="T11" fmla="*/ 13562500 h 11576"/>
                <a:gd name="T12" fmla="*/ 13562500 w 1736"/>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sp>
          <p:nvSpPr>
            <p:cNvPr id="18" name="Google Shape;1094;p32"/>
            <p:cNvSpPr>
              <a:spLocks/>
            </p:cNvSpPr>
            <p:nvPr/>
          </p:nvSpPr>
          <p:spPr bwMode="auto">
            <a:xfrm rot="-5400000">
              <a:off x="796994" y="592038"/>
              <a:ext cx="42575" cy="289400"/>
            </a:xfrm>
            <a:custGeom>
              <a:avLst/>
              <a:gdLst>
                <a:gd name="T0" fmla="*/ 13562500 w 1703"/>
                <a:gd name="T1" fmla="*/ 15625 h 11576"/>
                <a:gd name="T2" fmla="*/ 15625 w 1703"/>
                <a:gd name="T3" fmla="*/ 13562500 h 11576"/>
                <a:gd name="T4" fmla="*/ 15625 w 1703"/>
                <a:gd name="T5" fmla="*/ 167312500 h 11576"/>
                <a:gd name="T6" fmla="*/ 13562500 w 1703"/>
                <a:gd name="T7" fmla="*/ 180875000 h 11576"/>
                <a:gd name="T8" fmla="*/ 26593750 w 1703"/>
                <a:gd name="T9" fmla="*/ 167312500 h 11576"/>
                <a:gd name="T10" fmla="*/ 26593750 w 1703"/>
                <a:gd name="T11" fmla="*/ 13562500 h 11576"/>
                <a:gd name="T12" fmla="*/ 13562500 w 1703"/>
                <a:gd name="T13" fmla="*/ 15625 h 11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eaLnBrk="0" fontAlgn="base" hangingPunct="0">
                <a:spcBef>
                  <a:spcPct val="0"/>
                </a:spcBef>
                <a:spcAft>
                  <a:spcPct val="0"/>
                </a:spcAft>
              </a:pPr>
              <a:endParaRPr lang="en-US" sz="2400">
                <a:solidFill>
                  <a:srgbClr val="086245"/>
                </a:solidFill>
                <a:latin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56375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562471-4304-450F-8FB3-0E5186C797CA}" type="datetimeFigureOut">
              <a:rPr lang="en-US" smtClean="0"/>
              <a:t>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EA0181-1D9A-4C79-91E4-37EECA61C61C}" type="slidenum">
              <a:rPr lang="en-US" smtClean="0"/>
              <a:t>‹#›</a:t>
            </a:fld>
            <a:endParaRPr lang="en-US"/>
          </a:p>
        </p:txBody>
      </p:sp>
    </p:spTree>
    <p:extLst>
      <p:ext uri="{BB962C8B-B14F-4D97-AF65-F5344CB8AC3E}">
        <p14:creationId xmlns:p14="http://schemas.microsoft.com/office/powerpoint/2010/main" val="1192935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562471-4304-450F-8FB3-0E5186C797CA}" type="datetimeFigureOut">
              <a:rPr lang="en-US" smtClean="0"/>
              <a:t>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EA0181-1D9A-4C79-91E4-37EECA61C61C}" type="slidenum">
              <a:rPr lang="en-US" smtClean="0"/>
              <a:t>‹#›</a:t>
            </a:fld>
            <a:endParaRPr lang="en-US"/>
          </a:p>
        </p:txBody>
      </p:sp>
    </p:spTree>
    <p:extLst>
      <p:ext uri="{BB962C8B-B14F-4D97-AF65-F5344CB8AC3E}">
        <p14:creationId xmlns:p14="http://schemas.microsoft.com/office/powerpoint/2010/main" val="31611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62471-4304-450F-8FB3-0E5186C797CA}" type="datetimeFigureOut">
              <a:rPr lang="en-US" smtClean="0"/>
              <a:t>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EA0181-1D9A-4C79-91E4-37EECA61C61C}" type="slidenum">
              <a:rPr lang="en-US" smtClean="0"/>
              <a:t>‹#›</a:t>
            </a:fld>
            <a:endParaRPr lang="en-US"/>
          </a:p>
        </p:txBody>
      </p:sp>
    </p:spTree>
    <p:extLst>
      <p:ext uri="{BB962C8B-B14F-4D97-AF65-F5344CB8AC3E}">
        <p14:creationId xmlns:p14="http://schemas.microsoft.com/office/powerpoint/2010/main" val="254374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62471-4304-450F-8FB3-0E5186C797CA}"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A0181-1D9A-4C79-91E4-37EECA61C61C}" type="slidenum">
              <a:rPr lang="en-US" smtClean="0"/>
              <a:t>‹#›</a:t>
            </a:fld>
            <a:endParaRPr lang="en-US"/>
          </a:p>
        </p:txBody>
      </p:sp>
    </p:spTree>
    <p:extLst>
      <p:ext uri="{BB962C8B-B14F-4D97-AF65-F5344CB8AC3E}">
        <p14:creationId xmlns:p14="http://schemas.microsoft.com/office/powerpoint/2010/main" val="220810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62471-4304-450F-8FB3-0E5186C797CA}"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A0181-1D9A-4C79-91E4-37EECA61C61C}" type="slidenum">
              <a:rPr lang="en-US" smtClean="0"/>
              <a:t>‹#›</a:t>
            </a:fld>
            <a:endParaRPr lang="en-US"/>
          </a:p>
        </p:txBody>
      </p:sp>
    </p:spTree>
    <p:extLst>
      <p:ext uri="{BB962C8B-B14F-4D97-AF65-F5344CB8AC3E}">
        <p14:creationId xmlns:p14="http://schemas.microsoft.com/office/powerpoint/2010/main" val="3736571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image" Target="../media/image2.jpe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62471-4304-450F-8FB3-0E5186C797CA}" type="datetimeFigureOut">
              <a:rPr lang="en-US" smtClean="0"/>
              <a:t>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A0181-1D9A-4C79-91E4-37EECA61C61C}" type="slidenum">
              <a:rPr lang="en-US" smtClean="0"/>
              <a:t>‹#›</a:t>
            </a:fld>
            <a:endParaRPr lang="en-US"/>
          </a:p>
        </p:txBody>
      </p:sp>
    </p:spTree>
    <p:extLst>
      <p:ext uri="{BB962C8B-B14F-4D97-AF65-F5344CB8AC3E}">
        <p14:creationId xmlns:p14="http://schemas.microsoft.com/office/powerpoint/2010/main" val="386789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3"/>
          <a:srcRect/>
          <a:stretch>
            <a:fillRect/>
          </a:stretch>
        </a:blipFill>
        <a:effectLst/>
      </p:bgPr>
    </p:bg>
    <p:spTree>
      <p:nvGrpSpPr>
        <p:cNvPr id="1" name=""/>
        <p:cNvGrpSpPr/>
        <p:nvPr/>
      </p:nvGrpSpPr>
      <p:grpSpPr>
        <a:xfrm>
          <a:off x="0" y="0"/>
          <a:ext cx="0" cy="0"/>
          <a:chOff x="0" y="0"/>
          <a:chExt cx="0" cy="0"/>
        </a:xfrm>
      </p:grpSpPr>
      <p:sp>
        <p:nvSpPr>
          <p:cNvPr id="3074" name="Google Shape;6;p1"/>
          <p:cNvSpPr txBox="1">
            <a:spLocks noGrp="1" noChangeArrowheads="1"/>
          </p:cNvSpPr>
          <p:nvPr>
            <p:ph type="title"/>
          </p:nvPr>
        </p:nvSpPr>
        <p:spPr bwMode="auto">
          <a:xfrm>
            <a:off x="1341967" y="637118"/>
            <a:ext cx="9899651" cy="76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3075" name="Google Shape;7;p1"/>
          <p:cNvSpPr txBox="1">
            <a:spLocks noGrp="1" noChangeArrowheads="1"/>
          </p:cNvSpPr>
          <p:nvPr>
            <p:ph type="body" idx="1"/>
          </p:nvPr>
        </p:nvSpPr>
        <p:spPr bwMode="auto">
          <a:xfrm>
            <a:off x="950385" y="1536700"/>
            <a:ext cx="10291233" cy="455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Tree>
    <p:extLst>
      <p:ext uri="{BB962C8B-B14F-4D97-AF65-F5344CB8AC3E}">
        <p14:creationId xmlns:p14="http://schemas.microsoft.com/office/powerpoint/2010/main" val="188341774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351864" y="12403"/>
            <a:ext cx="7840136" cy="6858594"/>
          </a:xfrm>
          <a:prstGeom prst="rect">
            <a:avLst/>
          </a:prstGeom>
        </p:spPr>
      </p:pic>
      <p:pic>
        <p:nvPicPr>
          <p:cNvPr id="3" name="Picture 2"/>
          <p:cNvPicPr>
            <a:picLocks noChangeAspect="1"/>
          </p:cNvPicPr>
          <p:nvPr/>
        </p:nvPicPr>
        <p:blipFill>
          <a:blip r:embed="rId5"/>
          <a:stretch>
            <a:fillRect/>
          </a:stretch>
        </p:blipFill>
        <p:spPr>
          <a:xfrm>
            <a:off x="0" y="1618193"/>
            <a:ext cx="4318831" cy="3625849"/>
          </a:xfrm>
          <a:prstGeom prst="rect">
            <a:avLst/>
          </a:prstGeom>
        </p:spPr>
      </p:pic>
      <p:sp>
        <p:nvSpPr>
          <p:cNvPr id="4" name="Rectangle 3"/>
          <p:cNvSpPr/>
          <p:nvPr/>
        </p:nvSpPr>
        <p:spPr>
          <a:xfrm>
            <a:off x="4631270" y="0"/>
            <a:ext cx="7320323" cy="7525137"/>
          </a:xfrm>
          <a:prstGeom prst="rect">
            <a:avLst/>
          </a:prstGeom>
        </p:spPr>
        <p:txBody>
          <a:bodyPr wrap="square">
            <a:spAutoFit/>
          </a:bodyPr>
          <a:lstStyle/>
          <a:p>
            <a:pPr>
              <a:lnSpc>
                <a:spcPct val="115000"/>
              </a:lnSpc>
              <a:spcAft>
                <a:spcPts val="0"/>
              </a:spcAft>
            </a:pP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nhan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Thúy</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028700">
              <a:lnSpc>
                <a:spcPct val="115000"/>
              </a:lnSpc>
              <a:spcAft>
                <a:spcPts val="0"/>
              </a:spcAft>
              <a:tabLst>
                <a:tab pos="971550" algn="l"/>
              </a:tabLst>
            </a:pP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sảo</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mặn</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ghen</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thắm</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liễu</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hờn</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kém</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nghiêng</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nghiêng</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đành</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đành</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vốn</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làu</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ngũ</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đứt</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cầm</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trương</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Khúc</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mệnh</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não</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6"/>
          <a:stretch>
            <a:fillRect/>
          </a:stretch>
        </p:blipFill>
        <p:spPr>
          <a:xfrm>
            <a:off x="54580" y="1719430"/>
            <a:ext cx="4149114" cy="3444539"/>
          </a:xfrm>
          <a:prstGeom prst="rect">
            <a:avLst/>
          </a:prstGeom>
        </p:spPr>
      </p:pic>
    </p:spTree>
    <p:extLst>
      <p:ext uri="{BB962C8B-B14F-4D97-AF65-F5344CB8AC3E}">
        <p14:creationId xmlns:p14="http://schemas.microsoft.com/office/powerpoint/2010/main" val="71952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186741" y="12403"/>
            <a:ext cx="10005259" cy="6858594"/>
          </a:xfrm>
          <a:prstGeom prst="rect">
            <a:avLst/>
          </a:prstGeom>
        </p:spPr>
      </p:pic>
      <p:pic>
        <p:nvPicPr>
          <p:cNvPr id="3" name="Picture 2"/>
          <p:cNvPicPr>
            <a:picLocks noChangeAspect="1"/>
          </p:cNvPicPr>
          <p:nvPr/>
        </p:nvPicPr>
        <p:blipFill>
          <a:blip r:embed="rId5"/>
          <a:stretch>
            <a:fillRect/>
          </a:stretch>
        </p:blipFill>
        <p:spPr>
          <a:xfrm>
            <a:off x="1" y="1618193"/>
            <a:ext cx="1944710" cy="3625849"/>
          </a:xfrm>
          <a:prstGeom prst="rect">
            <a:avLst/>
          </a:prstGeom>
        </p:spPr>
      </p:pic>
      <p:sp>
        <p:nvSpPr>
          <p:cNvPr id="4" name="Rectangle 3"/>
          <p:cNvSpPr/>
          <p:nvPr/>
        </p:nvSpPr>
        <p:spPr>
          <a:xfrm>
            <a:off x="2385550" y="244183"/>
            <a:ext cx="9607640" cy="6626814"/>
          </a:xfrm>
          <a:prstGeom prst="rect">
            <a:avLst/>
          </a:prstGeom>
        </p:spPr>
        <p:txBody>
          <a:bodyPr wrap="square">
            <a:spAutoFit/>
          </a:bodyPr>
          <a:lstStyle/>
          <a:p>
            <a:pPr>
              <a:spcAft>
                <a:spcPts val="8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 </a:t>
            </a:r>
            <a:r>
              <a:rPr lang="nl-NL" sz="2800" b="1" dirty="0">
                <a:latin typeface="Times New Roman" panose="02020603050405020304" pitchFamily="18" charset="0"/>
                <a:ea typeface="Calibri" panose="020F0502020204030204" pitchFamily="34" charset="0"/>
                <a:cs typeface="Times New Roman" panose="02020603050405020304" pitchFamily="18" charset="0"/>
              </a:rPr>
              <a:t>Tuy nhiên, người thiếu nữ ấy không chỉ có nhan sắc mà tài năng cũng xuất chúng hơn người.</a:t>
            </a:r>
            <a:r>
              <a:rPr lang="nl-NL" sz="2800" dirty="0">
                <a:latin typeface="Times New Roman" panose="02020603050405020304" pitchFamily="18" charset="0"/>
                <a:ea typeface="Calibri" panose="020F0502020204030204" pitchFamily="34" charset="0"/>
                <a:cs typeface="Times New Roman" panose="02020603050405020304" pitchFamily="18" charset="0"/>
              </a:rPr>
              <a:t> Tài năng ấy được Nguyễn Du diễn tả ở bảy câu thơ tiếp:</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indent="269875" algn="ctr">
              <a:spcBef>
                <a:spcPts val="500"/>
              </a:spcBef>
              <a:spcAft>
                <a:spcPts val="0"/>
              </a:spcAft>
            </a:pPr>
            <a:r>
              <a:rPr lang="nl-NL" sz="2800" i="1" dirty="0">
                <a:latin typeface="Times New Roman" panose="02020603050405020304" pitchFamily="18" charset="0"/>
                <a:ea typeface="Times New Roman" panose="02020603050405020304" pitchFamily="18" charset="0"/>
                <a:cs typeface="Times New Roman" panose="02020603050405020304" pitchFamily="18" charset="0"/>
              </a:rPr>
              <a:t>“Thông minh vốn sẵn tính trời</a:t>
            </a:r>
            <a:endParaRPr lang="en-US" sz="2800" i="1" dirty="0">
              <a:latin typeface=".VnTime"/>
              <a:ea typeface="Times New Roman" panose="02020603050405020304" pitchFamily="18" charset="0"/>
              <a:cs typeface="Times New Roman" panose="02020603050405020304" pitchFamily="18" charset="0"/>
            </a:endParaRPr>
          </a:p>
          <a:p>
            <a:pPr indent="269875" algn="ctr">
              <a:spcBef>
                <a:spcPts val="500"/>
              </a:spcBef>
              <a:spcAft>
                <a:spcPts val="0"/>
              </a:spcAft>
            </a:pPr>
            <a:r>
              <a:rPr lang="nl-NL" sz="2800" i="1" dirty="0" smtClean="0">
                <a:latin typeface="Times New Roman" panose="02020603050405020304" pitchFamily="18" charset="0"/>
                <a:ea typeface="Times New Roman" panose="02020603050405020304" pitchFamily="18" charset="0"/>
                <a:cs typeface="Times New Roman" panose="02020603050405020304" pitchFamily="18" charset="0"/>
              </a:rPr>
              <a:t>....Một </a:t>
            </a:r>
            <a:r>
              <a:rPr lang="nl-NL" sz="2800" i="1" dirty="0">
                <a:latin typeface="Times New Roman" panose="02020603050405020304" pitchFamily="18" charset="0"/>
                <a:ea typeface="Times New Roman" panose="02020603050405020304" pitchFamily="18" charset="0"/>
                <a:cs typeface="Times New Roman" panose="02020603050405020304" pitchFamily="18" charset="0"/>
              </a:rPr>
              <a:t>thiên "bạc mệnh" lại càng não nhân</a:t>
            </a:r>
            <a:r>
              <a:rPr lang="nl-NL" sz="2800" i="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nl-NL"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i="1" dirty="0">
              <a:latin typeface=".VnTime"/>
              <a:ea typeface="Times New Roman" panose="02020603050405020304" pitchFamily="18" charset="0"/>
              <a:cs typeface="Times New Roman" panose="02020603050405020304" pitchFamily="18" charset="0"/>
            </a:endParaRPr>
          </a:p>
          <a:p>
            <a:pPr>
              <a:lnSpc>
                <a:spcPct val="107000"/>
              </a:lnSpc>
              <a:spcAft>
                <a:spcPts val="8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 Theo Nguyễn Du miêu tả thì </a:t>
            </a:r>
            <a:r>
              <a:rPr lang="nl-NL" sz="2800" b="1" dirty="0">
                <a:latin typeface="Times New Roman" panose="02020603050405020304" pitchFamily="18" charset="0"/>
                <a:ea typeface="Calibri" panose="020F0502020204030204" pitchFamily="34" charset="0"/>
                <a:cs typeface="Times New Roman" panose="02020603050405020304" pitchFamily="18" charset="0"/>
              </a:rPr>
              <a:t>sự thông minh của Thúy Kiều là do trời phú</a:t>
            </a:r>
            <a:r>
              <a:rPr lang="nl-NL" sz="2800" dirty="0">
                <a:latin typeface="Times New Roman" panose="02020603050405020304" pitchFamily="18" charset="0"/>
                <a:ea typeface="Calibri" panose="020F0502020204030204" pitchFamily="34" charset="0"/>
                <a:cs typeface="Times New Roman" panose="02020603050405020304" pitchFamily="18" charset="0"/>
              </a:rPr>
              <a:t>. Và có lẽ vì thế mà nàng </a:t>
            </a:r>
            <a:r>
              <a:rPr lang="nl-NL" sz="2800" b="1" dirty="0">
                <a:latin typeface="Times New Roman" panose="02020603050405020304" pitchFamily="18" charset="0"/>
                <a:ea typeface="Calibri" panose="020F0502020204030204" pitchFamily="34" charset="0"/>
                <a:cs typeface="Times New Roman" panose="02020603050405020304" pitchFamily="18" charset="0"/>
              </a:rPr>
              <a:t>rất đa tài</a:t>
            </a:r>
            <a:r>
              <a:rPr lang="nl-NL" sz="2800" dirty="0">
                <a:latin typeface="Times New Roman" panose="02020603050405020304" pitchFamily="18" charset="0"/>
                <a:ea typeface="Calibri" panose="020F0502020204030204" pitchFamily="34" charset="0"/>
                <a:cs typeface="Times New Roman" panose="02020603050405020304" pitchFamily="18" charset="0"/>
              </a:rPr>
              <a:t>. Kiều </a:t>
            </a:r>
            <a:r>
              <a:rPr lang="nl-NL" sz="2800" b="1" dirty="0">
                <a:latin typeface="Times New Roman" panose="02020603050405020304" pitchFamily="18" charset="0"/>
                <a:ea typeface="Calibri" panose="020F0502020204030204" pitchFamily="34" charset="0"/>
                <a:cs typeface="Times New Roman" panose="02020603050405020304" pitchFamily="18" charset="0"/>
              </a:rPr>
              <a:t>am hiểu rất nhiều các bộ môn nghệ thuật</a:t>
            </a:r>
            <a:r>
              <a:rPr lang="nl-NL" sz="2800" dirty="0">
                <a:latin typeface="Times New Roman" panose="02020603050405020304" pitchFamily="18" charset="0"/>
                <a:ea typeface="Calibri" panose="020F0502020204030204" pitchFamily="34" charset="0"/>
                <a:cs typeface="Times New Roman" panose="02020603050405020304" pitchFamily="18" charset="0"/>
              </a:rPr>
              <a:t>. Từ cầm, kì, thi họa, tài năng nào của nàng cũng đạt đến trình độ đỉnh cao, xuất chúng. Các từ “đủ mùi, làu, ăn đứt” đã chứng minh cho điều đó. Thế nên Nguyễn Du mới khẳng định về nàng là “Sắc đành đòi một, tài đành họa hai</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tức là về nhan sắc thì trên thế gian này không ai có thể sánh kịp nàng còn tài năng thì họa chăng may ra mới có một người vượt qua).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13243" y="1918206"/>
            <a:ext cx="1960256" cy="3046988"/>
          </a:xfrm>
          <a:prstGeom prst="rect">
            <a:avLst/>
          </a:prstGeom>
          <a:solidFill>
            <a:schemeClr val="accent2"/>
          </a:solidFill>
        </p:spPr>
        <p:txBody>
          <a:bodyPr wrap="square">
            <a:spAutoFit/>
          </a:bodyPr>
          <a:lstStyle/>
          <a:p>
            <a:r>
              <a:rPr lang="nl-NL" sz="3200" b="1" dirty="0" smtClean="0">
                <a:latin typeface="Times New Roman" panose="02020603050405020304" pitchFamily="18" charset="0"/>
                <a:ea typeface="Calibri" panose="020F0502020204030204" pitchFamily="34" charset="0"/>
              </a:rPr>
              <a:t>Sự </a:t>
            </a:r>
            <a:r>
              <a:rPr lang="nl-NL" sz="3200" b="1" dirty="0">
                <a:latin typeface="Times New Roman" panose="02020603050405020304" pitchFamily="18" charset="0"/>
                <a:ea typeface="Calibri" panose="020F0502020204030204" pitchFamily="34" charset="0"/>
              </a:rPr>
              <a:t>thông minh của Thúy Kiều là do trời phú</a:t>
            </a:r>
            <a:endParaRPr lang="en-US" sz="3200" dirty="0"/>
          </a:p>
        </p:txBody>
      </p:sp>
    </p:spTree>
    <p:extLst>
      <p:ext uri="{BB962C8B-B14F-4D97-AF65-F5344CB8AC3E}">
        <p14:creationId xmlns:p14="http://schemas.microsoft.com/office/powerpoint/2010/main" val="85578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116687" y="12403"/>
            <a:ext cx="9075313" cy="6858594"/>
          </a:xfrm>
          <a:prstGeom prst="rect">
            <a:avLst/>
          </a:prstGeom>
        </p:spPr>
      </p:pic>
      <p:pic>
        <p:nvPicPr>
          <p:cNvPr id="3" name="Picture 2"/>
          <p:cNvPicPr>
            <a:picLocks noChangeAspect="1"/>
          </p:cNvPicPr>
          <p:nvPr/>
        </p:nvPicPr>
        <p:blipFill>
          <a:blip r:embed="rId5"/>
          <a:stretch>
            <a:fillRect/>
          </a:stretch>
        </p:blipFill>
        <p:spPr>
          <a:xfrm>
            <a:off x="0" y="1618193"/>
            <a:ext cx="2686051" cy="3625849"/>
          </a:xfrm>
          <a:prstGeom prst="rect">
            <a:avLst/>
          </a:prstGeom>
        </p:spPr>
      </p:pic>
      <p:sp>
        <p:nvSpPr>
          <p:cNvPr id="4" name="Rectangle 3"/>
          <p:cNvSpPr/>
          <p:nvPr/>
        </p:nvSpPr>
        <p:spPr>
          <a:xfrm>
            <a:off x="3333184" y="206095"/>
            <a:ext cx="8615965" cy="6555641"/>
          </a:xfrm>
          <a:prstGeom prst="rect">
            <a:avLst/>
          </a:prstGeom>
        </p:spPr>
        <p:txBody>
          <a:bodyPr wrap="square">
            <a:spAutoFit/>
          </a:bodyPr>
          <a:lstStyle/>
          <a:p>
            <a:r>
              <a:rPr lang="nl-NL" sz="2800" dirty="0">
                <a:latin typeface="Times New Roman" panose="02020603050405020304" pitchFamily="18" charset="0"/>
                <a:ea typeface="Calibri" panose="020F0502020204030204" pitchFamily="34" charset="0"/>
                <a:cs typeface="Times New Roman" panose="02020603050405020304" pitchFamily="18" charset="0"/>
              </a:rPr>
              <a:t>+ Và trong tất cả các bộ môn nghệ thuật, Thúy Kiều </a:t>
            </a:r>
            <a:r>
              <a:rPr lang="nl-NL" sz="2800" b="1" dirty="0">
                <a:latin typeface="Times New Roman" panose="02020603050405020304" pitchFamily="18" charset="0"/>
                <a:ea typeface="Calibri" panose="020F0502020204030204" pitchFamily="34" charset="0"/>
                <a:cs typeface="Times New Roman" panose="02020603050405020304" pitchFamily="18" charset="0"/>
              </a:rPr>
              <a:t>giỏi nhất là đánh đàn.</a:t>
            </a:r>
            <a:r>
              <a:rPr lang="nl-NL" sz="2800" dirty="0">
                <a:latin typeface="Times New Roman" panose="02020603050405020304" pitchFamily="18" charset="0"/>
                <a:ea typeface="Calibri" panose="020F0502020204030204" pitchFamily="34" charset="0"/>
                <a:cs typeface="Times New Roman" panose="02020603050405020304" pitchFamily="18" charset="0"/>
              </a:rPr>
              <a:t> Tiếng đàn của nàng từng được Nguyễn Du ca ngợi: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257300"/>
            <a:r>
              <a:rPr lang="nl-NL" sz="2800" i="1" dirty="0">
                <a:latin typeface="Times New Roman" panose="02020603050405020304" pitchFamily="18" charset="0"/>
                <a:ea typeface="Calibri" panose="020F0502020204030204" pitchFamily="34" charset="0"/>
                <a:cs typeface="Times New Roman" panose="02020603050405020304" pitchFamily="18" charset="0"/>
              </a:rPr>
              <a:t>“Trong như tiếng hạc bay qua</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257300"/>
            <a:r>
              <a:rPr lang="nl-NL" sz="2800" i="1" dirty="0">
                <a:latin typeface="Times New Roman" panose="02020603050405020304" pitchFamily="18" charset="0"/>
                <a:ea typeface="Calibri" panose="020F0502020204030204" pitchFamily="34" charset="0"/>
                <a:cs typeface="Times New Roman" panose="02020603050405020304" pitchFamily="18" charset="0"/>
              </a:rPr>
              <a:t>Đục </a:t>
            </a:r>
            <a:r>
              <a:rPr lang="nl-NL" sz="2800" i="1" dirty="0" smtClean="0">
                <a:latin typeface="Times New Roman" panose="02020603050405020304" pitchFamily="18" charset="0"/>
                <a:ea typeface="Calibri" panose="020F0502020204030204" pitchFamily="34" charset="0"/>
                <a:cs typeface="Times New Roman" panose="02020603050405020304" pitchFamily="18" charset="0"/>
              </a:rPr>
              <a:t>như </a:t>
            </a:r>
            <a:r>
              <a:rPr lang="nl-NL" sz="2800" i="1" dirty="0">
                <a:latin typeface="Times New Roman" panose="02020603050405020304" pitchFamily="18" charset="0"/>
                <a:ea typeface="Calibri" panose="020F0502020204030204" pitchFamily="34" charset="0"/>
                <a:cs typeface="Times New Roman" panose="02020603050405020304" pitchFamily="18" charset="0"/>
              </a:rPr>
              <a:t>tiếng suối mới sa nửa vời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257300"/>
            <a:r>
              <a:rPr lang="nl-NL" sz="2800" i="1" dirty="0">
                <a:latin typeface="Times New Roman" panose="02020603050405020304" pitchFamily="18" charset="0"/>
                <a:ea typeface="Calibri" panose="020F0502020204030204" pitchFamily="34" charset="0"/>
                <a:cs typeface="Times New Roman" panose="02020603050405020304" pitchFamily="18" charset="0"/>
              </a:rPr>
              <a:t>Tiếng khoan như gió thoảng ngoài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257300"/>
            <a:r>
              <a:rPr lang="nl-NL" sz="2800" i="1" dirty="0">
                <a:latin typeface="Times New Roman" panose="02020603050405020304" pitchFamily="18" charset="0"/>
                <a:ea typeface="Calibri" panose="020F0502020204030204" pitchFamily="34" charset="0"/>
                <a:cs typeface="Times New Roman" panose="02020603050405020304" pitchFamily="18" charset="0"/>
              </a:rPr>
              <a:t>Tiếng mau sầm sập như trời đổ mưa”</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nl-NL" sz="2800" dirty="0">
                <a:latin typeface="Times New Roman" panose="02020603050405020304" pitchFamily="18" charset="0"/>
                <a:ea typeface="Calibri" panose="020F0502020204030204" pitchFamily="34" charset="0"/>
                <a:cs typeface="Times New Roman" panose="02020603050405020304" pitchFamily="18" charset="0"/>
              </a:rPr>
              <a:t>+ Chỉ với vài phép </a:t>
            </a:r>
            <a:r>
              <a:rPr lang="nl-NL" sz="2800" b="1" dirty="0">
                <a:latin typeface="Times New Roman" panose="02020603050405020304" pitchFamily="18" charset="0"/>
                <a:ea typeface="Calibri" panose="020F0502020204030204" pitchFamily="34" charset="0"/>
                <a:cs typeface="Times New Roman" panose="02020603050405020304" pitchFamily="18" charset="0"/>
              </a:rPr>
              <a:t>so sánh</a:t>
            </a:r>
            <a:r>
              <a:rPr lang="nl-NL" sz="2800" dirty="0">
                <a:latin typeface="Times New Roman" panose="02020603050405020304" pitchFamily="18" charset="0"/>
                <a:ea typeface="Calibri" panose="020F0502020204030204" pitchFamily="34" charset="0"/>
                <a:cs typeface="Times New Roman" panose="02020603050405020304" pitchFamily="18" charset="0"/>
              </a:rPr>
              <a:t>, Nguyễn Du đã cho người đọc thấy được tài năng xuất chúng của Thúy Kiều. </a:t>
            </a:r>
            <a:r>
              <a:rPr lang="nl-NL" sz="2800" b="1" dirty="0">
                <a:latin typeface="Times New Roman" panose="02020603050405020304" pitchFamily="18" charset="0"/>
                <a:ea typeface="Calibri" panose="020F0502020204030204" pitchFamily="34" charset="0"/>
                <a:cs typeface="Times New Roman" panose="02020603050405020304" pitchFamily="18" charset="0"/>
              </a:rPr>
              <a:t>Tiếng đàn của nàng mang nhiều cung bậc cảm xúc khác nhau</a:t>
            </a:r>
            <a:r>
              <a:rPr lang="nl-NL" sz="2800" dirty="0">
                <a:latin typeface="Times New Roman" panose="02020603050405020304" pitchFamily="18" charset="0"/>
                <a:ea typeface="Calibri" panose="020F0502020204030204" pitchFamily="34" charset="0"/>
                <a:cs typeface="Times New Roman" panose="02020603050405020304" pitchFamily="18" charset="0"/>
              </a:rPr>
              <a:t>, lúc trầm lúc bổng, lục nhặt lúc khoan. Tiếng đàn ấy dường như mang cả nỗi lòng, tâm tư của nàng. Hơn nữa nàng còn </a:t>
            </a:r>
            <a:r>
              <a:rPr lang="nl-NL" sz="2800" b="1" dirty="0">
                <a:latin typeface="Times New Roman" panose="02020603050405020304" pitchFamily="18" charset="0"/>
                <a:ea typeface="Calibri" panose="020F0502020204030204" pitchFamily="34" charset="0"/>
                <a:cs typeface="Times New Roman" panose="02020603050405020304" pitchFamily="18" charset="0"/>
              </a:rPr>
              <a:t>biết tự sáng tác nhạc</a:t>
            </a:r>
            <a:r>
              <a:rPr lang="nl-NL" sz="2800" dirty="0">
                <a:latin typeface="Times New Roman" panose="02020603050405020304" pitchFamily="18" charset="0"/>
                <a:ea typeface="Calibri" panose="020F0502020204030204" pitchFamily="34" charset="0"/>
                <a:cs typeface="Times New Roman" panose="02020603050405020304" pitchFamily="18" charset="0"/>
              </a:rPr>
              <a:t>. “Thiên Bạc mệnh” do nàng sáng tác đã khiến cho người nghe ai nấy đều cảm thấy đau xót, não nề, và nó cũng là minh chứng cho một trái tim đa sầu đa cảm.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74083" y="1907623"/>
            <a:ext cx="2611968" cy="3046988"/>
          </a:xfrm>
          <a:prstGeom prst="rect">
            <a:avLst/>
          </a:prstGeom>
          <a:solidFill>
            <a:schemeClr val="accent2"/>
          </a:solidFill>
        </p:spPr>
        <p:txBody>
          <a:bodyPr wrap="square">
            <a:spAutoFit/>
          </a:bodyPr>
          <a:lstStyle/>
          <a:p>
            <a:r>
              <a:rPr lang="nl-NL" sz="3200" b="1" dirty="0">
                <a:latin typeface="Times New Roman" panose="02020603050405020304" pitchFamily="18" charset="0"/>
                <a:ea typeface="Calibri" panose="020F0502020204030204" pitchFamily="34" charset="0"/>
              </a:rPr>
              <a:t>Tiếng đàn của nàng mang nhiều cung bậc cảm xúc khác nhau</a:t>
            </a:r>
            <a:r>
              <a:rPr lang="nl-NL" sz="3200" dirty="0">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255263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485438" y="12403"/>
            <a:ext cx="8706562" cy="6858594"/>
          </a:xfrm>
          <a:prstGeom prst="rect">
            <a:avLst/>
          </a:prstGeom>
        </p:spPr>
      </p:pic>
      <p:pic>
        <p:nvPicPr>
          <p:cNvPr id="3" name="Picture 2"/>
          <p:cNvPicPr>
            <a:picLocks noChangeAspect="1"/>
          </p:cNvPicPr>
          <p:nvPr/>
        </p:nvPicPr>
        <p:blipFill>
          <a:blip r:embed="rId5"/>
          <a:stretch>
            <a:fillRect/>
          </a:stretch>
        </p:blipFill>
        <p:spPr>
          <a:xfrm>
            <a:off x="1" y="1618193"/>
            <a:ext cx="2923504" cy="3625849"/>
          </a:xfrm>
          <a:prstGeom prst="rect">
            <a:avLst/>
          </a:prstGeom>
        </p:spPr>
      </p:pic>
      <p:sp>
        <p:nvSpPr>
          <p:cNvPr id="4" name="Rectangle 3"/>
          <p:cNvSpPr/>
          <p:nvPr/>
        </p:nvSpPr>
        <p:spPr>
          <a:xfrm>
            <a:off x="92564" y="2410405"/>
            <a:ext cx="2593487" cy="1673150"/>
          </a:xfrm>
          <a:prstGeom prst="rect">
            <a:avLst/>
          </a:prstGeom>
          <a:solidFill>
            <a:schemeClr val="accent2"/>
          </a:solidFill>
        </p:spPr>
        <p:txBody>
          <a:bodyPr wrap="square">
            <a:spAutoFit/>
          </a:bodyPr>
          <a:lstStyle/>
          <a:p>
            <a:pPr>
              <a:lnSpc>
                <a:spcPct val="107000"/>
              </a:lnSpc>
              <a:spcAft>
                <a:spcPts val="800"/>
              </a:spcAft>
            </a:pPr>
            <a:r>
              <a:rPr lang="nl-NL" sz="3200" b="1" dirty="0">
                <a:latin typeface="Times New Roman" panose="02020603050405020304" pitchFamily="18" charset="0"/>
                <a:ea typeface="Calibri" panose="020F0502020204030204" pitchFamily="34" charset="0"/>
                <a:cs typeface="Times New Roman" panose="02020603050405020304" pitchFamily="18" charset="0"/>
              </a:rPr>
              <a:t>3. Đánh giá nghệ thuật và nội dung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722892" y="421062"/>
            <a:ext cx="8190065" cy="6020110"/>
          </a:xfrm>
          <a:prstGeom prst="rect">
            <a:avLst/>
          </a:prstGeom>
        </p:spPr>
        <p:txBody>
          <a:bodyPr wrap="square">
            <a:spAutoFit/>
          </a:bodyPr>
          <a:lstStyle/>
          <a:p>
            <a:pPr>
              <a:lnSpc>
                <a:spcPct val="107000"/>
              </a:lnSpc>
              <a:spcAft>
                <a:spcPts val="800"/>
              </a:spcAft>
            </a:pPr>
            <a:r>
              <a:rPr lang="nl-NL" sz="3000" dirty="0" smtClean="0">
                <a:latin typeface="Times New Roman" panose="02020603050405020304" pitchFamily="18" charset="0"/>
                <a:ea typeface="Calibri" panose="020F0502020204030204" pitchFamily="34" charset="0"/>
                <a:cs typeface="Times New Roman" panose="02020603050405020304" pitchFamily="18" charset="0"/>
              </a:rPr>
              <a:t>         ND </a:t>
            </a:r>
            <a:r>
              <a:rPr lang="nl-NL" sz="3000" dirty="0">
                <a:latin typeface="Times New Roman" panose="02020603050405020304" pitchFamily="18" charset="0"/>
                <a:ea typeface="Calibri" panose="020F0502020204030204" pitchFamily="34" charset="0"/>
                <a:cs typeface="Times New Roman" panose="02020603050405020304" pitchFamily="18" charset="0"/>
              </a:rPr>
              <a:t>đã thực sự rất thành công khi miêu tả Thúy Kiều trong đoạn thơ này. Không cầu kì, không kĩ lưỡng, chỉ với một vài thủ pháp nghệ thuật, Nguyễn Du đã cho ta thấy được Thúy Kiều là một người con gái </a:t>
            </a:r>
            <a:r>
              <a:rPr lang="nl-NL" sz="3000" b="1" dirty="0">
                <a:latin typeface="Times New Roman" panose="02020603050405020304" pitchFamily="18" charset="0"/>
                <a:ea typeface="Calibri" panose="020F0502020204030204" pitchFamily="34" charset="0"/>
                <a:cs typeface="Times New Roman" panose="02020603050405020304" pitchFamily="18" charset="0"/>
              </a:rPr>
              <a:t>tài sắc vẹn toàn</a:t>
            </a:r>
            <a:r>
              <a:rPr lang="nl-NL" sz="3000" dirty="0">
                <a:latin typeface="Times New Roman" panose="02020603050405020304" pitchFamily="18" charset="0"/>
                <a:ea typeface="Calibri" panose="020F0502020204030204" pitchFamily="34" charset="0"/>
                <a:cs typeface="Times New Roman" panose="02020603050405020304" pitchFamily="18" charset="0"/>
              </a:rPr>
              <a:t>. Nhưng theo thuyết “Hồng nhan bạc phận, tài mệnh tương đố” thì cuộc đời nàng hẳn sẽ khó tránh khỏi những tai ương, nghiệt ngã. Và đằng sau bức chân dung tuyệt sắc ấy, ta không khó để cảm nhận được một sự trân trọng đặc biệt của nhà thơ dành cho Thúy Kiều nói riêng và nói chung là dành cho những người phụ nữ trong xã hội phong kiến.</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00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786389" y="12403"/>
            <a:ext cx="8405611" cy="6858594"/>
          </a:xfrm>
          <a:prstGeom prst="rect">
            <a:avLst/>
          </a:prstGeom>
        </p:spPr>
      </p:pic>
      <p:pic>
        <p:nvPicPr>
          <p:cNvPr id="3" name="Picture 2"/>
          <p:cNvPicPr>
            <a:picLocks noChangeAspect="1"/>
          </p:cNvPicPr>
          <p:nvPr/>
        </p:nvPicPr>
        <p:blipFill>
          <a:blip r:embed="rId5"/>
          <a:stretch>
            <a:fillRect/>
          </a:stretch>
        </p:blipFill>
        <p:spPr>
          <a:xfrm>
            <a:off x="0" y="1276351"/>
            <a:ext cx="3384551" cy="4373715"/>
          </a:xfrm>
          <a:prstGeom prst="rect">
            <a:avLst/>
          </a:prstGeom>
        </p:spPr>
      </p:pic>
      <p:sp>
        <p:nvSpPr>
          <p:cNvPr id="4" name="Rectangle 3"/>
          <p:cNvSpPr/>
          <p:nvPr/>
        </p:nvSpPr>
        <p:spPr>
          <a:xfrm>
            <a:off x="127829" y="1364287"/>
            <a:ext cx="3367618" cy="4031873"/>
          </a:xfrm>
          <a:prstGeom prst="rect">
            <a:avLst/>
          </a:prstGeom>
          <a:solidFill>
            <a:schemeClr val="accent2"/>
          </a:solidFill>
        </p:spPr>
        <p:txBody>
          <a:bodyPr wrap="square">
            <a:spAutoFit/>
          </a:bodyPr>
          <a:lstStyle/>
          <a:p>
            <a:r>
              <a:rPr lang="nl-NL" sz="3200" b="1" dirty="0">
                <a:latin typeface="Times New Roman" panose="02020603050405020304" pitchFamily="18" charset="0"/>
                <a:ea typeface="Calibri" panose="020F0502020204030204" pitchFamily="34" charset="0"/>
                <a:cs typeface="Times New Roman" panose="02020603050405020304" pitchFamily="18" charset="0"/>
              </a:rPr>
              <a:t>C. Kết bài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r>
              <a:rPr lang="nl-NL" sz="3200" dirty="0">
                <a:latin typeface="Times New Roman" panose="02020603050405020304" pitchFamily="18" charset="0"/>
                <a:ea typeface="Times New Roman" panose="02020603050405020304" pitchFamily="18" charset="0"/>
                <a:cs typeface="Times New Roman" panose="02020603050405020304" pitchFamily="18" charset="0"/>
              </a:rPr>
              <a:t>- Đánh giá chung về đoạn thơ</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r>
              <a:rPr lang="nl-NL" sz="3200" dirty="0">
                <a:latin typeface="Times New Roman" panose="02020603050405020304" pitchFamily="18" charset="0"/>
                <a:ea typeface="Times New Roman" panose="02020603050405020304" pitchFamily="18" charset="0"/>
                <a:cs typeface="Times New Roman" panose="02020603050405020304" pitchFamily="18" charset="0"/>
              </a:rPr>
              <a:t>- Đoạn thơ khơi gợi trong em những tình cảm? Em học được bài học gì?</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148673" y="398880"/>
            <a:ext cx="7738526" cy="6085640"/>
          </a:xfrm>
          <a:prstGeom prst="rect">
            <a:avLst/>
          </a:prstGeom>
        </p:spPr>
        <p:txBody>
          <a:bodyPr wrap="square">
            <a:spAutoFit/>
          </a:bodyPr>
          <a:lstStyle/>
          <a:p>
            <a:pPr>
              <a:lnSpc>
                <a:spcPct val="107000"/>
              </a:lnSpc>
              <a:spcAft>
                <a:spcPts val="800"/>
              </a:spcAft>
            </a:pPr>
            <a:r>
              <a:rPr lang="nl-NL" sz="2800" dirty="0" smtClean="0">
                <a:latin typeface="Times New Roman" panose="02020603050405020304" pitchFamily="18" charset="0"/>
                <a:ea typeface="Times New Roman" panose="02020603050405020304" pitchFamily="18" charset="0"/>
                <a:cs typeface="Times New Roman" panose="02020603050405020304" pitchFamily="18" charset="0"/>
              </a:rPr>
              <a:t>           Có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thể nói rằng “Chị em Thúy Kiều” là một trong những đoạn trích thành công nhất về nghệ thuật tả người trong “Truyện Kiều”. Đoạn trích này nhất là 12 câu thơ miêu tả Thúy Kiều đã khơi gợi trong ta không ít những tình cảm đẹp. Có khiến ta càng thêm cảm phục trước tài năng thơ của tác giả Nguyễn Du, khiến ta càng thêm yêu mến, trân trọng  những người phụ nữ trong xã hội phong kiến. Tác phẩm ấy đã đem đến cho chúng ta những bài học vô dùng sâu sắc. Đó là bài học về lẽ công bằng, bài học về tình người trong xã hội. Và phải chăng chính vì thế mà sau bao thăng trầm của lịch sử “Truyện Kiều” vẫn là tác phẩm bất hủ của văn học Việt </a:t>
            </a:r>
            <a:r>
              <a:rPr lang="nl-NL" sz="2800" dirty="0" smtClean="0">
                <a:latin typeface="Times New Roman" panose="02020603050405020304" pitchFamily="18" charset="0"/>
                <a:ea typeface="Times New Roman" panose="02020603050405020304" pitchFamily="18" charset="0"/>
                <a:cs typeface="Times New Roman" panose="02020603050405020304" pitchFamily="18" charset="0"/>
              </a:rPr>
              <a:t>Nam.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595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351864" y="12403"/>
            <a:ext cx="7840136" cy="6858594"/>
          </a:xfrm>
          <a:prstGeom prst="rect">
            <a:avLst/>
          </a:prstGeom>
        </p:spPr>
      </p:pic>
      <p:pic>
        <p:nvPicPr>
          <p:cNvPr id="3" name="Picture 2"/>
          <p:cNvPicPr>
            <a:picLocks noChangeAspect="1"/>
          </p:cNvPicPr>
          <p:nvPr/>
        </p:nvPicPr>
        <p:blipFill>
          <a:blip r:embed="rId5"/>
          <a:stretch>
            <a:fillRect/>
          </a:stretch>
        </p:blipFill>
        <p:spPr>
          <a:xfrm>
            <a:off x="0" y="1618193"/>
            <a:ext cx="4318831" cy="3625849"/>
          </a:xfrm>
          <a:prstGeom prst="rect">
            <a:avLst/>
          </a:prstGeom>
        </p:spPr>
      </p:pic>
      <p:sp>
        <p:nvSpPr>
          <p:cNvPr id="4" name="Rectangle 3"/>
          <p:cNvSpPr/>
          <p:nvPr/>
        </p:nvSpPr>
        <p:spPr>
          <a:xfrm>
            <a:off x="51811" y="2017525"/>
            <a:ext cx="4226984" cy="2691506"/>
          </a:xfrm>
          <a:prstGeom prst="rect">
            <a:avLst/>
          </a:prstGeom>
          <a:solidFill>
            <a:srgbClr val="FF0000"/>
          </a:solidFill>
        </p:spPr>
        <p:txBody>
          <a:bodyPr wrap="square">
            <a:spAutoFit/>
          </a:bodyPr>
          <a:lstStyle/>
          <a:p>
            <a:pPr>
              <a:lnSpc>
                <a:spcPct val="107000"/>
              </a:lnSpc>
              <a:spcAft>
                <a:spcPts val="0"/>
              </a:spcAft>
            </a:pPr>
            <a:r>
              <a:rPr lang="nl-NL" sz="3200" b="1" dirty="0">
                <a:latin typeface="Times New Roman" panose="02020603050405020304" pitchFamily="18" charset="0"/>
                <a:ea typeface="Calibri" panose="020F0502020204030204" pitchFamily="34" charset="0"/>
                <a:cs typeface="Times New Roman" panose="02020603050405020304" pitchFamily="18" charset="0"/>
              </a:rPr>
              <a:t>Đề 2. Cảm nhận về vẻ đẹp nhan sắc của hai chị em Thúy Kiều trong đoạn trích “Chị em Thúy Kiều”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6"/>
          <a:stretch>
            <a:fillRect/>
          </a:stretch>
        </p:blipFill>
        <p:spPr>
          <a:xfrm>
            <a:off x="4418646" y="0"/>
            <a:ext cx="7773354" cy="6858000"/>
          </a:xfrm>
          <a:prstGeom prst="rect">
            <a:avLst/>
          </a:prstGeom>
        </p:spPr>
      </p:pic>
    </p:spTree>
    <p:extLst>
      <p:ext uri="{BB962C8B-B14F-4D97-AF65-F5344CB8AC3E}">
        <p14:creationId xmlns:p14="http://schemas.microsoft.com/office/powerpoint/2010/main" val="85363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386027" y="12403"/>
            <a:ext cx="8805973" cy="6858594"/>
          </a:xfrm>
          <a:prstGeom prst="rect">
            <a:avLst/>
          </a:prstGeom>
        </p:spPr>
      </p:pic>
      <p:pic>
        <p:nvPicPr>
          <p:cNvPr id="3" name="Picture 2"/>
          <p:cNvPicPr>
            <a:picLocks noChangeAspect="1"/>
          </p:cNvPicPr>
          <p:nvPr/>
        </p:nvPicPr>
        <p:blipFill>
          <a:blip r:embed="rId5"/>
          <a:stretch>
            <a:fillRect/>
          </a:stretch>
        </p:blipFill>
        <p:spPr>
          <a:xfrm>
            <a:off x="0" y="1618193"/>
            <a:ext cx="2563431" cy="3625849"/>
          </a:xfrm>
          <a:prstGeom prst="rect">
            <a:avLst/>
          </a:prstGeom>
        </p:spPr>
      </p:pic>
      <p:sp>
        <p:nvSpPr>
          <p:cNvPr id="4" name="Rectangle 3"/>
          <p:cNvSpPr/>
          <p:nvPr/>
        </p:nvSpPr>
        <p:spPr>
          <a:xfrm>
            <a:off x="0" y="2370031"/>
            <a:ext cx="2494076" cy="2200089"/>
          </a:xfrm>
          <a:prstGeom prst="rect">
            <a:avLst/>
          </a:prstGeom>
          <a:solidFill>
            <a:srgbClr val="FFC000"/>
          </a:solidFill>
        </p:spPr>
        <p:txBody>
          <a:bodyPr wrap="square">
            <a:spAutoFit/>
          </a:bodyPr>
          <a:lstStyle/>
          <a:p>
            <a:pPr>
              <a:lnSpc>
                <a:spcPct val="107000"/>
              </a:lnSpc>
              <a:spcAft>
                <a:spcPts val="800"/>
              </a:spcAft>
            </a:pPr>
            <a:r>
              <a:rPr lang="nl-NL" sz="3200" b="1" dirty="0" smtClean="0">
                <a:latin typeface="Times New Roman" panose="02020603050405020304" pitchFamily="18" charset="0"/>
                <a:ea typeface="Calibri" panose="020F0502020204030204" pitchFamily="34" charset="0"/>
                <a:cs typeface="Times New Roman" panose="02020603050405020304" pitchFamily="18" charset="0"/>
              </a:rPr>
              <a:t>Mở </a:t>
            </a:r>
            <a:r>
              <a:rPr lang="nl-NL" sz="3200" b="1" dirty="0">
                <a:latin typeface="Times New Roman" panose="02020603050405020304" pitchFamily="18" charset="0"/>
                <a:ea typeface="Calibri" panose="020F0502020204030204" pitchFamily="34" charset="0"/>
                <a:cs typeface="Times New Roman" panose="02020603050405020304" pitchFamily="18" charset="0"/>
              </a:rPr>
              <a:t>bài: Giới thiệu tác giả, tác phẩm, đoạn </a:t>
            </a:r>
            <a:r>
              <a:rPr lang="nl-NL" sz="3200" b="1" dirty="0" smtClean="0">
                <a:latin typeface="Times New Roman" panose="02020603050405020304" pitchFamily="18" charset="0"/>
                <a:ea typeface="Calibri" panose="020F0502020204030204" pitchFamily="34" charset="0"/>
                <a:cs typeface="Times New Roman" panose="02020603050405020304" pitchFamily="18" charset="0"/>
              </a:rPr>
              <a:t>trích</a:t>
            </a:r>
            <a:r>
              <a:rPr lang="nl-NL"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738182" y="298331"/>
            <a:ext cx="8187655" cy="6001643"/>
          </a:xfrm>
          <a:prstGeom prst="rect">
            <a:avLst/>
          </a:prstGeom>
        </p:spPr>
        <p:txBody>
          <a:bodyPr wrap="square">
            <a:spAutoFit/>
          </a:bodyPr>
          <a:lstStyle/>
          <a:p>
            <a:r>
              <a:rPr lang="nl-NL" sz="3200" dirty="0" smtClean="0">
                <a:latin typeface="Times New Roman" panose="02020603050405020304" pitchFamily="18" charset="0"/>
                <a:ea typeface="Calibri" panose="020F0502020204030204" pitchFamily="34" charset="0"/>
              </a:rPr>
              <a:t>         Nguyễn </a:t>
            </a:r>
            <a:r>
              <a:rPr lang="nl-NL" sz="3200" dirty="0">
                <a:latin typeface="Times New Roman" panose="02020603050405020304" pitchFamily="18" charset="0"/>
                <a:ea typeface="Calibri" panose="020F0502020204030204" pitchFamily="34" charset="0"/>
              </a:rPr>
              <a:t>Du - đại thi hào dân tộc, danh nhân văn hóa thế giới đã để lại cho đời một tác phẩm bất hủ. Đó là “Đoạn trường tân thanh” hay còn gọi là “Truyện Kiều”. “Truyện Kiều” gây ấn tượng với người đọc  không chỉ bởi giá trị nhân văn cao cả, giá trị hiện thực độc đáo mà còn bởi nghệ thuật tả người đã đạt đến trình độ đỉnh cao. Nói đến nghệ thuật tả người trong “Truyện Kiều” ta không thể không nhắc đến đoạn trích “Chị em thúy Kiều”. Đoạn trích đã giúp người đọc cảm nhận được một cách rõ nét vẻ đẹp nhan sắc của hai chị em Thúy Kiều.</a:t>
            </a:r>
            <a:endParaRPr lang="en-US" sz="3200" dirty="0"/>
          </a:p>
        </p:txBody>
      </p:sp>
    </p:spTree>
    <p:extLst>
      <p:ext uri="{BB962C8B-B14F-4D97-AF65-F5344CB8AC3E}">
        <p14:creationId xmlns:p14="http://schemas.microsoft.com/office/powerpoint/2010/main" val="115531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351864" y="12403"/>
            <a:ext cx="7840136" cy="6858594"/>
          </a:xfrm>
          <a:prstGeom prst="rect">
            <a:avLst/>
          </a:prstGeom>
        </p:spPr>
      </p:pic>
      <p:pic>
        <p:nvPicPr>
          <p:cNvPr id="3" name="Picture 2"/>
          <p:cNvPicPr>
            <a:picLocks noChangeAspect="1"/>
          </p:cNvPicPr>
          <p:nvPr/>
        </p:nvPicPr>
        <p:blipFill>
          <a:blip r:embed="rId5"/>
          <a:stretch>
            <a:fillRect/>
          </a:stretch>
        </p:blipFill>
        <p:spPr>
          <a:xfrm>
            <a:off x="0" y="1618193"/>
            <a:ext cx="2781837" cy="3625849"/>
          </a:xfrm>
          <a:prstGeom prst="rect">
            <a:avLst/>
          </a:prstGeom>
        </p:spPr>
      </p:pic>
      <p:sp>
        <p:nvSpPr>
          <p:cNvPr id="4" name="Rectangle 3"/>
          <p:cNvSpPr/>
          <p:nvPr/>
        </p:nvSpPr>
        <p:spPr>
          <a:xfrm>
            <a:off x="0" y="2798594"/>
            <a:ext cx="2631015" cy="1077218"/>
          </a:xfrm>
          <a:prstGeom prst="rect">
            <a:avLst/>
          </a:prstGeom>
          <a:solidFill>
            <a:srgbClr val="FFC000"/>
          </a:solidFill>
        </p:spPr>
        <p:txBody>
          <a:bodyPr wrap="square">
            <a:spAutoFit/>
          </a:bodyPr>
          <a:lstStyle/>
          <a:p>
            <a:r>
              <a:rPr lang="nl-NL" sz="3200" b="1" dirty="0">
                <a:latin typeface="Times New Roman" panose="02020603050405020304" pitchFamily="18" charset="0"/>
                <a:ea typeface="Calibri" panose="020F0502020204030204" pitchFamily="34" charset="0"/>
              </a:rPr>
              <a:t>1. Khái quát về đoạn trích</a:t>
            </a:r>
            <a:endParaRPr lang="en-US" sz="3200" dirty="0"/>
          </a:p>
        </p:txBody>
      </p:sp>
      <p:sp>
        <p:nvSpPr>
          <p:cNvPr id="5" name="Rectangle 4"/>
          <p:cNvSpPr/>
          <p:nvPr/>
        </p:nvSpPr>
        <p:spPr>
          <a:xfrm>
            <a:off x="4636633" y="1586655"/>
            <a:ext cx="7026410" cy="4031873"/>
          </a:xfrm>
          <a:prstGeom prst="rect">
            <a:avLst/>
          </a:prstGeom>
        </p:spPr>
        <p:txBody>
          <a:bodyPr wrap="square">
            <a:spAutoFit/>
          </a:bodyPr>
          <a:lstStyle/>
          <a:p>
            <a:r>
              <a:rPr lang="nl-NL" dirty="0">
                <a:latin typeface="Times New Roman" panose="02020603050405020304" pitchFamily="18" charset="0"/>
                <a:ea typeface="Calibri" panose="020F0502020204030204" pitchFamily="34" charset="0"/>
                <a:cs typeface="Times New Roman" panose="02020603050405020304" pitchFamily="18" charset="0"/>
              </a:rPr>
              <a:t> </a:t>
            </a:r>
            <a:r>
              <a:rPr lang="nl-NL"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3200" dirty="0" smtClean="0">
                <a:latin typeface="Times New Roman" panose="02020603050405020304" pitchFamily="18" charset="0"/>
                <a:ea typeface="Calibri" panose="020F0502020204030204" pitchFamily="34" charset="0"/>
                <a:cs typeface="Times New Roman" panose="02020603050405020304" pitchFamily="18" charset="0"/>
              </a:rPr>
              <a:t>Đoạn </a:t>
            </a:r>
            <a:r>
              <a:rPr lang="nl-NL" sz="3200" dirty="0">
                <a:latin typeface="Times New Roman" panose="02020603050405020304" pitchFamily="18" charset="0"/>
                <a:ea typeface="Calibri" panose="020F0502020204030204" pitchFamily="34" charset="0"/>
                <a:cs typeface="Times New Roman" panose="02020603050405020304" pitchFamily="18" charset="0"/>
              </a:rPr>
              <a:t>trích “Chị em Thúy Kiều” gồm </a:t>
            </a:r>
            <a:r>
              <a:rPr lang="nl-NL" sz="3200" b="1" dirty="0">
                <a:latin typeface="Times New Roman" panose="02020603050405020304" pitchFamily="18" charset="0"/>
                <a:ea typeface="Calibri" panose="020F0502020204030204" pitchFamily="34" charset="0"/>
                <a:cs typeface="Times New Roman" panose="02020603050405020304" pitchFamily="18" charset="0"/>
              </a:rPr>
              <a:t>24</a:t>
            </a:r>
            <a:r>
              <a:rPr lang="nl-NL" sz="3200" dirty="0">
                <a:latin typeface="Times New Roman" panose="02020603050405020304" pitchFamily="18" charset="0"/>
                <a:ea typeface="Calibri" panose="020F0502020204030204" pitchFamily="34" charset="0"/>
                <a:cs typeface="Times New Roman" panose="02020603050405020304" pitchFamily="18" charset="0"/>
              </a:rPr>
              <a:t> câu thơ lục bát, nằm ở phần 1 “Gặp gỡ và đính ước” của tác phẩm “Truyện Kiều”. Trong đoạn trích này, Nguyễn Du tập trung miêu tả vẻ đẹp của chị em thúy Kiều để từ đó ca ngợi vẻ đẹp, đức hạnh và tài năng của những những người phụ nữ trong xã hội phong kiến.</a:t>
            </a:r>
            <a:r>
              <a:rPr lang="nl-NL" sz="3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p>
        </p:txBody>
      </p:sp>
    </p:spTree>
    <p:extLst>
      <p:ext uri="{BB962C8B-B14F-4D97-AF65-F5344CB8AC3E}">
        <p14:creationId xmlns:p14="http://schemas.microsoft.com/office/powerpoint/2010/main" val="268020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709114" y="12403"/>
            <a:ext cx="8482886" cy="6858594"/>
          </a:xfrm>
          <a:prstGeom prst="rect">
            <a:avLst/>
          </a:prstGeom>
        </p:spPr>
      </p:pic>
      <p:pic>
        <p:nvPicPr>
          <p:cNvPr id="3" name="Picture 2"/>
          <p:cNvPicPr>
            <a:picLocks noChangeAspect="1"/>
          </p:cNvPicPr>
          <p:nvPr/>
        </p:nvPicPr>
        <p:blipFill>
          <a:blip r:embed="rId5"/>
          <a:stretch>
            <a:fillRect/>
          </a:stretch>
        </p:blipFill>
        <p:spPr>
          <a:xfrm>
            <a:off x="0" y="1618193"/>
            <a:ext cx="2631015" cy="3625849"/>
          </a:xfrm>
          <a:prstGeom prst="rect">
            <a:avLst/>
          </a:prstGeom>
        </p:spPr>
      </p:pic>
      <p:sp>
        <p:nvSpPr>
          <p:cNvPr id="4" name="Rectangle 3"/>
          <p:cNvSpPr/>
          <p:nvPr/>
        </p:nvSpPr>
        <p:spPr>
          <a:xfrm>
            <a:off x="4840234" y="107654"/>
            <a:ext cx="7066230" cy="522259"/>
          </a:xfrm>
          <a:prstGeom prst="rect">
            <a:avLst/>
          </a:prstGeom>
        </p:spPr>
        <p:txBody>
          <a:bodyPr wrap="none">
            <a:spAutoFit/>
          </a:bodyPr>
          <a:lstStyle/>
          <a:p>
            <a:pPr>
              <a:lnSpc>
                <a:spcPct val="107000"/>
              </a:lnSpc>
              <a:spcAft>
                <a:spcPts val="800"/>
              </a:spcAft>
            </a:pPr>
            <a:r>
              <a:rPr lang="nl-NL" sz="2800" b="1" dirty="0">
                <a:latin typeface="Times New Roman" panose="02020603050405020304" pitchFamily="18" charset="0"/>
                <a:ea typeface="Calibri" panose="020F0502020204030204" pitchFamily="34" charset="0"/>
                <a:cs typeface="Times New Roman" panose="02020603050405020304" pitchFamily="18" charset="0"/>
              </a:rPr>
              <a:t>2. Vẻ đẹp nhan sắc của hai chị em Thúy Kiều</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918" y="2302724"/>
            <a:ext cx="2603314" cy="2164567"/>
          </a:xfrm>
          <a:prstGeom prst="rect">
            <a:avLst/>
          </a:prstGeom>
          <a:solidFill>
            <a:srgbClr val="FFC000"/>
          </a:solidFill>
        </p:spPr>
        <p:txBody>
          <a:bodyPr wrap="square">
            <a:spAutoFit/>
          </a:bodyPr>
          <a:lstStyle/>
          <a:p>
            <a:pPr>
              <a:lnSpc>
                <a:spcPct val="107000"/>
              </a:lnSpc>
              <a:spcAft>
                <a:spcPts val="800"/>
              </a:spcAft>
            </a:pPr>
            <a:r>
              <a:rPr lang="nl-NL" sz="3200" b="1" dirty="0">
                <a:latin typeface="Times New Roman" panose="02020603050405020304" pitchFamily="18" charset="0"/>
                <a:ea typeface="Calibri" panose="020F0502020204030204" pitchFamily="34" charset="0"/>
                <a:cs typeface="Times New Roman" panose="02020603050405020304" pitchFamily="18" charset="0"/>
              </a:rPr>
              <a:t>2.1. Họ mang vẻ đẹp “mười phân vẹn mười”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709114" y="1135991"/>
            <a:ext cx="8197349" cy="4524315"/>
          </a:xfrm>
          <a:prstGeom prst="rect">
            <a:avLst/>
          </a:prstGeom>
        </p:spPr>
        <p:txBody>
          <a:bodyPr wrap="square">
            <a:spAutoFit/>
          </a:bodyPr>
          <a:lstStyle/>
          <a:p>
            <a:r>
              <a:rPr lang="nl-NL" sz="3200" dirty="0">
                <a:latin typeface="Times New Roman" panose="02020603050405020304" pitchFamily="18" charset="0"/>
                <a:ea typeface="Calibri" panose="020F0502020204030204" pitchFamily="34" charset="0"/>
                <a:cs typeface="Times New Roman" panose="02020603050405020304" pitchFamily="18" charset="0"/>
              </a:rPr>
              <a:t>- Mở đầu đoạn trích, ND đã giới thiệu khái quát về hai chị em Thúy Kiều qua 4 câu thơ lục bát. Và chỉ với bốn câu thơ, tác giả đã làm nổi bật được tên </a:t>
            </a:r>
            <a:r>
              <a:rPr lang="nl-NL" sz="3200" dirty="0" smtClean="0">
                <a:latin typeface="Times New Roman" panose="02020603050405020304" pitchFamily="18" charset="0"/>
                <a:ea typeface="Calibri" panose="020F0502020204030204" pitchFamily="34" charset="0"/>
                <a:cs typeface="Times New Roman" panose="02020603050405020304" pitchFamily="18" charset="0"/>
              </a:rPr>
              <a:t>gọi, </a:t>
            </a:r>
            <a:r>
              <a:rPr lang="nl-NL" sz="3200" dirty="0">
                <a:latin typeface="Times New Roman" panose="02020603050405020304" pitchFamily="18" charset="0"/>
                <a:ea typeface="Calibri" panose="020F0502020204030204" pitchFamily="34" charset="0"/>
                <a:cs typeface="Times New Roman" panose="02020603050405020304" pitchFamily="18" charset="0"/>
              </a:rPr>
              <a:t>vai vế và cả vẻ đẹp của Thúy vân và Thúy Kiều</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nl-NL" sz="3200" dirty="0">
                <a:latin typeface="Times New Roman" panose="02020603050405020304" pitchFamily="18" charset="0"/>
                <a:ea typeface="Calibri" panose="020F0502020204030204" pitchFamily="34" charset="0"/>
                <a:cs typeface="Times New Roman" panose="02020603050405020304" pitchFamily="18" charset="0"/>
              </a:rPr>
              <a:t>“Đầu lòng hai ả tố nga</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3200" dirty="0" err="1">
                <a:latin typeface="Times New Roman" panose="02020603050405020304" pitchFamily="18" charset="0"/>
                <a:ea typeface="Calibri" panose="020F0502020204030204" pitchFamily="34" charset="0"/>
                <a:cs typeface="Times New Roman" panose="02020603050405020304" pitchFamily="18" charset="0"/>
              </a:rPr>
              <a:t>Thúy</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Kiều</a:t>
            </a:r>
            <a:r>
              <a:rPr lang="fr-FR" sz="3200" dirty="0">
                <a:latin typeface="Times New Roman" panose="02020603050405020304" pitchFamily="18" charset="0"/>
                <a:ea typeface="Calibri" panose="020F0502020204030204" pitchFamily="34" charset="0"/>
                <a:cs typeface="Times New Roman" panose="02020603050405020304" pitchFamily="18" charset="0"/>
              </a:rPr>
              <a:t> là </a:t>
            </a:r>
            <a:r>
              <a:rPr lang="fr-FR" sz="3200" dirty="0" err="1">
                <a:latin typeface="Times New Roman" panose="02020603050405020304" pitchFamily="18" charset="0"/>
                <a:ea typeface="Calibri" panose="020F0502020204030204" pitchFamily="34" charset="0"/>
                <a:cs typeface="Times New Roman" panose="02020603050405020304" pitchFamily="18" charset="0"/>
              </a:rPr>
              <a:t>chị</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em</a:t>
            </a:r>
            <a:r>
              <a:rPr lang="fr-FR" sz="3200" dirty="0">
                <a:latin typeface="Times New Roman" panose="02020603050405020304" pitchFamily="18" charset="0"/>
                <a:ea typeface="Calibri" panose="020F0502020204030204" pitchFamily="34" charset="0"/>
                <a:cs typeface="Times New Roman" panose="02020603050405020304" pitchFamily="18" charset="0"/>
              </a:rPr>
              <a:t> là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Thúy</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vân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3200" dirty="0">
                <a:latin typeface="Times New Roman" panose="02020603050405020304" pitchFamily="18" charset="0"/>
                <a:ea typeface="Calibri" panose="020F0502020204030204" pitchFamily="34" charset="0"/>
                <a:cs typeface="Times New Roman" panose="02020603050405020304" pitchFamily="18" charset="0"/>
              </a:rPr>
              <a:t>Mai </a:t>
            </a:r>
            <a:r>
              <a:rPr lang="fr-FR" sz="3200" dirty="0" err="1">
                <a:latin typeface="Times New Roman" panose="02020603050405020304" pitchFamily="18" charset="0"/>
                <a:ea typeface="Calibri" panose="020F0502020204030204" pitchFamily="34" charset="0"/>
                <a:cs typeface="Times New Roman" panose="02020603050405020304" pitchFamily="18" charset="0"/>
              </a:rPr>
              <a:t>cốt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cách</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tuyết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inh</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thần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3200" dirty="0" err="1">
                <a:latin typeface="Times New Roman" panose="02020603050405020304" pitchFamily="18" charset="0"/>
                <a:ea typeface="Calibri" panose="020F0502020204030204" pitchFamily="34" charset="0"/>
                <a:cs typeface="Times New Roman" panose="02020603050405020304" pitchFamily="18" charset="0"/>
              </a:rPr>
              <a:t>Mỗi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một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vẻ</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mười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phân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vẹn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mười</a:t>
            </a:r>
            <a:r>
              <a:rPr lang="fr-FR"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218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605058" y="12403"/>
            <a:ext cx="8586942" cy="6858594"/>
          </a:xfrm>
          <a:prstGeom prst="rect">
            <a:avLst/>
          </a:prstGeom>
        </p:spPr>
      </p:pic>
      <p:pic>
        <p:nvPicPr>
          <p:cNvPr id="3" name="Picture 2"/>
          <p:cNvPicPr>
            <a:picLocks noChangeAspect="1"/>
          </p:cNvPicPr>
          <p:nvPr/>
        </p:nvPicPr>
        <p:blipFill>
          <a:blip r:embed="rId5"/>
          <a:stretch>
            <a:fillRect/>
          </a:stretch>
        </p:blipFill>
        <p:spPr>
          <a:xfrm>
            <a:off x="0" y="1618193"/>
            <a:ext cx="2631015" cy="3625849"/>
          </a:xfrm>
          <a:prstGeom prst="rect">
            <a:avLst/>
          </a:prstGeom>
        </p:spPr>
      </p:pic>
      <p:sp>
        <p:nvSpPr>
          <p:cNvPr id="4" name="Rectangle 3"/>
          <p:cNvSpPr/>
          <p:nvPr/>
        </p:nvSpPr>
        <p:spPr>
          <a:xfrm>
            <a:off x="4840234" y="107654"/>
            <a:ext cx="7066230" cy="522259"/>
          </a:xfrm>
          <a:prstGeom prst="rect">
            <a:avLst/>
          </a:prstGeom>
        </p:spPr>
        <p:txBody>
          <a:bodyPr wrap="none">
            <a:spAutoFit/>
          </a:bodyPr>
          <a:lstStyle/>
          <a:p>
            <a:pPr>
              <a:lnSpc>
                <a:spcPct val="107000"/>
              </a:lnSpc>
              <a:spcAft>
                <a:spcPts val="800"/>
              </a:spcAft>
            </a:pPr>
            <a:r>
              <a:rPr lang="nl-NL" sz="2800" b="1"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2. Vẻ đẹp nhan sắc của hai chị em Thúy Kiều</a:t>
            </a:r>
            <a:endParaRPr lang="en-US" sz="28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918" y="2302724"/>
            <a:ext cx="2603314" cy="2164567"/>
          </a:xfrm>
          <a:prstGeom prst="rect">
            <a:avLst/>
          </a:prstGeom>
          <a:solidFill>
            <a:srgbClr val="FFC000"/>
          </a:solidFill>
        </p:spPr>
        <p:txBody>
          <a:bodyPr wrap="square">
            <a:spAutoFit/>
          </a:bodyPr>
          <a:lstStyle/>
          <a:p>
            <a:pPr>
              <a:lnSpc>
                <a:spcPct val="107000"/>
              </a:lnSpc>
              <a:spcAft>
                <a:spcPts val="800"/>
              </a:spcAft>
            </a:pPr>
            <a:r>
              <a:rPr lang="nl-NL" sz="3200" b="1"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2.1. Họ mang vẻ đẹp “mười phân vẹn mười”</a:t>
            </a:r>
            <a:endParaRPr lang="en-US"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631841" y="897358"/>
            <a:ext cx="8249875" cy="5509200"/>
          </a:xfrm>
          <a:prstGeom prst="rect">
            <a:avLst/>
          </a:prstGeom>
        </p:spPr>
        <p:txBody>
          <a:bodyPr wrap="square">
            <a:spAutoFit/>
          </a:bodyPr>
          <a:lstStyle/>
          <a:p>
            <a:r>
              <a:rPr lang="fr-FR" sz="3200" dirty="0" smtClean="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Đọc</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lời</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thơ</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ta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dễ</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dàng</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nhận</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ra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tác</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giả</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đã</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sử</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dụng</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kết</a:t>
            </a:r>
            <a:r>
              <a:rPr lang="fr-FR" sz="3200" b="1"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hợp</a:t>
            </a:r>
            <a:r>
              <a:rPr lang="fr-FR" sz="3200" b="1"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giữa</a:t>
            </a:r>
            <a:r>
              <a:rPr lang="fr-FR" sz="3200" b="1"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ngôn</a:t>
            </a:r>
            <a:r>
              <a:rPr lang="fr-FR" sz="3200" b="1"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ngữ</a:t>
            </a:r>
            <a:r>
              <a:rPr lang="fr-FR" sz="3200" b="1"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bình</a:t>
            </a:r>
            <a:r>
              <a:rPr lang="fr-FR" sz="3200" b="1"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dân</a:t>
            </a:r>
            <a:r>
              <a:rPr lang="fr-FR" sz="3200" b="1"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và</a:t>
            </a:r>
            <a:r>
              <a:rPr lang="fr-FR" sz="3200" b="1"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ngôn</a:t>
            </a:r>
            <a:r>
              <a:rPr lang="fr-FR" sz="3200" b="1"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ngữ</a:t>
            </a:r>
            <a:r>
              <a:rPr lang="fr-FR" sz="3200" b="1"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bác</a:t>
            </a:r>
            <a:r>
              <a:rPr lang="fr-FR" sz="3200" b="1"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học</a:t>
            </a:r>
            <a:r>
              <a:rPr lang="fr-FR" sz="3200" b="1"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Nếu</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như</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b="1"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“ả”</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là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từ</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ngữ</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mà</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người</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dân</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lao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động</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thường</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dùng</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để</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chỉ</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những</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người</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con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gái</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thì</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b="1"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a:t>
            </a:r>
            <a:r>
              <a:rPr lang="fr-FR" sz="3200" b="1"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tố</a:t>
            </a:r>
            <a:r>
              <a:rPr lang="fr-FR" sz="3200" b="1"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nga</a:t>
            </a:r>
            <a:r>
              <a:rPr lang="fr-FR" sz="3200" b="1"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lại</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là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một</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từ</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Hán</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Việt</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Tố</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nga”có</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nghĩa</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là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người</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con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gái</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đẹp</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Việc</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sử</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dụng</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từ</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HV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kết</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hợp</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với</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ngôn</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ngữ</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bình</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dân</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làm</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cho</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tác</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phẩm</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trở</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nên</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gần</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gũi</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nhưng</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cũng</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vô</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cùng</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trang</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trọng</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Và</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dường</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như</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cách</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dùng</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từ</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ngữ</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ấy</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cũng</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làm</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nên</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nét</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trang</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trọng</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cho</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hai</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nhân</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vật</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trong</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đoạn</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trích</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86245"/>
                </a:solidFill>
                <a:latin typeface="Times New Roman" panose="02020603050405020304" pitchFamily="18" charset="0"/>
                <a:ea typeface="Calibri" panose="020F0502020204030204" pitchFamily="34" charset="0"/>
                <a:cs typeface="Times New Roman" panose="02020603050405020304" pitchFamily="18" charset="0"/>
              </a:rPr>
              <a:t>này</a:t>
            </a:r>
            <a:r>
              <a:rPr lang="fr-FR"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043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207026" y="12403"/>
            <a:ext cx="8984974" cy="6858594"/>
          </a:xfrm>
          <a:prstGeom prst="rect">
            <a:avLst/>
          </a:prstGeom>
        </p:spPr>
      </p:pic>
      <p:pic>
        <p:nvPicPr>
          <p:cNvPr id="3" name="Picture 2"/>
          <p:cNvPicPr>
            <a:picLocks noChangeAspect="1"/>
          </p:cNvPicPr>
          <p:nvPr/>
        </p:nvPicPr>
        <p:blipFill>
          <a:blip r:embed="rId5"/>
          <a:stretch>
            <a:fillRect/>
          </a:stretch>
        </p:blipFill>
        <p:spPr>
          <a:xfrm>
            <a:off x="0" y="1618193"/>
            <a:ext cx="2686051" cy="3625849"/>
          </a:xfrm>
          <a:prstGeom prst="rect">
            <a:avLst/>
          </a:prstGeom>
        </p:spPr>
      </p:pic>
      <p:sp>
        <p:nvSpPr>
          <p:cNvPr id="4" name="Rectangle 3"/>
          <p:cNvSpPr/>
          <p:nvPr/>
        </p:nvSpPr>
        <p:spPr>
          <a:xfrm>
            <a:off x="66017" y="2123858"/>
            <a:ext cx="2620034" cy="2554545"/>
          </a:xfrm>
          <a:prstGeom prst="rect">
            <a:avLst/>
          </a:prstGeom>
          <a:solidFill>
            <a:srgbClr val="FFC000"/>
          </a:solidFill>
        </p:spPr>
        <p:txBody>
          <a:bodyPr wrap="square">
            <a:spAutoFit/>
          </a:bodyPr>
          <a:lstStyle/>
          <a:p>
            <a:r>
              <a:rPr lang="fr-FR" sz="3200" b="1" dirty="0" err="1" smtClean="0">
                <a:latin typeface="Times New Roman" panose="02020603050405020304" pitchFamily="18" charset="0"/>
                <a:ea typeface="Calibri" panose="020F0502020204030204" pitchFamily="34" charset="0"/>
              </a:rPr>
              <a:t>Bút</a:t>
            </a:r>
            <a:r>
              <a:rPr lang="fr-FR" sz="3200" b="1" dirty="0" smtClean="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pháp</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ước</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lệ</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tượng</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trưng</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và</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bút</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pháp</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lí</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tưởng</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hóa</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nhân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vật</a:t>
            </a:r>
            <a:endParaRPr lang="en-US" sz="3200" dirty="0"/>
          </a:p>
        </p:txBody>
      </p:sp>
      <p:sp>
        <p:nvSpPr>
          <p:cNvPr id="5" name="Rectangle 4"/>
          <p:cNvSpPr/>
          <p:nvPr/>
        </p:nvSpPr>
        <p:spPr>
          <a:xfrm>
            <a:off x="3310005" y="389403"/>
            <a:ext cx="8759687" cy="6329938"/>
          </a:xfrm>
          <a:prstGeom prst="rect">
            <a:avLst/>
          </a:prstGeom>
        </p:spPr>
        <p:txBody>
          <a:bodyPr wrap="square">
            <a:spAutoFit/>
          </a:bodyPr>
          <a:lstStyle/>
          <a:p>
            <a:pPr algn="ct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Miêu</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hai</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nhân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vật</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Thúy</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Vân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và</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Thúy</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Kiều</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giả</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đã</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sử</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dụng</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bút</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pháp</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ước</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lệ</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tượng</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trưng</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và</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bút</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pháp</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lí</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tưởng</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hóa</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nhân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vật</a:t>
            </a:r>
            <a:r>
              <a:rPr lang="fr-FR"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7150" algn="ctr"/>
            <a:r>
              <a:rPr lang="fr-FR" sz="2800" dirty="0">
                <a:latin typeface="Times New Roman" panose="02020603050405020304" pitchFamily="18" charset="0"/>
                <a:ea typeface="Calibri" panose="020F0502020204030204" pitchFamily="34" charset="0"/>
                <a:cs typeface="Times New Roman" panose="02020603050405020304" pitchFamily="18" charset="0"/>
              </a:rPr>
              <a:t>“Mai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cốt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cách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tuyết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tinh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thần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7150" algn="ctr"/>
            <a:r>
              <a:rPr lang="fr-FR" sz="2800" dirty="0" err="1">
                <a:latin typeface="Times New Roman" panose="02020603050405020304" pitchFamily="18" charset="0"/>
                <a:ea typeface="Calibri" panose="020F0502020204030204" pitchFamily="34" charset="0"/>
                <a:cs typeface="Times New Roman" panose="02020603050405020304" pitchFamily="18" charset="0"/>
              </a:rPr>
              <a:t>Mỗi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một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vẻ</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mười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phân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vẹn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mười</a:t>
            </a:r>
            <a:r>
              <a:rPr lang="fr-FR" sz="2800" dirty="0" smtClean="0">
                <a:latin typeface="Times New Roman" panose="02020603050405020304" pitchFamily="18" charset="0"/>
                <a:ea typeface="Calibri" panose="020F0502020204030204" pitchFamily="34" charset="0"/>
                <a:cs typeface="Times New Roman" panose="02020603050405020304" pitchFamily="18" charset="0"/>
              </a:rPr>
              <a:t>”</a:t>
            </a:r>
            <a:r>
              <a:rPr lang="fr-FR" sz="2800" dirty="0">
                <a:latin typeface="Times New Roman" panose="02020603050405020304" pitchFamily="18" charset="0"/>
                <a:ea typeface="Calibri" panose="020F0502020204030204" pitchFamily="34" charset="0"/>
                <a:cs typeface="Times New Roman" panose="02020603050405020304" pitchFamily="18" charset="0"/>
              </a:rPr>
              <a:t/>
            </a:r>
            <a:br>
              <a:rPr lang="fr-FR" sz="2800" dirty="0">
                <a:latin typeface="Times New Roman" panose="02020603050405020304" pitchFamily="18" charset="0"/>
                <a:ea typeface="Calibri" panose="020F0502020204030204" pitchFamily="34" charset="0"/>
                <a:cs typeface="Times New Roman" panose="02020603050405020304" pitchFamily="18" charset="0"/>
              </a:rPr>
            </a:b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Xưa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nay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fr-FR" sz="2800" dirty="0">
                <a:latin typeface="Times New Roman" panose="02020603050405020304" pitchFamily="18" charset="0"/>
                <a:ea typeface="Calibri" panose="020F0502020204030204" pitchFamily="34" charset="0"/>
                <a:cs typeface="Times New Roman" panose="02020603050405020304" pitchFamily="18" charset="0"/>
              </a:rPr>
              <a:t> ta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tường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mượn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hình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ảnh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liễu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để</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miêu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vẻ</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fr-FR" sz="2800" dirty="0">
                <a:latin typeface="Times New Roman" panose="02020603050405020304" pitchFamily="18" charset="0"/>
                <a:ea typeface="Calibri" panose="020F0502020204030204" pitchFamily="34" charset="0"/>
                <a:cs typeface="Times New Roman" panose="02020603050405020304" pitchFamily="18" charset="0"/>
              </a:rPr>
              <a:t> con </a:t>
            </a:r>
            <a:r>
              <a:rPr lang="fr-FR" sz="2800" dirty="0" err="1">
                <a:latin typeface="Times New Roman" panose="02020603050405020304" pitchFamily="18" charset="0"/>
                <a:ea typeface="Calibri" panose="020F0502020204030204" pitchFamily="34" charset="0"/>
                <a:cs typeface="Times New Roman" panose="02020603050405020304" pitchFamily="18" charset="0"/>
              </a:rPr>
              <a:t>gái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nhưng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Nguyễn</a:t>
            </a:r>
            <a:r>
              <a:rPr lang="fr-FR" sz="2800" b="1" dirty="0">
                <a:latin typeface="Times New Roman" panose="02020603050405020304" pitchFamily="18" charset="0"/>
                <a:ea typeface="Calibri" panose="020F0502020204030204" pitchFamily="34" charset="0"/>
                <a:cs typeface="Times New Roman" panose="02020603050405020304" pitchFamily="18" charset="0"/>
              </a:rPr>
              <a:t> Du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lại</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mượn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nhành</a:t>
            </a:r>
            <a:r>
              <a:rPr lang="fr-FR" sz="2800" b="1" dirty="0">
                <a:latin typeface="Times New Roman" panose="02020603050405020304" pitchFamily="18" charset="0"/>
                <a:ea typeface="Calibri" panose="020F0502020204030204" pitchFamily="34" charset="0"/>
                <a:cs typeface="Times New Roman" panose="02020603050405020304" pitchFamily="18" charset="0"/>
              </a:rPr>
              <a:t> mai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bởi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cây</a:t>
            </a:r>
            <a:r>
              <a:rPr lang="fr-FR" sz="2800" dirty="0">
                <a:latin typeface="Times New Roman" panose="02020603050405020304" pitchFamily="18" charset="0"/>
                <a:ea typeface="Calibri" panose="020F0502020204030204" pitchFamily="34" charset="0"/>
                <a:cs typeface="Times New Roman" panose="02020603050405020304" pitchFamily="18" charset="0"/>
              </a:rPr>
              <a:t> mai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mộc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mạc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giản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dị</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nhưng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rất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smtClean="0">
                <a:latin typeface="Times New Roman" panose="02020603050405020304" pitchFamily="18" charset="0"/>
                <a:ea typeface="Calibri" panose="020F0502020204030204" pitchFamily="34" charset="0"/>
                <a:cs typeface="Times New Roman" panose="02020603050405020304" pitchFamily="18" charset="0"/>
              </a:rPr>
              <a:t>đỗi</a:t>
            </a:r>
            <a:r>
              <a:rPr lang="fr-FR"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thanh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smtClean="0">
                <a:latin typeface="Times New Roman" panose="02020603050405020304" pitchFamily="18" charset="0"/>
                <a:ea typeface="Calibri" panose="020F0502020204030204" pitchFamily="34" charset="0"/>
                <a:cs typeface="Times New Roman" panose="02020603050405020304" pitchFamily="18" charset="0"/>
              </a:rPr>
              <a:t>tao </a:t>
            </a:r>
            <a:r>
              <a:rPr lang="fr-FR" sz="2800" dirty="0" err="1" smtClean="0">
                <a:latin typeface="Times New Roman" panose="02020603050405020304" pitchFamily="18" charset="0"/>
                <a:ea typeface="Calibri" panose="020F0502020204030204" pitchFamily="34" charset="0"/>
                <a:cs typeface="Times New Roman" panose="02020603050405020304" pitchFamily="18" charset="0"/>
              </a:rPr>
              <a:t>nhưng</a:t>
            </a:r>
            <a:r>
              <a:rPr lang="fr-FR"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lại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tràn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đầy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sức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Nguyễn</a:t>
            </a:r>
            <a:r>
              <a:rPr lang="fr-FR" sz="2800" b="1" dirty="0">
                <a:latin typeface="Times New Roman" panose="02020603050405020304" pitchFamily="18" charset="0"/>
                <a:ea typeface="Calibri" panose="020F0502020204030204" pitchFamily="34" charset="0"/>
                <a:cs typeface="Times New Roman" panose="02020603050405020304" pitchFamily="18" charset="0"/>
              </a:rPr>
              <a:t> Du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còn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mượn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tuyết</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để</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miêu</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tâm</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hồn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họ</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Thử</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hỏi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trên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này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còn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thứ</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gì</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trắng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trong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tinh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sạch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hơn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tuyết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Hẳn</a:t>
            </a:r>
            <a:r>
              <a:rPr lang="fr-FR" sz="2800" dirty="0">
                <a:latin typeface="Times New Roman" panose="02020603050405020304" pitchFamily="18" charset="0"/>
                <a:ea typeface="Calibri" panose="020F0502020204030204" pitchFamily="34" charset="0"/>
                <a:cs typeface="Times New Roman" panose="02020603050405020304" pitchFamily="18" charset="0"/>
              </a:rPr>
              <a:t> là </a:t>
            </a:r>
            <a:r>
              <a:rPr lang="fr-FR" sz="2800" dirty="0" err="1">
                <a:latin typeface="Times New Roman" panose="02020603050405020304" pitchFamily="18" charset="0"/>
                <a:ea typeface="Calibri" panose="020F0502020204030204" pitchFamily="34" charset="0"/>
                <a:cs typeface="Times New Roman" panose="02020603050405020304" pitchFamily="18" charset="0"/>
              </a:rPr>
              <a:t>hai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nhân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vật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chúng</a:t>
            </a:r>
            <a:r>
              <a:rPr lang="fr-FR" sz="2800" dirty="0">
                <a:latin typeface="Times New Roman" panose="02020603050405020304" pitchFamily="18" charset="0"/>
                <a:ea typeface="Calibri" panose="020F0502020204030204" pitchFamily="34" charset="0"/>
                <a:cs typeface="Times New Roman" panose="02020603050405020304" pitchFamily="18" charset="0"/>
              </a:rPr>
              <a:t> ta </a:t>
            </a:r>
            <a:r>
              <a:rPr lang="fr-FR" sz="2800" dirty="0" err="1">
                <a:latin typeface="Times New Roman" panose="02020603050405020304" pitchFamily="18" charset="0"/>
                <a:ea typeface="Calibri" panose="020F0502020204030204" pitchFamily="34" charset="0"/>
                <a:cs typeface="Times New Roman" panose="02020603050405020304" pitchFamily="18" charset="0"/>
              </a:rPr>
              <a:t>phải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có</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cốt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cách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yểu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điệu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thanh</a:t>
            </a:r>
            <a:r>
              <a:rPr lang="fr-FR" sz="2800" dirty="0">
                <a:latin typeface="Times New Roman" panose="02020603050405020304" pitchFamily="18" charset="0"/>
                <a:ea typeface="Calibri" panose="020F0502020204030204" pitchFamily="34" charset="0"/>
                <a:cs typeface="Times New Roman" panose="02020603050405020304" pitchFamily="18" charset="0"/>
              </a:rPr>
              <a:t> tao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lắm</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có</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tâm</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hồn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trong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sáng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tinh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sạch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lắm</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mới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fr-FR" sz="2800" dirty="0">
                <a:latin typeface="Times New Roman" panose="02020603050405020304" pitchFamily="18" charset="0"/>
                <a:ea typeface="Calibri" panose="020F0502020204030204" pitchFamily="34" charset="0"/>
                <a:cs typeface="Times New Roman" panose="02020603050405020304" pitchFamily="18" charset="0"/>
              </a:rPr>
              <a:t> ND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miêu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như</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vậy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689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351864" y="12403"/>
            <a:ext cx="7840136" cy="6858594"/>
          </a:xfrm>
          <a:prstGeom prst="rect">
            <a:avLst/>
          </a:prstGeom>
        </p:spPr>
      </p:pic>
      <p:pic>
        <p:nvPicPr>
          <p:cNvPr id="3" name="Picture 2"/>
          <p:cNvPicPr>
            <a:picLocks noChangeAspect="1"/>
          </p:cNvPicPr>
          <p:nvPr/>
        </p:nvPicPr>
        <p:blipFill>
          <a:blip r:embed="rId5"/>
          <a:stretch>
            <a:fillRect/>
          </a:stretch>
        </p:blipFill>
        <p:spPr>
          <a:xfrm>
            <a:off x="0" y="1618193"/>
            <a:ext cx="3177113" cy="3625849"/>
          </a:xfrm>
          <a:prstGeom prst="rect">
            <a:avLst/>
          </a:prstGeom>
        </p:spPr>
      </p:pic>
      <p:sp>
        <p:nvSpPr>
          <p:cNvPr id="4" name="Rectangle 3"/>
          <p:cNvSpPr/>
          <p:nvPr/>
        </p:nvSpPr>
        <p:spPr>
          <a:xfrm>
            <a:off x="49161" y="2190857"/>
            <a:ext cx="2943332" cy="2727029"/>
          </a:xfrm>
          <a:prstGeom prst="rect">
            <a:avLst/>
          </a:prstGeom>
          <a:solidFill>
            <a:schemeClr val="bg1"/>
          </a:solidFill>
        </p:spPr>
        <p:txBody>
          <a:bodyPr wrap="square">
            <a:spAutoFit/>
          </a:bodyPr>
          <a:lstStyle/>
          <a:p>
            <a:pPr>
              <a:lnSpc>
                <a:spcPct val="107000"/>
              </a:lnSpc>
              <a:spcAft>
                <a:spcPts val="800"/>
              </a:spcAft>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Mở</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thiệu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giả</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trích</a:t>
            </a:r>
            <a:r>
              <a:rPr lang="en-US" sz="3200" b="1" dirty="0">
                <a:latin typeface="Times New Roman" panose="02020603050405020304" pitchFamily="18" charset="0"/>
                <a:ea typeface="Calibri" panose="020F0502020204030204" pitchFamily="34" charset="0"/>
                <a:cs typeface="Times New Roman" panose="02020603050405020304" pitchFamily="18" charset="0"/>
              </a:rPr>
              <a:t>, 12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thơ</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631270" y="932650"/>
            <a:ext cx="7165778" cy="4832092"/>
          </a:xfrm>
          <a:prstGeom prst="rect">
            <a:avLst/>
          </a:prstGeom>
        </p:spPr>
        <p:txBody>
          <a:bodyPr wrap="square">
            <a:spAutoFit/>
          </a:bodyPr>
          <a:lstStyle/>
          <a:p>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Nguyễn</a:t>
            </a:r>
            <a:r>
              <a:rPr lang="en-US" sz="2800" dirty="0" smtClean="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Du - </a:t>
            </a:r>
            <a:r>
              <a:rPr lang="en-US" sz="2800" dirty="0" err="1">
                <a:latin typeface="Times New Roman" panose="02020603050405020304" pitchFamily="18" charset="0"/>
                <a:ea typeface="Calibri" panose="020F0502020204030204" pitchFamily="34" charset="0"/>
              </a:rPr>
              <a:t>đại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tộc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danh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văn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hóa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thế</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giới</a:t>
            </a:r>
            <a:r>
              <a:rPr lang="en-US" sz="2800" dirty="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đã</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một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phẩm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hủ</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Đoạn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trường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thanh</a:t>
            </a:r>
            <a:r>
              <a:rPr lang="en-US" sz="2800" dirty="0">
                <a:latin typeface="Times New Roman" panose="02020603050405020304" pitchFamily="18" charset="0"/>
                <a:ea typeface="Calibri" panose="020F0502020204030204" pitchFamily="34" charset="0"/>
              </a:rPr>
              <a:t>” hay </a:t>
            </a:r>
            <a:r>
              <a:rPr lang="en-US" sz="2800" dirty="0" err="1">
                <a:latin typeface="Times New Roman" panose="02020603050405020304" pitchFamily="18" charset="0"/>
                <a:ea typeface="Calibri" panose="020F0502020204030204" pitchFamily="34" charset="0"/>
              </a:rPr>
              <a:t>còn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gọi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Truyện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Kiều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Truyện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Kiều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gây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ấn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tượng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người</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đọc</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chỉ</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bởi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trị</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văn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cao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trị</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thực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độc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đáo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còn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bởi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nghệ</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thuật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người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đến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độ</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đỉnh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cao</a:t>
            </a:r>
            <a:r>
              <a:rPr lang="en-US" sz="2800"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Nói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đến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nghệ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thuật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tả</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người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trong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Truyện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Kiều</a:t>
            </a:r>
            <a:r>
              <a:rPr lang="en-US" sz="2800" b="1" dirty="0">
                <a:latin typeface="Times New Roman" panose="02020603050405020304" pitchFamily="18" charset="0"/>
                <a:ea typeface="Calibri" panose="020F0502020204030204" pitchFamily="34" charset="0"/>
              </a:rPr>
              <a:t>” ta </a:t>
            </a:r>
            <a:r>
              <a:rPr lang="en-US" sz="2800" b="1" dirty="0" err="1">
                <a:latin typeface="Times New Roman" panose="02020603050405020304" pitchFamily="18" charset="0"/>
                <a:ea typeface="Calibri" panose="020F0502020204030204" pitchFamily="34" charset="0"/>
              </a:rPr>
              <a:t>không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thể</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không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nhắc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đến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đoạn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trích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Chị</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em</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thúy</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Kiều</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đặc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biệt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nhất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là</a:t>
            </a:r>
            <a:r>
              <a:rPr lang="en-US" sz="2800" b="1" dirty="0">
                <a:latin typeface="Times New Roman" panose="02020603050405020304" pitchFamily="18" charset="0"/>
                <a:ea typeface="Calibri" panose="020F0502020204030204" pitchFamily="34" charset="0"/>
              </a:rPr>
              <a:t> 12 </a:t>
            </a:r>
            <a:r>
              <a:rPr lang="en-US" sz="2800" b="1" dirty="0" err="1">
                <a:latin typeface="Times New Roman" panose="02020603050405020304" pitchFamily="18" charset="0"/>
                <a:ea typeface="Calibri" panose="020F0502020204030204" pitchFamily="34" charset="0"/>
              </a:rPr>
              <a:t>câu</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thơ</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miêu</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tả</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tài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sắc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của</a:t>
            </a:r>
            <a:r>
              <a:rPr lang="en-US" sz="2800" b="1" dirty="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nàng</a:t>
            </a:r>
            <a:r>
              <a:rPr lang="en-US" sz="2800" b="1" dirty="0" smtClean="0">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56447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351864" y="12403"/>
            <a:ext cx="7840136" cy="6858594"/>
          </a:xfrm>
          <a:prstGeom prst="rect">
            <a:avLst/>
          </a:prstGeom>
        </p:spPr>
      </p:pic>
      <p:pic>
        <p:nvPicPr>
          <p:cNvPr id="3" name="Picture 2"/>
          <p:cNvPicPr>
            <a:picLocks noChangeAspect="1"/>
          </p:cNvPicPr>
          <p:nvPr/>
        </p:nvPicPr>
        <p:blipFill>
          <a:blip r:embed="rId5"/>
          <a:stretch>
            <a:fillRect/>
          </a:stretch>
        </p:blipFill>
        <p:spPr>
          <a:xfrm>
            <a:off x="0" y="1618193"/>
            <a:ext cx="3299791" cy="3625849"/>
          </a:xfrm>
          <a:prstGeom prst="rect">
            <a:avLst/>
          </a:prstGeom>
        </p:spPr>
      </p:pic>
      <p:sp>
        <p:nvSpPr>
          <p:cNvPr id="4" name="Rectangle 3"/>
          <p:cNvSpPr/>
          <p:nvPr/>
        </p:nvSpPr>
        <p:spPr>
          <a:xfrm>
            <a:off x="4774050" y="1083734"/>
            <a:ext cx="6915333" cy="4307846"/>
          </a:xfrm>
          <a:prstGeom prst="rect">
            <a:avLst/>
          </a:prstGeom>
        </p:spPr>
        <p:txBody>
          <a:bodyPr wrap="square">
            <a:spAutoFit/>
          </a:bodyPr>
          <a:lstStyle/>
          <a:p>
            <a:pPr marL="57150">
              <a:lnSpc>
                <a:spcPct val="107000"/>
              </a:lnSpc>
              <a:spcAft>
                <a:spcPts val="800"/>
              </a:spcAft>
            </a:pP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Nhưng</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cái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hay</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của</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Nguyễn</a:t>
            </a:r>
            <a:r>
              <a:rPr lang="fr-FR" sz="3200" dirty="0">
                <a:latin typeface="Times New Roman" panose="02020603050405020304" pitchFamily="18" charset="0"/>
                <a:ea typeface="Calibri" panose="020F0502020204030204" pitchFamily="34" charset="0"/>
                <a:cs typeface="Times New Roman" panose="02020603050405020304" pitchFamily="18" charset="0"/>
              </a:rPr>
              <a:t> Du khi </a:t>
            </a:r>
            <a:r>
              <a:rPr lang="fr-FR" sz="3200" dirty="0" err="1">
                <a:latin typeface="Times New Roman" panose="02020603050405020304" pitchFamily="18" charset="0"/>
                <a:ea typeface="Calibri" panose="020F0502020204030204" pitchFamily="34" charset="0"/>
                <a:cs typeface="Times New Roman" panose="02020603050405020304" pitchFamily="18" charset="0"/>
              </a:rPr>
              <a:t>miêu</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tả</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hai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nhân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vật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này</a:t>
            </a:r>
            <a:r>
              <a:rPr lang="fr-FR" sz="3200" dirty="0">
                <a:latin typeface="Times New Roman" panose="02020603050405020304" pitchFamily="18" charset="0"/>
                <a:ea typeface="Calibri" panose="020F0502020204030204" pitchFamily="34" charset="0"/>
                <a:cs typeface="Times New Roman" panose="02020603050405020304" pitchFamily="18" charset="0"/>
              </a:rPr>
              <a:t> là </a:t>
            </a:r>
            <a:r>
              <a:rPr lang="fr-FR" sz="3200" dirty="0" err="1">
                <a:latin typeface="Times New Roman" panose="02020603050405020304" pitchFamily="18" charset="0"/>
                <a:ea typeface="Calibri" panose="020F0502020204030204" pitchFamily="34" charset="0"/>
                <a:cs typeface="Times New Roman" panose="02020603050405020304" pitchFamily="18" charset="0"/>
              </a:rPr>
              <a:t>ông</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đã</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giúp</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đọc</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thấy</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được</a:t>
            </a:r>
            <a:r>
              <a:rPr lang="fr-FR" sz="3200" dirty="0">
                <a:latin typeface="Times New Roman" panose="02020603050405020304" pitchFamily="18" charset="0"/>
                <a:ea typeface="Calibri" panose="020F0502020204030204" pitchFamily="34" charset="0"/>
                <a:cs typeface="Times New Roman" panose="02020603050405020304" pitchFamily="18" charset="0"/>
              </a:rPr>
              <a:t> ở </a:t>
            </a:r>
            <a:r>
              <a:rPr lang="fr-FR" sz="3200" dirty="0" err="1">
                <a:latin typeface="Times New Roman" panose="02020603050405020304" pitchFamily="18" charset="0"/>
                <a:ea typeface="Calibri" panose="020F0502020204030204" pitchFamily="34" charset="0"/>
                <a:cs typeface="Times New Roman" panose="02020603050405020304" pitchFamily="18" charset="0"/>
              </a:rPr>
              <a:t>họ</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mỗi</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mang</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một</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vẻ</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riêng</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nhưng</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cả</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hai</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đều</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mười</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phân</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vẹn</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mười</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tức</a:t>
            </a:r>
            <a:r>
              <a:rPr lang="fr-FR" sz="3200" b="1" dirty="0">
                <a:latin typeface="Times New Roman" panose="02020603050405020304" pitchFamily="18" charset="0"/>
                <a:ea typeface="Calibri" panose="020F0502020204030204" pitchFamily="34" charset="0"/>
                <a:cs typeface="Times New Roman" panose="02020603050405020304" pitchFamily="18" charset="0"/>
              </a:rPr>
              <a:t> là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họ</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một</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cách</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toàn</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diện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Đó</a:t>
            </a:r>
            <a:r>
              <a:rPr lang="fr-FR" sz="3200" dirty="0">
                <a:latin typeface="Times New Roman" panose="02020603050405020304" pitchFamily="18" charset="0"/>
                <a:ea typeface="Calibri" panose="020F0502020204030204" pitchFamily="34" charset="0"/>
                <a:cs typeface="Times New Roman" panose="02020603050405020304" pitchFamily="18" charset="0"/>
              </a:rPr>
              <a:t> ko </a:t>
            </a:r>
            <a:r>
              <a:rPr lang="fr-FR" sz="3200" dirty="0" err="1">
                <a:latin typeface="Times New Roman" panose="02020603050405020304" pitchFamily="18" charset="0"/>
                <a:ea typeface="Calibri" panose="020F0502020204030204" pitchFamily="34" charset="0"/>
                <a:cs typeface="Times New Roman" panose="02020603050405020304" pitchFamily="18" charset="0"/>
              </a:rPr>
              <a:t>chỉ</a:t>
            </a:r>
            <a:r>
              <a:rPr lang="fr-FR" sz="3200" dirty="0">
                <a:latin typeface="Times New Roman" panose="02020603050405020304" pitchFamily="18" charset="0"/>
                <a:ea typeface="Calibri" panose="020F0502020204030204" pitchFamily="34" charset="0"/>
                <a:cs typeface="Times New Roman" panose="02020603050405020304" pitchFamily="18" charset="0"/>
              </a:rPr>
              <a:t> là </a:t>
            </a:r>
            <a:r>
              <a:rPr lang="fr-FR" sz="3200" dirty="0" err="1">
                <a:latin typeface="Times New Roman" panose="02020603050405020304" pitchFamily="18" charset="0"/>
                <a:ea typeface="Calibri" panose="020F0502020204030204" pitchFamily="34" charset="0"/>
                <a:cs typeface="Times New Roman" panose="02020603050405020304" pitchFamily="18" charset="0"/>
              </a:rPr>
              <a:t>vẻ</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của</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hình</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thức</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bên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ngoài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mà</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còn</a:t>
            </a:r>
            <a:r>
              <a:rPr lang="fr-FR" sz="3200" dirty="0">
                <a:latin typeface="Times New Roman" panose="02020603050405020304" pitchFamily="18" charset="0"/>
                <a:ea typeface="Calibri" panose="020F0502020204030204" pitchFamily="34" charset="0"/>
                <a:cs typeface="Times New Roman" panose="02020603050405020304" pitchFamily="18" charset="0"/>
              </a:rPr>
              <a:t> là </a:t>
            </a:r>
            <a:r>
              <a:rPr lang="fr-FR" sz="3200" dirty="0" err="1">
                <a:latin typeface="Times New Roman" panose="02020603050405020304" pitchFamily="18" charset="0"/>
                <a:ea typeface="Calibri" panose="020F0502020204030204" pitchFamily="34" charset="0"/>
                <a:cs typeface="Times New Roman" panose="02020603050405020304" pitchFamily="18" charset="0"/>
              </a:rPr>
              <a:t>một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tâm</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hồn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59085" y="2123858"/>
            <a:ext cx="3129583" cy="2554545"/>
          </a:xfrm>
          <a:prstGeom prst="rect">
            <a:avLst/>
          </a:prstGeom>
          <a:solidFill>
            <a:srgbClr val="FFC000"/>
          </a:solidFill>
        </p:spPr>
        <p:txBody>
          <a:bodyPr wrap="square">
            <a:spAutoFit/>
          </a:bodyPr>
          <a:lstStyle/>
          <a:p>
            <a:r>
              <a:rPr lang="fr-FR" sz="3200" b="1" dirty="0" err="1">
                <a:latin typeface="Times New Roman" panose="02020603050405020304" pitchFamily="18" charset="0"/>
                <a:ea typeface="Calibri" panose="020F0502020204030204" pitchFamily="34" charset="0"/>
              </a:rPr>
              <a:t>mỗi</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người</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mang</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một</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vẻ</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đẹp</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riêng</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nhưng</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cả</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hai</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đều</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mười</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phân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vẹn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mười</a:t>
            </a:r>
            <a:r>
              <a:rPr lang="fr-FR" sz="3200" b="1" dirty="0">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101577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610678" y="12403"/>
            <a:ext cx="9581322" cy="6858594"/>
          </a:xfrm>
          <a:prstGeom prst="rect">
            <a:avLst/>
          </a:prstGeom>
        </p:spPr>
      </p:pic>
      <p:pic>
        <p:nvPicPr>
          <p:cNvPr id="3" name="Picture 2"/>
          <p:cNvPicPr>
            <a:picLocks noChangeAspect="1"/>
          </p:cNvPicPr>
          <p:nvPr/>
        </p:nvPicPr>
        <p:blipFill>
          <a:blip r:embed="rId5"/>
          <a:stretch>
            <a:fillRect/>
          </a:stretch>
        </p:blipFill>
        <p:spPr>
          <a:xfrm>
            <a:off x="1" y="1618193"/>
            <a:ext cx="2400571" cy="3625849"/>
          </a:xfrm>
          <a:prstGeom prst="rect">
            <a:avLst/>
          </a:prstGeom>
        </p:spPr>
      </p:pic>
      <p:sp>
        <p:nvSpPr>
          <p:cNvPr id="4" name="Rectangle 3"/>
          <p:cNvSpPr/>
          <p:nvPr/>
        </p:nvSpPr>
        <p:spPr>
          <a:xfrm>
            <a:off x="56315" y="1666823"/>
            <a:ext cx="2344257" cy="3780907"/>
          </a:xfrm>
          <a:prstGeom prst="rect">
            <a:avLst/>
          </a:prstGeom>
          <a:solidFill>
            <a:srgbClr val="FFC000"/>
          </a:solidFill>
        </p:spPr>
        <p:txBody>
          <a:bodyPr wrap="square">
            <a:spAutoFit/>
          </a:bodyPr>
          <a:lstStyle/>
          <a:p>
            <a:pPr>
              <a:lnSpc>
                <a:spcPct val="107000"/>
              </a:lnSpc>
              <a:spcAft>
                <a:spcPts val="800"/>
              </a:spcAft>
            </a:pPr>
            <a:r>
              <a:rPr lang="fr-FR" sz="3200" b="1" dirty="0">
                <a:latin typeface="Times New Roman" panose="02020603050405020304" pitchFamily="18" charset="0"/>
                <a:ea typeface="Calibri" panose="020F0502020204030204" pitchFamily="34" charset="0"/>
                <a:cs typeface="Times New Roman" panose="02020603050405020304" pitchFamily="18" charset="0"/>
              </a:rPr>
              <a:t>2.2.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Thúy</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Vân</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mang</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vẻ</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đoan</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trang</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quý</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phái</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tươi</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tắn</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phúc</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hậu</a:t>
            </a:r>
            <a:r>
              <a:rPr lang="fr-FR"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822714" y="189580"/>
            <a:ext cx="9210260" cy="6555641"/>
          </a:xfrm>
          <a:prstGeom prst="rect">
            <a:avLst/>
          </a:prstGeom>
        </p:spPr>
        <p:txBody>
          <a:bodyPr wrap="square">
            <a:spAutoFit/>
          </a:bodyPr>
          <a:lstStyle/>
          <a:p>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smtClean="0">
                <a:latin typeface="Times New Roman" panose="02020603050405020304" pitchFamily="18" charset="0"/>
                <a:ea typeface="Calibri" panose="020F0502020204030204" pitchFamily="34" charset="0"/>
                <a:cs typeface="Times New Roman" panose="02020603050405020304" pitchFamily="18" charset="0"/>
              </a:rPr>
              <a:t>Nếu</a:t>
            </a:r>
            <a:r>
              <a:rPr lang="fr-FR"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như</a:t>
            </a:r>
            <a:r>
              <a:rPr lang="fr-FR" sz="2800" dirty="0">
                <a:latin typeface="Times New Roman" panose="02020603050405020304" pitchFamily="18" charset="0"/>
                <a:ea typeface="Calibri" panose="020F0502020204030204" pitchFamily="34" charset="0"/>
                <a:cs typeface="Times New Roman" panose="02020603050405020304" pitchFamily="18" charset="0"/>
              </a:rPr>
              <a:t> ở 4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câu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thơ</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đầu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tác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giả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giới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thiệu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chung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về</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hai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nhân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vật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thì</a:t>
            </a:r>
            <a:r>
              <a:rPr lang="fr-FR" sz="2800" dirty="0">
                <a:latin typeface="Times New Roman" panose="02020603050405020304" pitchFamily="18" charset="0"/>
                <a:ea typeface="Calibri" panose="020F0502020204030204" pitchFamily="34" charset="0"/>
                <a:cs typeface="Times New Roman" panose="02020603050405020304" pitchFamily="18" charset="0"/>
              </a:rPr>
              <a:t> ở 4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câu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thơ</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tiếp</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theo</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fr-FR" sz="2800" dirty="0">
                <a:latin typeface="Times New Roman" panose="02020603050405020304" pitchFamily="18" charset="0"/>
                <a:ea typeface="Calibri" panose="020F0502020204030204" pitchFamily="34" charset="0"/>
                <a:cs typeface="Times New Roman" panose="02020603050405020304" pitchFamily="18" charset="0"/>
              </a:rPr>
              <a:t> Du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lại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tập</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trung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ngòi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bút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tình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cảm</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và</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tài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năng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mình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để</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miêu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nhân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vật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smtClean="0">
                <a:latin typeface="Times New Roman" panose="02020603050405020304" pitchFamily="18" charset="0"/>
                <a:ea typeface="Calibri" panose="020F0502020204030204" pitchFamily="34" charset="0"/>
                <a:cs typeface="Times New Roman" panose="02020603050405020304" pitchFamily="18" charset="0"/>
              </a:rPr>
              <a:t>T </a:t>
            </a:r>
            <a:r>
              <a:rPr lang="fr-FR" sz="2800" dirty="0" err="1" smtClean="0">
                <a:latin typeface="Times New Roman" panose="02020603050405020304" pitchFamily="18" charset="0"/>
                <a:ea typeface="Calibri" panose="020F0502020204030204" pitchFamily="34" charset="0"/>
                <a:cs typeface="Times New Roman" panose="02020603050405020304" pitchFamily="18" charset="0"/>
              </a:rPr>
              <a:t>Vân</a:t>
            </a:r>
            <a:r>
              <a:rPr lang="fr-FR"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2800" i="1" dirty="0">
                <a:latin typeface="Times New Roman" panose="02020603050405020304" pitchFamily="18" charset="0"/>
                <a:ea typeface="Calibri" panose="020F0502020204030204" pitchFamily="34" charset="0"/>
                <a:cs typeface="Times New Roman" panose="02020603050405020304" pitchFamily="18" charset="0"/>
              </a:rPr>
              <a:t>“</a:t>
            </a:r>
            <a:r>
              <a:rPr lang="fr-FR" sz="2800" i="1" dirty="0" err="1">
                <a:latin typeface="Times New Roman" panose="02020603050405020304" pitchFamily="18" charset="0"/>
                <a:ea typeface="Calibri" panose="020F0502020204030204" pitchFamily="34" charset="0"/>
                <a:cs typeface="Times New Roman" panose="02020603050405020304" pitchFamily="18" charset="0"/>
              </a:rPr>
              <a:t>Vân</a:t>
            </a:r>
            <a:r>
              <a:rPr lang="fr-FR" sz="2800" i="1" dirty="0">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latin typeface="Times New Roman" panose="02020603050405020304" pitchFamily="18" charset="0"/>
                <a:ea typeface="Calibri" panose="020F0502020204030204" pitchFamily="34" charset="0"/>
                <a:cs typeface="Times New Roman" panose="02020603050405020304" pitchFamily="18" charset="0"/>
              </a:rPr>
              <a:t>xem</a:t>
            </a:r>
            <a:r>
              <a:rPr lang="fr-FR" sz="2800" i="1" dirty="0">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latin typeface="Times New Roman" panose="02020603050405020304" pitchFamily="18" charset="0"/>
                <a:ea typeface="Calibri" panose="020F0502020204030204" pitchFamily="34" charset="0"/>
                <a:cs typeface="Times New Roman" panose="02020603050405020304" pitchFamily="18" charset="0"/>
              </a:rPr>
              <a:t>trang</a:t>
            </a:r>
            <a:r>
              <a:rPr lang="fr-FR" sz="2800" i="1" dirty="0">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latin typeface="Times New Roman" panose="02020603050405020304" pitchFamily="18" charset="0"/>
                <a:ea typeface="Calibri" panose="020F0502020204030204" pitchFamily="34" charset="0"/>
                <a:cs typeface="Times New Roman" panose="02020603050405020304" pitchFamily="18" charset="0"/>
              </a:rPr>
              <a:t>trọng</a:t>
            </a:r>
            <a:r>
              <a:rPr lang="fr-FR" sz="2800" i="1" dirty="0">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latin typeface="Times New Roman" panose="02020603050405020304" pitchFamily="18" charset="0"/>
                <a:ea typeface="Calibri" panose="020F0502020204030204" pitchFamily="34" charset="0"/>
                <a:cs typeface="Times New Roman" panose="02020603050405020304" pitchFamily="18" charset="0"/>
              </a:rPr>
              <a:t>khác</a:t>
            </a:r>
            <a:r>
              <a:rPr lang="fr-FR" sz="2800" i="1" dirty="0">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latin typeface="Times New Roman" panose="02020603050405020304" pitchFamily="18" charset="0"/>
                <a:ea typeface="Calibri" panose="020F0502020204030204" pitchFamily="34" charset="0"/>
                <a:cs typeface="Times New Roman" panose="02020603050405020304" pitchFamily="18" charset="0"/>
              </a:rPr>
              <a:t>vời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2800" i="1" dirty="0" smtClean="0">
                <a:latin typeface="Times New Roman" panose="02020603050405020304" pitchFamily="18" charset="0"/>
                <a:ea typeface="Calibri" panose="020F0502020204030204" pitchFamily="34" charset="0"/>
                <a:cs typeface="Times New Roman" panose="02020603050405020304" pitchFamily="18" charset="0"/>
              </a:rPr>
              <a:t>….</a:t>
            </a:r>
            <a:r>
              <a:rPr lang="fr-FR" sz="2800" i="1" dirty="0" err="1" smtClean="0">
                <a:latin typeface="Times New Roman" panose="02020603050405020304" pitchFamily="18" charset="0"/>
                <a:ea typeface="Calibri" panose="020F0502020204030204" pitchFamily="34" charset="0"/>
                <a:cs typeface="Times New Roman" panose="02020603050405020304" pitchFamily="18" charset="0"/>
              </a:rPr>
              <a:t>Mây</a:t>
            </a:r>
            <a:r>
              <a:rPr lang="fr-FR" sz="2800" i="1"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latin typeface="Times New Roman" panose="02020603050405020304" pitchFamily="18" charset="0"/>
                <a:ea typeface="Calibri" panose="020F0502020204030204" pitchFamily="34" charset="0"/>
                <a:cs typeface="Times New Roman" panose="02020603050405020304" pitchFamily="18" charset="0"/>
              </a:rPr>
              <a:t>thua</a:t>
            </a:r>
            <a:r>
              <a:rPr lang="fr-FR" sz="2800" i="1" dirty="0">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latin typeface="Times New Roman" panose="02020603050405020304" pitchFamily="18" charset="0"/>
                <a:ea typeface="Calibri" panose="020F0502020204030204" pitchFamily="34" charset="0"/>
                <a:cs typeface="Times New Roman" panose="02020603050405020304" pitchFamily="18" charset="0"/>
              </a:rPr>
              <a:t>nước</a:t>
            </a:r>
            <a:r>
              <a:rPr lang="fr-FR" sz="2800" i="1" dirty="0">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latin typeface="Times New Roman" panose="02020603050405020304" pitchFamily="18" charset="0"/>
                <a:ea typeface="Calibri" panose="020F0502020204030204" pitchFamily="34" charset="0"/>
                <a:cs typeface="Times New Roman" panose="02020603050405020304" pitchFamily="18" charset="0"/>
              </a:rPr>
              <a:t>tóc</a:t>
            </a:r>
            <a:r>
              <a:rPr lang="fr-FR" sz="2800" i="1" dirty="0">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latin typeface="Times New Roman" panose="02020603050405020304" pitchFamily="18" charset="0"/>
                <a:ea typeface="Calibri" panose="020F0502020204030204" pitchFamily="34" charset="0"/>
                <a:cs typeface="Times New Roman" panose="02020603050405020304" pitchFamily="18" charset="0"/>
              </a:rPr>
              <a:t>tuyết</a:t>
            </a:r>
            <a:r>
              <a:rPr lang="fr-FR" sz="2800" i="1" dirty="0">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latin typeface="Times New Roman" panose="02020603050405020304" pitchFamily="18" charset="0"/>
                <a:ea typeface="Calibri" panose="020F0502020204030204" pitchFamily="34" charset="0"/>
                <a:cs typeface="Times New Roman" panose="02020603050405020304" pitchFamily="18" charset="0"/>
              </a:rPr>
              <a:t>nhường</a:t>
            </a:r>
            <a:r>
              <a:rPr lang="fr-FR" sz="2800" i="1" dirty="0">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latin typeface="Times New Roman" panose="02020603050405020304" pitchFamily="18" charset="0"/>
                <a:ea typeface="Calibri" panose="020F0502020204030204" pitchFamily="34" charset="0"/>
                <a:cs typeface="Times New Roman" panose="02020603050405020304" pitchFamily="18" charset="0"/>
              </a:rPr>
              <a:t>màu</a:t>
            </a:r>
            <a:r>
              <a:rPr lang="fr-FR" sz="2800" i="1" dirty="0">
                <a:latin typeface="Times New Roman" panose="02020603050405020304" pitchFamily="18" charset="0"/>
                <a:ea typeface="Calibri" panose="020F0502020204030204" pitchFamily="34" charset="0"/>
                <a:cs typeface="Times New Roman" panose="02020603050405020304" pitchFamily="18" charset="0"/>
              </a:rPr>
              <a:t> da”</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fr-FR"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Miêu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Thúy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Vân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tác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giả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miêu</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từ</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khái</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quát</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đến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cụ</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thể</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ông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chỉ</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xem</a:t>
            </a:r>
            <a:r>
              <a:rPr lang="fr-FR" sz="2800" b="1" dirty="0">
                <a:latin typeface="Times New Roman" panose="02020603050405020304" pitchFamily="18" charset="0"/>
                <a:ea typeface="Calibri" panose="020F0502020204030204" pitchFamily="34" charset="0"/>
                <a:cs typeface="Times New Roman" panose="02020603050405020304" pitchFamily="18" charset="0"/>
              </a:rPr>
              <a: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tức</a:t>
            </a:r>
            <a:r>
              <a:rPr lang="fr-FR" sz="2800" dirty="0">
                <a:latin typeface="Times New Roman" panose="02020603050405020304" pitchFamily="18" charset="0"/>
                <a:ea typeface="Calibri" panose="020F0502020204030204" pitchFamily="34" charset="0"/>
                <a:cs typeface="Times New Roman" panose="02020603050405020304" pitchFamily="18" charset="0"/>
              </a:rPr>
              <a:t> là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chỉ</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quan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sát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để</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miêu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ngoại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hình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vân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tác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giả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khằng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fr-FR" sz="2800" dirty="0">
                <a:latin typeface="Times New Roman" panose="02020603050405020304" pitchFamily="18" charset="0"/>
                <a:ea typeface="Calibri" panose="020F0502020204030204" pitchFamily="34" charset="0"/>
                <a:cs typeface="Times New Roman" panose="02020603050405020304" pitchFamily="18" charset="0"/>
              </a:rPr>
              <a:t> “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Vân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xem</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trang</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trọng</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khác</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vời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Trang</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trọng</a:t>
            </a:r>
            <a:r>
              <a:rPr lang="fr-FR" sz="2800" dirty="0">
                <a:latin typeface="Times New Roman" panose="02020603050405020304" pitchFamily="18" charset="0"/>
                <a:ea typeface="Calibri" panose="020F0502020204030204" pitchFamily="34" charset="0"/>
                <a:cs typeface="Times New Roman" panose="02020603050405020304" pitchFamily="18" charset="0"/>
              </a:rPr>
              <a:t>” ở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đây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có</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nghĩa</a:t>
            </a:r>
            <a:r>
              <a:rPr lang="fr-FR" sz="2800" dirty="0">
                <a:latin typeface="Times New Roman" panose="02020603050405020304" pitchFamily="18" charset="0"/>
                <a:ea typeface="Calibri" panose="020F0502020204030204" pitchFamily="34" charset="0"/>
                <a:cs typeface="Times New Roman" panose="02020603050405020304" pitchFamily="18" charset="0"/>
              </a:rPr>
              <a:t> là </a:t>
            </a:r>
            <a:r>
              <a:rPr lang="fr-FR" sz="2800" dirty="0" err="1">
                <a:latin typeface="Times New Roman" panose="02020603050405020304" pitchFamily="18" charset="0"/>
                <a:ea typeface="Calibri" panose="020F0502020204030204" pitchFamily="34" charset="0"/>
                <a:cs typeface="Times New Roman" panose="02020603050405020304" pitchFamily="18" charset="0"/>
              </a:rPr>
              <a:t>quý</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phái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đoan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trang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lịch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sự</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Vậy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gì</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làm</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nên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nét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trang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trọng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đó</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Phải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chăng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đó</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chính</a:t>
            </a:r>
            <a:r>
              <a:rPr lang="fr-FR" sz="2800" dirty="0">
                <a:latin typeface="Times New Roman" panose="02020603050405020304" pitchFamily="18" charset="0"/>
                <a:ea typeface="Calibri" panose="020F0502020204030204" pitchFamily="34" charset="0"/>
                <a:cs typeface="Times New Roman" panose="02020603050405020304" pitchFamily="18" charset="0"/>
              </a:rPr>
              <a:t> là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một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khuôn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mặt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trong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đầy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sáng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như</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trăng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rằm</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một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đôi</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lông</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mày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cong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cong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đậm</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nét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một</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nụ</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cười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tươi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như</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hoa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một</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giọng</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nói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trong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như</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ngọc.Tất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đó</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fr-FR" sz="2800" dirty="0">
                <a:latin typeface="Times New Roman" panose="02020603050405020304" pitchFamily="18" charset="0"/>
                <a:ea typeface="Calibri" panose="020F0502020204030204" pitchFamily="34" charset="0"/>
                <a:cs typeface="Times New Roman" panose="02020603050405020304" pitchFamily="18" charset="0"/>
              </a:rPr>
              <a:t> qua </a:t>
            </a:r>
            <a:r>
              <a:rPr lang="fr-FR" sz="2800" dirty="0" err="1">
                <a:latin typeface="Times New Roman" panose="02020603050405020304" pitchFamily="18" charset="0"/>
                <a:ea typeface="Calibri" panose="020F0502020204030204" pitchFamily="34" charset="0"/>
                <a:cs typeface="Times New Roman" panose="02020603050405020304" pitchFamily="18" charset="0"/>
              </a:rPr>
              <a:t>bút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pháp</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ước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lệ</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tượng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trưng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làm</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nên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nét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quý</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phái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trang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trọng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Thúy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Vân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419779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313043" y="12403"/>
            <a:ext cx="8878957" cy="6858594"/>
          </a:xfrm>
          <a:prstGeom prst="rect">
            <a:avLst/>
          </a:prstGeom>
        </p:spPr>
      </p:pic>
      <p:pic>
        <p:nvPicPr>
          <p:cNvPr id="3" name="Picture 2"/>
          <p:cNvPicPr>
            <a:picLocks noChangeAspect="1"/>
          </p:cNvPicPr>
          <p:nvPr/>
        </p:nvPicPr>
        <p:blipFill>
          <a:blip r:embed="rId5"/>
          <a:stretch>
            <a:fillRect/>
          </a:stretch>
        </p:blipFill>
        <p:spPr>
          <a:xfrm>
            <a:off x="1" y="905935"/>
            <a:ext cx="2783876" cy="4338108"/>
          </a:xfrm>
          <a:prstGeom prst="rect">
            <a:avLst/>
          </a:prstGeom>
        </p:spPr>
      </p:pic>
      <p:sp>
        <p:nvSpPr>
          <p:cNvPr id="4" name="Rectangle 3"/>
          <p:cNvSpPr/>
          <p:nvPr/>
        </p:nvSpPr>
        <p:spPr>
          <a:xfrm>
            <a:off x="3573762" y="379323"/>
            <a:ext cx="8494643" cy="6124754"/>
          </a:xfrm>
          <a:prstGeom prst="rect">
            <a:avLst/>
          </a:prstGeom>
        </p:spPr>
        <p:txBody>
          <a:bodyPr wrap="square">
            <a:spAutoFit/>
          </a:bodyPr>
          <a:lstStyle/>
          <a:p>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Cùng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với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bút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pháp</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ước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lệ</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tượng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trưng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miêu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Thúy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Vân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fr-FR" sz="2800" dirty="0">
                <a:latin typeface="Times New Roman" panose="02020603050405020304" pitchFamily="18" charset="0"/>
                <a:ea typeface="Calibri" panose="020F0502020204030204" pitchFamily="34" charset="0"/>
                <a:cs typeface="Times New Roman" panose="02020603050405020304" pitchFamily="18" charset="0"/>
              </a:rPr>
              <a:t> Du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còn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sử</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dụng</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biện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pháp</a:t>
            </a:r>
            <a:r>
              <a:rPr lang="fr-FR" sz="2800" b="1" dirty="0">
                <a:latin typeface="Times New Roman" panose="02020603050405020304" pitchFamily="18" charset="0"/>
                <a:ea typeface="Calibri" panose="020F0502020204030204" pitchFamily="34" charset="0"/>
                <a:cs typeface="Times New Roman" panose="02020603050405020304" pitchFamily="18" charset="0"/>
              </a:rPr>
              <a:t> tu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từ</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nhân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hóa</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thông</a:t>
            </a:r>
            <a:r>
              <a:rPr lang="fr-FR" sz="2800" b="1" dirty="0">
                <a:latin typeface="Times New Roman" panose="02020603050405020304" pitchFamily="18" charset="0"/>
                <a:ea typeface="Calibri" panose="020F0502020204030204" pitchFamily="34" charset="0"/>
                <a:cs typeface="Times New Roman" panose="02020603050405020304" pitchFamily="18" charset="0"/>
              </a:rPr>
              <a:t> qua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một</a:t>
            </a:r>
            <a:r>
              <a:rPr lang="fr-FR" sz="2800" b="1" dirty="0">
                <a:latin typeface="Times New Roman" panose="02020603050405020304" pitchFamily="18" charset="0"/>
                <a:ea typeface="Calibri" panose="020F0502020204030204" pitchFamily="34" charset="0"/>
                <a:cs typeface="Times New Roman" panose="02020603050405020304" pitchFamily="18" charset="0"/>
              </a:rPr>
              <a:t> ý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thơ</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có</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tính</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chất</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phóng</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đại</a:t>
            </a:r>
            <a:r>
              <a:rPr lang="fr-FR"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fr-FR"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Mây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thua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tóc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tuyết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nhường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màu</a:t>
            </a:r>
            <a:r>
              <a:rPr lang="fr-FR" sz="2800" dirty="0">
                <a:latin typeface="Times New Roman" panose="02020603050405020304" pitchFamily="18" charset="0"/>
                <a:ea typeface="Calibri" panose="020F0502020204030204" pitchFamily="34" charset="0"/>
                <a:cs typeface="Times New Roman" panose="02020603050405020304" pitchFamily="18" charset="0"/>
              </a:rPr>
              <a:t> da”</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Thua</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nhường</a:t>
            </a:r>
            <a:r>
              <a:rPr lang="fr-FR" sz="2800" dirty="0">
                <a:latin typeface="Times New Roman" panose="02020603050405020304" pitchFamily="18" charset="0"/>
                <a:ea typeface="Calibri" panose="020F0502020204030204" pitchFamily="34" charset="0"/>
                <a:cs typeface="Times New Roman" panose="02020603050405020304" pitchFamily="18" charset="0"/>
              </a:rPr>
              <a:t>” là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chấp</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nhận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chịu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kém</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hơn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và</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trong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đó</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có</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sự</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cảm</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phục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Mái</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tóc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Vân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mượt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mà</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bồng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bềnh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hơn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làn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mây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làn</a:t>
            </a:r>
            <a:r>
              <a:rPr lang="fr-FR" sz="2800" b="1" dirty="0">
                <a:latin typeface="Times New Roman" panose="02020603050405020304" pitchFamily="18" charset="0"/>
                <a:ea typeface="Calibri" panose="020F0502020204030204" pitchFamily="34" charset="0"/>
                <a:cs typeface="Times New Roman" panose="02020603050405020304" pitchFamily="18" charset="0"/>
              </a:rPr>
              <a:t> da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nàng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đến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tuyết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cũng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không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thể</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sánh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Lời</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thơ</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như</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muốn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nhấn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mạnh</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rằng</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vẻ</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Thúy</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Vân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còn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vượt</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lên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cái</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vốn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rất</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tuyệt</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vời</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Thiên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nhiên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làm</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cho</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thiên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nhiên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phải</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thán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phục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Và</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cũng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fr-FR" sz="2800" dirty="0">
                <a:latin typeface="Times New Roman" panose="02020603050405020304" pitchFamily="18" charset="0"/>
                <a:ea typeface="Calibri" panose="020F0502020204030204" pitchFamily="34" charset="0"/>
                <a:cs typeface="Times New Roman" panose="02020603050405020304" pitchFamily="18" charset="0"/>
              </a:rPr>
              <a:t> qua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cách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miêu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ấy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fr-FR" sz="2800" dirty="0">
                <a:latin typeface="Times New Roman" panose="02020603050405020304" pitchFamily="18" charset="0"/>
                <a:ea typeface="Calibri" panose="020F0502020204030204" pitchFamily="34" charset="0"/>
                <a:cs typeface="Times New Roman" panose="02020603050405020304" pitchFamily="18" charset="0"/>
              </a:rPr>
              <a:t> Du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phần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nào</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dự</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báo</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về</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tương</a:t>
            </a:r>
            <a:r>
              <a:rPr lang="fr-FR" sz="2800" b="1" dirty="0">
                <a:latin typeface="Times New Roman" panose="02020603050405020304" pitchFamily="18" charset="0"/>
                <a:ea typeface="Calibri" panose="020F0502020204030204" pitchFamily="34" charset="0"/>
                <a:cs typeface="Times New Roman" panose="02020603050405020304" pitchFamily="18" charset="0"/>
              </a:rPr>
              <a:t> lai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nàng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nàng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hẳn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sẽ</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bình</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yên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và</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hạnh</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phúc</a:t>
            </a:r>
            <a:r>
              <a:rPr lang="fr-FR" sz="2800" b="1" dirty="0">
                <a:latin typeface="Times New Roman" panose="02020603050405020304" pitchFamily="18" charset="0"/>
                <a:ea typeface="Calibri" panose="020F0502020204030204" pitchFamily="34" charset="0"/>
                <a:cs typeface="Times New Roman" panose="02020603050405020304" pitchFamily="18" charset="0"/>
              </a:rPr>
              <a: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77258" y="887229"/>
            <a:ext cx="2738968" cy="4524315"/>
          </a:xfrm>
          <a:prstGeom prst="rect">
            <a:avLst/>
          </a:prstGeom>
          <a:solidFill>
            <a:srgbClr val="FFC000"/>
          </a:solidFill>
        </p:spPr>
        <p:txBody>
          <a:bodyPr wrap="square">
            <a:spAutoFit/>
          </a:bodyPr>
          <a:lstStyle/>
          <a:p>
            <a:r>
              <a:rPr lang="fr-FR" sz="3200" b="1" dirty="0" err="1">
                <a:latin typeface="Times New Roman" panose="02020603050405020304" pitchFamily="18" charset="0"/>
                <a:ea typeface="Calibri" panose="020F0502020204030204" pitchFamily="34" charset="0"/>
              </a:rPr>
              <a:t>vẻ</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đẹp</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của</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Thúy</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Vân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còn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vượt</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lên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cái</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đẹp</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vốn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rất</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tuyệt</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vời</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của</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Thiên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nhiên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làm</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cho</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thiên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nhiên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phải</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thán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phục</a:t>
            </a:r>
            <a:endParaRPr lang="en-US" sz="3200" dirty="0"/>
          </a:p>
        </p:txBody>
      </p:sp>
    </p:spTree>
    <p:extLst>
      <p:ext uri="{BB962C8B-B14F-4D97-AF65-F5344CB8AC3E}">
        <p14:creationId xmlns:p14="http://schemas.microsoft.com/office/powerpoint/2010/main" val="136889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351864" y="12403"/>
            <a:ext cx="7840136" cy="6858594"/>
          </a:xfrm>
          <a:prstGeom prst="rect">
            <a:avLst/>
          </a:prstGeom>
        </p:spPr>
      </p:pic>
      <p:pic>
        <p:nvPicPr>
          <p:cNvPr id="3" name="Picture 2"/>
          <p:cNvPicPr>
            <a:picLocks noChangeAspect="1"/>
          </p:cNvPicPr>
          <p:nvPr/>
        </p:nvPicPr>
        <p:blipFill>
          <a:blip r:embed="rId5"/>
          <a:stretch>
            <a:fillRect/>
          </a:stretch>
        </p:blipFill>
        <p:spPr>
          <a:xfrm>
            <a:off x="0" y="1618193"/>
            <a:ext cx="4318831" cy="3625849"/>
          </a:xfrm>
          <a:prstGeom prst="rect">
            <a:avLst/>
          </a:prstGeom>
        </p:spPr>
      </p:pic>
      <p:sp>
        <p:nvSpPr>
          <p:cNvPr id="4" name="Rectangle 3"/>
          <p:cNvSpPr/>
          <p:nvPr/>
        </p:nvSpPr>
        <p:spPr>
          <a:xfrm>
            <a:off x="4611205" y="875983"/>
            <a:ext cx="7241024" cy="4834785"/>
          </a:xfrm>
          <a:prstGeom prst="rect">
            <a:avLst/>
          </a:prstGeom>
        </p:spPr>
        <p:txBody>
          <a:bodyPr wrap="square">
            <a:spAutoFit/>
          </a:bodyPr>
          <a:lstStyle/>
          <a:p>
            <a:pPr>
              <a:lnSpc>
                <a:spcPct val="107000"/>
              </a:lnSpc>
              <a:spcAft>
                <a:spcPts val="800"/>
              </a:spcAft>
            </a:pPr>
            <a:r>
              <a:rPr lang="fr-FR" sz="3200" dirty="0">
                <a:latin typeface="Times New Roman" panose="02020603050405020304" pitchFamily="18" charset="0"/>
                <a:ea typeface="Calibri" panose="020F0502020204030204" pitchFamily="34" charset="0"/>
                <a:cs typeface="Times New Roman" panose="02020603050405020304" pitchFamily="18" charset="0"/>
              </a:rPr>
              <a:t>=&gt;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Như</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vậy</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chỉ</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với</a:t>
            </a:r>
            <a:r>
              <a:rPr lang="fr-FR" sz="3200" dirty="0">
                <a:latin typeface="Times New Roman" panose="02020603050405020304" pitchFamily="18" charset="0"/>
                <a:ea typeface="Calibri" panose="020F0502020204030204" pitchFamily="34" charset="0"/>
                <a:cs typeface="Times New Roman" panose="02020603050405020304" pitchFamily="18" charset="0"/>
              </a:rPr>
              <a:t> 4 </a:t>
            </a:r>
            <a:r>
              <a:rPr lang="fr-FR" sz="3200" dirty="0" err="1">
                <a:latin typeface="Times New Roman" panose="02020603050405020304" pitchFamily="18" charset="0"/>
                <a:ea typeface="Calibri" panose="020F0502020204030204" pitchFamily="34" charset="0"/>
                <a:cs typeface="Times New Roman" panose="02020603050405020304" pitchFamily="18" charset="0"/>
              </a:rPr>
              <a:t>câu</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thơ</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lục</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bát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Nguyễn</a:t>
            </a:r>
            <a:r>
              <a:rPr lang="fr-FR" sz="3200" dirty="0">
                <a:latin typeface="Times New Roman" panose="02020603050405020304" pitchFamily="18" charset="0"/>
                <a:ea typeface="Calibri" panose="020F0502020204030204" pitchFamily="34" charset="0"/>
                <a:cs typeface="Times New Roman" panose="02020603050405020304" pitchFamily="18" charset="0"/>
              </a:rPr>
              <a:t> Du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đã</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vẽ</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lên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bức</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chân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dung</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của</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một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trang</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tuyệt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sắc</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Thúy</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vân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hiện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lên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với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vẻ</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phúc</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hậu</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quý</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phái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tươi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tắn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đoan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trang</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phúc</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hậu</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và</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tràn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đầy</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sức</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sống</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Và</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cũng</a:t>
            </a:r>
            <a:r>
              <a:rPr lang="fr-FR" sz="3200" dirty="0">
                <a:latin typeface="Times New Roman" panose="02020603050405020304" pitchFamily="18" charset="0"/>
                <a:ea typeface="Calibri" panose="020F0502020204030204" pitchFamily="34" charset="0"/>
                <a:cs typeface="Times New Roman" panose="02020603050405020304" pitchFamily="18" charset="0"/>
              </a:rPr>
              <a:t> qua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những</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câu</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thơ</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này</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Nguyễn</a:t>
            </a:r>
            <a:r>
              <a:rPr lang="fr-FR" sz="3200" dirty="0">
                <a:latin typeface="Times New Roman" panose="02020603050405020304" pitchFamily="18" charset="0"/>
                <a:ea typeface="Calibri" panose="020F0502020204030204" pitchFamily="34" charset="0"/>
                <a:cs typeface="Times New Roman" panose="02020603050405020304" pitchFamily="18" charset="0"/>
              </a:rPr>
              <a:t> Du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đã</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phần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nào</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dự</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báo</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được</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một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cuộc</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đời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bình</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yên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tốt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sẽ</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đón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đợi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nàng</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phía</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trước</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6"/>
          <a:stretch>
            <a:fillRect/>
          </a:stretch>
        </p:blipFill>
        <p:spPr>
          <a:xfrm>
            <a:off x="0" y="1611844"/>
            <a:ext cx="4223759" cy="3632198"/>
          </a:xfrm>
          <a:prstGeom prst="rect">
            <a:avLst/>
          </a:prstGeom>
        </p:spPr>
      </p:pic>
    </p:spTree>
    <p:extLst>
      <p:ext uri="{BB962C8B-B14F-4D97-AF65-F5344CB8AC3E}">
        <p14:creationId xmlns:p14="http://schemas.microsoft.com/office/powerpoint/2010/main" val="1610923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614411" y="12403"/>
            <a:ext cx="9577589" cy="6858594"/>
          </a:xfrm>
          <a:prstGeom prst="rect">
            <a:avLst/>
          </a:prstGeom>
        </p:spPr>
      </p:pic>
      <p:pic>
        <p:nvPicPr>
          <p:cNvPr id="3" name="Picture 2"/>
          <p:cNvPicPr>
            <a:picLocks noChangeAspect="1"/>
          </p:cNvPicPr>
          <p:nvPr/>
        </p:nvPicPr>
        <p:blipFill>
          <a:blip r:embed="rId5"/>
          <a:stretch>
            <a:fillRect/>
          </a:stretch>
        </p:blipFill>
        <p:spPr>
          <a:xfrm>
            <a:off x="1" y="1618193"/>
            <a:ext cx="2205808" cy="3625849"/>
          </a:xfrm>
          <a:prstGeom prst="rect">
            <a:avLst/>
          </a:prstGeom>
        </p:spPr>
      </p:pic>
      <p:sp>
        <p:nvSpPr>
          <p:cNvPr id="4" name="Rectangle 3"/>
          <p:cNvSpPr/>
          <p:nvPr/>
        </p:nvSpPr>
        <p:spPr>
          <a:xfrm>
            <a:off x="-33033" y="2404693"/>
            <a:ext cx="2183805" cy="1673150"/>
          </a:xfrm>
          <a:prstGeom prst="rect">
            <a:avLst/>
          </a:prstGeom>
          <a:solidFill>
            <a:srgbClr val="FFC000"/>
          </a:solidFill>
        </p:spPr>
        <p:txBody>
          <a:bodyPr wrap="square">
            <a:spAutoFit/>
          </a:bodyPr>
          <a:lstStyle/>
          <a:p>
            <a:pPr>
              <a:lnSpc>
                <a:spcPct val="107000"/>
              </a:lnSpc>
              <a:spcAft>
                <a:spcPts val="800"/>
              </a:spcAft>
            </a:pPr>
            <a:r>
              <a:rPr lang="fr-FR" sz="3200" b="1" dirty="0">
                <a:latin typeface="Times New Roman" panose="02020603050405020304" pitchFamily="18" charset="0"/>
                <a:ea typeface="Calibri" panose="020F0502020204030204" pitchFamily="34" charset="0"/>
                <a:cs typeface="Times New Roman" panose="02020603050405020304" pitchFamily="18" charset="0"/>
              </a:rPr>
              <a:t>2.3.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Nhan</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sắc</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của</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Thúy</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Kiều</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936382" y="325489"/>
            <a:ext cx="8950817" cy="6362319"/>
          </a:xfrm>
          <a:prstGeom prst="rect">
            <a:avLst/>
          </a:prstGeom>
        </p:spPr>
        <p:txBody>
          <a:bodyPr wrap="square">
            <a:spAutoFit/>
          </a:bodyPr>
          <a:lstStyle/>
          <a:p>
            <a:pPr>
              <a:lnSpc>
                <a:spcPct val="107000"/>
              </a:lnSpc>
              <a:spcAft>
                <a:spcPts val="8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Sau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câu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thơ</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miêu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Thúy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Vân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tác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giả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tập</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trung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miêu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Thúy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với</a:t>
            </a:r>
            <a:r>
              <a:rPr lang="fr-FR" sz="2800" dirty="0">
                <a:latin typeface="Times New Roman" panose="02020603050405020304" pitchFamily="18" charset="0"/>
                <a:ea typeface="Calibri" panose="020F0502020204030204" pitchFamily="34" charset="0"/>
                <a:cs typeface="Times New Roman" panose="02020603050405020304" pitchFamily="18" charset="0"/>
              </a:rPr>
              <a:t> 12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câu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thơ</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lục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bát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Chỉ</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nhìn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vào</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số</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câu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thơ</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miêu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fr-FR" sz="2800" dirty="0">
                <a:latin typeface="Times New Roman" panose="02020603050405020304" pitchFamily="18" charset="0"/>
                <a:ea typeface="Calibri" panose="020F0502020204030204" pitchFamily="34" charset="0"/>
                <a:cs typeface="Times New Roman" panose="02020603050405020304" pitchFamily="18" charset="0"/>
              </a:rPr>
              <a:t>, ta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có</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thể</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thấy</a:t>
            </a:r>
            <a:r>
              <a:rPr lang="fr-FR" sz="2800" dirty="0">
                <a:latin typeface="Times New Roman" panose="02020603050405020304" pitchFamily="18" charset="0"/>
                <a:ea typeface="Calibri" panose="020F0502020204030204" pitchFamily="34" charset="0"/>
                <a:cs typeface="Times New Roman" panose="02020603050405020304" pitchFamily="18" charset="0"/>
              </a:rPr>
              <a:t> ND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dành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cho</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nhân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vật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này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mốt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sự</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ưu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ái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đặc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biệt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Nếu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như</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Thúy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Vân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tác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giả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mược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cụm</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từ</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trang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trọng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khác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vời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thì</a:t>
            </a:r>
            <a:r>
              <a:rPr lang="fr-FR" sz="2800" dirty="0">
                <a:latin typeface="Times New Roman" panose="02020603050405020304" pitchFamily="18" charset="0"/>
                <a:ea typeface="Calibri" panose="020F0502020204030204" pitchFamily="34" charset="0"/>
                <a:cs typeface="Times New Roman" panose="02020603050405020304" pitchFamily="18" charset="0"/>
              </a:rPr>
              <a:t> khi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fr-FR" sz="2800" dirty="0">
                <a:latin typeface="Times New Roman" panose="02020603050405020304" pitchFamily="18" charset="0"/>
                <a:ea typeface="Calibri" panose="020F0502020204030204" pitchFamily="34" charset="0"/>
                <a:cs typeface="Times New Roman" panose="02020603050405020304" pitchFamily="18" charset="0"/>
              </a:rPr>
              <a:t> Du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viết</a:t>
            </a:r>
            <a:r>
              <a:rPr lang="fr-FR"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771650">
              <a:lnSpc>
                <a:spcPct val="107000"/>
              </a:lnSpc>
              <a:spcAft>
                <a:spcPts val="8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a:t>
            </a:r>
            <a:r>
              <a:rPr lang="fr-FR"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càng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sắc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sảo</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mặn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mà</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771650">
              <a:lnSpc>
                <a:spcPct val="107000"/>
              </a:lnSpc>
              <a:spcAft>
                <a:spcPts val="8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So </a:t>
            </a:r>
            <a:r>
              <a:rPr lang="fr-FR" sz="2800" dirty="0" err="1">
                <a:latin typeface="Times New Roman" panose="02020603050405020304" pitchFamily="18" charset="0"/>
                <a:ea typeface="Calibri" panose="020F0502020204030204" pitchFamily="34" charset="0"/>
                <a:cs typeface="Times New Roman" panose="02020603050405020304" pitchFamily="18" charset="0"/>
              </a:rPr>
              <a:t>bề</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tài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sắc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lại</a:t>
            </a:r>
            <a:r>
              <a:rPr lang="fr-FR" sz="2800" dirty="0">
                <a:latin typeface="Times New Roman" panose="02020603050405020304" pitchFamily="18" charset="0"/>
                <a:ea typeface="Calibri" panose="020F0502020204030204" pitchFamily="34" charset="0"/>
                <a:cs typeface="Times New Roman" panose="02020603050405020304" pitchFamily="18" charset="0"/>
              </a:rPr>
              <a:t> là </a:t>
            </a:r>
            <a:r>
              <a:rPr lang="fr-FR"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hơn</a:t>
            </a:r>
            <a:r>
              <a:rPr lang="fr-FR"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 Ở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đây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tác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giả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sử</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dụng</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thủ</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pháp</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đòn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bẩy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để</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miêu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Thúy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fr-FR" sz="2800" dirty="0">
                <a:latin typeface="Times New Roman" panose="02020603050405020304" pitchFamily="18" charset="0"/>
                <a:ea typeface="Calibri" panose="020F0502020204030204" pitchFamily="34" charset="0"/>
                <a:cs typeface="Times New Roman" panose="02020603050405020304" pitchFamily="18" charset="0"/>
              </a:rPr>
              <a:t> qua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thủ</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pháp</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nghệ</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thuật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ấy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fr-FR" sz="2800" dirty="0">
                <a:latin typeface="Times New Roman" panose="02020603050405020304" pitchFamily="18" charset="0"/>
                <a:ea typeface="Calibri" panose="020F0502020204030204" pitchFamily="34" charset="0"/>
                <a:cs typeface="Times New Roman" panose="02020603050405020304" pitchFamily="18" charset="0"/>
              </a:rPr>
              <a:t> Du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muốn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khẳng</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định</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Vân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đã</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Kiều</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còn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hơn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đồng</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thời</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cũng</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để</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vẻ</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Thúy</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Vân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không</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bị</a:t>
            </a:r>
            <a:r>
              <a:rPr lang="fr-FR" sz="2800" b="1" dirty="0">
                <a:latin typeface="Times New Roman" panose="02020603050405020304" pitchFamily="18" charset="0"/>
                <a:ea typeface="Calibri" panose="020F0502020204030204" pitchFamily="34" charset="0"/>
                <a:cs typeface="Times New Roman" panose="02020603050405020304" pitchFamily="18" charset="0"/>
              </a:rPr>
              <a:t> lu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mờ</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trước</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vẻ</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Thúy</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Kiều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391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936383" y="12403"/>
            <a:ext cx="9255617" cy="6858594"/>
          </a:xfrm>
          <a:prstGeom prst="rect">
            <a:avLst/>
          </a:prstGeom>
        </p:spPr>
      </p:pic>
      <p:pic>
        <p:nvPicPr>
          <p:cNvPr id="3" name="Picture 2"/>
          <p:cNvPicPr>
            <a:picLocks noChangeAspect="1"/>
          </p:cNvPicPr>
          <p:nvPr/>
        </p:nvPicPr>
        <p:blipFill>
          <a:blip r:embed="rId5"/>
          <a:stretch>
            <a:fillRect/>
          </a:stretch>
        </p:blipFill>
        <p:spPr>
          <a:xfrm>
            <a:off x="-9973" y="1782596"/>
            <a:ext cx="2495597" cy="3625849"/>
          </a:xfrm>
          <a:prstGeom prst="rect">
            <a:avLst/>
          </a:prstGeom>
        </p:spPr>
      </p:pic>
      <p:sp>
        <p:nvSpPr>
          <p:cNvPr id="4" name="Rectangle 3"/>
          <p:cNvSpPr/>
          <p:nvPr/>
        </p:nvSpPr>
        <p:spPr>
          <a:xfrm>
            <a:off x="3129566" y="141424"/>
            <a:ext cx="8899302" cy="6535122"/>
          </a:xfrm>
          <a:prstGeom prst="rect">
            <a:avLst/>
          </a:prstGeom>
        </p:spPr>
        <p:txBody>
          <a:bodyPr wrap="square">
            <a:spAutoFit/>
          </a:bodyPr>
          <a:lstStyle/>
          <a:p>
            <a:pPr>
              <a:spcAft>
                <a:spcPts val="8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Thúy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mang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vẻ</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mặn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mà</a:t>
            </a:r>
            <a:r>
              <a:rPr lang="fr-FR"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smtClean="0">
                <a:latin typeface="Times New Roman" panose="02020603050405020304" pitchFamily="18" charset="0"/>
                <a:ea typeface="Calibri" panose="020F0502020204030204" pitchFamily="34" charset="0"/>
                <a:cs typeface="Times New Roman" panose="02020603050405020304" pitchFamily="18" charset="0"/>
              </a:rPr>
              <a:t>sắc</a:t>
            </a:r>
            <a:r>
              <a:rPr lang="fr-FR"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sảo</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tức</a:t>
            </a:r>
            <a:r>
              <a:rPr lang="fr-FR" sz="2800" dirty="0">
                <a:latin typeface="Times New Roman" panose="02020603050405020304" pitchFamily="18" charset="0"/>
                <a:ea typeface="Calibri" panose="020F0502020204030204" pitchFamily="34" charset="0"/>
                <a:cs typeface="Times New Roman" panose="02020603050405020304" pitchFamily="18" charset="0"/>
              </a:rPr>
              <a:t> là ở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nàng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vừa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có</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sự</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đằm</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thắm</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dịu</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dàng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vừa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có</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sự</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tinh</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anh</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về</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trí</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tuệ</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Vẻ</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ấy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fr-FR" sz="2800" dirty="0">
                <a:latin typeface="Times New Roman" panose="02020603050405020304" pitchFamily="18" charset="0"/>
                <a:ea typeface="Calibri" panose="020F0502020204030204" pitchFamily="34" charset="0"/>
                <a:cs typeface="Times New Roman" panose="02020603050405020304" pitchFamily="18" charset="0"/>
              </a:rPr>
              <a:t> Du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miêu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dirty="0">
                <a:latin typeface="Times New Roman" panose="02020603050405020304" pitchFamily="18" charset="0"/>
                <a:ea typeface="Calibri" panose="020F0502020204030204" pitchFamily="34" charset="0"/>
                <a:cs typeface="Times New Roman" panose="02020603050405020304" pitchFamily="18" charset="0"/>
              </a:rPr>
              <a:t> ở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hai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diện</a:t>
            </a:r>
            <a:r>
              <a:rPr lang="fr-FR" sz="2800" dirty="0">
                <a:latin typeface="Times New Roman" panose="02020603050405020304" pitchFamily="18" charset="0"/>
                <a:ea typeface="Calibri" panose="020F0502020204030204" pitchFamily="34" charset="0"/>
                <a:cs typeface="Times New Roman" panose="02020603050405020304" pitchFamily="18" charset="0"/>
              </a:rPr>
              <a:t> là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tài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và</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sắc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Nhan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sắc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Thúy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fr-FR" sz="2800" dirty="0">
                <a:latin typeface="Times New Roman" panose="02020603050405020304" pitchFamily="18" charset="0"/>
                <a:ea typeface="Calibri" panose="020F0502020204030204" pitchFamily="34" charset="0"/>
                <a:cs typeface="Times New Roman" panose="02020603050405020304" pitchFamily="18" charset="0"/>
              </a:rPr>
              <a:t> TG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miêu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dirty="0">
                <a:latin typeface="Times New Roman" panose="02020603050405020304" pitchFamily="18" charset="0"/>
                <a:ea typeface="Calibri" panose="020F0502020204030204" pitchFamily="34" charset="0"/>
                <a:cs typeface="Times New Roman" panose="02020603050405020304" pitchFamily="18" charset="0"/>
              </a:rPr>
              <a:t> ở 3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câu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thơ</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lục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bát</a:t>
            </a:r>
            <a:r>
              <a:rPr lang="fr-FR"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714500">
              <a:spcAft>
                <a:spcPts val="8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a:t>
            </a:r>
            <a:r>
              <a:rPr lang="fr-FR" sz="2800" dirty="0" err="1">
                <a:latin typeface="Times New Roman" panose="02020603050405020304" pitchFamily="18" charset="0"/>
                <a:ea typeface="Calibri" panose="020F0502020204030204" pitchFamily="34" charset="0"/>
                <a:cs typeface="Times New Roman" panose="02020603050405020304" pitchFamily="18" charset="0"/>
              </a:rPr>
              <a:t>Làn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thủy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nét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xuân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smtClean="0">
                <a:latin typeface="Times New Roman" panose="02020603050405020304" pitchFamily="18" charset="0"/>
                <a:ea typeface="Calibri" panose="020F0502020204030204" pitchFamily="34" charset="0"/>
                <a:cs typeface="Times New Roman" panose="02020603050405020304" pitchFamily="18" charset="0"/>
              </a:rPr>
              <a:t>sơn</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1714500">
              <a:spcAft>
                <a:spcPts val="800"/>
              </a:spcAft>
            </a:pPr>
            <a:r>
              <a:rPr lang="fr-FR" sz="2800" dirty="0" err="1" smtClean="0">
                <a:latin typeface="Times New Roman" panose="02020603050405020304" pitchFamily="18" charset="0"/>
                <a:ea typeface="Calibri" panose="020F0502020204030204" pitchFamily="34" charset="0"/>
                <a:cs typeface="Times New Roman" panose="02020603050405020304" pitchFamily="18" charset="0"/>
              </a:rPr>
              <a:t>Hoa</a:t>
            </a:r>
            <a:r>
              <a:rPr lang="fr-FR"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smtClean="0">
                <a:latin typeface="Times New Roman" panose="02020603050405020304" pitchFamily="18" charset="0"/>
                <a:ea typeface="Calibri" panose="020F0502020204030204" pitchFamily="34" charset="0"/>
                <a:cs typeface="Times New Roman" panose="02020603050405020304" pitchFamily="18" charset="0"/>
              </a:rPr>
              <a:t>ghen</a:t>
            </a:r>
            <a:r>
              <a:rPr lang="fr-FR"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smtClean="0">
                <a:latin typeface="Times New Roman" panose="02020603050405020304" pitchFamily="18" charset="0"/>
                <a:ea typeface="Calibri" panose="020F0502020204030204" pitchFamily="34" charset="0"/>
                <a:cs typeface="Times New Roman" panose="02020603050405020304" pitchFamily="18" charset="0"/>
              </a:rPr>
              <a:t>thua</a:t>
            </a:r>
            <a:r>
              <a:rPr lang="fr-FR"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smtClean="0">
                <a:latin typeface="Times New Roman" panose="02020603050405020304" pitchFamily="18" charset="0"/>
                <a:ea typeface="Calibri" panose="020F0502020204030204" pitchFamily="34" charset="0"/>
                <a:cs typeface="Times New Roman" panose="02020603050405020304" pitchFamily="18" charset="0"/>
              </a:rPr>
              <a:t>thắm</a:t>
            </a:r>
            <a:r>
              <a:rPr lang="fr-FR"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smtClean="0">
                <a:latin typeface="Times New Roman" panose="02020603050405020304" pitchFamily="18" charset="0"/>
                <a:ea typeface="Calibri" panose="020F0502020204030204" pitchFamily="34" charset="0"/>
                <a:cs typeface="Times New Roman" panose="02020603050405020304" pitchFamily="18" charset="0"/>
              </a:rPr>
              <a:t>liễu</a:t>
            </a:r>
            <a:r>
              <a:rPr lang="fr-FR"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smtClean="0">
                <a:latin typeface="Times New Roman" panose="02020603050405020304" pitchFamily="18" charset="0"/>
                <a:ea typeface="Calibri" panose="020F0502020204030204" pitchFamily="34" charset="0"/>
                <a:cs typeface="Times New Roman" panose="02020603050405020304" pitchFamily="18" charset="0"/>
              </a:rPr>
              <a:t>hờn</a:t>
            </a:r>
            <a:r>
              <a:rPr lang="fr-FR"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smtClean="0">
                <a:latin typeface="Times New Roman" panose="02020603050405020304" pitchFamily="18" charset="0"/>
                <a:ea typeface="Calibri" panose="020F0502020204030204" pitchFamily="34" charset="0"/>
                <a:cs typeface="Times New Roman" panose="02020603050405020304" pitchFamily="18" charset="0"/>
              </a:rPr>
              <a:t>kém</a:t>
            </a:r>
            <a:r>
              <a:rPr lang="fr-FR"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smtClean="0">
                <a:latin typeface="Times New Roman" panose="02020603050405020304" pitchFamily="18" charset="0"/>
                <a:ea typeface="Calibri" panose="020F0502020204030204" pitchFamily="34" charset="0"/>
                <a:cs typeface="Times New Roman" panose="02020603050405020304" pitchFamily="18" charset="0"/>
              </a:rPr>
              <a:t>xanh</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1714500">
              <a:spcAft>
                <a:spcPts val="800"/>
              </a:spcAft>
            </a:pPr>
            <a:r>
              <a:rPr lang="fr-FR" sz="2800"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fr-FR"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hai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nghiêng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ngước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nghiêng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fr-FR"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Nếu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như</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Thúy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Vân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fr-FR" sz="2800" dirty="0">
                <a:latin typeface="Times New Roman" panose="02020603050405020304" pitchFamily="18" charset="0"/>
                <a:ea typeface="Calibri" panose="020F0502020204030204" pitchFamily="34" charset="0"/>
                <a:cs typeface="Times New Roman" panose="02020603050405020304" pitchFamily="18" charset="0"/>
              </a:rPr>
              <a:t> Du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miêu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rất</a:t>
            </a:r>
            <a:r>
              <a:rPr lang="fr-FR" sz="2800" dirty="0">
                <a:latin typeface="Times New Roman" panose="02020603050405020304" pitchFamily="18" charset="0"/>
                <a:ea typeface="Calibri" panose="020F0502020204030204" pitchFamily="34" charset="0"/>
                <a:cs typeface="Times New Roman" panose="02020603050405020304" pitchFamily="18" charset="0"/>
              </a:rPr>
              <a:t> chi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tiết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cụ</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thể</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từ</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khuôn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mặt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đến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đôi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lông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mày</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từ</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giọng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nói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nụ</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cười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đến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làn</a:t>
            </a:r>
            <a:r>
              <a:rPr lang="fr-FR" sz="2800" dirty="0">
                <a:latin typeface="Times New Roman" panose="02020603050405020304" pitchFamily="18" charset="0"/>
                <a:ea typeface="Calibri" panose="020F0502020204030204" pitchFamily="34" charset="0"/>
                <a:cs typeface="Times New Roman" panose="02020603050405020304" pitchFamily="18" charset="0"/>
              </a:rPr>
              <a:t> da,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mái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tóc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thì</a:t>
            </a:r>
            <a:r>
              <a:rPr lang="fr-FR" sz="2800" dirty="0">
                <a:latin typeface="Times New Roman" panose="02020603050405020304" pitchFamily="18" charset="0"/>
                <a:ea typeface="Calibri" panose="020F0502020204030204" pitchFamily="34" charset="0"/>
                <a:cs typeface="Times New Roman" panose="02020603050405020304" pitchFamily="18" charset="0"/>
              </a:rPr>
              <a:t> khi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Kiều</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giả</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chỉ</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tập</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trung</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miêu</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tả</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đôi</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mắt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Có</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lẽ</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bởi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đôi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mắt</a:t>
            </a:r>
            <a:r>
              <a:rPr lang="fr-FR" sz="2800" dirty="0">
                <a:latin typeface="Times New Roman" panose="02020603050405020304" pitchFamily="18" charset="0"/>
                <a:ea typeface="Calibri" panose="020F0502020204030204" pitchFamily="34" charset="0"/>
                <a:cs typeface="Times New Roman" panose="02020603050405020304" pitchFamily="18" charset="0"/>
              </a:rPr>
              <a:t> là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cửa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sổ</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tâm</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hồn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nhìn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vào</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đôi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mắt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fr-FR" sz="2800" dirty="0">
                <a:latin typeface="Times New Roman" panose="02020603050405020304" pitchFamily="18" charset="0"/>
                <a:ea typeface="Calibri" panose="020F0502020204030204" pitchFamily="34" charset="0"/>
                <a:cs typeface="Times New Roman" panose="02020603050405020304" pitchFamily="18" charset="0"/>
              </a:rPr>
              <a:t> ta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có</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thể</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đoán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tâm</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tư</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tình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cảm</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31126" y="2025861"/>
            <a:ext cx="2048435" cy="1569660"/>
          </a:xfrm>
          <a:prstGeom prst="rect">
            <a:avLst/>
          </a:prstGeom>
          <a:solidFill>
            <a:srgbClr val="FFC000"/>
          </a:solidFill>
        </p:spPr>
        <p:txBody>
          <a:bodyPr wrap="square">
            <a:spAutoFit/>
          </a:bodyPr>
          <a:lstStyle/>
          <a:p>
            <a:r>
              <a:rPr lang="fr-FR" sz="3200" dirty="0" err="1">
                <a:latin typeface="Times New Roman" panose="02020603050405020304" pitchFamily="18" charset="0"/>
                <a:ea typeface="Calibri" panose="020F0502020204030204" pitchFamily="34" charset="0"/>
              </a:rPr>
              <a:t>vẻ</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đẹp</a:t>
            </a:r>
            <a:r>
              <a:rPr lang="fr-FR" sz="3200"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mặn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mà</a:t>
            </a:r>
            <a:r>
              <a:rPr lang="fr-FR" sz="3200" b="1" dirty="0" smtClean="0">
                <a:latin typeface="Times New Roman" panose="02020603050405020304" pitchFamily="18" charset="0"/>
                <a:ea typeface="Calibri" panose="020F0502020204030204" pitchFamily="34" charset="0"/>
              </a:rPr>
              <a:t>, </a:t>
            </a:r>
            <a:r>
              <a:rPr lang="fr-FR" sz="3200" b="1" dirty="0" err="1" smtClean="0">
                <a:latin typeface="Times New Roman" panose="02020603050405020304" pitchFamily="18" charset="0"/>
                <a:ea typeface="Calibri" panose="020F0502020204030204" pitchFamily="34" charset="0"/>
              </a:rPr>
              <a:t>sắc</a:t>
            </a:r>
            <a:r>
              <a:rPr lang="fr-FR" sz="3200" b="1" dirty="0" smtClean="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sảo</a:t>
            </a:r>
            <a:r>
              <a:rPr lang="fr-FR" sz="3200" dirty="0">
                <a:latin typeface="Times New Roman" panose="02020603050405020304" pitchFamily="18" charset="0"/>
                <a:ea typeface="Calibri" panose="020F0502020204030204" pitchFamily="34" charset="0"/>
              </a:rPr>
              <a:t>”</a:t>
            </a:r>
            <a:endParaRPr lang="en-US" sz="3200" dirty="0"/>
          </a:p>
        </p:txBody>
      </p:sp>
      <p:sp>
        <p:nvSpPr>
          <p:cNvPr id="6" name="Rectangle 5"/>
          <p:cNvSpPr/>
          <p:nvPr/>
        </p:nvSpPr>
        <p:spPr>
          <a:xfrm>
            <a:off x="231126" y="3748263"/>
            <a:ext cx="2048435" cy="1077218"/>
          </a:xfrm>
          <a:prstGeom prst="rect">
            <a:avLst/>
          </a:prstGeom>
          <a:solidFill>
            <a:srgbClr val="FFC000"/>
          </a:solidFill>
        </p:spPr>
        <p:txBody>
          <a:bodyPr wrap="square">
            <a:spAutoFit/>
          </a:bodyPr>
          <a:lstStyle/>
          <a:p>
            <a:r>
              <a:rPr lang="fr-FR" sz="3200" b="1" dirty="0" err="1">
                <a:latin typeface="Times New Roman" panose="02020603050405020304" pitchFamily="18" charset="0"/>
                <a:ea typeface="Calibri" panose="020F0502020204030204" pitchFamily="34" charset="0"/>
              </a:rPr>
              <a:t>tinh</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anh</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về</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trí</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tuệ</a:t>
            </a:r>
            <a:endParaRPr lang="en-US" sz="3200" dirty="0"/>
          </a:p>
        </p:txBody>
      </p:sp>
    </p:spTree>
    <p:extLst>
      <p:ext uri="{BB962C8B-B14F-4D97-AF65-F5344CB8AC3E}">
        <p14:creationId xmlns:p14="http://schemas.microsoft.com/office/powerpoint/2010/main" val="89838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351864" y="12403"/>
            <a:ext cx="7840136" cy="6858594"/>
          </a:xfrm>
          <a:prstGeom prst="rect">
            <a:avLst/>
          </a:prstGeom>
        </p:spPr>
      </p:pic>
      <p:pic>
        <p:nvPicPr>
          <p:cNvPr id="3" name="Picture 2"/>
          <p:cNvPicPr>
            <a:picLocks noChangeAspect="1"/>
          </p:cNvPicPr>
          <p:nvPr/>
        </p:nvPicPr>
        <p:blipFill>
          <a:blip r:embed="rId5"/>
          <a:stretch>
            <a:fillRect/>
          </a:stretch>
        </p:blipFill>
        <p:spPr>
          <a:xfrm>
            <a:off x="1" y="1618193"/>
            <a:ext cx="2099255" cy="3625849"/>
          </a:xfrm>
          <a:prstGeom prst="rect">
            <a:avLst/>
          </a:prstGeom>
        </p:spPr>
      </p:pic>
      <p:sp>
        <p:nvSpPr>
          <p:cNvPr id="4" name="Rectangle 3"/>
          <p:cNvSpPr/>
          <p:nvPr/>
        </p:nvSpPr>
        <p:spPr>
          <a:xfrm>
            <a:off x="4631270" y="880491"/>
            <a:ext cx="7371839" cy="5361724"/>
          </a:xfrm>
          <a:prstGeom prst="rect">
            <a:avLst/>
          </a:prstGeom>
        </p:spPr>
        <p:txBody>
          <a:bodyPr wrap="square">
            <a:spAutoFit/>
          </a:bodyPr>
          <a:lstStyle/>
          <a:p>
            <a:pPr>
              <a:lnSpc>
                <a:spcPct val="107000"/>
              </a:lnSpc>
              <a:spcAft>
                <a:spcPts val="800"/>
              </a:spcAft>
            </a:pP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Tả</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đôi</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mắt</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của</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Kiều</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nhà</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thơ</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một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lần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nữa</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sử</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dụng</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bút</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pháp</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ước</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lệ</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tượng</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trưng</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làn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thu</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thủy</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nét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xuân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sơn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Để</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rồi</a:t>
            </a:r>
            <a:r>
              <a:rPr lang="fr-FR" sz="3200" dirty="0">
                <a:latin typeface="Times New Roman" panose="02020603050405020304" pitchFamily="18" charset="0"/>
                <a:ea typeface="Calibri" panose="020F0502020204030204" pitchFamily="34" charset="0"/>
                <a:cs typeface="Times New Roman" panose="02020603050405020304" pitchFamily="18" charset="0"/>
              </a:rPr>
              <a:t> qua </a:t>
            </a:r>
            <a:r>
              <a:rPr lang="fr-FR" sz="3200" dirty="0" err="1">
                <a:latin typeface="Times New Roman" panose="02020603050405020304" pitchFamily="18" charset="0"/>
                <a:ea typeface="Calibri" panose="020F0502020204030204" pitchFamily="34" charset="0"/>
                <a:cs typeface="Times New Roman" panose="02020603050405020304" pitchFamily="18" charset="0"/>
              </a:rPr>
              <a:t>bút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pháp</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nghệ</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thuật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ấy</a:t>
            </a:r>
            <a:r>
              <a:rPr lang="fr-FR" sz="3200" dirty="0">
                <a:latin typeface="Times New Roman" panose="02020603050405020304" pitchFamily="18" charset="0"/>
                <a:ea typeface="Calibri" panose="020F0502020204030204" pitchFamily="34" charset="0"/>
                <a:cs typeface="Times New Roman" panose="02020603050405020304" pitchFamily="18" charset="0"/>
              </a:rPr>
              <a:t>, ta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fr-FR" sz="3200" dirty="0">
                <a:latin typeface="Times New Roman" panose="02020603050405020304" pitchFamily="18" charset="0"/>
                <a:ea typeface="Calibri" panose="020F0502020204030204" pitchFamily="34" charset="0"/>
                <a:cs typeface="Times New Roman" panose="02020603050405020304" pitchFamily="18" charset="0"/>
              </a:rPr>
              <a:t> ra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nàng</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có</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một</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đôi</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mắt</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trong</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như</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làn</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nước</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mùa</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thu</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như</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dáng</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núi</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mùa</a:t>
            </a:r>
            <a:r>
              <a:rPr lang="fr-FR" sz="3200" b="1" dirty="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latin typeface="Times New Roman" panose="02020603050405020304" pitchFamily="18" charset="0"/>
                <a:ea typeface="Calibri" panose="020F0502020204030204" pitchFamily="34" charset="0"/>
                <a:cs typeface="Times New Roman" panose="02020603050405020304" pitchFamily="18" charset="0"/>
              </a:rPr>
              <a:t>xuân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một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đôi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mắt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biết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nói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biết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cười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biết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yêu</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thương</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hờn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giận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đôi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mắt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chứa</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đựng</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cả</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tình</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đời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tình</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mênh</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mông</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Đôi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mắt</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ấy</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đã</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khiến</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cho</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bao</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đấng</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nam</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nhi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phải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mê</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say</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đắm</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latin typeface="Times New Roman" panose="02020603050405020304" pitchFamily="18" charset="0"/>
                <a:ea typeface="Calibri" panose="020F0502020204030204" pitchFamily="34" charset="0"/>
                <a:cs typeface="Times New Roman" panose="02020603050405020304" pitchFamily="18" charset="0"/>
              </a:rPr>
              <a:t>đuối</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31436" y="2400065"/>
            <a:ext cx="1836383" cy="2062103"/>
          </a:xfrm>
          <a:prstGeom prst="rect">
            <a:avLst/>
          </a:prstGeom>
          <a:solidFill>
            <a:srgbClr val="FFC000"/>
          </a:solidFill>
        </p:spPr>
        <p:txBody>
          <a:bodyPr wrap="square">
            <a:spAutoFit/>
          </a:bodyPr>
          <a:lstStyle/>
          <a:p>
            <a:r>
              <a:rPr lang="fr-FR" sz="3200" b="1" dirty="0" err="1">
                <a:latin typeface="Times New Roman" panose="02020603050405020304" pitchFamily="18" charset="0"/>
                <a:ea typeface="Calibri" panose="020F0502020204030204" pitchFamily="34" charset="0"/>
              </a:rPr>
              <a:t>bút</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pháp</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ước</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lệ</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tượng</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trưng</a:t>
            </a:r>
            <a:endParaRPr lang="en-US" sz="3200" dirty="0"/>
          </a:p>
        </p:txBody>
      </p:sp>
    </p:spTree>
    <p:extLst>
      <p:ext uri="{BB962C8B-B14F-4D97-AF65-F5344CB8AC3E}">
        <p14:creationId xmlns:p14="http://schemas.microsoft.com/office/powerpoint/2010/main" val="22801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145371" y="12403"/>
            <a:ext cx="8046629" cy="6858594"/>
          </a:xfrm>
          <a:prstGeom prst="rect">
            <a:avLst/>
          </a:prstGeom>
        </p:spPr>
      </p:pic>
      <p:pic>
        <p:nvPicPr>
          <p:cNvPr id="3" name="Picture 2"/>
          <p:cNvPicPr>
            <a:picLocks noChangeAspect="1"/>
          </p:cNvPicPr>
          <p:nvPr/>
        </p:nvPicPr>
        <p:blipFill>
          <a:blip r:embed="rId5"/>
          <a:stretch>
            <a:fillRect/>
          </a:stretch>
        </p:blipFill>
        <p:spPr>
          <a:xfrm>
            <a:off x="1" y="1035052"/>
            <a:ext cx="4059764" cy="4675715"/>
          </a:xfrm>
          <a:prstGeom prst="rect">
            <a:avLst/>
          </a:prstGeom>
        </p:spPr>
      </p:pic>
      <p:sp>
        <p:nvSpPr>
          <p:cNvPr id="4" name="Rectangle 3"/>
          <p:cNvSpPr/>
          <p:nvPr/>
        </p:nvSpPr>
        <p:spPr>
          <a:xfrm>
            <a:off x="85607" y="1261535"/>
            <a:ext cx="3960523" cy="4031873"/>
          </a:xfrm>
          <a:prstGeom prst="rect">
            <a:avLst/>
          </a:prstGeom>
          <a:solidFill>
            <a:srgbClr val="FFC000"/>
          </a:solidFill>
        </p:spPr>
        <p:txBody>
          <a:bodyPr wrap="square">
            <a:spAutoFit/>
          </a:bodyPr>
          <a:lstStyle/>
          <a:p>
            <a:r>
              <a:rPr lang="fr-FR" sz="3200" dirty="0" err="1">
                <a:latin typeface="Times New Roman" panose="02020603050405020304" pitchFamily="18" charset="0"/>
                <a:ea typeface="Calibri" panose="020F0502020204030204" pitchFamily="34" charset="0"/>
              </a:rPr>
              <a:t>Phép</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nhân</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hóa</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có</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tính</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chất</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cường</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điệu</a:t>
            </a:r>
            <a:r>
              <a:rPr lang="fr-FR" sz="3200" dirty="0">
                <a:latin typeface="Times New Roman" panose="02020603050405020304" pitchFamily="18" charset="0"/>
                <a:ea typeface="Calibri" panose="020F0502020204030204" pitchFamily="34" charset="0"/>
              </a:rPr>
              <a:t> </a:t>
            </a:r>
            <a:r>
              <a:rPr lang="fr-FR" sz="3200" dirty="0" err="1" smtClean="0">
                <a:latin typeface="Times New Roman" panose="02020603050405020304" pitchFamily="18" charset="0"/>
                <a:ea typeface="Calibri" panose="020F0502020204030204" pitchFamily="34" charset="0"/>
              </a:rPr>
              <a:t>như</a:t>
            </a:r>
            <a:r>
              <a:rPr lang="fr-FR" sz="3200" dirty="0" smtClean="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một</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lời</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khẳng</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định</a:t>
            </a:r>
            <a:r>
              <a:rPr lang="fr-FR" sz="3200"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vẻ</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đẹp</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của</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Thúy</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Kiều</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đã</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vượt</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hơn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hẳn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vẻ</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đẹp</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của</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thiên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nhiên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khiến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cho</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thiên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nhiên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phải</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ghen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hờn</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đố</a:t>
            </a:r>
            <a:r>
              <a:rPr lang="fr-FR" sz="3200" b="1" dirty="0">
                <a:latin typeface="Times New Roman" panose="02020603050405020304" pitchFamily="18" charset="0"/>
                <a:ea typeface="Calibri" panose="020F0502020204030204" pitchFamily="34" charset="0"/>
              </a:rPr>
              <a:t> </a:t>
            </a:r>
            <a:r>
              <a:rPr lang="fr-FR" sz="3200" b="1" dirty="0" err="1">
                <a:latin typeface="Times New Roman" panose="02020603050405020304" pitchFamily="18" charset="0"/>
                <a:ea typeface="Calibri" panose="020F0502020204030204" pitchFamily="34" charset="0"/>
              </a:rPr>
              <a:t>kị</a:t>
            </a:r>
            <a:r>
              <a:rPr lang="fr-FR" sz="3200" dirty="0">
                <a:latin typeface="Times New Roman" panose="02020603050405020304" pitchFamily="18" charset="0"/>
                <a:ea typeface="Calibri" panose="020F0502020204030204" pitchFamily="34" charset="0"/>
              </a:rPr>
              <a:t>. </a:t>
            </a:r>
            <a:endParaRPr lang="en-US" sz="3200" dirty="0"/>
          </a:p>
        </p:txBody>
      </p:sp>
      <p:sp>
        <p:nvSpPr>
          <p:cNvPr id="5" name="Rectangle 4"/>
          <p:cNvSpPr/>
          <p:nvPr/>
        </p:nvSpPr>
        <p:spPr>
          <a:xfrm>
            <a:off x="4321295" y="246584"/>
            <a:ext cx="7870706" cy="6546664"/>
          </a:xfrm>
          <a:prstGeom prst="rect">
            <a:avLst/>
          </a:prstGeom>
        </p:spPr>
        <p:txBody>
          <a:bodyPr wrap="square">
            <a:spAutoFit/>
          </a:bodyPr>
          <a:lstStyle/>
          <a:p>
            <a:pPr>
              <a:lnSpc>
                <a:spcPct val="107000"/>
              </a:lnSpc>
              <a:spcAft>
                <a:spcPts val="8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Vẻ</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còn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khiến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cho</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hoa</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phải</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ghen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vì</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thua</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sắc</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thắm</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liễu</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phải</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hờn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vì</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kém</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sắc</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xanh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Phép</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nhân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hóa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có</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tính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chất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cường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điệu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hoa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ghen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thua</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thắm</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liễu</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hờn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kém</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xanh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như</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một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lời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khẳng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vẻ</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Thúy</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Kiều</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đã</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vượt</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hơn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hẳn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vẻ</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đẹp</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thiên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nhiên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khiến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cho</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thiên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nhiên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phải</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ghen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hờn</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đố</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kị</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nl-NL" sz="2800" spc="10" dirty="0">
                <a:latin typeface="Times New Roman" panose="02020603050405020304" pitchFamily="18" charset="0"/>
                <a:ea typeface="Calibri" panose="020F0502020204030204" pitchFamily="34" charset="0"/>
                <a:cs typeface="Times New Roman" panose="02020603050405020304" pitchFamily="18" charset="0"/>
              </a:rPr>
              <a:t>Không cần nói nhan sắc của Kiều ra sao, chỉ cần nói hoa còn phải ghen, liễu còn phải hờn với nhan sắc của Kiều thì tưởng như với nhan sắc ấy, không lời nào có thể diễn tả nổi nữa.</a:t>
            </a:r>
            <a:r>
              <a:rPr lang="nl-NL" sz="2800" dirty="0">
                <a:latin typeface="Times New Roman" panose="02020603050405020304" pitchFamily="18" charset="0"/>
                <a:ea typeface="Calibri" panose="020F0502020204030204" pitchFamily="34" charset="0"/>
                <a:cs typeface="Times New Roman" panose="02020603050405020304" pitchFamily="18" charset="0"/>
              </a:rPr>
              <a:t> Tuy nhiên, nếu đọc kĩ lại từng câu, từng lời, ta sẽ thấy dường như trong vẻ đẹp của Kiều đã ẩn chứa những mầm tai hoạ. Một tương lai không bình lặng, một cuộc đời đầy thử thách có lẽ đã đang đón đợi nàng.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469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313178" y="12403"/>
            <a:ext cx="8878822" cy="6858594"/>
          </a:xfrm>
          <a:prstGeom prst="rect">
            <a:avLst/>
          </a:prstGeom>
        </p:spPr>
      </p:pic>
      <p:pic>
        <p:nvPicPr>
          <p:cNvPr id="3" name="Picture 2"/>
          <p:cNvPicPr>
            <a:picLocks noChangeAspect="1"/>
          </p:cNvPicPr>
          <p:nvPr/>
        </p:nvPicPr>
        <p:blipFill>
          <a:blip r:embed="rId5"/>
          <a:stretch>
            <a:fillRect/>
          </a:stretch>
        </p:blipFill>
        <p:spPr>
          <a:xfrm>
            <a:off x="1" y="1618193"/>
            <a:ext cx="2421228" cy="3625849"/>
          </a:xfrm>
          <a:prstGeom prst="rect">
            <a:avLst/>
          </a:prstGeom>
        </p:spPr>
      </p:pic>
      <p:sp>
        <p:nvSpPr>
          <p:cNvPr id="4" name="Rectangle 3"/>
          <p:cNvSpPr/>
          <p:nvPr/>
        </p:nvSpPr>
        <p:spPr>
          <a:xfrm>
            <a:off x="3564880" y="849320"/>
            <a:ext cx="8375418" cy="5163593"/>
          </a:xfrm>
          <a:prstGeom prst="rect">
            <a:avLst/>
          </a:prstGeom>
        </p:spPr>
        <p:txBody>
          <a:bodyPr wrap="square">
            <a:spAutoFit/>
          </a:bodyPr>
          <a:lstStyle/>
          <a:p>
            <a:pPr>
              <a:lnSpc>
                <a:spcPct val="107000"/>
              </a:lnSpc>
              <a:spcAft>
                <a:spcPts val="8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 Vẫn miêu tả Thúy Kiều, Nguyễn Du còn sử dụng </a:t>
            </a:r>
            <a:r>
              <a:rPr lang="nl-NL" sz="2800" b="1" dirty="0">
                <a:latin typeface="Times New Roman" panose="02020603050405020304" pitchFamily="18" charset="0"/>
                <a:ea typeface="Calibri" panose="020F0502020204030204" pitchFamily="34" charset="0"/>
                <a:cs typeface="Times New Roman" panose="02020603050405020304" pitchFamily="18" charset="0"/>
              </a:rPr>
              <a:t>nghệ thuật Việt hóa điển tích</a:t>
            </a:r>
            <a:r>
              <a:rPr lang="nl-NL" sz="2800" dirty="0">
                <a:latin typeface="Times New Roman" panose="02020603050405020304" pitchFamily="18" charset="0"/>
                <a:ea typeface="Calibri" panose="020F0502020204030204" pitchFamily="34" charset="0"/>
                <a:cs typeface="Times New Roman" panose="02020603050405020304" pitchFamily="18" charset="0"/>
              </a:rPr>
              <a:t>. Người Trung Quốc có điển tích “khuynh quốc khuynh thành” để nói về những cô gái đẹp. Điển tích ấy làm ta nhớ đến vẻ đẹp của Tây Thi đã làm cho vua Ngô Phù Sai vì đắm say mà quên việc nước hay vẻ đẹp của Điêu thuyền khiến cho Lữ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Bố </a:t>
            </a:r>
            <a:r>
              <a:rPr lang="nl-NL" sz="2800" dirty="0">
                <a:latin typeface="Times New Roman" panose="02020603050405020304" pitchFamily="18" charset="0"/>
                <a:ea typeface="Calibri" panose="020F0502020204030204" pitchFamily="34" charset="0"/>
                <a:cs typeface="Times New Roman" panose="02020603050405020304" pitchFamily="18" charset="0"/>
              </a:rPr>
              <a:t>và Đổng Trác vì mê mẩn mà quên việc binh. </a:t>
            </a:r>
            <a:r>
              <a:rPr lang="nl-NL" sz="2800" b="1" dirty="0">
                <a:latin typeface="Times New Roman" panose="02020603050405020304" pitchFamily="18" charset="0"/>
                <a:ea typeface="Calibri" panose="020F0502020204030204" pitchFamily="34" charset="0"/>
                <a:cs typeface="Times New Roman" panose="02020603050405020304" pitchFamily="18" charset="0"/>
              </a:rPr>
              <a:t>Dùng điển tích ấy để miêu tả vẻ đẹp của Thúy Kiều là ND muốn khẳng định vẻ đẹp của nàng cũng chẳng thua kém gì các mĩ nhân thủa trước.</a:t>
            </a:r>
            <a:r>
              <a:rPr lang="nl-NL" sz="2800" dirty="0">
                <a:latin typeface="Times New Roman" panose="02020603050405020304" pitchFamily="18" charset="0"/>
                <a:ea typeface="Calibri" panose="020F0502020204030204" pitchFamily="34" charset="0"/>
                <a:cs typeface="Times New Roman" panose="02020603050405020304" pitchFamily="18" charset="0"/>
              </a:rPr>
              <a:t> Nó cũng có thể khiến cho “thành nghiêng, nước đổ.</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01003" y="2458722"/>
            <a:ext cx="2320225" cy="1569660"/>
          </a:xfrm>
          <a:prstGeom prst="rect">
            <a:avLst/>
          </a:prstGeom>
          <a:solidFill>
            <a:srgbClr val="FFC000"/>
          </a:solidFill>
        </p:spPr>
        <p:txBody>
          <a:bodyPr wrap="square">
            <a:spAutoFit/>
          </a:bodyPr>
          <a:lstStyle/>
          <a:p>
            <a:r>
              <a:rPr lang="nl-NL" sz="3200" b="1" dirty="0">
                <a:latin typeface="Times New Roman" panose="02020603050405020304" pitchFamily="18" charset="0"/>
                <a:ea typeface="Calibri" panose="020F0502020204030204" pitchFamily="34" charset="0"/>
              </a:rPr>
              <a:t>Dùng điển </a:t>
            </a:r>
            <a:r>
              <a:rPr lang="nl-NL" sz="3200" b="1" dirty="0" smtClean="0">
                <a:latin typeface="Times New Roman" panose="02020603050405020304" pitchFamily="18" charset="0"/>
                <a:ea typeface="Calibri" panose="020F0502020204030204" pitchFamily="34" charset="0"/>
              </a:rPr>
              <a:t>tích </a:t>
            </a:r>
            <a:r>
              <a:rPr lang="nl-NL" sz="3200" b="1" dirty="0">
                <a:latin typeface="Times New Roman" panose="02020603050405020304" pitchFamily="18" charset="0"/>
                <a:ea typeface="Calibri" panose="020F0502020204030204" pitchFamily="34" charset="0"/>
              </a:rPr>
              <a:t>để miêu tả vẻ đẹp </a:t>
            </a:r>
            <a:endParaRPr lang="en-US" sz="3200" dirty="0"/>
          </a:p>
        </p:txBody>
      </p:sp>
    </p:spTree>
    <p:extLst>
      <p:ext uri="{BB962C8B-B14F-4D97-AF65-F5344CB8AC3E}">
        <p14:creationId xmlns:p14="http://schemas.microsoft.com/office/powerpoint/2010/main" val="229149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351864" y="12403"/>
            <a:ext cx="7840136" cy="6858594"/>
          </a:xfrm>
          <a:prstGeom prst="rect">
            <a:avLst/>
          </a:prstGeom>
        </p:spPr>
      </p:pic>
      <p:pic>
        <p:nvPicPr>
          <p:cNvPr id="3" name="Picture 2"/>
          <p:cNvPicPr>
            <a:picLocks noChangeAspect="1"/>
          </p:cNvPicPr>
          <p:nvPr/>
        </p:nvPicPr>
        <p:blipFill>
          <a:blip r:embed="rId5"/>
          <a:stretch>
            <a:fillRect/>
          </a:stretch>
        </p:blipFill>
        <p:spPr>
          <a:xfrm>
            <a:off x="0" y="1618193"/>
            <a:ext cx="3528811" cy="3625849"/>
          </a:xfrm>
          <a:prstGeom prst="rect">
            <a:avLst/>
          </a:prstGeom>
        </p:spPr>
      </p:pic>
      <p:sp>
        <p:nvSpPr>
          <p:cNvPr id="4" name="Rectangle 3"/>
          <p:cNvSpPr/>
          <p:nvPr/>
        </p:nvSpPr>
        <p:spPr>
          <a:xfrm>
            <a:off x="62933" y="1618193"/>
            <a:ext cx="3465878" cy="3642023"/>
          </a:xfrm>
          <a:prstGeom prst="rect">
            <a:avLst/>
          </a:prstGeom>
          <a:solidFill>
            <a:srgbClr val="FFC000"/>
          </a:solidFill>
        </p:spPr>
        <p:txBody>
          <a:bodyPr wrap="square">
            <a:spAutoFit/>
          </a:bodyPr>
          <a:lstStyle/>
          <a:p>
            <a:pPr>
              <a:spcAft>
                <a:spcPts val="800"/>
              </a:spcAft>
            </a:pPr>
            <a:r>
              <a:rPr lang="nl-NL" sz="3200" b="1" dirty="0">
                <a:latin typeface="Times New Roman" panose="02020603050405020304" pitchFamily="18" charset="0"/>
                <a:ea typeface="Calibri" panose="020F0502020204030204" pitchFamily="34" charset="0"/>
                <a:cs typeface="Times New Roman" panose="02020603050405020304" pitchFamily="18" charset="0"/>
              </a:rPr>
              <a:t>3. Đánh </a:t>
            </a:r>
            <a:r>
              <a:rPr lang="nl-NL" sz="3200" b="1" dirty="0" smtClean="0">
                <a:latin typeface="Times New Roman" panose="02020603050405020304" pitchFamily="18" charset="0"/>
                <a:ea typeface="Calibri" panose="020F0502020204030204" pitchFamily="34" charset="0"/>
                <a:cs typeface="Times New Roman" panose="02020603050405020304" pitchFamily="18" charset="0"/>
              </a:rPr>
              <a:t>giá</a:t>
            </a:r>
          </a:p>
          <a:p>
            <a:pPr>
              <a:spcAft>
                <a:spcPts val="800"/>
              </a:spcAft>
            </a:pPr>
            <a:r>
              <a:rPr lang="nl-NL" sz="3200" b="1" dirty="0">
                <a:latin typeface="Times New Roman" panose="02020603050405020304" pitchFamily="18" charset="0"/>
                <a:ea typeface="Calibri" panose="020F0502020204030204" pitchFamily="34" charset="0"/>
              </a:rPr>
              <a:t>bút pháp ước lệ tượng trưng, lí tưởng hóa nhân vật, biện pháp tu từ nhân hóa và các từ ngữ chọn lọc</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536854" y="504546"/>
            <a:ext cx="7414740" cy="5853141"/>
          </a:xfrm>
          <a:prstGeom prst="rect">
            <a:avLst/>
          </a:prstGeom>
        </p:spPr>
        <p:txBody>
          <a:bodyPr wrap="square">
            <a:spAutoFit/>
          </a:bodyPr>
          <a:lstStyle/>
          <a:p>
            <a:pPr>
              <a:lnSpc>
                <a:spcPct val="107000"/>
              </a:lnSpc>
              <a:spcAft>
                <a:spcPts val="800"/>
              </a:spcAft>
            </a:pPr>
            <a:r>
              <a:rPr lang="nl-NL" sz="3200" dirty="0" smtClean="0">
                <a:latin typeface="Times New Roman" panose="02020603050405020304" pitchFamily="18" charset="0"/>
                <a:ea typeface="Calibri" panose="020F0502020204030204" pitchFamily="34" charset="0"/>
                <a:cs typeface="Times New Roman" panose="02020603050405020304" pitchFamily="18" charset="0"/>
              </a:rPr>
              <a:t>         Như </a:t>
            </a:r>
            <a:r>
              <a:rPr lang="nl-NL" sz="3200" dirty="0">
                <a:latin typeface="Times New Roman" panose="02020603050405020304" pitchFamily="18" charset="0"/>
                <a:ea typeface="Calibri" panose="020F0502020204030204" pitchFamily="34" charset="0"/>
                <a:cs typeface="Times New Roman" panose="02020603050405020304" pitchFamily="18" charset="0"/>
              </a:rPr>
              <a:t>vậy, với </a:t>
            </a:r>
            <a:r>
              <a:rPr lang="nl-NL" sz="3200" b="1" dirty="0">
                <a:latin typeface="Times New Roman" panose="02020603050405020304" pitchFamily="18" charset="0"/>
                <a:ea typeface="Calibri" panose="020F0502020204030204" pitchFamily="34" charset="0"/>
                <a:cs typeface="Times New Roman" panose="02020603050405020304" pitchFamily="18" charset="0"/>
              </a:rPr>
              <a:t>bút pháp ước lệ tượng trưng, lí tưởng hóa nhân vật, biện pháp tu từ nhân hóa và các từ ngữ chọn lọc</a:t>
            </a:r>
            <a:r>
              <a:rPr lang="nl-NL" sz="3200" dirty="0">
                <a:latin typeface="Times New Roman" panose="02020603050405020304" pitchFamily="18" charset="0"/>
                <a:ea typeface="Calibri" panose="020F0502020204030204" pitchFamily="34" charset="0"/>
                <a:cs typeface="Times New Roman" panose="02020603050405020304" pitchFamily="18" charset="0"/>
              </a:rPr>
              <a:t>, đoạn trích “Chị em Thúy Kiều” đã giúp người đọc cảm nhận được một cách đầy đủ và trọn vẹn </a:t>
            </a:r>
            <a:r>
              <a:rPr lang="nl-NL" sz="3200" b="1" dirty="0">
                <a:latin typeface="Times New Roman" panose="02020603050405020304" pitchFamily="18" charset="0"/>
                <a:ea typeface="Calibri" panose="020F0502020204030204" pitchFamily="34" charset="0"/>
                <a:cs typeface="Times New Roman" panose="02020603050405020304" pitchFamily="18" charset="0"/>
              </a:rPr>
              <a:t>vẻ đẹp của hai chị em Thúy Vân và Thúy Kiều</a:t>
            </a:r>
            <a:r>
              <a:rPr lang="nl-NL" sz="3200" dirty="0">
                <a:latin typeface="Times New Roman" panose="02020603050405020304" pitchFamily="18" charset="0"/>
                <a:ea typeface="Calibri" panose="020F0502020204030204" pitchFamily="34" charset="0"/>
                <a:cs typeface="Times New Roman" panose="02020603050405020304" pitchFamily="18" charset="0"/>
              </a:rPr>
              <a:t>. Thông qua hai bức chân dung tuyệt sắc ấy, ta nhận ra tình cảm yêu mến, sự trân trọng của Nguyễn Du dành cho 2 nàng và cũng là cho những người phụ nữ trong xã hội phong kiến.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117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351864" y="12403"/>
            <a:ext cx="7840136" cy="6858594"/>
          </a:xfrm>
          <a:prstGeom prst="rect">
            <a:avLst/>
          </a:prstGeom>
        </p:spPr>
      </p:pic>
      <p:pic>
        <p:nvPicPr>
          <p:cNvPr id="3" name="Picture 2"/>
          <p:cNvPicPr>
            <a:picLocks noChangeAspect="1"/>
          </p:cNvPicPr>
          <p:nvPr/>
        </p:nvPicPr>
        <p:blipFill>
          <a:blip r:embed="rId5"/>
          <a:stretch>
            <a:fillRect/>
          </a:stretch>
        </p:blipFill>
        <p:spPr>
          <a:xfrm>
            <a:off x="1" y="1618193"/>
            <a:ext cx="3631842" cy="3625849"/>
          </a:xfrm>
          <a:prstGeom prst="rect">
            <a:avLst/>
          </a:prstGeom>
        </p:spPr>
      </p:pic>
      <p:sp>
        <p:nvSpPr>
          <p:cNvPr id="4" name="Rectangle 3"/>
          <p:cNvSpPr/>
          <p:nvPr/>
        </p:nvSpPr>
        <p:spPr>
          <a:xfrm>
            <a:off x="84990" y="1798584"/>
            <a:ext cx="3454400" cy="3218445"/>
          </a:xfrm>
          <a:prstGeom prst="rect">
            <a:avLst/>
          </a:prstGeom>
          <a:solidFill>
            <a:schemeClr val="accent2"/>
          </a:solidFill>
        </p:spPr>
        <p:txBody>
          <a:bodyPr wrap="square">
            <a:spAutoFit/>
          </a:bodyPr>
          <a:lstStyle/>
          <a:p>
            <a:pPr>
              <a:lnSpc>
                <a:spcPct val="107000"/>
              </a:lnSpc>
              <a:spcAft>
                <a:spcPts val="80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Khái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quát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trích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thuộc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latin typeface="Times New Roman" panose="02020603050405020304" pitchFamily="18" charset="0"/>
                <a:ea typeface="Calibri" panose="020F0502020204030204" pitchFamily="34" charset="0"/>
                <a:cs typeface="Times New Roman" panose="02020603050405020304" pitchFamily="18" charset="0"/>
              </a:rPr>
              <a:t> dung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gì</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631270" y="1170317"/>
            <a:ext cx="7140020" cy="4307846"/>
          </a:xfrm>
          <a:prstGeom prst="rect">
            <a:avLst/>
          </a:prstGeom>
        </p:spPr>
        <p:txBody>
          <a:bodyPr wrap="square">
            <a:spAutoFit/>
          </a:bodyPr>
          <a:lstStyle/>
          <a:p>
            <a:pPr>
              <a:lnSpc>
                <a:spcPct val="107000"/>
              </a:lnSpc>
              <a:spcAft>
                <a:spcPts val="800"/>
              </a:spcAft>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Thúy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24</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bát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latin typeface="Times New Roman" panose="02020603050405020304" pitchFamily="18" charset="0"/>
                <a:ea typeface="Calibri" panose="020F0502020204030204" pitchFamily="34" charset="0"/>
                <a:cs typeface="Times New Roman" panose="02020603050405020304" pitchFamily="18" charset="0"/>
              </a:rPr>
              <a:t> 1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Gặp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3200" dirty="0">
                <a:latin typeface="Times New Roman" panose="02020603050405020304" pitchFamily="18" charset="0"/>
                <a:ea typeface="Calibri" panose="020F0502020204030204" pitchFamily="34" charset="0"/>
                <a:cs typeface="Times New Roman" panose="02020603050405020304" pitchFamily="18" charset="0"/>
              </a:rPr>
              <a:t> Du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miêu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thúy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3200" dirty="0">
                <a:latin typeface="Times New Roman" panose="02020603050405020304" pitchFamily="18" charset="0"/>
                <a:ea typeface="Calibri" panose="020F0502020204030204" pitchFamily="34" charset="0"/>
                <a:cs typeface="Times New Roman" panose="02020603050405020304" pitchFamily="18" charset="0"/>
              </a:rPr>
              <a:t> ca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ngợi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đức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phụ</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nữ</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833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786389" y="12403"/>
            <a:ext cx="8405611" cy="6858594"/>
          </a:xfrm>
          <a:prstGeom prst="rect">
            <a:avLst/>
          </a:prstGeom>
        </p:spPr>
      </p:pic>
      <p:pic>
        <p:nvPicPr>
          <p:cNvPr id="3" name="Picture 2"/>
          <p:cNvPicPr>
            <a:picLocks noChangeAspect="1"/>
          </p:cNvPicPr>
          <p:nvPr/>
        </p:nvPicPr>
        <p:blipFill>
          <a:blip r:embed="rId5"/>
          <a:stretch>
            <a:fillRect/>
          </a:stretch>
        </p:blipFill>
        <p:spPr>
          <a:xfrm>
            <a:off x="0" y="1276351"/>
            <a:ext cx="3649133" cy="4373715"/>
          </a:xfrm>
          <a:prstGeom prst="rect">
            <a:avLst/>
          </a:prstGeom>
        </p:spPr>
      </p:pic>
      <p:sp>
        <p:nvSpPr>
          <p:cNvPr id="4" name="Rectangle 3"/>
          <p:cNvSpPr/>
          <p:nvPr/>
        </p:nvSpPr>
        <p:spPr>
          <a:xfrm>
            <a:off x="127829" y="1364287"/>
            <a:ext cx="3367618" cy="4031873"/>
          </a:xfrm>
          <a:prstGeom prst="rect">
            <a:avLst/>
          </a:prstGeom>
          <a:solidFill>
            <a:srgbClr val="FFC000"/>
          </a:solidFill>
        </p:spPr>
        <p:txBody>
          <a:bodyPr wrap="square">
            <a:spAutoFit/>
          </a:bodyPr>
          <a:lstStyle/>
          <a:p>
            <a:r>
              <a:rPr lang="nl-NL" sz="3200" b="1"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C. Kết bài</a:t>
            </a:r>
            <a:endParaRPr lang="en-US"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endParaRPr>
          </a:p>
          <a:p>
            <a:r>
              <a:rPr lang="nl-NL" sz="3200" dirty="0">
                <a:solidFill>
                  <a:srgbClr val="086245"/>
                </a:solidFill>
                <a:latin typeface="Times New Roman" panose="02020603050405020304" pitchFamily="18" charset="0"/>
                <a:ea typeface="Times New Roman" panose="02020603050405020304" pitchFamily="18" charset="0"/>
                <a:cs typeface="Times New Roman" panose="02020603050405020304" pitchFamily="18" charset="0"/>
              </a:rPr>
              <a:t>- Đánh giá chung về đoạn thơ</a:t>
            </a:r>
            <a:endParaRPr lang="en-US"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endParaRPr>
          </a:p>
          <a:p>
            <a:r>
              <a:rPr lang="nl-NL" sz="3200" dirty="0">
                <a:solidFill>
                  <a:srgbClr val="086245"/>
                </a:solidFill>
                <a:latin typeface="Times New Roman" panose="02020603050405020304" pitchFamily="18" charset="0"/>
                <a:ea typeface="Times New Roman" panose="02020603050405020304" pitchFamily="18" charset="0"/>
                <a:cs typeface="Times New Roman" panose="02020603050405020304" pitchFamily="18" charset="0"/>
              </a:rPr>
              <a:t>- Đoạn thơ khơi gợi trong em những tình cảm? Em học được bài học gì?</a:t>
            </a:r>
            <a:endParaRPr lang="en-US"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897285" y="486786"/>
            <a:ext cx="8080067" cy="5888663"/>
          </a:xfrm>
          <a:prstGeom prst="rect">
            <a:avLst/>
          </a:prstGeom>
        </p:spPr>
        <p:txBody>
          <a:bodyPr wrap="square">
            <a:spAutoFit/>
          </a:bodyPr>
          <a:lstStyle/>
          <a:p>
            <a:pPr>
              <a:lnSpc>
                <a:spcPct val="107000"/>
              </a:lnSpc>
              <a:spcAft>
                <a:spcPts val="800"/>
              </a:spcAft>
            </a:pPr>
            <a:r>
              <a:rPr lang="nl-NL" sz="3200" dirty="0" smtClean="0">
                <a:latin typeface="Times New Roman" panose="02020603050405020304" pitchFamily="18" charset="0"/>
                <a:ea typeface="Calibri" panose="020F0502020204030204" pitchFamily="34" charset="0"/>
                <a:cs typeface="Times New Roman" panose="02020603050405020304" pitchFamily="18" charset="0"/>
              </a:rPr>
              <a:t>        Có </a:t>
            </a:r>
            <a:r>
              <a:rPr lang="nl-NL" sz="3200" dirty="0">
                <a:latin typeface="Times New Roman" panose="02020603050405020304" pitchFamily="18" charset="0"/>
                <a:ea typeface="Calibri" panose="020F0502020204030204" pitchFamily="34" charset="0"/>
                <a:cs typeface="Times New Roman" panose="02020603050405020304" pitchFamily="18" charset="0"/>
              </a:rPr>
              <a:t>thể nói rằng “Chị em Thúy Kiều” là đoạn trích đặc sắc nhất trong “Truyện Kiều”. Đoạn trích đã khơi gợi trong ta không tít những tình cảm đẹp. Nó khiến ta thêm cảm phục trước tài năng trong nghệ thuật miêu tả của Nguyễn Du, khiến ta thêm yêu mến, trân trọng hơn những người phụ nữ trong xã hội phong kiến đương thời và cả những người phụ nữ trong xã hội hiện đại. Phải chăng chính vì thế mà sau bao thăng trầm của lịch sử,”Truyện Kiều” của Nguyễn Du vẫn còn mãi trong lòng bạn đọc</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454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351864" y="12403"/>
            <a:ext cx="7840136" cy="6858594"/>
          </a:xfrm>
          <a:prstGeom prst="rect">
            <a:avLst/>
          </a:prstGeom>
        </p:spPr>
      </p:pic>
      <p:pic>
        <p:nvPicPr>
          <p:cNvPr id="3" name="Picture 2"/>
          <p:cNvPicPr>
            <a:picLocks noChangeAspect="1"/>
          </p:cNvPicPr>
          <p:nvPr/>
        </p:nvPicPr>
        <p:blipFill>
          <a:blip r:embed="rId5"/>
          <a:stretch>
            <a:fillRect/>
          </a:stretch>
        </p:blipFill>
        <p:spPr>
          <a:xfrm>
            <a:off x="1" y="1618193"/>
            <a:ext cx="2382592" cy="3625849"/>
          </a:xfrm>
          <a:prstGeom prst="rect">
            <a:avLst/>
          </a:prstGeom>
        </p:spPr>
      </p:pic>
      <p:sp>
        <p:nvSpPr>
          <p:cNvPr id="4" name="Rectangle 3"/>
          <p:cNvSpPr/>
          <p:nvPr/>
        </p:nvSpPr>
        <p:spPr>
          <a:xfrm>
            <a:off x="5191309" y="115324"/>
            <a:ext cx="6192997" cy="1146211"/>
          </a:xfrm>
          <a:prstGeom prst="rect">
            <a:avLst/>
          </a:prstGeom>
        </p:spPr>
        <p:txBody>
          <a:bodyPr wrap="square">
            <a:spAutoFit/>
          </a:bodyPr>
          <a:lstStyle/>
          <a:p>
            <a:pPr>
              <a:lnSpc>
                <a:spcPct val="107000"/>
              </a:lnSpc>
              <a:spcAft>
                <a:spcPts val="80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nhan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sắc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tài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Thúy</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Kiều</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76452" y="2067602"/>
            <a:ext cx="2193851" cy="2727029"/>
          </a:xfrm>
          <a:prstGeom prst="rect">
            <a:avLst/>
          </a:prstGeom>
          <a:solidFill>
            <a:schemeClr val="accent2"/>
          </a:solidFill>
        </p:spPr>
        <p:txBody>
          <a:bodyPr wrap="square">
            <a:spAutoFit/>
          </a:bodyPr>
          <a:lstStyle/>
          <a:p>
            <a:pPr>
              <a:lnSpc>
                <a:spcPct val="107000"/>
              </a:lnSpc>
              <a:spcAft>
                <a:spcPts val="80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2.1.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Khái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quát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3200" b="1" dirty="0">
                <a:latin typeface="Times New Roman" panose="02020603050405020304" pitchFamily="18" charset="0"/>
                <a:ea typeface="Calibri" panose="020F0502020204030204" pitchFamily="34" charset="0"/>
                <a:cs typeface="Times New Roman" panose="02020603050405020304" pitchFamily="18" charset="0"/>
              </a:rPr>
              <a:t> dung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3200" b="1" dirty="0">
                <a:latin typeface="Times New Roman" panose="02020603050405020304" pitchFamily="18" charset="0"/>
                <a:ea typeface="Calibri" panose="020F0502020204030204" pitchFamily="34" charset="0"/>
                <a:cs typeface="Times New Roman" panose="02020603050405020304" pitchFamily="18" charset="0"/>
              </a:rPr>
              <a:t> ở 8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đầu</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693005" y="1710521"/>
            <a:ext cx="7157853" cy="4241546"/>
          </a:xfrm>
          <a:prstGeom prst="rect">
            <a:avLst/>
          </a:prstGeom>
        </p:spPr>
        <p:txBody>
          <a:bodyPr wrap="square">
            <a:spAutoFit/>
          </a:bodyPr>
          <a:lstStyle/>
          <a:p>
            <a:pPr>
              <a:lnSpc>
                <a:spcPct val="107000"/>
              </a:lnSpc>
              <a:spcAft>
                <a:spcPts val="80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Du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bút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Thúy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Thúy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latin typeface="Times New Roman" panose="02020603050405020304" pitchFamily="18" charset="0"/>
                <a:ea typeface="Calibri" panose="020F0502020204030204" pitchFamily="34" charset="0"/>
                <a:cs typeface="Times New Roman" panose="02020603050405020304" pitchFamily="18" charset="0"/>
              </a:rPr>
              <a:t> chi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ấy</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tao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quý</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latin typeface="Times New Roman" panose="02020603050405020304" pitchFamily="18" charset="0"/>
                <a:ea typeface="Calibri" panose="020F0502020204030204" pitchFamily="34" charset="0"/>
                <a:cs typeface="Times New Roman" panose="02020603050405020304" pitchFamily="18" charset="0"/>
              </a:rPr>
              <a:t> 12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huyết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Thúy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Kiều</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905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112135" y="12403"/>
            <a:ext cx="10079865" cy="6858594"/>
          </a:xfrm>
          <a:prstGeom prst="rect">
            <a:avLst/>
          </a:prstGeom>
        </p:spPr>
      </p:pic>
      <p:pic>
        <p:nvPicPr>
          <p:cNvPr id="3" name="Picture 2"/>
          <p:cNvPicPr>
            <a:picLocks noChangeAspect="1"/>
          </p:cNvPicPr>
          <p:nvPr/>
        </p:nvPicPr>
        <p:blipFill>
          <a:blip r:embed="rId5"/>
          <a:stretch>
            <a:fillRect/>
          </a:stretch>
        </p:blipFill>
        <p:spPr>
          <a:xfrm>
            <a:off x="0" y="1326011"/>
            <a:ext cx="1815921" cy="3918031"/>
          </a:xfrm>
          <a:prstGeom prst="rect">
            <a:avLst/>
          </a:prstGeom>
        </p:spPr>
      </p:pic>
      <p:sp>
        <p:nvSpPr>
          <p:cNvPr id="4" name="Rectangle 3"/>
          <p:cNvSpPr/>
          <p:nvPr/>
        </p:nvSpPr>
        <p:spPr>
          <a:xfrm>
            <a:off x="0" y="1373061"/>
            <a:ext cx="1958216" cy="3883499"/>
          </a:xfrm>
          <a:prstGeom prst="rect">
            <a:avLst/>
          </a:prstGeom>
          <a:solidFill>
            <a:schemeClr val="accent2"/>
          </a:solidFill>
        </p:spPr>
        <p:txBody>
          <a:bodyPr wrap="square">
            <a:spAutoFit/>
          </a:bodyPr>
          <a:lstStyle/>
          <a:p>
            <a:pPr>
              <a:lnSpc>
                <a:spcPct val="107000"/>
              </a:lnSpc>
              <a:spcAft>
                <a:spcPts val="80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2.2.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b="1" dirty="0">
                <a:latin typeface="Times New Roman" panose="02020603050405020304" pitchFamily="18" charset="0"/>
                <a:ea typeface="Calibri" panose="020F0502020204030204" pitchFamily="34" charset="0"/>
                <a:cs typeface="Times New Roman" panose="02020603050405020304" pitchFamily="18" charset="0"/>
              </a:rPr>
              <a:t> 12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tả</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Kiều</a:t>
            </a:r>
            <a:endParaRPr lang="en-US"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Thủ</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pháp</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đòn</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bẩy</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172401" y="-97056"/>
            <a:ext cx="9882223" cy="6986528"/>
          </a:xfrm>
          <a:prstGeom prst="rect">
            <a:avLst/>
          </a:prstGeom>
        </p:spPr>
        <p:txBody>
          <a:bodyPr wrap="square">
            <a:spAutoFit/>
          </a:bodyPr>
          <a:lstStyle/>
          <a:p>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Sau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Thúy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Thúy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12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latin typeface="Times New Roman" panose="02020603050405020304" pitchFamily="18" charset="0"/>
                <a:ea typeface="Calibri" panose="020F0502020204030204" pitchFamily="34" charset="0"/>
                <a:cs typeface="Times New Roman" panose="02020603050405020304" pitchFamily="18" charset="0"/>
              </a:rPr>
              <a:t> ND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ưu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Thúy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mượn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cụm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Du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1771650"/>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càng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sảo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mặn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771650"/>
            <a:r>
              <a:rPr lang="en-US" sz="2800" dirty="0">
                <a:latin typeface="Times New Roman" panose="02020603050405020304" pitchFamily="18" charset="0"/>
                <a:ea typeface="Calibri" panose="020F0502020204030204" pitchFamily="34" charset="0"/>
                <a:cs typeface="Times New Roman" panose="02020603050405020304" pitchFamily="18" charset="0"/>
              </a:rPr>
              <a:t>So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r>
              <a:rPr lang="en-US" sz="2800" dirty="0">
                <a:latin typeface="Times New Roman" panose="02020603050405020304" pitchFamily="18" charset="0"/>
                <a:ea typeface="Calibri" panose="020F0502020204030204" pitchFamily="34" charset="0"/>
              </a:rPr>
              <a:t>+ Ở </a:t>
            </a:r>
            <a:r>
              <a:rPr lang="en-US" sz="2800" dirty="0" err="1">
                <a:latin typeface="Times New Roman" panose="02020603050405020304" pitchFamily="18" charset="0"/>
                <a:ea typeface="Calibri" panose="020F0502020204030204" pitchFamily="34" charset="0"/>
              </a:rPr>
              <a:t>đây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sử</a:t>
            </a:r>
            <a:r>
              <a:rPr lang="en-US" sz="2800"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dụng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thủ</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pháp</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đòn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bẩy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miêu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Thúy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Kiều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thông</a:t>
            </a:r>
            <a:r>
              <a:rPr lang="en-US" sz="2800" dirty="0">
                <a:latin typeface="Times New Roman" panose="02020603050405020304" pitchFamily="18" charset="0"/>
                <a:ea typeface="Calibri" panose="020F0502020204030204" pitchFamily="34" charset="0"/>
              </a:rPr>
              <a:t> qua </a:t>
            </a:r>
            <a:r>
              <a:rPr lang="en-US" sz="2800" dirty="0" err="1">
                <a:latin typeface="Times New Roman" panose="02020603050405020304" pitchFamily="18" charset="0"/>
                <a:ea typeface="Calibri" panose="020F0502020204030204" pitchFamily="34" charset="0"/>
              </a:rPr>
              <a:t>thủ</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pháp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nghệ</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thuật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ấy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Nguyễn</a:t>
            </a:r>
            <a:r>
              <a:rPr lang="en-US" sz="2800" dirty="0">
                <a:latin typeface="Times New Roman" panose="02020603050405020304" pitchFamily="18" charset="0"/>
                <a:ea typeface="Calibri" panose="020F0502020204030204" pitchFamily="34" charset="0"/>
              </a:rPr>
              <a:t> Du </a:t>
            </a:r>
            <a:r>
              <a:rPr lang="en-US" sz="2800" dirty="0" err="1">
                <a:latin typeface="Times New Roman" panose="02020603050405020304" pitchFamily="18" charset="0"/>
                <a:ea typeface="Calibri" panose="020F0502020204030204" pitchFamily="34" charset="0"/>
              </a:rPr>
              <a:t>muốn</a:t>
            </a:r>
            <a:r>
              <a:rPr lang="en-US" sz="2800"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khẳng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định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Vân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đã</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đẹp</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Kiều</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còn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đẹp</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hơn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đồng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thời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miêu</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tả</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như</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thế</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cũng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là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để</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vẻ</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đẹp</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của</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Thúy</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Vân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không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bị</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lu</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mờ</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trước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vẻ</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đẹp</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của</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Thúy</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Kiều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Điểm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này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Nguyễn</a:t>
            </a:r>
            <a:r>
              <a:rPr lang="en-US" sz="2800" dirty="0">
                <a:latin typeface="Times New Roman" panose="02020603050405020304" pitchFamily="18" charset="0"/>
                <a:ea typeface="Calibri" panose="020F0502020204030204" pitchFamily="34" charset="0"/>
              </a:rPr>
              <a:t> Du </a:t>
            </a:r>
            <a:r>
              <a:rPr lang="en-US" sz="2800" dirty="0" err="1">
                <a:latin typeface="Times New Roman" panose="02020603050405020304" pitchFamily="18" charset="0"/>
                <a:ea typeface="Calibri" panose="020F0502020204030204" pitchFamily="34" charset="0"/>
              </a:rPr>
              <a:t>thật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tế</a:t>
            </a:r>
            <a:r>
              <a:rPr lang="en-US" sz="2800" dirty="0" smtClean="0">
                <a:latin typeface="Times New Roman" panose="02020603050405020304" pitchFamily="18" charset="0"/>
                <a:ea typeface="Calibri" panose="020F0502020204030204" pitchFamily="34" charset="0"/>
              </a:rPr>
              <a:t>.</a:t>
            </a:r>
          </a:p>
          <a:p>
            <a:r>
              <a:rPr lang="en-US" sz="2800" dirty="0"/>
              <a:t>+  </a:t>
            </a:r>
            <a:r>
              <a:rPr lang="en-US" sz="2800" dirty="0" err="1"/>
              <a:t>Thúy</a:t>
            </a:r>
            <a:r>
              <a:rPr lang="en-US" sz="2800" dirty="0"/>
              <a:t> </a:t>
            </a:r>
            <a:r>
              <a:rPr lang="en-US" sz="2800" dirty="0" err="1"/>
              <a:t>Kiều</a:t>
            </a:r>
            <a:r>
              <a:rPr lang="en-US" sz="2800" dirty="0"/>
              <a:t> </a:t>
            </a:r>
            <a:r>
              <a:rPr lang="en-US" sz="2800" dirty="0" err="1"/>
              <a:t>mang</a:t>
            </a:r>
            <a:r>
              <a:rPr lang="en-US" sz="2800" dirty="0"/>
              <a:t> </a:t>
            </a:r>
            <a:r>
              <a:rPr lang="en-US" sz="2800" dirty="0" err="1"/>
              <a:t>vẻ</a:t>
            </a:r>
            <a:r>
              <a:rPr lang="en-US" sz="2800" dirty="0"/>
              <a:t> </a:t>
            </a:r>
            <a:r>
              <a:rPr lang="en-US" sz="2800" dirty="0" err="1"/>
              <a:t>đẹp</a:t>
            </a:r>
            <a:r>
              <a:rPr lang="en-US" sz="2800" dirty="0"/>
              <a:t> “</a:t>
            </a:r>
            <a:r>
              <a:rPr lang="en-US" sz="2800" b="1" dirty="0" err="1"/>
              <a:t>mặn</a:t>
            </a:r>
            <a:r>
              <a:rPr lang="en-US" sz="2800" b="1" dirty="0"/>
              <a:t> </a:t>
            </a:r>
            <a:r>
              <a:rPr lang="en-US" sz="2800" b="1" dirty="0" err="1"/>
              <a:t>mà</a:t>
            </a:r>
            <a:r>
              <a:rPr lang="en-US" sz="2800" b="1" dirty="0"/>
              <a:t>, </a:t>
            </a:r>
            <a:r>
              <a:rPr lang="en-US" sz="2800" b="1" dirty="0" err="1"/>
              <a:t>sắc</a:t>
            </a:r>
            <a:r>
              <a:rPr lang="en-US" sz="2800" b="1" dirty="0"/>
              <a:t> </a:t>
            </a:r>
            <a:r>
              <a:rPr lang="en-US" sz="2800" b="1" dirty="0" err="1"/>
              <a:t>sảo</a:t>
            </a:r>
            <a:r>
              <a:rPr lang="en-US" sz="2800" dirty="0"/>
              <a:t>” </a:t>
            </a:r>
            <a:r>
              <a:rPr lang="en-US" sz="2800" dirty="0" err="1"/>
              <a:t>tức</a:t>
            </a:r>
            <a:r>
              <a:rPr lang="en-US" sz="2800" dirty="0"/>
              <a:t> </a:t>
            </a:r>
            <a:r>
              <a:rPr lang="en-US" sz="2800" dirty="0" err="1"/>
              <a:t>là</a:t>
            </a:r>
            <a:r>
              <a:rPr lang="en-US" sz="2800" dirty="0"/>
              <a:t> ở </a:t>
            </a:r>
            <a:r>
              <a:rPr lang="en-US" sz="2800" dirty="0" err="1"/>
              <a:t>nàng</a:t>
            </a:r>
            <a:r>
              <a:rPr lang="en-US" sz="2800" dirty="0"/>
              <a:t> </a:t>
            </a:r>
            <a:r>
              <a:rPr lang="en-US" sz="2800" dirty="0" err="1"/>
              <a:t>vừa</a:t>
            </a:r>
            <a:r>
              <a:rPr lang="en-US" sz="2800" dirty="0"/>
              <a:t> </a:t>
            </a:r>
            <a:r>
              <a:rPr lang="en-US" sz="2800" dirty="0" err="1"/>
              <a:t>có</a:t>
            </a:r>
            <a:r>
              <a:rPr lang="en-US" sz="2800" dirty="0"/>
              <a:t> </a:t>
            </a:r>
            <a:r>
              <a:rPr lang="en-US" sz="2800" dirty="0" err="1"/>
              <a:t>cả</a:t>
            </a:r>
            <a:r>
              <a:rPr lang="en-US" sz="2800" dirty="0"/>
              <a:t> </a:t>
            </a:r>
            <a:r>
              <a:rPr lang="en-US" sz="2800" dirty="0" err="1"/>
              <a:t>sự</a:t>
            </a:r>
            <a:r>
              <a:rPr lang="en-US" sz="2800" dirty="0"/>
              <a:t> </a:t>
            </a:r>
            <a:r>
              <a:rPr lang="en-US" sz="2800" b="1" dirty="0" err="1"/>
              <a:t>đằm</a:t>
            </a:r>
            <a:r>
              <a:rPr lang="en-US" sz="2800" b="1" dirty="0"/>
              <a:t> </a:t>
            </a:r>
            <a:r>
              <a:rPr lang="en-US" sz="2800" b="1" dirty="0" err="1"/>
              <a:t>thắm</a:t>
            </a:r>
            <a:r>
              <a:rPr lang="en-US" sz="2800" b="1" dirty="0"/>
              <a:t> </a:t>
            </a:r>
            <a:r>
              <a:rPr lang="en-US" sz="2800" b="1" dirty="0" err="1"/>
              <a:t>dịu</a:t>
            </a:r>
            <a:r>
              <a:rPr lang="en-US" sz="2800" b="1" dirty="0"/>
              <a:t> </a:t>
            </a:r>
            <a:r>
              <a:rPr lang="en-US" sz="2800" b="1" dirty="0" err="1"/>
              <a:t>dàng</a:t>
            </a:r>
            <a:r>
              <a:rPr lang="en-US" sz="2800" dirty="0"/>
              <a:t>, </a:t>
            </a:r>
            <a:r>
              <a:rPr lang="en-US" sz="2800" dirty="0" err="1"/>
              <a:t>vừa</a:t>
            </a:r>
            <a:r>
              <a:rPr lang="en-US" sz="2800" dirty="0"/>
              <a:t> </a:t>
            </a:r>
            <a:r>
              <a:rPr lang="en-US" sz="2800" dirty="0" err="1"/>
              <a:t>có</a:t>
            </a:r>
            <a:r>
              <a:rPr lang="en-US" sz="2800" dirty="0"/>
              <a:t> </a:t>
            </a:r>
            <a:r>
              <a:rPr lang="en-US" sz="2800" dirty="0" err="1"/>
              <a:t>cả</a:t>
            </a:r>
            <a:r>
              <a:rPr lang="en-US" sz="2800" dirty="0"/>
              <a:t> </a:t>
            </a:r>
            <a:r>
              <a:rPr lang="en-US" sz="2800" dirty="0" err="1"/>
              <a:t>sự</a:t>
            </a:r>
            <a:r>
              <a:rPr lang="en-US" sz="2800" dirty="0"/>
              <a:t> </a:t>
            </a:r>
            <a:r>
              <a:rPr lang="en-US" sz="2800" b="1" dirty="0" err="1"/>
              <a:t>tinh</a:t>
            </a:r>
            <a:r>
              <a:rPr lang="en-US" sz="2800" b="1" dirty="0"/>
              <a:t> </a:t>
            </a:r>
            <a:r>
              <a:rPr lang="en-US" sz="2800" b="1" dirty="0" err="1"/>
              <a:t>anh</a:t>
            </a:r>
            <a:r>
              <a:rPr lang="en-US" sz="2800" b="1" dirty="0"/>
              <a:t> </a:t>
            </a:r>
            <a:r>
              <a:rPr lang="en-US" sz="2800" b="1" dirty="0" err="1"/>
              <a:t>về</a:t>
            </a:r>
            <a:r>
              <a:rPr lang="en-US" sz="2800" b="1" dirty="0"/>
              <a:t> </a:t>
            </a:r>
            <a:r>
              <a:rPr lang="en-US" sz="2800" b="1" dirty="0" err="1"/>
              <a:t>trí</a:t>
            </a:r>
            <a:r>
              <a:rPr lang="en-US" sz="2800" b="1" dirty="0"/>
              <a:t> </a:t>
            </a:r>
            <a:r>
              <a:rPr lang="en-US" sz="2800" b="1" dirty="0" err="1"/>
              <a:t>tuệ</a:t>
            </a:r>
            <a:r>
              <a:rPr lang="en-US" sz="2800" dirty="0"/>
              <a:t>. </a:t>
            </a:r>
            <a:r>
              <a:rPr lang="en-US" sz="2800" dirty="0" err="1"/>
              <a:t>Vẻ</a:t>
            </a:r>
            <a:r>
              <a:rPr lang="en-US" sz="2800" dirty="0"/>
              <a:t> </a:t>
            </a:r>
            <a:r>
              <a:rPr lang="en-US" sz="2800" dirty="0" err="1"/>
              <a:t>đẹp</a:t>
            </a:r>
            <a:r>
              <a:rPr lang="en-US" sz="2800" dirty="0"/>
              <a:t> </a:t>
            </a:r>
            <a:r>
              <a:rPr lang="en-US" sz="2800" dirty="0" err="1"/>
              <a:t>ấy</a:t>
            </a:r>
            <a:r>
              <a:rPr lang="en-US" sz="2800" dirty="0"/>
              <a:t> </a:t>
            </a:r>
            <a:r>
              <a:rPr lang="en-US" sz="2800" dirty="0" err="1"/>
              <a:t>được</a:t>
            </a:r>
            <a:r>
              <a:rPr lang="en-US" sz="2800" dirty="0"/>
              <a:t> </a:t>
            </a:r>
            <a:r>
              <a:rPr lang="en-US" sz="2800" dirty="0" err="1"/>
              <a:t>Nguyễn</a:t>
            </a:r>
            <a:r>
              <a:rPr lang="en-US" sz="2800" dirty="0"/>
              <a:t> Du </a:t>
            </a:r>
            <a:r>
              <a:rPr lang="en-US" sz="2800" dirty="0" err="1"/>
              <a:t>miêu</a:t>
            </a:r>
            <a:r>
              <a:rPr lang="en-US" sz="2800" dirty="0"/>
              <a:t> </a:t>
            </a:r>
            <a:r>
              <a:rPr lang="en-US" sz="2800" dirty="0" err="1"/>
              <a:t>tả</a:t>
            </a:r>
            <a:r>
              <a:rPr lang="en-US" sz="2800" dirty="0"/>
              <a:t> ở </a:t>
            </a:r>
            <a:r>
              <a:rPr lang="en-US" sz="2800" dirty="0" err="1"/>
              <a:t>cả</a:t>
            </a:r>
            <a:r>
              <a:rPr lang="en-US" sz="2800" dirty="0"/>
              <a:t> </a:t>
            </a:r>
            <a:r>
              <a:rPr lang="en-US" sz="2800" dirty="0" err="1"/>
              <a:t>hai</a:t>
            </a:r>
            <a:r>
              <a:rPr lang="en-US" sz="2800" dirty="0"/>
              <a:t> </a:t>
            </a:r>
            <a:r>
              <a:rPr lang="en-US" sz="2800" dirty="0" err="1"/>
              <a:t>phương</a:t>
            </a:r>
            <a:r>
              <a:rPr lang="en-US" sz="2800" dirty="0"/>
              <a:t> </a:t>
            </a:r>
            <a:r>
              <a:rPr lang="en-US" sz="2800" dirty="0" err="1"/>
              <a:t>diện</a:t>
            </a:r>
            <a:r>
              <a:rPr lang="en-US" sz="2800" dirty="0"/>
              <a:t> </a:t>
            </a:r>
            <a:r>
              <a:rPr lang="en-US" sz="2800" dirty="0" err="1"/>
              <a:t>là</a:t>
            </a:r>
            <a:r>
              <a:rPr lang="en-US" sz="2800" dirty="0"/>
              <a:t> </a:t>
            </a:r>
            <a:r>
              <a:rPr lang="en-US" sz="2800" dirty="0" err="1"/>
              <a:t>tài</a:t>
            </a:r>
            <a:r>
              <a:rPr lang="en-US" sz="2800" dirty="0"/>
              <a:t> </a:t>
            </a:r>
            <a:r>
              <a:rPr lang="en-US" sz="2800" dirty="0" err="1"/>
              <a:t>và</a:t>
            </a:r>
            <a:r>
              <a:rPr lang="en-US" sz="2800" dirty="0"/>
              <a:t> </a:t>
            </a:r>
            <a:r>
              <a:rPr lang="en-US" sz="2800" dirty="0" err="1"/>
              <a:t>sắc</a:t>
            </a:r>
            <a:r>
              <a:rPr lang="en-US" sz="2800" dirty="0"/>
              <a:t>. </a:t>
            </a:r>
          </a:p>
        </p:txBody>
      </p:sp>
    </p:spTree>
    <p:extLst>
      <p:ext uri="{BB962C8B-B14F-4D97-AF65-F5344CB8AC3E}">
        <p14:creationId xmlns:p14="http://schemas.microsoft.com/office/powerpoint/2010/main" val="176020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653048" y="12403"/>
            <a:ext cx="9538952" cy="6858594"/>
          </a:xfrm>
          <a:prstGeom prst="rect">
            <a:avLst/>
          </a:prstGeom>
        </p:spPr>
      </p:pic>
      <p:pic>
        <p:nvPicPr>
          <p:cNvPr id="3" name="Picture 2"/>
          <p:cNvPicPr>
            <a:picLocks noChangeAspect="1"/>
          </p:cNvPicPr>
          <p:nvPr/>
        </p:nvPicPr>
        <p:blipFill>
          <a:blip r:embed="rId5"/>
          <a:stretch>
            <a:fillRect/>
          </a:stretch>
        </p:blipFill>
        <p:spPr>
          <a:xfrm>
            <a:off x="0" y="1618193"/>
            <a:ext cx="2380771" cy="3625849"/>
          </a:xfrm>
          <a:prstGeom prst="rect">
            <a:avLst/>
          </a:prstGeom>
        </p:spPr>
      </p:pic>
      <p:sp>
        <p:nvSpPr>
          <p:cNvPr id="4" name="Rectangle 3"/>
          <p:cNvSpPr/>
          <p:nvPr/>
        </p:nvSpPr>
        <p:spPr>
          <a:xfrm>
            <a:off x="2807593" y="120913"/>
            <a:ext cx="9208395" cy="6555641"/>
          </a:xfrm>
          <a:prstGeom prst="rect">
            <a:avLst/>
          </a:prstGeom>
        </p:spPr>
        <p:txBody>
          <a:bodyPr wrap="square">
            <a:spAutoFit/>
          </a:bodyPr>
          <a:lstStyle/>
          <a:p>
            <a:pPr marL="1714500"/>
            <a:r>
              <a:rPr lang="en-US" sz="2800" i="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Làn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nét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sơn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714500"/>
            <a:r>
              <a:rPr lang="en-US" sz="2800" i="1" dirty="0">
                <a:latin typeface="Times New Roman" panose="02020603050405020304" pitchFamily="18" charset="0"/>
                <a:ea typeface="Calibri" panose="020F0502020204030204" pitchFamily="34" charset="0"/>
                <a:cs typeface="Times New Roman" panose="02020603050405020304" pitchFamily="18" charset="0"/>
              </a:rPr>
              <a:t>Hoag hen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thua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thắm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liễu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hờn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kém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xanh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714500"/>
            <a:r>
              <a:rPr lang="en-US" sz="28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nghiêng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ngước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nghiêng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Thúy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Du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latin typeface="Times New Roman" panose="02020603050405020304" pitchFamily="18" charset="0"/>
                <a:ea typeface="Calibri" panose="020F0502020204030204" pitchFamily="34" charset="0"/>
                <a:cs typeface="Times New Roman" panose="02020603050405020304" pitchFamily="18" charset="0"/>
              </a:rPr>
              <a:t> chi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giọng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làn</a:t>
            </a:r>
            <a:r>
              <a:rPr lang="en-US" sz="2800" dirty="0">
                <a:latin typeface="Times New Roman" panose="02020603050405020304" pitchFamily="18" charset="0"/>
                <a:ea typeface="Calibri" panose="020F0502020204030204" pitchFamily="34" charset="0"/>
                <a:cs typeface="Times New Roman" panose="02020603050405020304" pitchFamily="18" charset="0"/>
              </a:rPr>
              <a:t> da,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miêu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lẽ</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bởi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nữa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sử</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bút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lệ</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nét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rồi</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bút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ấy</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nàng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làn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mùa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núi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mùa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xuân</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hờn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mênh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đấng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mê</a:t>
            </a:r>
            <a:r>
              <a:rPr lang="en-US" sz="2800" dirty="0">
                <a:latin typeface="Times New Roman" panose="02020603050405020304" pitchFamily="18" charset="0"/>
                <a:ea typeface="Calibri" panose="020F0502020204030204" pitchFamily="34" charset="0"/>
                <a:cs typeface="Times New Roman" panose="02020603050405020304" pitchFamily="18" charset="0"/>
              </a:rPr>
              <a:t> say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đắm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đuối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4670" y="1821894"/>
            <a:ext cx="2346101" cy="3218445"/>
          </a:xfrm>
          <a:prstGeom prst="rect">
            <a:avLst/>
          </a:prstGeom>
          <a:solidFill>
            <a:schemeClr val="accent2"/>
          </a:solidFill>
        </p:spPr>
        <p:txBody>
          <a:bodyPr wrap="square">
            <a:spAutoFit/>
          </a:bodyPr>
          <a:lstStyle/>
          <a:p>
            <a:pPr>
              <a:lnSpc>
                <a:spcPct val="107000"/>
              </a:lnSpc>
              <a:spcAft>
                <a:spcPts val="80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Nhan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sắc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Thúy</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giả</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miêu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tả</a:t>
            </a:r>
            <a:r>
              <a:rPr lang="en-US" sz="3200" b="1" dirty="0">
                <a:latin typeface="Times New Roman" panose="02020603050405020304" pitchFamily="18" charset="0"/>
                <a:ea typeface="Calibri" panose="020F0502020204030204" pitchFamily="34" charset="0"/>
                <a:cs typeface="Times New Roman" panose="02020603050405020304" pitchFamily="18" charset="0"/>
              </a:rPr>
              <a:t> ở 3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thơ</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lục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bát</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060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490175" y="12403"/>
            <a:ext cx="8701825" cy="6858594"/>
          </a:xfrm>
          <a:prstGeom prst="rect">
            <a:avLst/>
          </a:prstGeom>
        </p:spPr>
      </p:pic>
      <p:pic>
        <p:nvPicPr>
          <p:cNvPr id="3" name="Picture 2"/>
          <p:cNvPicPr>
            <a:picLocks noChangeAspect="1"/>
          </p:cNvPicPr>
          <p:nvPr/>
        </p:nvPicPr>
        <p:blipFill>
          <a:blip r:embed="rId5"/>
          <a:stretch>
            <a:fillRect/>
          </a:stretch>
        </p:blipFill>
        <p:spPr>
          <a:xfrm>
            <a:off x="1" y="1618193"/>
            <a:ext cx="2768958" cy="3625849"/>
          </a:xfrm>
          <a:prstGeom prst="rect">
            <a:avLst/>
          </a:prstGeom>
        </p:spPr>
      </p:pic>
      <p:sp>
        <p:nvSpPr>
          <p:cNvPr id="4" name="Rectangle 3"/>
          <p:cNvSpPr/>
          <p:nvPr/>
        </p:nvSpPr>
        <p:spPr>
          <a:xfrm>
            <a:off x="3799268" y="192881"/>
            <a:ext cx="8178084" cy="6085640"/>
          </a:xfrm>
          <a:prstGeom prst="rect">
            <a:avLst/>
          </a:prstGeom>
        </p:spPr>
        <p:txBody>
          <a:bodyPr wrap="square">
            <a:spAutoFit/>
          </a:bodyPr>
          <a:lstStyle/>
          <a:p>
            <a:pPr>
              <a:lnSpc>
                <a:spcPct val="107000"/>
              </a:lnSpc>
              <a:spcAft>
                <a:spcPts val="80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mức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hoa</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phải</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ghen</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vì</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thua</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sắc</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thắm</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liễu</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phải</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hờn</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vì</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kém</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sắc</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xanh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Phép</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nhân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hóa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có</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tính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cường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điệu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hoa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ghen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thua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thắm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liễu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hờn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kém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xanh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như</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lời</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khẳng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vẻ</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đẹp</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Thúy</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Kiều</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vượt</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hơn</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hẳn</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vẻ</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đẹp</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thiên</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khiến</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thiên</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phải</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ghen</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hờn</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đố</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kị</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spc="10" dirty="0" smtClean="0">
                <a:latin typeface="Times New Roman" panose="02020603050405020304" pitchFamily="18" charset="0"/>
                <a:ea typeface="Calibri" panose="020F0502020204030204" pitchFamily="34" charset="0"/>
                <a:cs typeface="Times New Roman" panose="02020603050405020304" pitchFamily="18" charset="0"/>
              </a:rPr>
              <a:t>Không cần nói nhan sắc của Kiều ra sao, chỉ cần nói hoa còn phải ghen, liễu còn phải hờn với nhan sắc của Kiều thì tưởng như với nhan sắc ấy, không lời nào có thể diễn tả nổi nữa.</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Tuy nhiên, nếu đọc kĩ lại từng câu, từng lời, ta sẽ thấy dường như trong vẻ đẹp của Kiều đã ẩn chứa những mầm tai hoạ. Một tương lai không bình lặng, một cuộc đời đầy thử thách có lẽ đã đang đón đợi nàng.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3856" y="1907623"/>
            <a:ext cx="2647153" cy="3046988"/>
          </a:xfrm>
          <a:prstGeom prst="rect">
            <a:avLst/>
          </a:prstGeom>
          <a:solidFill>
            <a:schemeClr val="accent2"/>
          </a:solidFill>
        </p:spPr>
        <p:txBody>
          <a:bodyPr wrap="square">
            <a:spAutoFit/>
          </a:bodyPr>
          <a:lstStyle/>
          <a:p>
            <a:r>
              <a:rPr lang="en-US" sz="3200" dirty="0" err="1">
                <a:latin typeface="Times New Roman" panose="02020603050405020304" pitchFamily="18" charset="0"/>
                <a:ea typeface="Calibri" panose="020F0502020204030204" pitchFamily="34" charset="0"/>
              </a:rPr>
              <a:t>Phép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nhân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hóa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tính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chất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cường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điệu</a:t>
            </a:r>
            <a:r>
              <a:rPr lang="en-US" sz="3200" dirty="0">
                <a:latin typeface="Times New Roman" panose="02020603050405020304" pitchFamily="18" charset="0"/>
                <a:ea typeface="Calibri" panose="020F0502020204030204" pitchFamily="34" charset="0"/>
              </a:rPr>
              <a:t> </a:t>
            </a:r>
            <a:r>
              <a:rPr lang="en-US" sz="3200" dirty="0" smtClean="0">
                <a:latin typeface="Times New Roman" panose="02020603050405020304" pitchFamily="18" charset="0"/>
                <a:ea typeface="Calibri" panose="020F0502020204030204" pitchFamily="34" charset="0"/>
                <a:sym typeface="Wingdings" panose="05000000000000000000" pitchFamily="2" charset="2"/>
              </a:rPr>
              <a:t> </a:t>
            </a:r>
            <a:r>
              <a:rPr lang="en-US" sz="3200" dirty="0" err="1" smtClean="0">
                <a:latin typeface="Times New Roman" panose="02020603050405020304" pitchFamily="18" charset="0"/>
                <a:ea typeface="Calibri" panose="020F0502020204030204" pitchFamily="34" charset="0"/>
                <a:sym typeface="Wingdings" panose="05000000000000000000" pitchFamily="2" charset="2"/>
              </a:rPr>
              <a:t>ngầm</a:t>
            </a:r>
            <a:r>
              <a:rPr lang="en-US" sz="3200" dirty="0" smtClean="0">
                <a:latin typeface="Times New Roman" panose="02020603050405020304" pitchFamily="18" charset="0"/>
                <a:ea typeface="Calibri" panose="020F0502020204030204" pitchFamily="34" charset="0"/>
                <a:sym typeface="Wingdings" panose="05000000000000000000" pitchFamily="2" charset="2"/>
              </a:rPr>
              <a:t> </a:t>
            </a:r>
            <a:r>
              <a:rPr lang="en-US" sz="3200" dirty="0" err="1" smtClean="0">
                <a:latin typeface="Times New Roman" panose="02020603050405020304" pitchFamily="18" charset="0"/>
                <a:ea typeface="Calibri" panose="020F0502020204030204" pitchFamily="34" charset="0"/>
                <a:sym typeface="Wingdings" panose="05000000000000000000" pitchFamily="2" charset="2"/>
              </a:rPr>
              <a:t>dự</a:t>
            </a:r>
            <a:r>
              <a:rPr lang="en-US" sz="3200" dirty="0" smtClean="0">
                <a:latin typeface="Times New Roman" panose="02020603050405020304" pitchFamily="18" charset="0"/>
                <a:ea typeface="Calibri" panose="020F0502020204030204" pitchFamily="34" charset="0"/>
                <a:sym typeface="Wingdings" panose="05000000000000000000" pitchFamily="2" charset="2"/>
              </a:rPr>
              <a:t> </a:t>
            </a:r>
            <a:r>
              <a:rPr lang="en-US" sz="3200" dirty="0" err="1" smtClean="0">
                <a:latin typeface="Times New Roman" panose="02020603050405020304" pitchFamily="18" charset="0"/>
                <a:ea typeface="Calibri" panose="020F0502020204030204" pitchFamily="34" charset="0"/>
                <a:sym typeface="Wingdings" panose="05000000000000000000" pitchFamily="2" charset="2"/>
              </a:rPr>
              <a:t>báo</a:t>
            </a:r>
            <a:r>
              <a:rPr lang="en-US" sz="3200" dirty="0" smtClean="0">
                <a:latin typeface="Times New Roman" panose="02020603050405020304" pitchFamily="18" charset="0"/>
                <a:ea typeface="Calibri" panose="020F0502020204030204" pitchFamily="34" charset="0"/>
                <a:sym typeface="Wingdings" panose="05000000000000000000" pitchFamily="2" charset="2"/>
              </a:rPr>
              <a:t> </a:t>
            </a:r>
            <a:r>
              <a:rPr lang="en-US" sz="3200" dirty="0" err="1" smtClean="0">
                <a:latin typeface="Times New Roman" panose="02020603050405020304" pitchFamily="18" charset="0"/>
                <a:ea typeface="Calibri" panose="020F0502020204030204" pitchFamily="34" charset="0"/>
                <a:sym typeface="Wingdings" panose="05000000000000000000" pitchFamily="2" charset="2"/>
              </a:rPr>
              <a:t>về</a:t>
            </a:r>
            <a:r>
              <a:rPr lang="en-US" sz="3200" dirty="0" smtClean="0">
                <a:latin typeface="Times New Roman" panose="02020603050405020304" pitchFamily="18" charset="0"/>
                <a:ea typeface="Calibri" panose="020F0502020204030204" pitchFamily="34" charset="0"/>
                <a:sym typeface="Wingdings" panose="05000000000000000000" pitchFamily="2" charset="2"/>
              </a:rPr>
              <a:t> </a:t>
            </a:r>
            <a:r>
              <a:rPr lang="en-US" sz="3200" dirty="0" err="1" smtClean="0">
                <a:latin typeface="Times New Roman" panose="02020603050405020304" pitchFamily="18" charset="0"/>
                <a:ea typeface="Calibri" panose="020F0502020204030204" pitchFamily="34" charset="0"/>
                <a:sym typeface="Wingdings" panose="05000000000000000000" pitchFamily="2" charset="2"/>
              </a:rPr>
              <a:t>cuộc</a:t>
            </a:r>
            <a:r>
              <a:rPr lang="en-US" sz="3200" dirty="0" smtClean="0">
                <a:latin typeface="Times New Roman" panose="02020603050405020304" pitchFamily="18" charset="0"/>
                <a:ea typeface="Calibri" panose="020F0502020204030204" pitchFamily="34" charset="0"/>
                <a:sym typeface="Wingdings" panose="05000000000000000000" pitchFamily="2" charset="2"/>
              </a:rPr>
              <a:t> </a:t>
            </a:r>
            <a:r>
              <a:rPr lang="en-US" sz="3200" dirty="0" err="1" smtClean="0">
                <a:latin typeface="Times New Roman" panose="02020603050405020304" pitchFamily="18" charset="0"/>
                <a:ea typeface="Calibri" panose="020F0502020204030204" pitchFamily="34" charset="0"/>
                <a:sym typeface="Wingdings" panose="05000000000000000000" pitchFamily="2" charset="2"/>
              </a:rPr>
              <a:t>đời</a:t>
            </a:r>
            <a:r>
              <a:rPr lang="en-US" sz="3200" dirty="0" smtClean="0">
                <a:latin typeface="Times New Roman" panose="02020603050405020304" pitchFamily="18" charset="0"/>
                <a:ea typeface="Calibri" panose="020F0502020204030204" pitchFamily="34" charset="0"/>
                <a:sym typeface="Wingdings" panose="05000000000000000000" pitchFamily="2" charset="2"/>
              </a:rPr>
              <a:t> song </a:t>
            </a:r>
            <a:r>
              <a:rPr lang="en-US" sz="3200" dirty="0" err="1" smtClean="0">
                <a:latin typeface="Times New Roman" panose="02020603050405020304" pitchFamily="18" charset="0"/>
                <a:ea typeface="Calibri" panose="020F0502020204030204" pitchFamily="34" charset="0"/>
                <a:sym typeface="Wingdings" panose="05000000000000000000" pitchFamily="2" charset="2"/>
              </a:rPr>
              <a:t>gió</a:t>
            </a:r>
            <a:endParaRPr lang="en-US" sz="3200" dirty="0"/>
          </a:p>
        </p:txBody>
      </p:sp>
    </p:spTree>
    <p:extLst>
      <p:ext uri="{BB962C8B-B14F-4D97-AF65-F5344CB8AC3E}">
        <p14:creationId xmlns:p14="http://schemas.microsoft.com/office/powerpoint/2010/main" val="427727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537138" y="12403"/>
            <a:ext cx="9654862" cy="6858594"/>
          </a:xfrm>
          <a:prstGeom prst="rect">
            <a:avLst/>
          </a:prstGeom>
        </p:spPr>
      </p:pic>
      <p:pic>
        <p:nvPicPr>
          <p:cNvPr id="3" name="Picture 2"/>
          <p:cNvPicPr>
            <a:picLocks noChangeAspect="1"/>
          </p:cNvPicPr>
          <p:nvPr/>
        </p:nvPicPr>
        <p:blipFill>
          <a:blip r:embed="rId5"/>
          <a:stretch>
            <a:fillRect/>
          </a:stretch>
        </p:blipFill>
        <p:spPr>
          <a:xfrm>
            <a:off x="0" y="1618193"/>
            <a:ext cx="2318197" cy="3625849"/>
          </a:xfrm>
          <a:prstGeom prst="rect">
            <a:avLst/>
          </a:prstGeom>
        </p:spPr>
      </p:pic>
      <p:sp>
        <p:nvSpPr>
          <p:cNvPr id="4" name="Rectangle 3"/>
          <p:cNvSpPr/>
          <p:nvPr/>
        </p:nvSpPr>
        <p:spPr>
          <a:xfrm>
            <a:off x="2859617" y="515129"/>
            <a:ext cx="9228665" cy="5853141"/>
          </a:xfrm>
          <a:prstGeom prst="rect">
            <a:avLst/>
          </a:prstGeom>
        </p:spPr>
        <p:txBody>
          <a:bodyPr wrap="square">
            <a:spAutoFit/>
          </a:bodyPr>
          <a:lstStyle/>
          <a:p>
            <a:pPr>
              <a:lnSpc>
                <a:spcPct val="107000"/>
              </a:lnSpc>
              <a:spcAft>
                <a:spcPts val="800"/>
              </a:spcAft>
            </a:pPr>
            <a:r>
              <a:rPr lang="nl-NL" sz="3200" dirty="0">
                <a:latin typeface="Times New Roman" panose="02020603050405020304" pitchFamily="18" charset="0"/>
                <a:ea typeface="Calibri" panose="020F0502020204030204" pitchFamily="34" charset="0"/>
                <a:cs typeface="Times New Roman" panose="02020603050405020304" pitchFamily="18" charset="0"/>
              </a:rPr>
              <a:t>+ Vẫn miêu tả Thúy Kiều, Nguyễn Du còn sử dụng </a:t>
            </a:r>
            <a:r>
              <a:rPr lang="nl-NL" sz="3200" b="1" dirty="0">
                <a:latin typeface="Times New Roman" panose="02020603050405020304" pitchFamily="18" charset="0"/>
                <a:ea typeface="Calibri" panose="020F0502020204030204" pitchFamily="34" charset="0"/>
                <a:cs typeface="Times New Roman" panose="02020603050405020304" pitchFamily="18" charset="0"/>
              </a:rPr>
              <a:t>nghệ thuật Việt hóa điển tích</a:t>
            </a:r>
            <a:r>
              <a:rPr lang="nl-NL" sz="3200" dirty="0">
                <a:latin typeface="Times New Roman" panose="02020603050405020304" pitchFamily="18" charset="0"/>
                <a:ea typeface="Calibri" panose="020F0502020204030204" pitchFamily="34" charset="0"/>
                <a:cs typeface="Times New Roman" panose="02020603050405020304" pitchFamily="18" charset="0"/>
              </a:rPr>
              <a:t>. Người Trung Quốc có điển tích “khuynh quốc khuynh thành” để nói về những cô gái đẹp. Điển tích ấy làm ta nhớ đến vẻ đẹp của Tây Thi đã làm cho vua Ngô Phù Sai vì đắm say mà quên việc nước hay vẻ đẹp của Điêu thuyền khiến cho Lữ Bố  và Đổng Trác vì mê mẩn mà quên việc binh. </a:t>
            </a:r>
            <a:r>
              <a:rPr lang="nl-NL" sz="3200" b="1" dirty="0">
                <a:latin typeface="Times New Roman" panose="02020603050405020304" pitchFamily="18" charset="0"/>
                <a:ea typeface="Calibri" panose="020F0502020204030204" pitchFamily="34" charset="0"/>
                <a:cs typeface="Times New Roman" panose="02020603050405020304" pitchFamily="18" charset="0"/>
              </a:rPr>
              <a:t>Dùng điển tích ấy để miêu tả vẻ đẹp của Thúy Kiều là ND muốn khẳng định vẻ đẹp của nàng cũng chẳng thua kém gì các mĩ nhân thủa trước.</a:t>
            </a:r>
            <a:r>
              <a:rPr lang="nl-NL" sz="3200" dirty="0">
                <a:latin typeface="Times New Roman" panose="02020603050405020304" pitchFamily="18" charset="0"/>
                <a:ea typeface="Calibri" panose="020F0502020204030204" pitchFamily="34" charset="0"/>
                <a:cs typeface="Times New Roman" panose="02020603050405020304" pitchFamily="18" charset="0"/>
              </a:rPr>
              <a:t> Nó cũng có thể khiến cho “nghiêng nước nghiêng thành”.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1805" y="2356940"/>
            <a:ext cx="2126265" cy="1569660"/>
          </a:xfrm>
          <a:prstGeom prst="rect">
            <a:avLst/>
          </a:prstGeom>
          <a:solidFill>
            <a:schemeClr val="accent2"/>
          </a:solidFill>
        </p:spPr>
        <p:txBody>
          <a:bodyPr wrap="square">
            <a:spAutoFit/>
          </a:bodyPr>
          <a:lstStyle/>
          <a:p>
            <a:r>
              <a:rPr lang="nl-NL" sz="3200" b="1" dirty="0" smtClean="0">
                <a:latin typeface="Times New Roman" panose="02020603050405020304" pitchFamily="18" charset="0"/>
                <a:ea typeface="Calibri" panose="020F0502020204030204" pitchFamily="34" charset="0"/>
              </a:rPr>
              <a:t>Nghệ </a:t>
            </a:r>
            <a:r>
              <a:rPr lang="nl-NL" sz="3200" b="1" dirty="0">
                <a:latin typeface="Times New Roman" panose="02020603050405020304" pitchFamily="18" charset="0"/>
                <a:ea typeface="Calibri" panose="020F0502020204030204" pitchFamily="34" charset="0"/>
              </a:rPr>
              <a:t>thuật Việt hóa điển tích</a:t>
            </a:r>
            <a:r>
              <a:rPr lang="nl-NL" sz="3200" dirty="0">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186985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oogle Shape;1151;p39"/>
          <p:cNvGrpSpPr>
            <a:grpSpLocks/>
          </p:cNvGrpSpPr>
          <p:nvPr/>
        </p:nvGrpSpPr>
        <p:grpSpPr bwMode="auto">
          <a:xfrm>
            <a:off x="4406900" y="905934"/>
            <a:ext cx="6064251" cy="5046133"/>
            <a:chOff x="3304703" y="680023"/>
            <a:chExt cx="4548353" cy="3783458"/>
          </a:xfrm>
        </p:grpSpPr>
        <p:sp>
          <p:nvSpPr>
            <p:cNvPr id="1152" name="Google Shape;1152;p39"/>
            <p:cNvSpPr/>
            <p:nvPr/>
          </p:nvSpPr>
          <p:spPr>
            <a:xfrm>
              <a:off x="7802254" y="849835"/>
              <a:ext cx="50802" cy="34470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3" name="Google Shape;1153;p39"/>
            <p:cNvSpPr/>
            <p:nvPr/>
          </p:nvSpPr>
          <p:spPr>
            <a:xfrm>
              <a:off x="3304703" y="826029"/>
              <a:ext cx="57152" cy="3510490"/>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4" name="Google Shape;1154;p39"/>
            <p:cNvSpPr/>
            <p:nvPr/>
          </p:nvSpPr>
          <p:spPr>
            <a:xfrm>
              <a:off x="3328517" y="692719"/>
              <a:ext cx="914433" cy="265033"/>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5" name="Google Shape;1155;p39"/>
            <p:cNvSpPr/>
            <p:nvPr/>
          </p:nvSpPr>
          <p:spPr>
            <a:xfrm>
              <a:off x="6983074" y="680023"/>
              <a:ext cx="809654" cy="266620"/>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6" name="Google Shape;1156;p39"/>
            <p:cNvSpPr/>
            <p:nvPr/>
          </p:nvSpPr>
          <p:spPr>
            <a:xfrm>
              <a:off x="3374556" y="4171469"/>
              <a:ext cx="690588" cy="292012"/>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7" name="Google Shape;1157;p39"/>
            <p:cNvSpPr/>
            <p:nvPr/>
          </p:nvSpPr>
          <p:spPr>
            <a:xfrm>
              <a:off x="6868770" y="4214319"/>
              <a:ext cx="955710" cy="226943"/>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8" name="Google Shape;1158;p39"/>
            <p:cNvSpPr/>
            <p:nvPr/>
          </p:nvSpPr>
          <p:spPr>
            <a:xfrm>
              <a:off x="6298837" y="789528"/>
              <a:ext cx="84141" cy="77764"/>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59" name="Google Shape;1159;p39"/>
            <p:cNvSpPr/>
            <p:nvPr/>
          </p:nvSpPr>
          <p:spPr>
            <a:xfrm>
              <a:off x="6076579" y="79111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0" name="Google Shape;1160;p39"/>
            <p:cNvSpPr/>
            <p:nvPr/>
          </p:nvSpPr>
          <p:spPr>
            <a:xfrm>
              <a:off x="6530620" y="781592"/>
              <a:ext cx="55565"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1" name="Google Shape;1161;p39"/>
            <p:cNvSpPr/>
            <p:nvPr/>
          </p:nvSpPr>
          <p:spPr>
            <a:xfrm>
              <a:off x="6721127" y="792702"/>
              <a:ext cx="52390"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2" name="Google Shape;1162;p39"/>
            <p:cNvSpPr/>
            <p:nvPr/>
          </p:nvSpPr>
          <p:spPr>
            <a:xfrm>
              <a:off x="5674927" y="776832"/>
              <a:ext cx="55564"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3" name="Google Shape;1163;p39"/>
            <p:cNvSpPr/>
            <p:nvPr/>
          </p:nvSpPr>
          <p:spPr>
            <a:xfrm>
              <a:off x="5865434"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4" name="Google Shape;1164;p39"/>
            <p:cNvSpPr/>
            <p:nvPr/>
          </p:nvSpPr>
          <p:spPr>
            <a:xfrm>
              <a:off x="5033554" y="78794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5" name="Google Shape;1165;p39"/>
            <p:cNvSpPr/>
            <p:nvPr/>
          </p:nvSpPr>
          <p:spPr>
            <a:xfrm>
              <a:off x="4811296" y="79111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6" name="Google Shape;1166;p39"/>
            <p:cNvSpPr/>
            <p:nvPr/>
          </p:nvSpPr>
          <p:spPr>
            <a:xfrm>
              <a:off x="5265337" y="780006"/>
              <a:ext cx="53977"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7" name="Google Shape;1167;p39"/>
            <p:cNvSpPr/>
            <p:nvPr/>
          </p:nvSpPr>
          <p:spPr>
            <a:xfrm>
              <a:off x="5455844" y="792702"/>
              <a:ext cx="52389"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8" name="Google Shape;1168;p39"/>
            <p:cNvSpPr/>
            <p:nvPr/>
          </p:nvSpPr>
          <p:spPr>
            <a:xfrm>
              <a:off x="4409643" y="776832"/>
              <a:ext cx="55565" cy="61893"/>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69" name="Google Shape;1169;p39"/>
            <p:cNvSpPr/>
            <p:nvPr/>
          </p:nvSpPr>
          <p:spPr>
            <a:xfrm>
              <a:off x="4600150" y="789528"/>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0" name="Google Shape;1170;p39"/>
            <p:cNvSpPr/>
            <p:nvPr/>
          </p:nvSpPr>
          <p:spPr>
            <a:xfrm>
              <a:off x="6173420" y="4293670"/>
              <a:ext cx="84140"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1" name="Google Shape;1171;p39"/>
            <p:cNvSpPr/>
            <p:nvPr/>
          </p:nvSpPr>
          <p:spPr>
            <a:xfrm>
              <a:off x="5951162" y="4296844"/>
              <a:ext cx="65089"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2" name="Google Shape;1172;p39"/>
            <p:cNvSpPr/>
            <p:nvPr/>
          </p:nvSpPr>
          <p:spPr>
            <a:xfrm>
              <a:off x="6405203" y="4287322"/>
              <a:ext cx="55564" cy="6030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3" name="Google Shape;1173;p39"/>
            <p:cNvSpPr/>
            <p:nvPr/>
          </p:nvSpPr>
          <p:spPr>
            <a:xfrm>
              <a:off x="6595710" y="4298431"/>
              <a:ext cx="53977" cy="58720"/>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4" name="Google Shape;1174;p39"/>
            <p:cNvSpPr/>
            <p:nvPr/>
          </p:nvSpPr>
          <p:spPr>
            <a:xfrm>
              <a:off x="5549509" y="4282561"/>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5" name="Google Shape;1175;p39"/>
            <p:cNvSpPr/>
            <p:nvPr/>
          </p:nvSpPr>
          <p:spPr>
            <a:xfrm>
              <a:off x="5740016" y="4295257"/>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6" name="Google Shape;1176;p39"/>
            <p:cNvSpPr/>
            <p:nvPr/>
          </p:nvSpPr>
          <p:spPr>
            <a:xfrm>
              <a:off x="4908136" y="4293670"/>
              <a:ext cx="84141" cy="79351"/>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7" name="Google Shape;1177;p39"/>
            <p:cNvSpPr/>
            <p:nvPr/>
          </p:nvSpPr>
          <p:spPr>
            <a:xfrm>
              <a:off x="4685878" y="4296844"/>
              <a:ext cx="65090" cy="66655"/>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8" name="Google Shape;1178;p39"/>
            <p:cNvSpPr/>
            <p:nvPr/>
          </p:nvSpPr>
          <p:spPr>
            <a:xfrm>
              <a:off x="5139920" y="4285735"/>
              <a:ext cx="55565"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79" name="Google Shape;1179;p39"/>
            <p:cNvSpPr/>
            <p:nvPr/>
          </p:nvSpPr>
          <p:spPr>
            <a:xfrm>
              <a:off x="5330426" y="4298431"/>
              <a:ext cx="53977" cy="57133"/>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0" name="Google Shape;1180;p39"/>
            <p:cNvSpPr/>
            <p:nvPr/>
          </p:nvSpPr>
          <p:spPr>
            <a:xfrm>
              <a:off x="4284227" y="4282561"/>
              <a:ext cx="55564" cy="61894"/>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sp>
          <p:nvSpPr>
            <p:cNvPr id="1181" name="Google Shape;1181;p39"/>
            <p:cNvSpPr/>
            <p:nvPr/>
          </p:nvSpPr>
          <p:spPr>
            <a:xfrm>
              <a:off x="4474733" y="4293670"/>
              <a:ext cx="53977" cy="58719"/>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cs typeface="Arial"/>
                <a:sym typeface="Arial"/>
              </a:endParaRPr>
            </a:p>
          </p:txBody>
        </p:sp>
      </p:grpSp>
      <p:pic>
        <p:nvPicPr>
          <p:cNvPr id="339971" name="Google Shape;1182;p3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04" t="18671" r="2953" b="7001"/>
          <a:stretch>
            <a:fillRect/>
          </a:stretch>
        </p:blipFill>
        <p:spPr bwMode="auto">
          <a:xfrm>
            <a:off x="891951" y="1661014"/>
            <a:ext cx="3558116" cy="37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5203064" y="12403"/>
            <a:ext cx="6988935" cy="6858594"/>
          </a:xfrm>
          <a:prstGeom prst="rect">
            <a:avLst/>
          </a:prstGeom>
        </p:spPr>
      </p:pic>
      <p:pic>
        <p:nvPicPr>
          <p:cNvPr id="3" name="Picture 2"/>
          <p:cNvPicPr>
            <a:picLocks noChangeAspect="1"/>
          </p:cNvPicPr>
          <p:nvPr/>
        </p:nvPicPr>
        <p:blipFill>
          <a:blip r:embed="rId5"/>
          <a:stretch>
            <a:fillRect/>
          </a:stretch>
        </p:blipFill>
        <p:spPr>
          <a:xfrm>
            <a:off x="0" y="1618193"/>
            <a:ext cx="4910249" cy="3625849"/>
          </a:xfrm>
          <a:prstGeom prst="rect">
            <a:avLst/>
          </a:prstGeom>
        </p:spPr>
      </p:pic>
      <p:sp>
        <p:nvSpPr>
          <p:cNvPr id="4" name="Rectangle 3"/>
          <p:cNvSpPr/>
          <p:nvPr/>
        </p:nvSpPr>
        <p:spPr>
          <a:xfrm>
            <a:off x="5516750" y="698184"/>
            <a:ext cx="6382434" cy="4834785"/>
          </a:xfrm>
          <a:prstGeom prst="rect">
            <a:avLst/>
          </a:prstGeom>
        </p:spPr>
        <p:txBody>
          <a:bodyPr wrap="square">
            <a:spAutoFit/>
          </a:bodyPr>
          <a:lstStyle/>
          <a:p>
            <a:pPr>
              <a:lnSpc>
                <a:spcPct val="107000"/>
              </a:lnSpc>
              <a:spcAft>
                <a:spcPts val="800"/>
              </a:spcAft>
            </a:pPr>
            <a:r>
              <a:rPr lang="nl-NL" sz="3200" dirty="0" smtClean="0">
                <a:solidFill>
                  <a:srgbClr val="086245"/>
                </a:solidFill>
                <a:latin typeface="Times New Roman" panose="02020603050405020304" pitchFamily="18" charset="0"/>
                <a:ea typeface="Calibri" panose="020F0502020204030204" pitchFamily="34" charset="0"/>
                <a:cs typeface="Times New Roman" panose="02020603050405020304" pitchFamily="18" charset="0"/>
              </a:rPr>
              <a:t>=&gt; </a:t>
            </a:r>
            <a:r>
              <a:rPr lang="nl-NL"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rPr>
              <a:t>Như vậy chỉ với một vài câu thơ lục bát, bằng bút pháp ước lệ tượng trưng, biện pháp tu từ nhân hóa, nghệ thuật đòn bẩy và các từ ngữ chọn lọc, Nguyễn Du đã vẽ ra trước mắt người đọc bức chân dung của một tuyệt thế giai nhân. Thúy Kiều mang vẻ đẹp mà có lẽ trên thế gian này không ai có thể sánh được. </a:t>
            </a:r>
            <a:endParaRPr lang="en-US" sz="3200" dirty="0">
              <a:solidFill>
                <a:srgbClr val="086245"/>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6"/>
          <a:stretch>
            <a:fillRect/>
          </a:stretch>
        </p:blipFill>
        <p:spPr>
          <a:xfrm>
            <a:off x="98321" y="1661014"/>
            <a:ext cx="4692620" cy="3583028"/>
          </a:xfrm>
          <a:prstGeom prst="rect">
            <a:avLst/>
          </a:prstGeom>
        </p:spPr>
      </p:pic>
    </p:spTree>
    <p:extLst>
      <p:ext uri="{BB962C8B-B14F-4D97-AF65-F5344CB8AC3E}">
        <p14:creationId xmlns:p14="http://schemas.microsoft.com/office/powerpoint/2010/main" val="253555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ropical Style Book Slideshow for Marketing by Slidesgo">
  <a:themeElements>
    <a:clrScheme name="Simple Light">
      <a:dk1>
        <a:srgbClr val="086245"/>
      </a:dk1>
      <a:lt1>
        <a:srgbClr val="F8B428"/>
      </a:lt1>
      <a:dk2>
        <a:srgbClr val="FBF7CA"/>
      </a:dk2>
      <a:lt2>
        <a:srgbClr val="FFFFFF"/>
      </a:lt2>
      <a:accent1>
        <a:srgbClr val="7F6000"/>
      </a:accent1>
      <a:accent2>
        <a:srgbClr val="F8B428"/>
      </a:accent2>
      <a:accent3>
        <a:srgbClr val="FFFFFF"/>
      </a:accent3>
      <a:accent4>
        <a:srgbClr val="FFFFFF"/>
      </a:accent4>
      <a:accent5>
        <a:srgbClr val="FFFFFF"/>
      </a:accent5>
      <a:accent6>
        <a:srgbClr val="FFFFFF"/>
      </a:accent6>
      <a:hlink>
        <a:srgbClr val="0862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4068</Words>
  <Application>Microsoft Office PowerPoint</Application>
  <PresentationFormat>Widescreen</PresentationFormat>
  <Paragraphs>101</Paragraphs>
  <Slides>30</Slides>
  <Notes>30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.VnTime</vt:lpstr>
      <vt:lpstr>Arial</vt:lpstr>
      <vt:lpstr>Calibri</vt:lpstr>
      <vt:lpstr>Calibri Light</vt:lpstr>
      <vt:lpstr>Lato</vt:lpstr>
      <vt:lpstr>Playfair Display Regular</vt:lpstr>
      <vt:lpstr>Times New Roman</vt:lpstr>
      <vt:lpstr>Verdana</vt:lpstr>
      <vt:lpstr>Wingdings</vt:lpstr>
      <vt:lpstr>Office Theme</vt:lpstr>
      <vt:lpstr>1_Tropical Style Book Slideshow for Marketing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cp:revision>
  <dcterms:created xsi:type="dcterms:W3CDTF">2021-12-11T13:33:47Z</dcterms:created>
  <dcterms:modified xsi:type="dcterms:W3CDTF">2022-01-03T01:42:58Z</dcterms:modified>
</cp:coreProperties>
</file>