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0" r:id="rId2"/>
    <p:sldMasterId id="2147483688" r:id="rId3"/>
  </p:sldMasterIdLst>
  <p:notesMasterIdLst>
    <p:notesMasterId r:id="rId40"/>
  </p:notesMasterIdLst>
  <p:sldIdLst>
    <p:sldId id="256" r:id="rId4"/>
    <p:sldId id="257" r:id="rId5"/>
    <p:sldId id="264" r:id="rId6"/>
    <p:sldId id="625" r:id="rId7"/>
    <p:sldId id="608" r:id="rId8"/>
    <p:sldId id="606" r:id="rId9"/>
    <p:sldId id="607" r:id="rId10"/>
    <p:sldId id="258" r:id="rId11"/>
    <p:sldId id="609" r:id="rId12"/>
    <p:sldId id="282" r:id="rId13"/>
    <p:sldId id="610" r:id="rId14"/>
    <p:sldId id="374" r:id="rId15"/>
    <p:sldId id="611" r:id="rId16"/>
    <p:sldId id="612" r:id="rId17"/>
    <p:sldId id="613" r:id="rId18"/>
    <p:sldId id="614" r:id="rId19"/>
    <p:sldId id="615" r:id="rId20"/>
    <p:sldId id="616" r:id="rId21"/>
    <p:sldId id="617" r:id="rId22"/>
    <p:sldId id="618" r:id="rId23"/>
    <p:sldId id="619" r:id="rId24"/>
    <p:sldId id="620" r:id="rId25"/>
    <p:sldId id="621" r:id="rId26"/>
    <p:sldId id="622" r:id="rId27"/>
    <p:sldId id="284" r:id="rId28"/>
    <p:sldId id="623" r:id="rId29"/>
    <p:sldId id="624" r:id="rId30"/>
    <p:sldId id="291" r:id="rId31"/>
    <p:sldId id="265" r:id="rId32"/>
    <p:sldId id="626" r:id="rId33"/>
    <p:sldId id="627" r:id="rId34"/>
    <p:sldId id="628" r:id="rId35"/>
    <p:sldId id="629" r:id="rId36"/>
    <p:sldId id="630" r:id="rId37"/>
    <p:sldId id="366" r:id="rId38"/>
    <p:sldId id="367" r:id="rId39"/>
  </p:sldIdLst>
  <p:sldSz cx="12192000" cy="6858000"/>
  <p:notesSz cx="6858000" cy="9144000"/>
  <p:embeddedFontLst>
    <p:embeddedFont>
      <p:font typeface="Barriecito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stellar" panose="020A0402060406010301" pitchFamily="18" charset="0"/>
      <p:regular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Dosis" pitchFamily="2" charset="0"/>
      <p:regular r:id="rId53"/>
      <p:bold r:id="rId54"/>
    </p:embeddedFont>
    <p:embeddedFont>
      <p:font typeface="Patrick Hand" panose="00000500000000000000" pitchFamily="2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2320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1323" userDrawn="1">
          <p15:clr>
            <a:srgbClr val="A4A3A4"/>
          </p15:clr>
        </p15:guide>
        <p15:guide id="6" pos="3341" userDrawn="1">
          <p15:clr>
            <a:srgbClr val="A4A3A4"/>
          </p15:clr>
        </p15:guide>
        <p15:guide id="7" pos="4339" userDrawn="1">
          <p15:clr>
            <a:srgbClr val="A4A3A4"/>
          </p15:clr>
        </p15:guide>
        <p15:guide id="8" pos="5337" userDrawn="1">
          <p15:clr>
            <a:srgbClr val="A4A3A4"/>
          </p15:clr>
        </p15:guide>
        <p15:guide id="9" pos="63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333"/>
    <a:srgbClr val="308845"/>
    <a:srgbClr val="41B95E"/>
    <a:srgbClr val="2B4B36"/>
    <a:srgbClr val="FFFFFF"/>
    <a:srgbClr val="B2D2BD"/>
    <a:srgbClr val="59996E"/>
    <a:srgbClr val="1F3526"/>
    <a:srgbClr val="629C77"/>
    <a:srgbClr val="0F2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808" y="76"/>
      </p:cViewPr>
      <p:guideLst>
        <p:guide orient="horz" pos="3226"/>
        <p:guide pos="529"/>
        <p:guide pos="2320"/>
        <p:guide orient="horz" pos="3997"/>
        <p:guide pos="1323"/>
        <p:guide pos="3341"/>
        <p:guide pos="4339"/>
        <p:guide pos="5337"/>
        <p:guide pos="63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BBC5-B7A5-4389-9A92-01951213746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09759-191D-4AB0-BDB9-F3EBB8C0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5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97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4069B6-9890-410A-9080-C8886D930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6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2354600" y="3518284"/>
            <a:ext cx="7482800" cy="1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5062400" y="1401949"/>
            <a:ext cx="2066800" cy="1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3640333" y="4987824"/>
            <a:ext cx="49112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880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74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2424F-95B0-EF4E-8018-D0CFD029E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A0760-F507-AD4F-ACD1-B5646350A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25F87-D2F8-2A41-8FE3-2DF7468A5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926A6-A4E0-C543-88DC-0023DB1C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E6FF4-116D-2946-A37E-E79BC9EA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74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5E23-F8AD-874A-AE92-42297B46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27B55-C9A5-D945-8470-B935F9C39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58A43-7DB6-7548-9AB9-5EE03FAC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AEFD6-6DD4-684E-8121-80DBEFF0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6E9E7-B5B5-2E4F-A14C-0109B9A4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9D65-F58C-D141-A65C-82D0F4CBA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88DF8-4A36-F545-ACB4-8C8C45E02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C8645-227C-9F40-96E5-517C94A4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881E7-6866-B64E-9AF4-75F1BB9A1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779D8-DAD4-A64D-ACC6-88A56AE02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09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A1C5F-CAB1-484D-A395-9EF016FE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8F2D2-E669-FA4C-AC75-D03F28D0D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687CE-8F8C-E447-A1CE-386ACC320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823C9-6A13-D04E-8446-3C9C7DAF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F2826-8B3D-6049-AEDF-8F1B5E13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B1C7D-288A-9243-9AB7-CFC386B3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9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29796-A02B-5849-9E3A-F0646548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32FFA-5939-6342-8EE6-B2634BFB9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59449-E99C-3341-A55C-D70BD5B6F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89832-2845-EC49-B9DF-1DF158A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AC31D-7621-6E48-A553-D64480730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0CAAB4-C9A7-D541-85C3-0FD8B1654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38E3E4-64BF-2843-A349-047085B32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C2EBCD-745F-3B44-915F-FBEEF34E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17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47BC-F507-7D49-8BCF-AF484A5A0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8F798-5415-164B-A4DA-2BE5BB105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8ADF-404B-F248-B1B5-FF2B7E44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98E6D-99B1-5744-975D-FFD56B0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34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EEE810-0C61-E041-ADFB-4848898B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B181D-2066-4947-959B-4FE81A3F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616E9-AE91-4E4B-BF26-361390968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65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7AD5C-D7AA-DA4E-A2DD-01CF7CF6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6F37C-670E-EB41-B8C8-E366E8AE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F79E8-4C2C-0E43-ABE0-DF1082F9B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9CA33-C260-4343-90E1-B0E4BFAA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113D3-A0E7-9543-A03B-0A12FCFE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233C6-FAFF-984A-9707-08F50CF0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9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7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D1E1-2318-814F-9660-39EC0831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DE348-6BA7-C74E-8A23-C4EFBA325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4595C-418B-064E-B559-CE80715C5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824D5-5A91-E445-8E24-822F73BE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049A2-A2D6-C044-9F8B-7B980A74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FEF00-D15B-D74A-B023-C3730440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0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3E78-4B5D-4843-B8E8-479D2896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4B476-F7FD-EB46-B776-EA0A345A9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8906-1ACC-6644-8FDE-62FC6E85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012B6-03A4-DA48-AD34-A0E7F0EC4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9D1F5-5170-3D4B-AEB7-3236BF11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44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B23D6-CE72-8F44-B5F2-085A15EB2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87659-DAB3-E044-B7CA-660F0D5D6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F519B-C2D5-7B40-9675-98F7D82D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E876A-9E22-5F47-B7E4-206A0FDA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10890-C2D4-9F45-98D7-592F9B8F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9E4C70-18B2-4259-AB1E-1D7DC2125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FFCA94-EE23-4E40-BEF0-4B8255FF5D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1321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946840-83A8-4D29-A685-F3C2BBA95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1293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9A40C0-202B-4724-BFD2-F2D13AB86D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7980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797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0524D9-5228-4BD1-8772-1929649B7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584" y="2656705"/>
            <a:ext cx="4010314" cy="2073988"/>
          </a:xfrm>
          <a:custGeom>
            <a:avLst/>
            <a:gdLst>
              <a:gd name="connsiteX0" fmla="*/ 0 w 4010314"/>
              <a:gd name="connsiteY0" fmla="*/ 0 h 2073988"/>
              <a:gd name="connsiteX1" fmla="*/ 4010314 w 4010314"/>
              <a:gd name="connsiteY1" fmla="*/ 0 h 2073988"/>
              <a:gd name="connsiteX2" fmla="*/ 4010314 w 4010314"/>
              <a:gd name="connsiteY2" fmla="*/ 2073988 h 2073988"/>
              <a:gd name="connsiteX3" fmla="*/ 0 w 4010314"/>
              <a:gd name="connsiteY3" fmla="*/ 2073988 h 207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314" h="2073988">
                <a:moveTo>
                  <a:pt x="0" y="0"/>
                </a:moveTo>
                <a:lnTo>
                  <a:pt x="4010314" y="0"/>
                </a:lnTo>
                <a:lnTo>
                  <a:pt x="4010314" y="2073988"/>
                </a:lnTo>
                <a:lnTo>
                  <a:pt x="0" y="2073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579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C5BAE4-FD08-4029-897D-88D6369BE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38E9A-AA98-47E3-9521-F407EE04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9966-88EF-48EE-8A92-341BC4FAFD20}" type="datetimeFigureOut">
              <a:rPr lang="en-IN" smtClean="0"/>
              <a:t>02-02-2023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775D7-B1B5-402A-BCF5-A26077AE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11D98-33FF-41F8-8804-B9C631E2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60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43FCEE3-6697-426F-8B1B-D253032CBE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A242B-B41E-4F3F-915A-A08153DC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9F717-9EF2-4B43-90E6-02B61ED6E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F6BC7-E5A8-4699-941C-5B30304BE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9966-88EF-48EE-8A92-341BC4FAFD20}" type="datetimeFigureOut">
              <a:rPr lang="en-IN" smtClean="0"/>
              <a:t>02-02-2023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6190-381A-4313-B759-2420301F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21087-88FB-44EE-81C6-0E71FDF3B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6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3" r:id="rId5"/>
    <p:sldLayoutId id="2147483664" r:id="rId6"/>
    <p:sldLayoutId id="2147483662" r:id="rId7"/>
    <p:sldLayoutId id="2147483665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3CB0718-08BA-48A3-B074-ABF30E644D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651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3A428D8-4235-4F36-B80E-A703730AF6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415607-A998-8648-AFB1-DC672CF8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0E2DC-BC86-7547-B543-6B16D9F02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36B92-7444-294B-8CF2-FF07E5BD2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36D47-3EB3-BB4A-8704-6812C7287F8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3774-E7D1-6249-8712-AE55853B5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11DBA-4B68-B544-8331-6A4796A6F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4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8.mp3"/><Relationship Id="rId7" Type="http://schemas.openxmlformats.org/officeDocument/2006/relationships/image" Target="../media/image3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4.png"/><Relationship Id="rId4" Type="http://schemas.openxmlformats.org/officeDocument/2006/relationships/audio" Target="../media/media8.mp3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8.mp3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8.mp3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8.mp3"/><Relationship Id="rId7" Type="http://schemas.openxmlformats.org/officeDocument/2006/relationships/image" Target="../media/image38.png"/><Relationship Id="rId12" Type="http://schemas.openxmlformats.org/officeDocument/2006/relationships/image" Target="../media/image3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0.png"/><Relationship Id="rId4" Type="http://schemas.openxmlformats.org/officeDocument/2006/relationships/audio" Target="../media/media8.mp3"/><Relationship Id="rId9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8.mp3"/><Relationship Id="rId7" Type="http://schemas.openxmlformats.org/officeDocument/2006/relationships/image" Target="../media/image4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3.png"/><Relationship Id="rId4" Type="http://schemas.openxmlformats.org/officeDocument/2006/relationships/audio" Target="../media/media8.mp3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8.mp3"/><Relationship Id="rId7" Type="http://schemas.openxmlformats.org/officeDocument/2006/relationships/image" Target="../media/image4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4.png"/><Relationship Id="rId4" Type="http://schemas.openxmlformats.org/officeDocument/2006/relationships/audio" Target="../media/media8.mp3"/><Relationship Id="rId9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8.mp3"/><Relationship Id="rId7" Type="http://schemas.openxmlformats.org/officeDocument/2006/relationships/image" Target="../media/image4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4.png"/><Relationship Id="rId4" Type="http://schemas.openxmlformats.org/officeDocument/2006/relationships/audio" Target="../media/media8.mp3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tienganh.sachmem.vn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tif"/><Relationship Id="rId7" Type="http://schemas.openxmlformats.org/officeDocument/2006/relationships/image" Target="../media/image53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40B12-9664-4A91-8D99-00EDD82F8162}"/>
              </a:ext>
            </a:extLst>
          </p:cNvPr>
          <p:cNvSpPr txBox="1"/>
          <p:nvPr/>
        </p:nvSpPr>
        <p:spPr>
          <a:xfrm>
            <a:off x="2246372" y="614120"/>
            <a:ext cx="7699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spc="300" dirty="0">
                <a:solidFill>
                  <a:srgbClr val="629C77"/>
                </a:solidFill>
                <a:latin typeface="Comic Sans MS" panose="030F0702030302020204" pitchFamily="66" charset="0"/>
              </a:rPr>
              <a:t>Unit 19: The animal world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D5939-F95D-45C0-8D2A-B4D01FE44EEB}"/>
              </a:ext>
            </a:extLst>
          </p:cNvPr>
          <p:cNvSpPr txBox="1"/>
          <p:nvPr/>
        </p:nvSpPr>
        <p:spPr>
          <a:xfrm>
            <a:off x="2829667" y="3297829"/>
            <a:ext cx="653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8DBD9D"/>
                </a:solidFill>
                <a:latin typeface="Comic Sans MS" panose="030F0702030302020204" pitchFamily="66" charset="0"/>
              </a:rPr>
              <a:t>Lesson 1-Period 1</a:t>
            </a:r>
          </a:p>
        </p:txBody>
      </p:sp>
    </p:spTree>
    <p:extLst>
      <p:ext uri="{BB962C8B-B14F-4D97-AF65-F5344CB8AC3E}">
        <p14:creationId xmlns:p14="http://schemas.microsoft.com/office/powerpoint/2010/main" val="1843996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333270" y="2293139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>
                <a:solidFill>
                  <a:srgbClr val="308845"/>
                </a:solidFill>
                <a:latin typeface="Comic Sans MS" panose="030F0702030302020204" pitchFamily="66" charset="0"/>
              </a:rPr>
              <a:t>Activity 4</a:t>
            </a:r>
            <a:endParaRPr lang="en-IN" sz="72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E34C6-11EC-4591-A1B2-A9955AE7783B}"/>
              </a:ext>
            </a:extLst>
          </p:cNvPr>
          <p:cNvSpPr txBox="1"/>
          <p:nvPr/>
        </p:nvSpPr>
        <p:spPr>
          <a:xfrm>
            <a:off x="4052236" y="3599848"/>
            <a:ext cx="625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>
                <a:latin typeface="Comic Sans MS" panose="030F0702030302020204" pitchFamily="66" charset="0"/>
              </a:rPr>
              <a:t>Listen and number</a:t>
            </a:r>
            <a:endParaRPr lang="en-IN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90132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1F108-61EC-45F9-B6A1-E9211A946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69" y="2316297"/>
            <a:ext cx="10313625" cy="2754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DB335F-C8EB-41FE-A021-A05829600AED}"/>
              </a:ext>
            </a:extLst>
          </p:cNvPr>
          <p:cNvSpPr txBox="1"/>
          <p:nvPr/>
        </p:nvSpPr>
        <p:spPr>
          <a:xfrm>
            <a:off x="2016087" y="761794"/>
            <a:ext cx="929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5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74843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2853-3718-4801-962A-B36EED2D4D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25463"/>
            <a:ext cx="7366000" cy="763587"/>
          </a:xfrm>
        </p:spPr>
        <p:txBody>
          <a:bodyPr>
            <a:normAutofit fontScale="90000"/>
          </a:bodyPr>
          <a:lstStyle/>
          <a:p>
            <a:r>
              <a:rPr lang="en-US" sz="5333">
                <a:solidFill>
                  <a:schemeClr val="tx1">
                    <a:lumMod val="25000"/>
                  </a:schemeClr>
                </a:solidFill>
              </a:rPr>
              <a:t>Where's he from?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00712-0FFB-406A-A8C9-C6E7B6485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" t="28051" r="70223"/>
          <a:stretch/>
        </p:blipFill>
        <p:spPr>
          <a:xfrm>
            <a:off x="320298" y="2779362"/>
            <a:ext cx="3099663" cy="26288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BFDEC5-F582-4008-BFFA-AB84F7020D9B}"/>
              </a:ext>
            </a:extLst>
          </p:cNvPr>
          <p:cNvSpPr/>
          <p:nvPr/>
        </p:nvSpPr>
        <p:spPr>
          <a:xfrm>
            <a:off x="991893" y="2851688"/>
            <a:ext cx="2262752" cy="15085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CC276"/>
              </a:solidFill>
              <a:latin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C1AA7-A744-448A-8583-CABEFDC91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5" t="28051" r="47942"/>
          <a:stretch/>
        </p:blipFill>
        <p:spPr>
          <a:xfrm>
            <a:off x="3419961" y="2779362"/>
            <a:ext cx="2851688" cy="262888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3C3B81-3BE6-475F-A760-CD5EE48F51C6}"/>
              </a:ext>
            </a:extLst>
          </p:cNvPr>
          <p:cNvSpPr/>
          <p:nvPr/>
        </p:nvSpPr>
        <p:spPr>
          <a:xfrm>
            <a:off x="4007279" y="2851688"/>
            <a:ext cx="2262752" cy="15085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CC276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8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DB335F-C8EB-41FE-A021-A05829600AED}"/>
              </a:ext>
            </a:extLst>
          </p:cNvPr>
          <p:cNvSpPr txBox="1"/>
          <p:nvPr/>
        </p:nvSpPr>
        <p:spPr>
          <a:xfrm>
            <a:off x="3264411" y="871963"/>
            <a:ext cx="638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308845"/>
                </a:solidFill>
                <a:latin typeface="Comic Sans MS" panose="030F0702030302020204" pitchFamily="66" charset="0"/>
              </a:rPr>
              <a:t>Look and answer</a:t>
            </a:r>
            <a:endParaRPr lang="en-IN" sz="5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77131-4720-41EF-896A-6C7C0138F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-1748"/>
          <a:stretch/>
        </p:blipFill>
        <p:spPr>
          <a:xfrm>
            <a:off x="936434" y="2219984"/>
            <a:ext cx="2743199" cy="19716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1F2786-DA04-41A8-BE51-0933FB3823D9}"/>
              </a:ext>
            </a:extLst>
          </p:cNvPr>
          <p:cNvSpPr/>
          <p:nvPr/>
        </p:nvSpPr>
        <p:spPr>
          <a:xfrm>
            <a:off x="936434" y="2219984"/>
            <a:ext cx="2638258" cy="18829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1899DE-2C2C-405A-890C-6A7046829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" r="11"/>
          <a:stretch/>
        </p:blipFill>
        <p:spPr>
          <a:xfrm>
            <a:off x="3817750" y="2201925"/>
            <a:ext cx="2599982" cy="194747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D89051-F43A-43A4-BC84-8A3640703366}"/>
              </a:ext>
            </a:extLst>
          </p:cNvPr>
          <p:cNvSpPr/>
          <p:nvPr/>
        </p:nvSpPr>
        <p:spPr>
          <a:xfrm>
            <a:off x="3817750" y="2224102"/>
            <a:ext cx="2638258" cy="19031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CC276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318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DB335F-C8EB-41FE-A021-A05829600AED}"/>
              </a:ext>
            </a:extLst>
          </p:cNvPr>
          <p:cNvSpPr txBox="1"/>
          <p:nvPr/>
        </p:nvSpPr>
        <p:spPr>
          <a:xfrm>
            <a:off x="1929663" y="728744"/>
            <a:ext cx="8821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5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77131-4720-41EF-896A-6C7C0138F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" b="2239"/>
          <a:stretch/>
        </p:blipFill>
        <p:spPr>
          <a:xfrm>
            <a:off x="4990643" y="2348836"/>
            <a:ext cx="2699134" cy="19072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1F2786-DA04-41A8-BE51-0933FB3823D9}"/>
              </a:ext>
            </a:extLst>
          </p:cNvPr>
          <p:cNvSpPr/>
          <p:nvPr/>
        </p:nvSpPr>
        <p:spPr>
          <a:xfrm>
            <a:off x="4990643" y="2328761"/>
            <a:ext cx="2638258" cy="18829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A64004-49D0-4AB7-BDB2-A0EADFF89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2" t="1781" r="-1" b="1781"/>
          <a:stretch/>
        </p:blipFill>
        <p:spPr>
          <a:xfrm>
            <a:off x="8130910" y="2348836"/>
            <a:ext cx="2549138" cy="18428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269C70A-9692-47CB-9832-B1CAB25BE0D0}"/>
              </a:ext>
            </a:extLst>
          </p:cNvPr>
          <p:cNvSpPr/>
          <p:nvPr/>
        </p:nvSpPr>
        <p:spPr>
          <a:xfrm>
            <a:off x="8086350" y="2288528"/>
            <a:ext cx="2638258" cy="19031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CC276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43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F18550-337E-48B2-9714-75A932B81ACB}"/>
              </a:ext>
            </a:extLst>
          </p:cNvPr>
          <p:cNvSpPr txBox="1"/>
          <p:nvPr/>
        </p:nvSpPr>
        <p:spPr>
          <a:xfrm>
            <a:off x="3264411" y="651626"/>
            <a:ext cx="638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308845"/>
                </a:solidFill>
                <a:latin typeface="Comic Sans MS" panose="030F0702030302020204" pitchFamily="66" charset="0"/>
              </a:rPr>
              <a:t>Listen and number</a:t>
            </a:r>
            <a:endParaRPr lang="en-IN" sz="5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EE77F-D58A-497C-9930-DA307D909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17" y="1795750"/>
            <a:ext cx="10443990" cy="3668617"/>
          </a:xfrm>
          <a:prstGeom prst="rect">
            <a:avLst/>
          </a:prstGeom>
        </p:spPr>
      </p:pic>
      <p:pic>
        <p:nvPicPr>
          <p:cNvPr id="5" name="Track 85">
            <a:hlinkClick r:id="" action="ppaction://media"/>
            <a:extLst>
              <a:ext uri="{FF2B5EF4-FFF2-40B4-BE49-F238E27FC236}">
                <a16:creationId xmlns:a16="http://schemas.microsoft.com/office/drawing/2014/main" id="{2417D1B1-DBB5-4B42-A590-F60EB1605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3956" y="632904"/>
            <a:ext cx="904608" cy="9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40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F18550-337E-48B2-9714-75A932B81ACB}"/>
              </a:ext>
            </a:extLst>
          </p:cNvPr>
          <p:cNvSpPr txBox="1"/>
          <p:nvPr/>
        </p:nvSpPr>
        <p:spPr>
          <a:xfrm>
            <a:off x="3264411" y="651626"/>
            <a:ext cx="638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308845"/>
                </a:solidFill>
                <a:latin typeface="Comic Sans MS" panose="030F0702030302020204" pitchFamily="66" charset="0"/>
              </a:rPr>
              <a:t>Let's check!</a:t>
            </a:r>
            <a:endParaRPr lang="en-IN" sz="5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EE77F-D58A-497C-9930-DA307D909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17" y="1795750"/>
            <a:ext cx="10443990" cy="3668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05CDA7-82EA-47A8-9112-17F546114915}"/>
              </a:ext>
            </a:extLst>
          </p:cNvPr>
          <p:cNvSpPr txBox="1"/>
          <p:nvPr/>
        </p:nvSpPr>
        <p:spPr>
          <a:xfrm>
            <a:off x="10799789" y="465418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B42CA-25B8-4B6C-829B-63715013F175}"/>
              </a:ext>
            </a:extLst>
          </p:cNvPr>
          <p:cNvSpPr txBox="1"/>
          <p:nvPr/>
        </p:nvSpPr>
        <p:spPr>
          <a:xfrm>
            <a:off x="3504788" y="465418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38F9C-9A5C-4DE1-A43C-D0A111AEACF5}"/>
              </a:ext>
            </a:extLst>
          </p:cNvPr>
          <p:cNvSpPr txBox="1"/>
          <p:nvPr/>
        </p:nvSpPr>
        <p:spPr>
          <a:xfrm>
            <a:off x="5914015" y="465418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DE516-711D-4F81-ABFD-E9424939B9EE}"/>
              </a:ext>
            </a:extLst>
          </p:cNvPr>
          <p:cNvSpPr txBox="1"/>
          <p:nvPr/>
        </p:nvSpPr>
        <p:spPr>
          <a:xfrm>
            <a:off x="8417496" y="465418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16551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F18550-337E-48B2-9714-75A932B81ACB}"/>
              </a:ext>
            </a:extLst>
          </p:cNvPr>
          <p:cNvSpPr txBox="1"/>
          <p:nvPr/>
        </p:nvSpPr>
        <p:spPr>
          <a:xfrm>
            <a:off x="3264411" y="651626"/>
            <a:ext cx="638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308845"/>
                </a:solidFill>
                <a:latin typeface="Comic Sans MS" panose="030F0702030302020204" pitchFamily="66" charset="0"/>
              </a:rPr>
              <a:t>Listen and repeat</a:t>
            </a:r>
            <a:endParaRPr lang="en-IN" sz="5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EE77F-D58A-497C-9930-DA307D909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17" y="1795750"/>
            <a:ext cx="10443990" cy="3668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05CDA7-82EA-47A8-9112-17F546114915}"/>
              </a:ext>
            </a:extLst>
          </p:cNvPr>
          <p:cNvSpPr txBox="1"/>
          <p:nvPr/>
        </p:nvSpPr>
        <p:spPr>
          <a:xfrm>
            <a:off x="10799789" y="465418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B42CA-25B8-4B6C-829B-63715013F175}"/>
              </a:ext>
            </a:extLst>
          </p:cNvPr>
          <p:cNvSpPr txBox="1"/>
          <p:nvPr/>
        </p:nvSpPr>
        <p:spPr>
          <a:xfrm>
            <a:off x="3504788" y="465418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38F9C-9A5C-4DE1-A43C-D0A111AEACF5}"/>
              </a:ext>
            </a:extLst>
          </p:cNvPr>
          <p:cNvSpPr txBox="1"/>
          <p:nvPr/>
        </p:nvSpPr>
        <p:spPr>
          <a:xfrm>
            <a:off x="5914015" y="465418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DE516-711D-4F81-ABFD-E9424939B9EE}"/>
              </a:ext>
            </a:extLst>
          </p:cNvPr>
          <p:cNvSpPr txBox="1"/>
          <p:nvPr/>
        </p:nvSpPr>
        <p:spPr>
          <a:xfrm>
            <a:off x="8417496" y="465418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" name="Track 85">
            <a:hlinkClick r:id="" action="ppaction://media"/>
            <a:extLst>
              <a:ext uri="{FF2B5EF4-FFF2-40B4-BE49-F238E27FC236}">
                <a16:creationId xmlns:a16="http://schemas.microsoft.com/office/drawing/2014/main" id="{76950050-6F4B-4D49-97D9-630261733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2770" y="790125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5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173382" y="1960625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200" b="1" i="0" u="none" strike="noStrike" kern="1200" cap="none" spc="0" normalizeH="0" baseline="0" noProof="0">
                <a:ln>
                  <a:noFill/>
                </a:ln>
                <a:solidFill>
                  <a:srgbClr val="2363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Activity 5</a:t>
            </a:r>
            <a:endParaRPr kumimoji="0" lang="en-IN" sz="7200" b="1" i="0" u="none" strike="noStrike" kern="1200" cap="none" spc="0" normalizeH="0" baseline="0" noProof="0" dirty="0">
              <a:ln>
                <a:noFill/>
              </a:ln>
              <a:solidFill>
                <a:srgbClr val="23633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F625C-48B9-45DF-B0C1-31D9223B803B}"/>
              </a:ext>
            </a:extLst>
          </p:cNvPr>
          <p:cNvSpPr txBox="1"/>
          <p:nvPr/>
        </p:nvSpPr>
        <p:spPr>
          <a:xfrm>
            <a:off x="4333270" y="3153458"/>
            <a:ext cx="5354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Look, complete and read</a:t>
            </a:r>
            <a:endParaRPr kumimoji="0" lang="en-I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06988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affe Vectors &amp; Illustrations for Free Download | Freepik">
            <a:extLst>
              <a:ext uri="{FF2B5EF4-FFF2-40B4-BE49-F238E27FC236}">
                <a16:creationId xmlns:a16="http://schemas.microsoft.com/office/drawing/2014/main" id="{DBEA6592-F281-4830-BFCD-5FB02034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0" y="165254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70DD816-19DE-4D50-BA9B-F3F5F3DA3F41}"/>
              </a:ext>
            </a:extLst>
          </p:cNvPr>
          <p:cNvSpPr/>
          <p:nvPr/>
        </p:nvSpPr>
        <p:spPr>
          <a:xfrm rot="12171104">
            <a:off x="5294008" y="2461585"/>
            <a:ext cx="1355847" cy="352536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6D253-F162-4932-86B9-561583CEC6F2}"/>
              </a:ext>
            </a:extLst>
          </p:cNvPr>
          <p:cNvSpPr txBox="1"/>
          <p:nvPr/>
        </p:nvSpPr>
        <p:spPr>
          <a:xfrm>
            <a:off x="5062905" y="1775067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C00000"/>
                </a:solidFill>
                <a:latin typeface="Comic Sans MS" panose="030F0702030302020204" pitchFamily="66" charset="0"/>
              </a:rPr>
              <a:t>long neck</a:t>
            </a:r>
            <a:endParaRPr lang="en-IN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41D90A2-2DAB-4725-8395-9E5E3BE20E42}"/>
              </a:ext>
            </a:extLst>
          </p:cNvPr>
          <p:cNvSpPr/>
          <p:nvPr/>
        </p:nvSpPr>
        <p:spPr>
          <a:xfrm rot="10100660">
            <a:off x="4621063" y="4468464"/>
            <a:ext cx="1619958" cy="328342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5D08D-103D-413A-BC3D-1FFD36AD7C40}"/>
              </a:ext>
            </a:extLst>
          </p:cNvPr>
          <p:cNvSpPr txBox="1"/>
          <p:nvPr/>
        </p:nvSpPr>
        <p:spPr>
          <a:xfrm>
            <a:off x="3997597" y="3453788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C00000"/>
                </a:solidFill>
                <a:latin typeface="Comic Sans MS" panose="030F0702030302020204" pitchFamily="66" charset="0"/>
              </a:rPr>
              <a:t>long legs</a:t>
            </a:r>
            <a:endParaRPr lang="en-IN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8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58B42A6E-2155-41E0-A342-D26B4579095D}"/>
              </a:ext>
            </a:extLst>
          </p:cNvPr>
          <p:cNvGrpSpPr/>
          <p:nvPr/>
        </p:nvGrpSpPr>
        <p:grpSpPr>
          <a:xfrm>
            <a:off x="2145703" y="776873"/>
            <a:ext cx="8201455" cy="3411941"/>
            <a:chOff x="2107780" y="776873"/>
            <a:chExt cx="8201455" cy="34119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B898E3-9F27-4935-A8F5-91887E338021}"/>
                </a:ext>
              </a:extLst>
            </p:cNvPr>
            <p:cNvSpPr txBox="1"/>
            <p:nvPr/>
          </p:nvSpPr>
          <p:spPr>
            <a:xfrm>
              <a:off x="2944585" y="776873"/>
              <a:ext cx="63028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4800" dirty="0">
                  <a:solidFill>
                    <a:srgbClr val="629C77"/>
                  </a:solidFill>
                  <a:latin typeface="Comic Sans MS" panose="030F0702030302020204" pitchFamily="66" charset="0"/>
                </a:rPr>
                <a:t>Table of Contents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61123A-180B-4A73-BCB6-DCD15595735B}"/>
                </a:ext>
              </a:extLst>
            </p:cNvPr>
            <p:cNvSpPr txBox="1"/>
            <p:nvPr/>
          </p:nvSpPr>
          <p:spPr>
            <a:xfrm>
              <a:off x="3120764" y="2052663"/>
              <a:ext cx="25684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dirty="0">
                  <a:solidFill>
                    <a:srgbClr val="629C77"/>
                  </a:solidFill>
                  <a:latin typeface="Comic Sans MS" panose="030F0702030302020204" pitchFamily="66" charset="0"/>
                </a:rPr>
                <a:t>Warm up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8CC1C58-3725-4C35-AD9A-06228C97903C}"/>
                </a:ext>
              </a:extLst>
            </p:cNvPr>
            <p:cNvSpPr/>
            <p:nvPr/>
          </p:nvSpPr>
          <p:spPr>
            <a:xfrm>
              <a:off x="2208995" y="1952027"/>
              <a:ext cx="832513" cy="786049"/>
            </a:xfrm>
            <a:prstGeom prst="roundRect">
              <a:avLst/>
            </a:prstGeom>
            <a:solidFill>
              <a:srgbClr val="65C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E063E6-915E-47D9-B141-B814E82FAFD8}"/>
                </a:ext>
              </a:extLst>
            </p:cNvPr>
            <p:cNvSpPr txBox="1"/>
            <p:nvPr/>
          </p:nvSpPr>
          <p:spPr>
            <a:xfrm>
              <a:off x="7325516" y="1850895"/>
              <a:ext cx="2843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>
                  <a:solidFill>
                    <a:srgbClr val="629C77"/>
                  </a:solidFill>
                  <a:latin typeface="Comic Sans MS" panose="030F0702030302020204" pitchFamily="66" charset="0"/>
                </a:rPr>
                <a:t>Activity 4</a:t>
              </a:r>
              <a:endParaRPr lang="en-IN" sz="3200" dirty="0">
                <a:solidFill>
                  <a:srgbClr val="629C77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9C4138A-0134-41DC-9830-CCEBE69C2787}"/>
                </a:ext>
              </a:extLst>
            </p:cNvPr>
            <p:cNvSpPr/>
            <p:nvPr/>
          </p:nvSpPr>
          <p:spPr>
            <a:xfrm>
              <a:off x="6191023" y="1916278"/>
              <a:ext cx="832513" cy="786049"/>
            </a:xfrm>
            <a:prstGeom prst="roundRect">
              <a:avLst/>
            </a:prstGeom>
            <a:solidFill>
              <a:srgbClr val="308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CCBEB7D-6648-400A-BD12-0AA206F3EF0D}"/>
                </a:ext>
              </a:extLst>
            </p:cNvPr>
            <p:cNvGrpSpPr/>
            <p:nvPr/>
          </p:nvGrpSpPr>
          <p:grpSpPr>
            <a:xfrm>
              <a:off x="7165714" y="3305355"/>
              <a:ext cx="3143521" cy="830230"/>
              <a:chOff x="6000010" y="3300954"/>
              <a:chExt cx="3143521" cy="83023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DFC999-FDAB-4BA2-9AAC-2F935608B235}"/>
                  </a:ext>
                </a:extLst>
              </p:cNvPr>
              <p:cNvSpPr txBox="1"/>
              <p:nvPr/>
            </p:nvSpPr>
            <p:spPr>
              <a:xfrm>
                <a:off x="6000010" y="3300954"/>
                <a:ext cx="31435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3200">
                    <a:solidFill>
                      <a:srgbClr val="629C77"/>
                    </a:solidFill>
                    <a:latin typeface="Comic Sans MS" panose="030F0702030302020204" pitchFamily="66" charset="0"/>
                  </a:rPr>
                  <a:t>Activity 6 </a:t>
                </a:r>
                <a:endParaRPr lang="en-IN" sz="3200" dirty="0">
                  <a:solidFill>
                    <a:srgbClr val="629C77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955FDA-8146-4BE6-8934-70BCE868B17A}"/>
                  </a:ext>
                </a:extLst>
              </p:cNvPr>
              <p:cNvSpPr txBox="1"/>
              <p:nvPr/>
            </p:nvSpPr>
            <p:spPr>
              <a:xfrm>
                <a:off x="6030951" y="3710363"/>
                <a:ext cx="2843211" cy="4208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IN" sz="1600" b="0" i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Comic Sans MS" panose="030F0702030302020204" pitchFamily="66" charset="0"/>
                  </a:rPr>
                  <a:t>Let's sing</a:t>
                </a:r>
                <a:endParaRPr lang="en-IN" sz="1600" dirty="0">
                  <a:solidFill>
                    <a:schemeClr val="bg1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718B731-192D-42F0-A26D-0AAB2D399CF3}"/>
                </a:ext>
              </a:extLst>
            </p:cNvPr>
            <p:cNvSpPr/>
            <p:nvPr/>
          </p:nvSpPr>
          <p:spPr>
            <a:xfrm>
              <a:off x="6143154" y="3338889"/>
              <a:ext cx="832513" cy="786049"/>
            </a:xfrm>
            <a:prstGeom prst="roundRect">
              <a:avLst/>
            </a:prstGeom>
            <a:solidFill>
              <a:srgbClr val="297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71B9D0E-5548-47F3-B47B-0EFF775EC07E}"/>
                </a:ext>
              </a:extLst>
            </p:cNvPr>
            <p:cNvGrpSpPr/>
            <p:nvPr/>
          </p:nvGrpSpPr>
          <p:grpSpPr>
            <a:xfrm>
              <a:off x="3167708" y="3293941"/>
              <a:ext cx="2882858" cy="894873"/>
              <a:chOff x="2588860" y="3290741"/>
              <a:chExt cx="2882858" cy="89487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E1B205-07EA-40FA-98BA-BEA01E2E40CB}"/>
                  </a:ext>
                </a:extLst>
              </p:cNvPr>
              <p:cNvSpPr txBox="1"/>
              <p:nvPr/>
            </p:nvSpPr>
            <p:spPr>
              <a:xfrm>
                <a:off x="2588860" y="3290741"/>
                <a:ext cx="27535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3200">
                    <a:solidFill>
                      <a:srgbClr val="629C77"/>
                    </a:solidFill>
                    <a:latin typeface="Comic Sans MS" panose="030F0702030302020204" pitchFamily="66" charset="0"/>
                  </a:rPr>
                  <a:t>Activity 5</a:t>
                </a:r>
                <a:endParaRPr lang="en-IN" sz="3200" dirty="0">
                  <a:solidFill>
                    <a:srgbClr val="629C77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8E7C59-2DC6-4087-AE62-DA0A69BD2C63}"/>
                  </a:ext>
                </a:extLst>
              </p:cNvPr>
              <p:cNvSpPr txBox="1"/>
              <p:nvPr/>
            </p:nvSpPr>
            <p:spPr>
              <a:xfrm>
                <a:off x="2628507" y="3764793"/>
                <a:ext cx="2843211" cy="4208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IN" sz="1600" dirty="0">
                    <a:solidFill>
                      <a:schemeClr val="bg1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Look</a:t>
                </a:r>
                <a:r>
                  <a:rPr lang="en-IN" sz="1600">
                    <a:solidFill>
                      <a:schemeClr val="bg1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, complete and read</a:t>
                </a:r>
                <a:endParaRPr lang="en-IN" sz="1600" dirty="0">
                  <a:solidFill>
                    <a:schemeClr val="bg1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563CA02-5CFB-4F7B-9B36-30EA9B2BEA60}"/>
                </a:ext>
              </a:extLst>
            </p:cNvPr>
            <p:cNvSpPr/>
            <p:nvPr/>
          </p:nvSpPr>
          <p:spPr>
            <a:xfrm>
              <a:off x="2192301" y="3338889"/>
              <a:ext cx="832513" cy="786049"/>
            </a:xfrm>
            <a:prstGeom prst="roundRect">
              <a:avLst/>
            </a:prstGeom>
            <a:solidFill>
              <a:srgbClr val="3CA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588E44-F78F-4B09-A9CF-45D641926BDA}"/>
                </a:ext>
              </a:extLst>
            </p:cNvPr>
            <p:cNvSpPr txBox="1"/>
            <p:nvPr/>
          </p:nvSpPr>
          <p:spPr>
            <a:xfrm>
              <a:off x="2149763" y="2020171"/>
              <a:ext cx="9313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4800" spc="3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01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926214-6FDF-4B64-A7DB-94AC657BC7EC}"/>
                </a:ext>
              </a:extLst>
            </p:cNvPr>
            <p:cNvSpPr txBox="1"/>
            <p:nvPr/>
          </p:nvSpPr>
          <p:spPr>
            <a:xfrm>
              <a:off x="2107780" y="3299265"/>
              <a:ext cx="10072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4800" spc="3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03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9C7C01-A4A4-4415-8E9B-048D0ED553EC}"/>
                </a:ext>
              </a:extLst>
            </p:cNvPr>
            <p:cNvSpPr txBox="1"/>
            <p:nvPr/>
          </p:nvSpPr>
          <p:spPr>
            <a:xfrm>
              <a:off x="6096000" y="1850895"/>
              <a:ext cx="1022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4800" spc="3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02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BEA11A-F0C5-4E7D-93E9-9AB80026E0F5}"/>
                </a:ext>
              </a:extLst>
            </p:cNvPr>
            <p:cNvSpPr txBox="1"/>
            <p:nvPr/>
          </p:nvSpPr>
          <p:spPr>
            <a:xfrm>
              <a:off x="6058945" y="3305355"/>
              <a:ext cx="1022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4800" spc="3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04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1451B7-2045-4DF4-8A79-CFB7D7C12E23}"/>
              </a:ext>
            </a:extLst>
          </p:cNvPr>
          <p:cNvSpPr/>
          <p:nvPr/>
        </p:nvSpPr>
        <p:spPr>
          <a:xfrm>
            <a:off x="4876498" y="4842197"/>
            <a:ext cx="832513" cy="786049"/>
          </a:xfrm>
          <a:prstGeom prst="roundRect">
            <a:avLst/>
          </a:prstGeom>
          <a:solidFill>
            <a:srgbClr val="297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FFD610-519A-4E4E-906B-E5EF4E5704A3}"/>
              </a:ext>
            </a:extLst>
          </p:cNvPr>
          <p:cNvSpPr txBox="1"/>
          <p:nvPr/>
        </p:nvSpPr>
        <p:spPr>
          <a:xfrm>
            <a:off x="4789150" y="4819724"/>
            <a:ext cx="10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7293E9-B68F-48BE-96F3-B0FBF42B0E40}"/>
              </a:ext>
            </a:extLst>
          </p:cNvPr>
          <p:cNvSpPr txBox="1"/>
          <p:nvPr/>
        </p:nvSpPr>
        <p:spPr>
          <a:xfrm>
            <a:off x="5857780" y="4942833"/>
            <a:ext cx="2753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rgbClr val="629C77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E6B9A1-1D1D-47A3-B008-510A381666D8}"/>
              </a:ext>
            </a:extLst>
          </p:cNvPr>
          <p:cNvSpPr txBox="1"/>
          <p:nvPr/>
        </p:nvSpPr>
        <p:spPr>
          <a:xfrm>
            <a:off x="7363439" y="2373883"/>
            <a:ext cx="2843211" cy="42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60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Listen and number</a:t>
            </a:r>
            <a:endParaRPr lang="en-IN" sz="16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3087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EA6592-F281-4830-BFCD-5FB02034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0409" y="931148"/>
            <a:ext cx="5715000" cy="31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70DD816-19DE-4D50-BA9B-F3F5F3DA3F41}"/>
              </a:ext>
            </a:extLst>
          </p:cNvPr>
          <p:cNvSpPr/>
          <p:nvPr/>
        </p:nvSpPr>
        <p:spPr>
          <a:xfrm rot="531065">
            <a:off x="5294007" y="2991157"/>
            <a:ext cx="1355847" cy="352536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6D253-F162-4932-86B9-561583CEC6F2}"/>
              </a:ext>
            </a:extLst>
          </p:cNvPr>
          <p:cNvSpPr txBox="1"/>
          <p:nvPr/>
        </p:nvSpPr>
        <p:spPr>
          <a:xfrm>
            <a:off x="791939" y="3429000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C00000"/>
                </a:solidFill>
                <a:latin typeface="Comic Sans MS" panose="030F0702030302020204" pitchFamily="66" charset="0"/>
              </a:rPr>
              <a:t>short legs</a:t>
            </a:r>
            <a:endParaRPr lang="en-IN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69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78561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Read. What's the missing word?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80F5D-1C8E-4D69-B06E-68B9B3B0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756" y="1584740"/>
            <a:ext cx="6746801" cy="4555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5804281" y="5144337"/>
            <a:ext cx="1471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Comic Sans MS" panose="030F0702030302020204" pitchFamily="66" charset="0"/>
              </a:rPr>
              <a:t>lions</a:t>
            </a:r>
          </a:p>
        </p:txBody>
      </p:sp>
    </p:spTree>
    <p:extLst>
      <p:ext uri="{BB962C8B-B14F-4D97-AF65-F5344CB8AC3E}">
        <p14:creationId xmlns:p14="http://schemas.microsoft.com/office/powerpoint/2010/main" val="2224711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78D0C6-03D6-4C6E-98B1-658C85687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" r="1998"/>
          <a:stretch/>
        </p:blipFill>
        <p:spPr>
          <a:xfrm>
            <a:off x="903383" y="253388"/>
            <a:ext cx="10443990" cy="6367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B3313E-0A09-4C74-A84B-FDFBE90EBDC2}"/>
              </a:ext>
            </a:extLst>
          </p:cNvPr>
          <p:cNvSpPr txBox="1"/>
          <p:nvPr/>
        </p:nvSpPr>
        <p:spPr>
          <a:xfrm>
            <a:off x="3443776" y="2729377"/>
            <a:ext cx="1043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lions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A9282-40EB-4980-B83E-599079C2BEC4}"/>
              </a:ext>
            </a:extLst>
          </p:cNvPr>
          <p:cNvSpPr txBox="1"/>
          <p:nvPr/>
        </p:nvSpPr>
        <p:spPr>
          <a:xfrm>
            <a:off x="8093954" y="2804570"/>
            <a:ext cx="2130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E1154-04E0-4661-9D5C-2313E4121831}"/>
              </a:ext>
            </a:extLst>
          </p:cNvPr>
          <p:cNvSpPr txBox="1"/>
          <p:nvPr/>
        </p:nvSpPr>
        <p:spPr>
          <a:xfrm>
            <a:off x="2322206" y="5542783"/>
            <a:ext cx="1252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689C61-5C80-471B-9224-40E82087FB85}"/>
              </a:ext>
            </a:extLst>
          </p:cNvPr>
          <p:cNvSpPr txBox="1"/>
          <p:nvPr/>
        </p:nvSpPr>
        <p:spPr>
          <a:xfrm>
            <a:off x="2088969" y="6011522"/>
            <a:ext cx="1718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They're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376E0-177D-4FF5-ABCA-7F19D08F049B}"/>
              </a:ext>
            </a:extLst>
          </p:cNvPr>
          <p:cNvSpPr txBox="1"/>
          <p:nvPr/>
        </p:nvSpPr>
        <p:spPr>
          <a:xfrm>
            <a:off x="7836118" y="5250395"/>
            <a:ext cx="1808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are they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5E567-EA27-440D-B864-0F203C86BD59}"/>
              </a:ext>
            </a:extLst>
          </p:cNvPr>
          <p:cNvSpPr txBox="1"/>
          <p:nvPr/>
        </p:nvSpPr>
        <p:spPr>
          <a:xfrm>
            <a:off x="8061286" y="5643378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hippos</a:t>
            </a:r>
          </a:p>
        </p:txBody>
      </p:sp>
    </p:spTree>
    <p:extLst>
      <p:ext uri="{BB962C8B-B14F-4D97-AF65-F5344CB8AC3E}">
        <p14:creationId xmlns:p14="http://schemas.microsoft.com/office/powerpoint/2010/main" val="3605315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60E1D3-A62B-45DA-BB6D-B025B887A4D0}"/>
              </a:ext>
            </a:extLst>
          </p:cNvPr>
          <p:cNvSpPr txBox="1"/>
          <p:nvPr/>
        </p:nvSpPr>
        <p:spPr>
          <a:xfrm>
            <a:off x="433077" y="607559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Read aloud.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50A98-12AF-4466-8A9E-71D868473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5" t="10638" r="6465" b="50000"/>
          <a:stretch/>
        </p:blipFill>
        <p:spPr>
          <a:xfrm>
            <a:off x="1050276" y="1751682"/>
            <a:ext cx="9581002" cy="3582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322AAF-42D1-4CC1-AD95-3C92E8B36805}"/>
              </a:ext>
            </a:extLst>
          </p:cNvPr>
          <p:cNvSpPr txBox="1"/>
          <p:nvPr/>
        </p:nvSpPr>
        <p:spPr>
          <a:xfrm>
            <a:off x="3333608" y="4443249"/>
            <a:ext cx="1362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lions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2899E-384D-4603-B8B9-6B09D7FC96F1}"/>
              </a:ext>
            </a:extLst>
          </p:cNvPr>
          <p:cNvSpPr txBox="1"/>
          <p:nvPr/>
        </p:nvSpPr>
        <p:spPr>
          <a:xfrm>
            <a:off x="7917685" y="4504804"/>
            <a:ext cx="2613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</p:spTree>
    <p:extLst>
      <p:ext uri="{BB962C8B-B14F-4D97-AF65-F5344CB8AC3E}">
        <p14:creationId xmlns:p14="http://schemas.microsoft.com/office/powerpoint/2010/main" val="110887072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419E1-0A91-46E0-93B0-3D601CACA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3" t="49870" r="1998"/>
          <a:stretch/>
        </p:blipFill>
        <p:spPr>
          <a:xfrm>
            <a:off x="892366" y="1711209"/>
            <a:ext cx="10337493" cy="4371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00D873-D21E-42C9-8E0B-1B526ADAEAD5}"/>
              </a:ext>
            </a:extLst>
          </p:cNvPr>
          <p:cNvSpPr txBox="1"/>
          <p:nvPr/>
        </p:nvSpPr>
        <p:spPr>
          <a:xfrm>
            <a:off x="1921241" y="4771603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FEC87-6FB5-4E43-BCB3-82E6FEC83955}"/>
              </a:ext>
            </a:extLst>
          </p:cNvPr>
          <p:cNvSpPr txBox="1"/>
          <p:nvPr/>
        </p:nvSpPr>
        <p:spPr>
          <a:xfrm>
            <a:off x="1563597" y="5250395"/>
            <a:ext cx="191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They're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EC3AD-C257-4AA3-930E-DB2B0C800661}"/>
              </a:ext>
            </a:extLst>
          </p:cNvPr>
          <p:cNvSpPr txBox="1"/>
          <p:nvPr/>
        </p:nvSpPr>
        <p:spPr>
          <a:xfrm>
            <a:off x="7527067" y="4217985"/>
            <a:ext cx="2215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omic Sans MS" panose="030F0702030302020204" pitchFamily="66" charset="0"/>
              </a:rPr>
              <a:t>are they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67227-17CA-4A39-A69D-BFC2F489A59E}"/>
              </a:ext>
            </a:extLst>
          </p:cNvPr>
          <p:cNvSpPr txBox="1"/>
          <p:nvPr/>
        </p:nvSpPr>
        <p:spPr>
          <a:xfrm>
            <a:off x="7869156" y="4796339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omic Sans MS" panose="030F0702030302020204" pitchFamily="66" charset="0"/>
              </a:rPr>
              <a:t>hippos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73116-C766-4DF1-A36F-6ABCCA7CAE80}"/>
              </a:ext>
            </a:extLst>
          </p:cNvPr>
          <p:cNvSpPr txBox="1"/>
          <p:nvPr/>
        </p:nvSpPr>
        <p:spPr>
          <a:xfrm>
            <a:off x="433077" y="607559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Act it out.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3133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333270" y="2051508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>
                <a:solidFill>
                  <a:srgbClr val="308845"/>
                </a:solidFill>
                <a:latin typeface="Comic Sans MS" panose="030F0702030302020204" pitchFamily="66" charset="0"/>
              </a:rPr>
              <a:t>Activity 6</a:t>
            </a:r>
            <a:endParaRPr lang="en-IN" sz="72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3174A-B463-4FE7-8D31-EC4AC44FE0BC}"/>
              </a:ext>
            </a:extLst>
          </p:cNvPr>
          <p:cNvSpPr txBox="1"/>
          <p:nvPr/>
        </p:nvSpPr>
        <p:spPr>
          <a:xfrm>
            <a:off x="3883361" y="3251837"/>
            <a:ext cx="625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>
                <a:latin typeface="Comic Sans MS" panose="030F0702030302020204" pitchFamily="66" charset="0"/>
              </a:rPr>
              <a:t>Let's sing.</a:t>
            </a:r>
            <a:endParaRPr lang="en-IN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866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4A1666-0E05-40E2-8A66-2D5882DA0C2A}"/>
              </a:ext>
            </a:extLst>
          </p:cNvPr>
          <p:cNvSpPr txBox="1"/>
          <p:nvPr/>
        </p:nvSpPr>
        <p:spPr>
          <a:xfrm>
            <a:off x="433077" y="607559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Read the lyrics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9807E-60A4-4EE2-986E-F7E6DB72D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377000"/>
            <a:ext cx="9886950" cy="4791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5FC6C5-5246-413F-BCE7-5E378093D957}"/>
              </a:ext>
            </a:extLst>
          </p:cNvPr>
          <p:cNvSpPr txBox="1"/>
          <p:nvPr/>
        </p:nvSpPr>
        <p:spPr>
          <a:xfrm>
            <a:off x="1606626" y="689925"/>
            <a:ext cx="93331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What animals do you see?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56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4A1666-0E05-40E2-8A66-2D5882DA0C2A}"/>
              </a:ext>
            </a:extLst>
          </p:cNvPr>
          <p:cNvSpPr txBox="1"/>
          <p:nvPr/>
        </p:nvSpPr>
        <p:spPr>
          <a:xfrm>
            <a:off x="433077" y="607559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Listen.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9807E-60A4-4EE2-986E-F7E6DB72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5" y="1377000"/>
            <a:ext cx="9886950" cy="4791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A9803-BAC7-4E30-9D01-19C4AB1D82AF}"/>
              </a:ext>
            </a:extLst>
          </p:cNvPr>
          <p:cNvSpPr txBox="1"/>
          <p:nvPr/>
        </p:nvSpPr>
        <p:spPr>
          <a:xfrm>
            <a:off x="1633916" y="689925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Practice line by line.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894F7-0CBA-4C27-8365-2B9DFEEC0601}"/>
              </a:ext>
            </a:extLst>
          </p:cNvPr>
          <p:cNvSpPr txBox="1"/>
          <p:nvPr/>
        </p:nvSpPr>
        <p:spPr>
          <a:xfrm>
            <a:off x="1786316" y="689925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Sing the song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86">
            <a:hlinkClick r:id="" action="ppaction://media"/>
            <a:extLst>
              <a:ext uri="{FF2B5EF4-FFF2-40B4-BE49-F238E27FC236}">
                <a16:creationId xmlns:a16="http://schemas.microsoft.com/office/drawing/2014/main" id="{255D9FB4-8000-4A19-A4FE-601A0217A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3455" y="772291"/>
            <a:ext cx="76944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4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106168" y="1299792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>
                <a:solidFill>
                  <a:srgbClr val="236333"/>
                </a:solidFill>
                <a:latin typeface="Comic Sans MS" panose="030F0702030302020204" pitchFamily="66" charset="0"/>
              </a:rPr>
              <a:t>Fun time</a:t>
            </a:r>
            <a:endParaRPr lang="en-IN" sz="7200" b="1" dirty="0">
              <a:solidFill>
                <a:srgbClr val="23633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625214" y="135013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3063282" y="144810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991738-38BA-4BDF-801C-9E0137EE3D77}"/>
              </a:ext>
            </a:extLst>
          </p:cNvPr>
          <p:cNvSpPr txBox="1"/>
          <p:nvPr/>
        </p:nvSpPr>
        <p:spPr>
          <a:xfrm>
            <a:off x="3720318" y="2546344"/>
            <a:ext cx="625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>
                <a:latin typeface="Comic Sans MS" panose="030F0702030302020204" pitchFamily="66" charset="0"/>
              </a:rPr>
              <a:t>Answer and roll the dice</a:t>
            </a:r>
            <a:endParaRPr lang="en-IN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31F2F-9433-4212-97AF-FF93738D27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31" y="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518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2107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8486" y="3578018"/>
            <a:ext cx="4444951" cy="24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86" b="90000" l="9322" r="92712">
                        <a14:foregroundMark x1="10169" y1="36786" x2="57627" y2="30000"/>
                        <a14:foregroundMark x1="57627" y1="30000" x2="57966" y2="29643"/>
                        <a14:foregroundMark x1="46102" y1="28214" x2="60339" y2="22143"/>
                        <a14:foregroundMark x1="57966" y1="6786" x2="57458" y2="10000"/>
                        <a14:foregroundMark x1="92712" y1="27857" x2="92881" y2="31429"/>
                        <a14:foregroundMark x1="9322" y1="71429" x2="9322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0477" y="2467374"/>
            <a:ext cx="6380548" cy="423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8467" y="-2905785"/>
            <a:ext cx="2524785" cy="252478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84199" y="1961575"/>
            <a:ext cx="5079314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It is a hippo.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199" y="3511860"/>
            <a:ext cx="519965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a hippo.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84197" y="5045676"/>
            <a:ext cx="507931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hippos.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480316" y="157417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77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169642" y="2153185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DFB95-8E8B-4B05-84CD-4AE348325AD0}"/>
              </a:ext>
            </a:extLst>
          </p:cNvPr>
          <p:cNvSpPr txBox="1"/>
          <p:nvPr/>
        </p:nvSpPr>
        <p:spPr>
          <a:xfrm>
            <a:off x="4169642" y="3345793"/>
            <a:ext cx="5354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>
                <a:latin typeface="Comic Sans MS" panose="030F0702030302020204" pitchFamily="66" charset="0"/>
              </a:rPr>
              <a:t>Guess the animals</a:t>
            </a:r>
            <a:endParaRPr lang="en-IN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40113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5646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6" b="97500" l="10000" r="90000">
                        <a14:foregroundMark x1="14722" y1="6111" x2="16944" y2="11944"/>
                        <a14:foregroundMark x1="18889" y1="4722" x2="18889" y2="4722"/>
                        <a14:foregroundMark x1="15000" y1="3333" x2="15000" y2="3333"/>
                        <a14:foregroundMark x1="12500" y1="7222" x2="12500" y2="7222"/>
                        <a14:foregroundMark x1="16944" y1="92500" x2="16944" y2="92500"/>
                        <a14:foregroundMark x1="25833" y1="93333" x2="25833" y2="93333"/>
                        <a14:foregroundMark x1="36111" y1="94722" x2="36111" y2="94722"/>
                        <a14:foregroundMark x1="46389" y1="96111" x2="46389" y2="96111"/>
                        <a14:foregroundMark x1="45278" y1="96667" x2="45278" y2="96667"/>
                        <a14:foregroundMark x1="23333" y1="97500" x2="23333" y2="97500"/>
                        <a14:foregroundMark x1="16944" y1="96944" x2="16944" y2="96944"/>
                        <a14:foregroundMark x1="78889" y1="52500" x2="76389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6973" y="2313542"/>
            <a:ext cx="3806256" cy="38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78" b="90000" l="3927" r="95550">
                        <a14:foregroundMark x1="47120" y1="8889" x2="60995" y2="6944"/>
                        <a14:foregroundMark x1="41099" y1="6389" x2="47644" y2="5278"/>
                        <a14:foregroundMark x1="4188" y1="38611" x2="13874" y2="46111"/>
                        <a14:foregroundMark x1="95550" y1="45000" x2="92932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486" y="1698503"/>
            <a:ext cx="5474799" cy="51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8467" y="-2905785"/>
            <a:ext cx="2524785" cy="252478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84198" y="1961575"/>
            <a:ext cx="551028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It's a giraffe.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90697" y="4794874"/>
            <a:ext cx="576603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a giraffe.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90698" y="3424320"/>
            <a:ext cx="5503788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giraffes.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480316" y="157417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64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124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8" b="94636" l="4550" r="96550">
                        <a14:foregroundMark x1="69650" y1="28138" x2="75300" y2="70243"/>
                        <a14:foregroundMark x1="64800" y1="25405" x2="84100" y2="40486"/>
                        <a14:foregroundMark x1="78600" y1="17004" x2="62200" y2="20142"/>
                        <a14:foregroundMark x1="62600" y1="25000" x2="73150" y2="41397"/>
                        <a14:foregroundMark x1="73150" y1="41397" x2="73350" y2="41397"/>
                        <a14:foregroundMark x1="96550" y1="54757" x2="96550" y2="54757"/>
                        <a14:foregroundMark x1="6550" y1="34312" x2="10900" y2="58300"/>
                        <a14:foregroundMark x1="12250" y1="88462" x2="19000" y2="82692"/>
                        <a14:foregroundMark x1="22100" y1="94636" x2="34800" y2="85324"/>
                        <a14:foregroundMark x1="43350" y1="88866" x2="49050" y2="90587"/>
                        <a14:foregroundMark x1="4550" y1="90182" x2="4550" y2="9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9657" y="3267865"/>
            <a:ext cx="5029010" cy="24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6" b="94845" l="4440" r="94494">
                        <a14:foregroundMark x1="14565" y1="88316" x2="75844" y2="89347"/>
                        <a14:foregroundMark x1="93250" y1="61512" x2="93250" y2="61512"/>
                        <a14:foregroundMark x1="94494" y1="75601" x2="94494" y2="75601"/>
                        <a14:foregroundMark x1="76909" y1="88316" x2="86146" y2="90378"/>
                        <a14:foregroundMark x1="42451" y1="82818" x2="54529" y2="81100"/>
                        <a14:foregroundMark x1="54529" y1="81100" x2="63410" y2="81443"/>
                        <a14:foregroundMark x1="38366" y1="86598" x2="51687" y2="86942"/>
                        <a14:foregroundMark x1="51687" y1="86942" x2="61456" y2="86254"/>
                        <a14:foregroundMark x1="4618" y1="86598" x2="43694" y2="88660"/>
                        <a14:foregroundMark x1="21492" y1="94845" x2="76199" y2="86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6400" y="1297983"/>
            <a:ext cx="7552316" cy="42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8467" y="-2905785"/>
            <a:ext cx="2524785" cy="252478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623333" y="4910277"/>
            <a:ext cx="254952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am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200" y="3511860"/>
            <a:ext cx="2588658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 is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623333" y="2047737"/>
            <a:ext cx="254952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A. 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835959" y="157417"/>
            <a:ext cx="1051705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400" b="1" noProof="0">
                <a:solidFill>
                  <a:srgbClr val="308845"/>
                </a:solidFill>
                <a:latin typeface="Comic Sans MS" panose="030F0702030302020204" pitchFamily="66" charset="0"/>
              </a:rPr>
              <a:t>What .......... these animals</a:t>
            </a:r>
            <a:r>
              <a:rPr kumimoji="0" lang="en-IN" sz="4400" b="1" i="0" u="none" strike="noStrike" kern="1200" cap="none" spc="0" normalizeH="0" baseline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They are ........</a:t>
            </a:r>
            <a:r>
              <a:rPr kumimoji="0" lang="en-IN" sz="4400" b="1" i="0" u="none" strike="noStrike" kern="1200" cap="none" spc="0" normalizeH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rgbClr val="30884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164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16799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9" b="91111" l="2000" r="97778">
                        <a14:foregroundMark x1="13556" y1="27111" x2="26000" y2="32222"/>
                        <a14:foregroundMark x1="10667" y1="35556" x2="18889" y2="30889"/>
                        <a14:foregroundMark x1="2222" y1="36667" x2="2222" y2="36667"/>
                        <a14:foregroundMark x1="67778" y1="15111" x2="93111" y2="16000"/>
                        <a14:foregroundMark x1="93333" y1="5111" x2="93333" y2="5111"/>
                        <a14:foregroundMark x1="97778" y1="9778" x2="97778" y2="9778"/>
                        <a14:foregroundMark x1="20444" y1="78444" x2="34222" y2="78444"/>
                        <a14:foregroundMark x1="34222" y1="78444" x2="60444" y2="91111"/>
                        <a14:foregroundMark x1="60444" y1="91111" x2="36000" y2="85556"/>
                        <a14:foregroundMark x1="36000" y1="85556" x2="35778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506"/>
          <a:stretch/>
        </p:blipFill>
        <p:spPr bwMode="auto">
          <a:xfrm>
            <a:off x="7021489" y="4165927"/>
            <a:ext cx="3140378" cy="20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60012">
            <a:off x="5440122" y="2051392"/>
            <a:ext cx="6069231" cy="41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8467" y="-2905785"/>
            <a:ext cx="2524785" cy="252478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84198" y="1961575"/>
            <a:ext cx="551028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They're hippos.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90697" y="4794874"/>
            <a:ext cx="576603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It's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crocodile.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90697" y="3424320"/>
            <a:ext cx="605072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They're crocodiles.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480316" y="157417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What </a:t>
            </a:r>
            <a:r>
              <a:rPr kumimoji="0" lang="en-IN" sz="4400" b="1" i="0" u="none" strike="noStrike" kern="1200" cap="none" spc="0" normalizeH="0" baseline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these animals?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rgbClr val="30884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442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16799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9" b="91111" l="2000" r="97778">
                        <a14:foregroundMark x1="13556" y1="27111" x2="26000" y2="32222"/>
                        <a14:foregroundMark x1="10667" y1="35556" x2="18889" y2="30889"/>
                        <a14:foregroundMark x1="2222" y1="36667" x2="2222" y2="36667"/>
                        <a14:foregroundMark x1="67778" y1="15111" x2="93111" y2="16000"/>
                        <a14:foregroundMark x1="93333" y1="5111" x2="93333" y2="5111"/>
                        <a14:foregroundMark x1="97778" y1="9778" x2="97778" y2="9778"/>
                        <a14:foregroundMark x1="20444" y1="78444" x2="34222" y2="78444"/>
                        <a14:foregroundMark x1="34222" y1="78444" x2="60444" y2="91111"/>
                        <a14:foregroundMark x1="60444" y1="91111" x2="36000" y2="85556"/>
                        <a14:foregroundMark x1="36000" y1="85556" x2="35778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506"/>
          <a:stretch/>
        </p:blipFill>
        <p:spPr bwMode="auto">
          <a:xfrm>
            <a:off x="5570293" y="3974840"/>
            <a:ext cx="4226369" cy="27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8467" y="-2905785"/>
            <a:ext cx="2524785" cy="252478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84198" y="1961575"/>
            <a:ext cx="2974250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Who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198" y="3547227"/>
            <a:ext cx="2974250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How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84198" y="5221918"/>
            <a:ext cx="297424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What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480316" y="157417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......... are these animals?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rgbClr val="30884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70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3056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024896">
            <a:off x="7197764" y="2985571"/>
            <a:ext cx="3225877" cy="28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8809" y="561192"/>
            <a:ext cx="5154815" cy="51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8467" y="-2905785"/>
            <a:ext cx="2524785" cy="252478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623333" y="4910277"/>
            <a:ext cx="254952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they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199" y="3511860"/>
            <a:ext cx="304034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 animal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623333" y="2047737"/>
            <a:ext cx="300121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animals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835959" y="157417"/>
            <a:ext cx="1051705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are</a:t>
            </a:r>
            <a:r>
              <a:rPr kumimoji="0" lang="en-IN" sz="4400" b="1" i="0" u="none" strike="noStrike" kern="1200" cap="none" spc="0" normalizeH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IN" sz="4400" b="1" i="0" u="none" strike="noStrike" kern="1200" cap="none" spc="0" normalizeH="0" baseline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these............?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They are .........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rgbClr val="30884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727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58" y="1090670"/>
            <a:ext cx="4360216" cy="3952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7358" y="4965793"/>
            <a:ext cx="4939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Myriad Pro" panose="020B0503030403020204" pitchFamily="34" charset="0"/>
                <a:cs typeface="Arial"/>
                <a:sym typeface="Arial"/>
                <a:hlinkClick r:id="rId4" action="ppaction://hlinkfile"/>
              </a:rPr>
              <a:t>tienganh.sachmem.vn</a:t>
            </a:r>
            <a:endParaRPr lang="en-US" sz="3200" kern="0" dirty="0">
              <a:solidFill>
                <a:srgbClr val="000000"/>
              </a:solidFill>
              <a:latin typeface="Myriad Pro" panose="020B0503030403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6074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27" y="9144"/>
            <a:ext cx="12175744" cy="6848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4409440" y="1666240"/>
            <a:ext cx="1097280" cy="1280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65" y="3281292"/>
            <a:ext cx="1344687" cy="1876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1" y="3281289"/>
            <a:ext cx="1340992" cy="1876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13" y="3278629"/>
            <a:ext cx="1334671" cy="1876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42" y="3281613"/>
            <a:ext cx="1341545" cy="1873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46" y="3278632"/>
            <a:ext cx="1343093" cy="1876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6365" y="478301"/>
            <a:ext cx="6710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DA9914"/>
                </a:solidFill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45" y="1918414"/>
            <a:ext cx="2150875" cy="77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4952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6642" y="1991201"/>
            <a:ext cx="4351438" cy="41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58;p29"/>
          <p:cNvSpPr txBox="1"/>
          <p:nvPr/>
        </p:nvSpPr>
        <p:spPr>
          <a:xfrm>
            <a:off x="1182400" y="1037051"/>
            <a:ext cx="8904400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000" b="0" kern="0">
                <a:solidFill>
                  <a:srgbClr val="84B100"/>
                </a:solidFill>
                <a:latin typeface="Comic Sans MS" panose="030F0702030302020204" pitchFamily="66" charset="0"/>
              </a:rPr>
              <a:t>lion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70667" y="-1240513"/>
            <a:ext cx="9416133" cy="9339025"/>
            <a:chOff x="0" y="1536699"/>
            <a:chExt cx="2032000" cy="17589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875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1950" y="1536699"/>
              <a:ext cx="1254125" cy="1254125"/>
            </a:xfrm>
            <a:prstGeom prst="rect">
              <a:avLst/>
            </a:prstGeom>
          </p:spPr>
        </p:pic>
      </p:grpSp>
      <p:pic>
        <p:nvPicPr>
          <p:cNvPr id="3" name="Lion Roar 1">
            <a:hlinkClick r:id="" action="ppaction://media"/>
            <a:extLst>
              <a:ext uri="{FF2B5EF4-FFF2-40B4-BE49-F238E27FC236}">
                <a16:creationId xmlns:a16="http://schemas.microsoft.com/office/drawing/2014/main" id="{1FE10A13-EC23-432B-9426-5F309E2AB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9455" y="670564"/>
            <a:ext cx="769257" cy="7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58;p29"/>
          <p:cNvSpPr txBox="1"/>
          <p:nvPr/>
        </p:nvSpPr>
        <p:spPr>
          <a:xfrm>
            <a:off x="3044547" y="955117"/>
            <a:ext cx="6116713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100"/>
              </a:buClr>
              <a:buSzPts val="3600"/>
              <a:buFont typeface="Patrick Hand" panose="00000500000000000000"/>
              <a:buNone/>
              <a:tabLst/>
              <a:defRPr/>
            </a:pPr>
            <a:r>
              <a:rPr lang="en-US" sz="8800" b="0" kern="0">
                <a:solidFill>
                  <a:srgbClr val="84B100"/>
                </a:solidFill>
                <a:latin typeface="Comic Sans MS" panose="030F0702030302020204" pitchFamily="66" charset="0"/>
              </a:rPr>
              <a:t>hippo</a:t>
            </a:r>
            <a:endParaRPr kumimoji="0" lang="en-US" sz="8800" b="0" i="0" u="none" strike="noStrike" kern="0" cap="none" spc="0" normalizeH="0" baseline="0" noProof="0">
              <a:ln>
                <a:noFill/>
              </a:ln>
              <a:solidFill>
                <a:srgbClr val="84B100"/>
              </a:solidFill>
              <a:effectLst/>
              <a:uLnTx/>
              <a:uFillTx/>
              <a:latin typeface="Comic Sans MS" panose="030F0702030302020204" pitchFamily="66" charset="0"/>
              <a:sym typeface="Patrick Hand" panose="00000500000000000000"/>
            </a:endParaRPr>
          </a:p>
        </p:txBody>
      </p:sp>
      <p:pic>
        <p:nvPicPr>
          <p:cNvPr id="5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8927" y="1241717"/>
            <a:ext cx="5914146" cy="59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02229" y="-522151"/>
            <a:ext cx="8541387" cy="8229600"/>
            <a:chOff x="0" y="1536699"/>
            <a:chExt cx="2032000" cy="17589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875" y="2041524"/>
              <a:ext cx="1254125" cy="12541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1950" y="1536699"/>
              <a:ext cx="1254125" cy="1254125"/>
            </a:xfrm>
            <a:prstGeom prst="rect">
              <a:avLst/>
            </a:prstGeom>
          </p:spPr>
        </p:pic>
      </p:grpSp>
      <p:pic>
        <p:nvPicPr>
          <p:cNvPr id="3" name="Hippo Roar And Fart Mp3">
            <a:hlinkClick r:id="" action="ppaction://media"/>
            <a:extLst>
              <a:ext uri="{FF2B5EF4-FFF2-40B4-BE49-F238E27FC236}">
                <a16:creationId xmlns:a16="http://schemas.microsoft.com/office/drawing/2014/main" id="{669E1C8D-E7F0-4088-9F88-9055EA4B5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5069" y="1116568"/>
            <a:ext cx="909913" cy="90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58;p29"/>
          <p:cNvSpPr txBox="1"/>
          <p:nvPr/>
        </p:nvSpPr>
        <p:spPr>
          <a:xfrm>
            <a:off x="3044547" y="955117"/>
            <a:ext cx="6116713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800" b="0" kern="0">
                <a:solidFill>
                  <a:srgbClr val="84B100"/>
                </a:solidFill>
                <a:latin typeface="Comic Sans MS" panose="030F0702030302020204" pitchFamily="66" charset="0"/>
              </a:rPr>
              <a:t>crocodile</a:t>
            </a:r>
          </a:p>
        </p:txBody>
      </p:sp>
      <p:pic>
        <p:nvPicPr>
          <p:cNvPr id="5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6727" y="2679966"/>
            <a:ext cx="6664533" cy="322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832209" y="-944726"/>
            <a:ext cx="8541387" cy="8229600"/>
            <a:chOff x="0" y="1536699"/>
            <a:chExt cx="2032000" cy="17589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875" y="2041524"/>
              <a:ext cx="1254125" cy="12541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1950" y="1536699"/>
              <a:ext cx="1254125" cy="1254125"/>
            </a:xfrm>
            <a:prstGeom prst="rect">
              <a:avLst/>
            </a:prstGeom>
          </p:spPr>
        </p:pic>
      </p:grpSp>
      <p:pic>
        <p:nvPicPr>
          <p:cNvPr id="2" name="Alligator Growl">
            <a:hlinkClick r:id="" action="ppaction://media"/>
            <a:extLst>
              <a:ext uri="{FF2B5EF4-FFF2-40B4-BE49-F238E27FC236}">
                <a16:creationId xmlns:a16="http://schemas.microsoft.com/office/drawing/2014/main" id="{96F96374-BAB5-41BC-9055-C12532F0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2806" y="690726"/>
            <a:ext cx="948267" cy="948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58;p29"/>
          <p:cNvSpPr txBox="1"/>
          <p:nvPr/>
        </p:nvSpPr>
        <p:spPr>
          <a:xfrm>
            <a:off x="1258600" y="711411"/>
            <a:ext cx="8904400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000" b="0" kern="0">
                <a:solidFill>
                  <a:srgbClr val="84B100"/>
                </a:solidFill>
                <a:latin typeface="Comic Sans MS" panose="030F0702030302020204" pitchFamily="66" charset="0"/>
              </a:rPr>
              <a:t>giraffe</a:t>
            </a:r>
          </a:p>
        </p:txBody>
      </p:sp>
      <p:pic>
        <p:nvPicPr>
          <p:cNvPr id="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604" y="1941148"/>
            <a:ext cx="2586372" cy="420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222602" y="-544286"/>
            <a:ext cx="6438820" cy="8111533"/>
            <a:chOff x="252942" y="1536699"/>
            <a:chExt cx="1717675" cy="188753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942" y="2007185"/>
              <a:ext cx="1254125" cy="12541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6492" y="2170111"/>
              <a:ext cx="1254125" cy="125412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1950" y="1536699"/>
              <a:ext cx="1254125" cy="1254125"/>
            </a:xfrm>
            <a:prstGeom prst="rect">
              <a:avLst/>
            </a:prstGeom>
          </p:spPr>
        </p:pic>
      </p:grpSp>
      <p:pic>
        <p:nvPicPr>
          <p:cNvPr id="2" name="Giraffe">
            <a:hlinkClick r:id="" action="ppaction://media"/>
            <a:extLst>
              <a:ext uri="{FF2B5EF4-FFF2-40B4-BE49-F238E27FC236}">
                <a16:creationId xmlns:a16="http://schemas.microsoft.com/office/drawing/2014/main" id="{D86AB24E-D019-42AD-9606-73DF8E230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9127" y="998011"/>
            <a:ext cx="845457" cy="845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mium Vector | Cute hippo cartoon isolated">
            <a:extLst>
              <a:ext uri="{FF2B5EF4-FFF2-40B4-BE49-F238E27FC236}">
                <a16:creationId xmlns:a16="http://schemas.microsoft.com/office/drawing/2014/main" id="{0C14FD67-DBBA-4F62-89DC-72C21287A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b="12983"/>
          <a:stretch/>
        </p:blipFill>
        <p:spPr bwMode="auto">
          <a:xfrm>
            <a:off x="1826759" y="1563744"/>
            <a:ext cx="2264227" cy="173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e hippo cartoon (749572)">
            <a:extLst>
              <a:ext uri="{FF2B5EF4-FFF2-40B4-BE49-F238E27FC236}">
                <a16:creationId xmlns:a16="http://schemas.microsoft.com/office/drawing/2014/main" id="{E29759CF-A391-4A6C-9F36-9650856F7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4" t="2286" r="27428" b="52000"/>
          <a:stretch/>
        </p:blipFill>
        <p:spPr bwMode="auto">
          <a:xfrm>
            <a:off x="6986589" y="1776964"/>
            <a:ext cx="1437416" cy="105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ute hippo cartoon (749572)">
            <a:extLst>
              <a:ext uri="{FF2B5EF4-FFF2-40B4-BE49-F238E27FC236}">
                <a16:creationId xmlns:a16="http://schemas.microsoft.com/office/drawing/2014/main" id="{C91460E4-BBEE-41F6-B401-ADEC48C92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4" t="2286" r="27428" b="52000"/>
          <a:stretch/>
        </p:blipFill>
        <p:spPr bwMode="auto">
          <a:xfrm>
            <a:off x="8260166" y="1417603"/>
            <a:ext cx="2022196" cy="14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BB4B8-E2FC-48F0-80DD-ED2F3CCA790D}"/>
              </a:ext>
            </a:extLst>
          </p:cNvPr>
          <p:cNvSpPr txBox="1"/>
          <p:nvPr/>
        </p:nvSpPr>
        <p:spPr>
          <a:xfrm>
            <a:off x="1238930" y="3174831"/>
            <a:ext cx="343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>
                <a:solidFill>
                  <a:srgbClr val="236333"/>
                </a:solidFill>
                <a:latin typeface="Comic Sans MS" panose="030F0702030302020204" pitchFamily="66" charset="0"/>
              </a:rPr>
              <a:t>a hippo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BB3DF-0E95-412B-818C-3E58F48F86C1}"/>
              </a:ext>
            </a:extLst>
          </p:cNvPr>
          <p:cNvSpPr txBox="1"/>
          <p:nvPr/>
        </p:nvSpPr>
        <p:spPr>
          <a:xfrm>
            <a:off x="6704062" y="3174831"/>
            <a:ext cx="343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rgbClr val="236333"/>
                </a:solidFill>
                <a:latin typeface="Comic Sans MS" panose="030F0702030302020204" pitchFamily="66" charset="0"/>
              </a:rPr>
              <a:t>hippo</a:t>
            </a:r>
            <a:r>
              <a:rPr lang="en-IN" sz="4800" b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en-I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Premium Vector | Cartoon crocodile isolated on white">
            <a:extLst>
              <a:ext uri="{FF2B5EF4-FFF2-40B4-BE49-F238E27FC236}">
                <a16:creationId xmlns:a16="http://schemas.microsoft.com/office/drawing/2014/main" id="{72DC64AB-54C5-47E1-AC69-96BEDAB4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15" y="4256838"/>
            <a:ext cx="2646164" cy="123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Set of funny crocodile cartoon. illustration">
            <a:extLst>
              <a:ext uri="{FF2B5EF4-FFF2-40B4-BE49-F238E27FC236}">
                <a16:creationId xmlns:a16="http://schemas.microsoft.com/office/drawing/2014/main" id="{5BA6A14C-6819-43FD-8090-68AD3A79A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85"/>
          <a:stretch/>
        </p:blipFill>
        <p:spPr bwMode="auto">
          <a:xfrm>
            <a:off x="6204176" y="4065362"/>
            <a:ext cx="4733925" cy="137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6DDA4B-A800-4ECA-89E7-BEEBBAB11142}"/>
              </a:ext>
            </a:extLst>
          </p:cNvPr>
          <p:cNvSpPr txBox="1"/>
          <p:nvPr/>
        </p:nvSpPr>
        <p:spPr>
          <a:xfrm>
            <a:off x="1783215" y="5444716"/>
            <a:ext cx="343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rgbClr val="236333"/>
                </a:solidFill>
                <a:latin typeface="Comic Sans MS" panose="030F0702030302020204" pitchFamily="66" charset="0"/>
              </a:rPr>
              <a:t>a crocodile</a:t>
            </a:r>
            <a:endParaRPr lang="en-IN" sz="4800" b="1" dirty="0">
              <a:solidFill>
                <a:srgbClr val="236333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04B12-A9F0-475B-9F57-C142790C397E}"/>
              </a:ext>
            </a:extLst>
          </p:cNvPr>
          <p:cNvSpPr txBox="1"/>
          <p:nvPr/>
        </p:nvSpPr>
        <p:spPr>
          <a:xfrm>
            <a:off x="6986589" y="5346646"/>
            <a:ext cx="343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rgbClr val="236333"/>
                </a:solidFill>
                <a:latin typeface="Comic Sans MS" panose="030F0702030302020204" pitchFamily="66" charset="0"/>
              </a:rPr>
              <a:t>crocodile</a:t>
            </a:r>
            <a:r>
              <a:rPr lang="en-IN" sz="4800" b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en-I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0261B-9F44-466A-9ECA-8B2253EED718}"/>
              </a:ext>
            </a:extLst>
          </p:cNvPr>
          <p:cNvSpPr txBox="1"/>
          <p:nvPr/>
        </p:nvSpPr>
        <p:spPr>
          <a:xfrm>
            <a:off x="1612412" y="439510"/>
            <a:ext cx="3525646" cy="923330"/>
          </a:xfrm>
          <a:custGeom>
            <a:avLst/>
            <a:gdLst>
              <a:gd name="connsiteX0" fmla="*/ 0 w 3525646"/>
              <a:gd name="connsiteY0" fmla="*/ 0 h 923330"/>
              <a:gd name="connsiteX1" fmla="*/ 3525646 w 3525646"/>
              <a:gd name="connsiteY1" fmla="*/ 0 h 923330"/>
              <a:gd name="connsiteX2" fmla="*/ 3525646 w 3525646"/>
              <a:gd name="connsiteY2" fmla="*/ 923330 h 923330"/>
              <a:gd name="connsiteX3" fmla="*/ 0 w 3525646"/>
              <a:gd name="connsiteY3" fmla="*/ 923330 h 923330"/>
              <a:gd name="connsiteX4" fmla="*/ 0 w 3525646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5646" h="923330" fill="none" extrusionOk="0">
                <a:moveTo>
                  <a:pt x="0" y="0"/>
                </a:moveTo>
                <a:cubicBezTo>
                  <a:pt x="813577" y="-105910"/>
                  <a:pt x="2745986" y="-126959"/>
                  <a:pt x="3525646" y="0"/>
                </a:cubicBezTo>
                <a:cubicBezTo>
                  <a:pt x="3557478" y="199691"/>
                  <a:pt x="3551703" y="586723"/>
                  <a:pt x="3525646" y="923330"/>
                </a:cubicBezTo>
                <a:cubicBezTo>
                  <a:pt x="2177219" y="886908"/>
                  <a:pt x="410027" y="847398"/>
                  <a:pt x="0" y="923330"/>
                </a:cubicBezTo>
                <a:cubicBezTo>
                  <a:pt x="754" y="771454"/>
                  <a:pt x="10300" y="373104"/>
                  <a:pt x="0" y="0"/>
                </a:cubicBezTo>
                <a:close/>
              </a:path>
              <a:path w="3525646" h="923330" stroke="0" extrusionOk="0">
                <a:moveTo>
                  <a:pt x="0" y="0"/>
                </a:moveTo>
                <a:cubicBezTo>
                  <a:pt x="1475509" y="-3573"/>
                  <a:pt x="2917243" y="-76623"/>
                  <a:pt x="3525646" y="0"/>
                </a:cubicBezTo>
                <a:cubicBezTo>
                  <a:pt x="3596372" y="384260"/>
                  <a:pt x="3461125" y="647491"/>
                  <a:pt x="3525646" y="923330"/>
                </a:cubicBezTo>
                <a:cubicBezTo>
                  <a:pt x="2943343" y="833326"/>
                  <a:pt x="501419" y="1087068"/>
                  <a:pt x="0" y="923330"/>
                </a:cubicBezTo>
                <a:cubicBezTo>
                  <a:pt x="-81145" y="567701"/>
                  <a:pt x="-868" y="1190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4799929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FF0000"/>
                </a:solidFill>
                <a:latin typeface="Comic Sans MS" panose="030F0702030302020204" pitchFamily="66" charset="0"/>
              </a:rPr>
              <a:t>It is ...</a:t>
            </a:r>
            <a:endParaRPr lang="en-IN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F12D72-C20A-4C11-8EC4-A18E04D76A78}"/>
              </a:ext>
            </a:extLst>
          </p:cNvPr>
          <p:cNvSpPr txBox="1"/>
          <p:nvPr/>
        </p:nvSpPr>
        <p:spPr>
          <a:xfrm>
            <a:off x="6561689" y="405321"/>
            <a:ext cx="4289685" cy="923330"/>
          </a:xfrm>
          <a:custGeom>
            <a:avLst/>
            <a:gdLst>
              <a:gd name="connsiteX0" fmla="*/ 0 w 4289685"/>
              <a:gd name="connsiteY0" fmla="*/ 0 h 923330"/>
              <a:gd name="connsiteX1" fmla="*/ 4289685 w 4289685"/>
              <a:gd name="connsiteY1" fmla="*/ 0 h 923330"/>
              <a:gd name="connsiteX2" fmla="*/ 4289685 w 4289685"/>
              <a:gd name="connsiteY2" fmla="*/ 923330 h 923330"/>
              <a:gd name="connsiteX3" fmla="*/ 0 w 4289685"/>
              <a:gd name="connsiteY3" fmla="*/ 923330 h 923330"/>
              <a:gd name="connsiteX4" fmla="*/ 0 w 4289685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9685" h="923330" fill="none" extrusionOk="0">
                <a:moveTo>
                  <a:pt x="0" y="0"/>
                </a:moveTo>
                <a:cubicBezTo>
                  <a:pt x="1009311" y="-105910"/>
                  <a:pt x="2600466" y="-126959"/>
                  <a:pt x="4289685" y="0"/>
                </a:cubicBezTo>
                <a:cubicBezTo>
                  <a:pt x="4321517" y="199691"/>
                  <a:pt x="4315742" y="586723"/>
                  <a:pt x="4289685" y="923330"/>
                </a:cubicBezTo>
                <a:cubicBezTo>
                  <a:pt x="2910429" y="886908"/>
                  <a:pt x="694100" y="847398"/>
                  <a:pt x="0" y="923330"/>
                </a:cubicBezTo>
                <a:cubicBezTo>
                  <a:pt x="754" y="771454"/>
                  <a:pt x="10300" y="373104"/>
                  <a:pt x="0" y="0"/>
                </a:cubicBezTo>
                <a:close/>
              </a:path>
              <a:path w="4289685" h="923330" stroke="0" extrusionOk="0">
                <a:moveTo>
                  <a:pt x="0" y="0"/>
                </a:moveTo>
                <a:cubicBezTo>
                  <a:pt x="606769" y="-3573"/>
                  <a:pt x="3282199" y="-76623"/>
                  <a:pt x="4289685" y="0"/>
                </a:cubicBezTo>
                <a:cubicBezTo>
                  <a:pt x="4360411" y="384260"/>
                  <a:pt x="4225164" y="647491"/>
                  <a:pt x="4289685" y="923330"/>
                </a:cubicBezTo>
                <a:cubicBezTo>
                  <a:pt x="2975258" y="833326"/>
                  <a:pt x="2107199" y="1087068"/>
                  <a:pt x="0" y="923330"/>
                </a:cubicBezTo>
                <a:cubicBezTo>
                  <a:pt x="-81145" y="567701"/>
                  <a:pt x="-868" y="1190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4799929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FF0000"/>
                </a:solidFill>
                <a:latin typeface="Comic Sans MS" panose="030F0702030302020204" pitchFamily="66" charset="0"/>
              </a:rPr>
              <a:t>They're ...</a:t>
            </a:r>
            <a:endParaRPr lang="en-IN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633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4FD67-DBBA-4F62-89DC-72C21287A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" b="9231"/>
          <a:stretch/>
        </p:blipFill>
        <p:spPr bwMode="auto">
          <a:xfrm>
            <a:off x="1213499" y="1686751"/>
            <a:ext cx="2022196" cy="172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91460E4-BBEE-41F6-B401-ADEC48C92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" b="2812"/>
          <a:stretch/>
        </p:blipFill>
        <p:spPr bwMode="auto">
          <a:xfrm>
            <a:off x="5471799" y="1561536"/>
            <a:ext cx="2157551" cy="20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BB4B8-E2FC-48F0-80DD-ED2F3CCA790D}"/>
              </a:ext>
            </a:extLst>
          </p:cNvPr>
          <p:cNvSpPr txBox="1"/>
          <p:nvPr/>
        </p:nvSpPr>
        <p:spPr>
          <a:xfrm>
            <a:off x="289062" y="3450276"/>
            <a:ext cx="343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rgbClr val="236333"/>
                </a:solidFill>
                <a:latin typeface="Comic Sans MS" panose="030F0702030302020204" pitchFamily="66" charset="0"/>
              </a:rPr>
              <a:t>a lion</a:t>
            </a:r>
            <a:endParaRPr lang="en-IN" sz="4800" b="1" dirty="0">
              <a:solidFill>
                <a:srgbClr val="236333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BB3DF-0E95-412B-818C-3E58F48F86C1}"/>
              </a:ext>
            </a:extLst>
          </p:cNvPr>
          <p:cNvSpPr txBox="1"/>
          <p:nvPr/>
        </p:nvSpPr>
        <p:spPr>
          <a:xfrm>
            <a:off x="4966895" y="3450275"/>
            <a:ext cx="343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rgbClr val="236333"/>
                </a:solidFill>
                <a:latin typeface="Comic Sans MS" panose="030F0702030302020204" pitchFamily="66" charset="0"/>
              </a:rPr>
              <a:t>lion</a:t>
            </a:r>
            <a:r>
              <a:rPr lang="en-IN" sz="4800" b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en-I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2DC64AB-54C5-47E1-AC69-96BEDAB4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2619" y="3030610"/>
            <a:ext cx="1460033" cy="24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BA6A14C-6819-43FD-8090-68AD3A79A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419"/>
          <a:stretch/>
        </p:blipFill>
        <p:spPr bwMode="auto">
          <a:xfrm>
            <a:off x="7376209" y="2743200"/>
            <a:ext cx="3988856" cy="25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6DDA4B-A800-4ECA-89E7-BEEBBAB11142}"/>
              </a:ext>
            </a:extLst>
          </p:cNvPr>
          <p:cNvSpPr txBox="1"/>
          <p:nvPr/>
        </p:nvSpPr>
        <p:spPr>
          <a:xfrm>
            <a:off x="1698172" y="5346646"/>
            <a:ext cx="343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rgbClr val="236333"/>
                </a:solidFill>
                <a:latin typeface="Comic Sans MS" panose="030F0702030302020204" pitchFamily="66" charset="0"/>
              </a:rPr>
              <a:t>a giraffe</a:t>
            </a:r>
            <a:endParaRPr lang="en-IN" sz="4800" b="1" dirty="0">
              <a:solidFill>
                <a:srgbClr val="236333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04B12-A9F0-475B-9F57-C142790C397E}"/>
              </a:ext>
            </a:extLst>
          </p:cNvPr>
          <p:cNvSpPr txBox="1"/>
          <p:nvPr/>
        </p:nvSpPr>
        <p:spPr>
          <a:xfrm>
            <a:off x="7555520" y="5302968"/>
            <a:ext cx="343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>
                <a:solidFill>
                  <a:srgbClr val="236333"/>
                </a:solidFill>
                <a:latin typeface="Comic Sans MS" panose="030F0702030302020204" pitchFamily="66" charset="0"/>
              </a:rPr>
              <a:t>giraffe</a:t>
            </a:r>
            <a:r>
              <a:rPr lang="en-IN" sz="4800" b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en-IN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0261B-9F44-466A-9ECA-8B2253EED718}"/>
              </a:ext>
            </a:extLst>
          </p:cNvPr>
          <p:cNvSpPr txBox="1"/>
          <p:nvPr/>
        </p:nvSpPr>
        <p:spPr>
          <a:xfrm>
            <a:off x="1612412" y="439510"/>
            <a:ext cx="3525646" cy="923330"/>
          </a:xfrm>
          <a:custGeom>
            <a:avLst/>
            <a:gdLst>
              <a:gd name="connsiteX0" fmla="*/ 0 w 3525646"/>
              <a:gd name="connsiteY0" fmla="*/ 0 h 923330"/>
              <a:gd name="connsiteX1" fmla="*/ 3525646 w 3525646"/>
              <a:gd name="connsiteY1" fmla="*/ 0 h 923330"/>
              <a:gd name="connsiteX2" fmla="*/ 3525646 w 3525646"/>
              <a:gd name="connsiteY2" fmla="*/ 923330 h 923330"/>
              <a:gd name="connsiteX3" fmla="*/ 0 w 3525646"/>
              <a:gd name="connsiteY3" fmla="*/ 923330 h 923330"/>
              <a:gd name="connsiteX4" fmla="*/ 0 w 3525646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5646" h="923330" fill="none" extrusionOk="0">
                <a:moveTo>
                  <a:pt x="0" y="0"/>
                </a:moveTo>
                <a:cubicBezTo>
                  <a:pt x="813577" y="-105910"/>
                  <a:pt x="2745986" y="-126959"/>
                  <a:pt x="3525646" y="0"/>
                </a:cubicBezTo>
                <a:cubicBezTo>
                  <a:pt x="3557478" y="199691"/>
                  <a:pt x="3551703" y="586723"/>
                  <a:pt x="3525646" y="923330"/>
                </a:cubicBezTo>
                <a:cubicBezTo>
                  <a:pt x="2177219" y="886908"/>
                  <a:pt x="410027" y="847398"/>
                  <a:pt x="0" y="923330"/>
                </a:cubicBezTo>
                <a:cubicBezTo>
                  <a:pt x="754" y="771454"/>
                  <a:pt x="10300" y="373104"/>
                  <a:pt x="0" y="0"/>
                </a:cubicBezTo>
                <a:close/>
              </a:path>
              <a:path w="3525646" h="923330" stroke="0" extrusionOk="0">
                <a:moveTo>
                  <a:pt x="0" y="0"/>
                </a:moveTo>
                <a:cubicBezTo>
                  <a:pt x="1475509" y="-3573"/>
                  <a:pt x="2917243" y="-76623"/>
                  <a:pt x="3525646" y="0"/>
                </a:cubicBezTo>
                <a:cubicBezTo>
                  <a:pt x="3596372" y="384260"/>
                  <a:pt x="3461125" y="647491"/>
                  <a:pt x="3525646" y="923330"/>
                </a:cubicBezTo>
                <a:cubicBezTo>
                  <a:pt x="2943343" y="833326"/>
                  <a:pt x="501419" y="1087068"/>
                  <a:pt x="0" y="923330"/>
                </a:cubicBezTo>
                <a:cubicBezTo>
                  <a:pt x="-81145" y="567701"/>
                  <a:pt x="-868" y="1190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4799929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FF0000"/>
                </a:solidFill>
                <a:latin typeface="Comic Sans MS" panose="030F0702030302020204" pitchFamily="66" charset="0"/>
              </a:rPr>
              <a:t>It is ...</a:t>
            </a:r>
            <a:endParaRPr lang="en-IN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F12D72-C20A-4C11-8EC4-A18E04D76A78}"/>
              </a:ext>
            </a:extLst>
          </p:cNvPr>
          <p:cNvSpPr txBox="1"/>
          <p:nvPr/>
        </p:nvSpPr>
        <p:spPr>
          <a:xfrm>
            <a:off x="6561689" y="405321"/>
            <a:ext cx="4289685" cy="923330"/>
          </a:xfrm>
          <a:custGeom>
            <a:avLst/>
            <a:gdLst>
              <a:gd name="connsiteX0" fmla="*/ 0 w 4289685"/>
              <a:gd name="connsiteY0" fmla="*/ 0 h 923330"/>
              <a:gd name="connsiteX1" fmla="*/ 4289685 w 4289685"/>
              <a:gd name="connsiteY1" fmla="*/ 0 h 923330"/>
              <a:gd name="connsiteX2" fmla="*/ 4289685 w 4289685"/>
              <a:gd name="connsiteY2" fmla="*/ 923330 h 923330"/>
              <a:gd name="connsiteX3" fmla="*/ 0 w 4289685"/>
              <a:gd name="connsiteY3" fmla="*/ 923330 h 923330"/>
              <a:gd name="connsiteX4" fmla="*/ 0 w 4289685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9685" h="923330" fill="none" extrusionOk="0">
                <a:moveTo>
                  <a:pt x="0" y="0"/>
                </a:moveTo>
                <a:cubicBezTo>
                  <a:pt x="1009311" y="-105910"/>
                  <a:pt x="2600466" y="-126959"/>
                  <a:pt x="4289685" y="0"/>
                </a:cubicBezTo>
                <a:cubicBezTo>
                  <a:pt x="4321517" y="199691"/>
                  <a:pt x="4315742" y="586723"/>
                  <a:pt x="4289685" y="923330"/>
                </a:cubicBezTo>
                <a:cubicBezTo>
                  <a:pt x="2910429" y="886908"/>
                  <a:pt x="694100" y="847398"/>
                  <a:pt x="0" y="923330"/>
                </a:cubicBezTo>
                <a:cubicBezTo>
                  <a:pt x="754" y="771454"/>
                  <a:pt x="10300" y="373104"/>
                  <a:pt x="0" y="0"/>
                </a:cubicBezTo>
                <a:close/>
              </a:path>
              <a:path w="4289685" h="923330" stroke="0" extrusionOk="0">
                <a:moveTo>
                  <a:pt x="0" y="0"/>
                </a:moveTo>
                <a:cubicBezTo>
                  <a:pt x="606769" y="-3573"/>
                  <a:pt x="3282199" y="-76623"/>
                  <a:pt x="4289685" y="0"/>
                </a:cubicBezTo>
                <a:cubicBezTo>
                  <a:pt x="4360411" y="384260"/>
                  <a:pt x="4225164" y="647491"/>
                  <a:pt x="4289685" y="923330"/>
                </a:cubicBezTo>
                <a:cubicBezTo>
                  <a:pt x="2975258" y="833326"/>
                  <a:pt x="2107199" y="1087068"/>
                  <a:pt x="0" y="923330"/>
                </a:cubicBezTo>
                <a:cubicBezTo>
                  <a:pt x="-81145" y="567701"/>
                  <a:pt x="-868" y="1190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4799929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5400" b="1">
                <a:solidFill>
                  <a:srgbClr val="FF0000"/>
                </a:solidFill>
                <a:latin typeface="Comic Sans MS" panose="030F0702030302020204" pitchFamily="66" charset="0"/>
              </a:rPr>
              <a:t>They're ...</a:t>
            </a:r>
            <a:endParaRPr lang="en-IN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80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1545</TotalTime>
  <Words>306</Words>
  <Application>Microsoft Office PowerPoint</Application>
  <PresentationFormat>Widescreen</PresentationFormat>
  <Paragraphs>114</Paragraphs>
  <Slides>36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Comic Sans MS</vt:lpstr>
      <vt:lpstr>Patrick Hand</vt:lpstr>
      <vt:lpstr>Calibri Light</vt:lpstr>
      <vt:lpstr>Castellar</vt:lpstr>
      <vt:lpstr>Calibri</vt:lpstr>
      <vt:lpstr>Myriad Pro</vt:lpstr>
      <vt:lpstr>Arial</vt:lpstr>
      <vt:lpstr>Barriecito</vt:lpstr>
      <vt:lpstr>Dosis</vt:lpstr>
      <vt:lpstr>Office Theme</vt:lpstr>
      <vt:lpstr>Basic English for Korean Speakers Workshop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Where's he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DELL</dc:creator>
  <dc:description>9Slide.vn</dc:description>
  <cp:lastModifiedBy>9Slide</cp:lastModifiedBy>
  <cp:revision>80</cp:revision>
  <dcterms:created xsi:type="dcterms:W3CDTF">2021-07-16T07:48:46Z</dcterms:created>
  <dcterms:modified xsi:type="dcterms:W3CDTF">2023-02-02T16:26:11Z</dcterms:modified>
  <cp:category>9Slide.vn</cp:category>
</cp:coreProperties>
</file>