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4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Thi Ngoc Tuyet" initials="DTNT" lastIdx="1" clrIdx="0">
    <p:extLst>
      <p:ext uri="{19B8F6BF-5375-455C-9EA6-DF929625EA0E}">
        <p15:presenceInfo xmlns:p15="http://schemas.microsoft.com/office/powerpoint/2012/main" userId="S-1-5-21-827006758-1684236193-2945220160-1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47FF"/>
    <a:srgbClr val="FF4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CF23-5D30-46C6-B158-FE3912B01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A4F2A-616C-41C8-AF8E-19CF08E4E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40E49-0C1B-4B89-9727-744BA6C3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AE7B-DE2C-4A26-A09F-76CC3728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C594-625B-4B7B-9FB4-BF2CFD0B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3D33-0557-4B75-9773-B71468B8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84808-C6F6-41BB-AFDA-60D73ABBE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B0636-0285-4572-827E-A37F4DD2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C10E4-41EB-436A-B6E4-9A30A08C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8435-5635-4516-B327-033D1DE4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925FD-ABF2-49B3-9EBE-0A10DA37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F51D6-7297-4E89-9256-E1F10132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A56FC-F66E-4B67-A007-E7B2A4EC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7FBCF-CAF9-4DDD-BBD7-9693607E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C3BDC-A7CA-4E43-8C5C-C8219F91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CD84-03CE-46BB-B985-9424FF3E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F68F-D133-45FB-AE68-E21623FD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CF65-F72E-491D-8439-1C3DA3D7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C3529-4F75-42AC-95A5-FA7D2891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678F-C48F-45DD-9FAE-215764ED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BE9B-172F-42A0-BA65-F40BD2ED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B4680-0C5A-4C49-BB0B-F8B12BFF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4E242-CC38-49F2-B676-5CF98A9B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92C20-935D-46FC-8985-7C072941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B50E-E1C8-4B3E-AA4E-A7684FFE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02B5-CFF0-47ED-8B15-92F5825A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7C863-BD2C-4F60-865D-1EA6E61EB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E411-9A3D-4EE8-8643-679E00484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3C7E0-8BC3-4875-93FC-DCD61A50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24FC1-DD33-481F-8722-42429A7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C0E51-ABF8-4A7A-B64C-0F56FFD9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ADC5-C53C-4C38-B95E-F331AF91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066A5-EA15-4BFD-82C9-2A6FC5098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32A41-D1F8-40BA-B738-678EAA126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B7711-9B72-4A2F-9147-9A7641FCD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3DE53-D56F-441F-BAA5-E884D4AE4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860FD-9429-4A83-ACB5-219FDB9A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2B662-A023-4E4C-B417-D5F92F5A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76BC4-7017-4973-A3F5-667A1305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690D-0309-4D80-8FE4-BB864AD6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17E6B-FB6B-4C54-9A1B-6FE50A2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2C6BA-4BA0-4016-95D1-7B3FE09F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1B05C-C492-4D03-9F19-6A654563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276D3-715E-40AE-A3F7-DDFA2E3D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9921A-69A9-42AE-B34A-8BB00515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27CD4-502D-416D-A9E3-82008123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EDBB-16DE-4B95-A991-815F177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484AA-F812-4FF4-991A-B8614516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D64AE-B8E5-4FED-8AD0-BE93E7033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BB239-4A0D-4FBB-8D58-8AE2470D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CEAE2-E013-4020-8E2C-4354ABF5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74F05-A03C-4350-A946-6705D456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15FF-B848-4B64-B839-8E71C555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5C068-EF2F-4556-BB13-49B322819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40AE9-E6D7-438D-A760-7AE09472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093EB-68CC-4A20-89D0-DD22ACCE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594D3-2830-49D8-8BBA-F1D1F407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42617-647C-44DF-82D3-E509C295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7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B04D9-DE2A-45B1-A2AE-9508775A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E046E-6B98-440C-A725-7373F5CE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4CDB-A39E-400D-9B6E-69461B55B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C0DB-B05D-4052-B0BF-B3B5AA292BA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DD82-17FF-4098-AC0F-11A610190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FE2BA-95A0-4856-928C-ADBFB7B66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C2CC-01A1-4C06-A2E1-CE42E97C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5" Type="http://schemas.openxmlformats.org/officeDocument/2006/relationships/image" Target="../media/image4.jpg"/><Relationship Id="rId10" Type="http://schemas.openxmlformats.org/officeDocument/2006/relationships/slide" Target="slide6.xml"/><Relationship Id="rId4" Type="http://schemas.openxmlformats.org/officeDocument/2006/relationships/image" Target="../media/image3.jp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slide" Target="slide2.xml"/><Relationship Id="rId4" Type="http://schemas.openxmlformats.org/officeDocument/2006/relationships/audio" Target="../media/media4.m4a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slide" Target="slide2.xml"/><Relationship Id="rId4" Type="http://schemas.openxmlformats.org/officeDocument/2006/relationships/audio" Target="../media/media4.m4a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slide" Target="slide2.xml"/><Relationship Id="rId4" Type="http://schemas.openxmlformats.org/officeDocument/2006/relationships/audio" Target="../media/media4.m4a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slide" Target="slide2.xml"/><Relationship Id="rId4" Type="http://schemas.openxmlformats.org/officeDocument/2006/relationships/audio" Target="../media/media4.m4a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slide" Target="slide2.xml"/><Relationship Id="rId4" Type="http://schemas.openxmlformats.org/officeDocument/2006/relationships/audio" Target="../media/media4.m4a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slide" Target="slide2.xml"/><Relationship Id="rId4" Type="http://schemas.openxmlformats.org/officeDocument/2006/relationships/audio" Target="../media/media4.m4a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88AF447-C853-42A9-949B-AE38F3D93251}"/>
              </a:ext>
            </a:extLst>
          </p:cNvPr>
          <p:cNvSpPr/>
          <p:nvPr/>
        </p:nvSpPr>
        <p:spPr>
          <a:xfrm>
            <a:off x="4052" y="678472"/>
            <a:ext cx="12197986" cy="1003300"/>
          </a:xfrm>
          <a:custGeom>
            <a:avLst/>
            <a:gdLst>
              <a:gd name="connsiteX0" fmla="*/ 5986 w 12197986"/>
              <a:gd name="connsiteY0" fmla="*/ 1003300 h 1003300"/>
              <a:gd name="connsiteX1" fmla="*/ 196486 w 12197986"/>
              <a:gd name="connsiteY1" fmla="*/ 812800 h 1003300"/>
              <a:gd name="connsiteX2" fmla="*/ 1301386 w 12197986"/>
              <a:gd name="connsiteY2" fmla="*/ 0 h 1003300"/>
              <a:gd name="connsiteX3" fmla="*/ 3536586 w 12197986"/>
              <a:gd name="connsiteY3" fmla="*/ 812800 h 1003300"/>
              <a:gd name="connsiteX4" fmla="*/ 5720986 w 12197986"/>
              <a:gd name="connsiteY4" fmla="*/ 38100 h 1003300"/>
              <a:gd name="connsiteX5" fmla="*/ 7295786 w 12197986"/>
              <a:gd name="connsiteY5" fmla="*/ 952500 h 1003300"/>
              <a:gd name="connsiteX6" fmla="*/ 8476886 w 12197986"/>
              <a:gd name="connsiteY6" fmla="*/ 292100 h 1003300"/>
              <a:gd name="connsiteX7" fmla="*/ 9594486 w 12197986"/>
              <a:gd name="connsiteY7" fmla="*/ 901700 h 1003300"/>
              <a:gd name="connsiteX8" fmla="*/ 10331086 w 12197986"/>
              <a:gd name="connsiteY8" fmla="*/ 165100 h 1003300"/>
              <a:gd name="connsiteX9" fmla="*/ 12197986 w 12197986"/>
              <a:gd name="connsiteY9" fmla="*/ 8382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7986" h="1003300">
                <a:moveTo>
                  <a:pt x="5986" y="1003300"/>
                </a:moveTo>
                <a:cubicBezTo>
                  <a:pt x="-6714" y="991658"/>
                  <a:pt x="-19414" y="980017"/>
                  <a:pt x="196486" y="812800"/>
                </a:cubicBezTo>
                <a:cubicBezTo>
                  <a:pt x="412386" y="645583"/>
                  <a:pt x="744703" y="0"/>
                  <a:pt x="1301386" y="0"/>
                </a:cubicBezTo>
                <a:cubicBezTo>
                  <a:pt x="1858069" y="0"/>
                  <a:pt x="2799986" y="806450"/>
                  <a:pt x="3536586" y="812800"/>
                </a:cubicBezTo>
                <a:cubicBezTo>
                  <a:pt x="4273186" y="819150"/>
                  <a:pt x="5094453" y="14817"/>
                  <a:pt x="5720986" y="38100"/>
                </a:cubicBezTo>
                <a:cubicBezTo>
                  <a:pt x="6347519" y="61383"/>
                  <a:pt x="6836469" y="910167"/>
                  <a:pt x="7295786" y="952500"/>
                </a:cubicBezTo>
                <a:cubicBezTo>
                  <a:pt x="7755103" y="994833"/>
                  <a:pt x="8093769" y="300567"/>
                  <a:pt x="8476886" y="292100"/>
                </a:cubicBezTo>
                <a:cubicBezTo>
                  <a:pt x="8860003" y="283633"/>
                  <a:pt x="9285453" y="922867"/>
                  <a:pt x="9594486" y="901700"/>
                </a:cubicBezTo>
                <a:cubicBezTo>
                  <a:pt x="9903519" y="880533"/>
                  <a:pt x="9897169" y="175683"/>
                  <a:pt x="10331086" y="165100"/>
                </a:cubicBezTo>
                <a:cubicBezTo>
                  <a:pt x="10765003" y="154517"/>
                  <a:pt x="11481494" y="496358"/>
                  <a:pt x="12197986" y="8382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anh sang">
            <a:extLst>
              <a:ext uri="{FF2B5EF4-FFF2-40B4-BE49-F238E27FC236}">
                <a16:creationId xmlns:a16="http://schemas.microsoft.com/office/drawing/2014/main" id="{793C5082-C50F-4EAC-95B2-D34F5B5223E9}"/>
              </a:ext>
            </a:extLst>
          </p:cNvPr>
          <p:cNvGrpSpPr/>
          <p:nvPr/>
        </p:nvGrpSpPr>
        <p:grpSpPr>
          <a:xfrm>
            <a:off x="195776" y="219685"/>
            <a:ext cx="11593512" cy="1776412"/>
            <a:chOff x="185738" y="735013"/>
            <a:chExt cx="11593512" cy="17764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2CA27F-5D9C-4B8B-AAB4-3124B9A90ADB}"/>
                </a:ext>
              </a:extLst>
            </p:cNvPr>
            <p:cNvSpPr/>
            <p:nvPr/>
          </p:nvSpPr>
          <p:spPr>
            <a:xfrm>
              <a:off x="11525250" y="1349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15B469-2559-4D70-8006-F704F2DEE2D7}"/>
                </a:ext>
              </a:extLst>
            </p:cNvPr>
            <p:cNvSpPr/>
            <p:nvPr/>
          </p:nvSpPr>
          <p:spPr>
            <a:xfrm>
              <a:off x="10810875" y="1730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978E35-BAA6-48B5-B05B-BEA1C2E86F47}"/>
                </a:ext>
              </a:extLst>
            </p:cNvPr>
            <p:cNvSpPr/>
            <p:nvPr/>
          </p:nvSpPr>
          <p:spPr>
            <a:xfrm>
              <a:off x="9782175" y="1066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539354-09B7-4DB3-9E95-B32FC35C846C}"/>
                </a:ext>
              </a:extLst>
            </p:cNvPr>
            <p:cNvSpPr/>
            <p:nvPr/>
          </p:nvSpPr>
          <p:spPr>
            <a:xfrm>
              <a:off x="9451975" y="225742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D5767E-7C2E-4DA2-8CB3-850825695D0C}"/>
                </a:ext>
              </a:extLst>
            </p:cNvPr>
            <p:cNvSpPr/>
            <p:nvPr/>
          </p:nvSpPr>
          <p:spPr>
            <a:xfrm>
              <a:off x="8251825" y="10033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F4DD38-7D23-4A43-AEC0-EBE5004F7FE7}"/>
                </a:ext>
              </a:extLst>
            </p:cNvPr>
            <p:cNvSpPr/>
            <p:nvPr/>
          </p:nvSpPr>
          <p:spPr>
            <a:xfrm>
              <a:off x="8493125" y="1758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40E6A7-86BF-40B5-AF3E-06A4AA04524A}"/>
                </a:ext>
              </a:extLst>
            </p:cNvPr>
            <p:cNvSpPr/>
            <p:nvPr/>
          </p:nvSpPr>
          <p:spPr>
            <a:xfrm>
              <a:off x="7251700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F7D6-A7AF-4E6C-A489-F06628A0D3A2}"/>
                </a:ext>
              </a:extLst>
            </p:cNvPr>
            <p:cNvSpPr/>
            <p:nvPr/>
          </p:nvSpPr>
          <p:spPr>
            <a:xfrm>
              <a:off x="6289675" y="19732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C4DD55-5B97-476B-9575-2AB9EAAAC85D}"/>
                </a:ext>
              </a:extLst>
            </p:cNvPr>
            <p:cNvSpPr/>
            <p:nvPr/>
          </p:nvSpPr>
          <p:spPr>
            <a:xfrm>
              <a:off x="6035675" y="73501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B1B3AD-03B4-4DB1-B245-FCA5C161DA98}"/>
                </a:ext>
              </a:extLst>
            </p:cNvPr>
            <p:cNvSpPr/>
            <p:nvPr/>
          </p:nvSpPr>
          <p:spPr>
            <a:xfrm>
              <a:off x="531495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BA76B9-C144-41A8-8B63-8C8879C920D4}"/>
                </a:ext>
              </a:extLst>
            </p:cNvPr>
            <p:cNvSpPr/>
            <p:nvPr/>
          </p:nvSpPr>
          <p:spPr>
            <a:xfrm>
              <a:off x="4618037" y="1095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58F8A74-C927-4689-B2A1-C59BD8990676}"/>
                </a:ext>
              </a:extLst>
            </p:cNvPr>
            <p:cNvSpPr/>
            <p:nvPr/>
          </p:nvSpPr>
          <p:spPr>
            <a:xfrm>
              <a:off x="4100512" y="195818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7C9851-C9BF-4D61-BEF0-90638EFBB321}"/>
                </a:ext>
              </a:extLst>
            </p:cNvPr>
            <p:cNvSpPr/>
            <p:nvPr/>
          </p:nvSpPr>
          <p:spPr>
            <a:xfrm>
              <a:off x="351790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1D5A6E8-BAA3-4423-9987-CBFC78F2CC3C}"/>
                </a:ext>
              </a:extLst>
            </p:cNvPr>
            <p:cNvSpPr/>
            <p:nvPr/>
          </p:nvSpPr>
          <p:spPr>
            <a:xfrm>
              <a:off x="2732881" y="21336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2250AAF-AF18-421A-A84F-5283D5E0288B}"/>
                </a:ext>
              </a:extLst>
            </p:cNvPr>
            <p:cNvSpPr/>
            <p:nvPr/>
          </p:nvSpPr>
          <p:spPr>
            <a:xfrm>
              <a:off x="2458159" y="1193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7DD80F5-D934-452D-891F-7BD4708E1467}"/>
                </a:ext>
              </a:extLst>
            </p:cNvPr>
            <p:cNvSpPr/>
            <p:nvPr/>
          </p:nvSpPr>
          <p:spPr>
            <a:xfrm>
              <a:off x="1581150" y="1603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B5EC7D7-A596-48AC-8B85-E181438BD0A8}"/>
                </a:ext>
              </a:extLst>
            </p:cNvPr>
            <p:cNvSpPr/>
            <p:nvPr/>
          </p:nvSpPr>
          <p:spPr>
            <a:xfrm>
              <a:off x="1441450" y="7794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6C240A-D976-4F78-9B95-50886CF0A8CD}"/>
                </a:ext>
              </a:extLst>
            </p:cNvPr>
            <p:cNvSpPr/>
            <p:nvPr/>
          </p:nvSpPr>
          <p:spPr>
            <a:xfrm>
              <a:off x="706438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14A4ED-9B08-4BD9-A02A-16C8E6E5EC5D}"/>
                </a:ext>
              </a:extLst>
            </p:cNvPr>
            <p:cNvSpPr/>
            <p:nvPr/>
          </p:nvSpPr>
          <p:spPr>
            <a:xfrm>
              <a:off x="452438" y="8953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3C4643B-0A23-4102-8B3F-2EA9D3587565}"/>
                </a:ext>
              </a:extLst>
            </p:cNvPr>
            <p:cNvSpPr/>
            <p:nvPr/>
          </p:nvSpPr>
          <p:spPr>
            <a:xfrm>
              <a:off x="185738" y="2141537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bong den">
            <a:extLst>
              <a:ext uri="{FF2B5EF4-FFF2-40B4-BE49-F238E27FC236}">
                <a16:creationId xmlns:a16="http://schemas.microsoft.com/office/drawing/2014/main" id="{8082A694-3C96-47DA-996A-5CC49AC5C0E6}"/>
              </a:ext>
            </a:extLst>
          </p:cNvPr>
          <p:cNvGrpSpPr/>
          <p:nvPr/>
        </p:nvGrpSpPr>
        <p:grpSpPr>
          <a:xfrm>
            <a:off x="208476" y="219685"/>
            <a:ext cx="11593512" cy="1776412"/>
            <a:chOff x="198438" y="735013"/>
            <a:chExt cx="11593512" cy="17764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F3D060-9916-4016-9B0D-02530BD33FA9}"/>
                </a:ext>
              </a:extLst>
            </p:cNvPr>
            <p:cNvSpPr/>
            <p:nvPr/>
          </p:nvSpPr>
          <p:spPr>
            <a:xfrm>
              <a:off x="11537950" y="1349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F67E61-54C9-4EE1-83AF-7EF9C5718953}"/>
                </a:ext>
              </a:extLst>
            </p:cNvPr>
            <p:cNvSpPr/>
            <p:nvPr/>
          </p:nvSpPr>
          <p:spPr>
            <a:xfrm>
              <a:off x="10823575" y="1730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CC85ED-4EF4-48DB-844F-2757CE4A9588}"/>
                </a:ext>
              </a:extLst>
            </p:cNvPr>
            <p:cNvSpPr/>
            <p:nvPr/>
          </p:nvSpPr>
          <p:spPr>
            <a:xfrm>
              <a:off x="9794875" y="1066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8EF815-9723-4DBD-A0E7-D358C3FA45E2}"/>
                </a:ext>
              </a:extLst>
            </p:cNvPr>
            <p:cNvSpPr/>
            <p:nvPr/>
          </p:nvSpPr>
          <p:spPr>
            <a:xfrm>
              <a:off x="9464675" y="225742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C36D9E-E9D5-4E26-9F79-A7FD4F7D7461}"/>
                </a:ext>
              </a:extLst>
            </p:cNvPr>
            <p:cNvSpPr/>
            <p:nvPr/>
          </p:nvSpPr>
          <p:spPr>
            <a:xfrm>
              <a:off x="8264525" y="10033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33E6E7-481C-4754-B020-0172C378F3F9}"/>
                </a:ext>
              </a:extLst>
            </p:cNvPr>
            <p:cNvSpPr/>
            <p:nvPr/>
          </p:nvSpPr>
          <p:spPr>
            <a:xfrm>
              <a:off x="8505825" y="1758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21ADF7-54E8-4098-BAE3-1DF4841460D8}"/>
                </a:ext>
              </a:extLst>
            </p:cNvPr>
            <p:cNvSpPr/>
            <p:nvPr/>
          </p:nvSpPr>
          <p:spPr>
            <a:xfrm>
              <a:off x="7264400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55AB41-EDDD-4EBA-8851-7AA14C4EA7D2}"/>
                </a:ext>
              </a:extLst>
            </p:cNvPr>
            <p:cNvSpPr/>
            <p:nvPr/>
          </p:nvSpPr>
          <p:spPr>
            <a:xfrm>
              <a:off x="6302375" y="19732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4AE090-4293-47DB-902F-1E6855B99C81}"/>
                </a:ext>
              </a:extLst>
            </p:cNvPr>
            <p:cNvSpPr/>
            <p:nvPr/>
          </p:nvSpPr>
          <p:spPr>
            <a:xfrm>
              <a:off x="6048375" y="73501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38276C-68CB-4C53-863D-868265C2E32C}"/>
                </a:ext>
              </a:extLst>
            </p:cNvPr>
            <p:cNvSpPr/>
            <p:nvPr/>
          </p:nvSpPr>
          <p:spPr>
            <a:xfrm>
              <a:off x="532765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637422-4826-4B58-A289-08A22A36E893}"/>
                </a:ext>
              </a:extLst>
            </p:cNvPr>
            <p:cNvSpPr/>
            <p:nvPr/>
          </p:nvSpPr>
          <p:spPr>
            <a:xfrm>
              <a:off x="4630737" y="1095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2D8164-D6D2-466F-AE3C-92EE7CBED909}"/>
                </a:ext>
              </a:extLst>
            </p:cNvPr>
            <p:cNvSpPr/>
            <p:nvPr/>
          </p:nvSpPr>
          <p:spPr>
            <a:xfrm>
              <a:off x="4113212" y="195818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166DD6-4349-4B2E-B7FC-CA3905BA71DE}"/>
                </a:ext>
              </a:extLst>
            </p:cNvPr>
            <p:cNvSpPr/>
            <p:nvPr/>
          </p:nvSpPr>
          <p:spPr>
            <a:xfrm>
              <a:off x="353060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C146A9A-7083-4426-974D-02FDC8FF3E92}"/>
                </a:ext>
              </a:extLst>
            </p:cNvPr>
            <p:cNvSpPr/>
            <p:nvPr/>
          </p:nvSpPr>
          <p:spPr>
            <a:xfrm>
              <a:off x="2745581" y="21336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CEDA7E-210E-4F05-A2B9-A6E7A8DA6C2C}"/>
                </a:ext>
              </a:extLst>
            </p:cNvPr>
            <p:cNvSpPr/>
            <p:nvPr/>
          </p:nvSpPr>
          <p:spPr>
            <a:xfrm>
              <a:off x="2470859" y="1193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E8086BF-A8CE-4D7B-91AF-CDED8D67E483}"/>
                </a:ext>
              </a:extLst>
            </p:cNvPr>
            <p:cNvSpPr/>
            <p:nvPr/>
          </p:nvSpPr>
          <p:spPr>
            <a:xfrm>
              <a:off x="1593850" y="1603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A4D86F-E4C8-4FCE-AB1D-2660A9CA77FD}"/>
                </a:ext>
              </a:extLst>
            </p:cNvPr>
            <p:cNvSpPr/>
            <p:nvPr/>
          </p:nvSpPr>
          <p:spPr>
            <a:xfrm>
              <a:off x="1454150" y="7794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E6F783-0B41-47D4-A9A8-989CC32D3E72}"/>
                </a:ext>
              </a:extLst>
            </p:cNvPr>
            <p:cNvSpPr/>
            <p:nvPr/>
          </p:nvSpPr>
          <p:spPr>
            <a:xfrm>
              <a:off x="719138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AFE0DB-C817-42A8-8183-EC646D264DF2}"/>
                </a:ext>
              </a:extLst>
            </p:cNvPr>
            <p:cNvSpPr/>
            <p:nvPr/>
          </p:nvSpPr>
          <p:spPr>
            <a:xfrm>
              <a:off x="465138" y="8953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EA82CFD-339E-4459-ADA6-19FC0E58021C}"/>
                </a:ext>
              </a:extLst>
            </p:cNvPr>
            <p:cNvSpPr/>
            <p:nvPr/>
          </p:nvSpPr>
          <p:spPr>
            <a:xfrm>
              <a:off x="198438" y="213201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AC28698-3EE4-44D8-AEA5-0CB818DABC3F}"/>
              </a:ext>
            </a:extLst>
          </p:cNvPr>
          <p:cNvSpPr/>
          <p:nvPr/>
        </p:nvSpPr>
        <p:spPr>
          <a:xfrm>
            <a:off x="-5986" y="5366728"/>
            <a:ext cx="12197986" cy="1003300"/>
          </a:xfrm>
          <a:custGeom>
            <a:avLst/>
            <a:gdLst>
              <a:gd name="connsiteX0" fmla="*/ 5986 w 12197986"/>
              <a:gd name="connsiteY0" fmla="*/ 1003300 h 1003300"/>
              <a:gd name="connsiteX1" fmla="*/ 196486 w 12197986"/>
              <a:gd name="connsiteY1" fmla="*/ 812800 h 1003300"/>
              <a:gd name="connsiteX2" fmla="*/ 1301386 w 12197986"/>
              <a:gd name="connsiteY2" fmla="*/ 0 h 1003300"/>
              <a:gd name="connsiteX3" fmla="*/ 3536586 w 12197986"/>
              <a:gd name="connsiteY3" fmla="*/ 812800 h 1003300"/>
              <a:gd name="connsiteX4" fmla="*/ 5720986 w 12197986"/>
              <a:gd name="connsiteY4" fmla="*/ 38100 h 1003300"/>
              <a:gd name="connsiteX5" fmla="*/ 7295786 w 12197986"/>
              <a:gd name="connsiteY5" fmla="*/ 952500 h 1003300"/>
              <a:gd name="connsiteX6" fmla="*/ 8476886 w 12197986"/>
              <a:gd name="connsiteY6" fmla="*/ 292100 h 1003300"/>
              <a:gd name="connsiteX7" fmla="*/ 9594486 w 12197986"/>
              <a:gd name="connsiteY7" fmla="*/ 901700 h 1003300"/>
              <a:gd name="connsiteX8" fmla="*/ 10331086 w 12197986"/>
              <a:gd name="connsiteY8" fmla="*/ 165100 h 1003300"/>
              <a:gd name="connsiteX9" fmla="*/ 12197986 w 12197986"/>
              <a:gd name="connsiteY9" fmla="*/ 8382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7986" h="1003300">
                <a:moveTo>
                  <a:pt x="5986" y="1003300"/>
                </a:moveTo>
                <a:cubicBezTo>
                  <a:pt x="-6714" y="991658"/>
                  <a:pt x="-19414" y="980017"/>
                  <a:pt x="196486" y="812800"/>
                </a:cubicBezTo>
                <a:cubicBezTo>
                  <a:pt x="412386" y="645583"/>
                  <a:pt x="744703" y="0"/>
                  <a:pt x="1301386" y="0"/>
                </a:cubicBezTo>
                <a:cubicBezTo>
                  <a:pt x="1858069" y="0"/>
                  <a:pt x="2799986" y="806450"/>
                  <a:pt x="3536586" y="812800"/>
                </a:cubicBezTo>
                <a:cubicBezTo>
                  <a:pt x="4273186" y="819150"/>
                  <a:pt x="5094453" y="14817"/>
                  <a:pt x="5720986" y="38100"/>
                </a:cubicBezTo>
                <a:cubicBezTo>
                  <a:pt x="6347519" y="61383"/>
                  <a:pt x="6836469" y="910167"/>
                  <a:pt x="7295786" y="952500"/>
                </a:cubicBezTo>
                <a:cubicBezTo>
                  <a:pt x="7755103" y="994833"/>
                  <a:pt x="8093769" y="300567"/>
                  <a:pt x="8476886" y="292100"/>
                </a:cubicBezTo>
                <a:cubicBezTo>
                  <a:pt x="8860003" y="283633"/>
                  <a:pt x="9285453" y="922867"/>
                  <a:pt x="9594486" y="901700"/>
                </a:cubicBezTo>
                <a:cubicBezTo>
                  <a:pt x="9903519" y="880533"/>
                  <a:pt x="9897169" y="175683"/>
                  <a:pt x="10331086" y="165100"/>
                </a:cubicBezTo>
                <a:cubicBezTo>
                  <a:pt x="10765003" y="154517"/>
                  <a:pt x="11481494" y="496358"/>
                  <a:pt x="12197986" y="8382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4" name="anh sang">
            <a:extLst>
              <a:ext uri="{FF2B5EF4-FFF2-40B4-BE49-F238E27FC236}">
                <a16:creationId xmlns:a16="http://schemas.microsoft.com/office/drawing/2014/main" id="{F855330D-7697-48BE-A983-DCD226251AE1}"/>
              </a:ext>
            </a:extLst>
          </p:cNvPr>
          <p:cNvGrpSpPr/>
          <p:nvPr/>
        </p:nvGrpSpPr>
        <p:grpSpPr>
          <a:xfrm>
            <a:off x="185738" y="4907941"/>
            <a:ext cx="11593512" cy="1776412"/>
            <a:chOff x="185738" y="735013"/>
            <a:chExt cx="11593512" cy="177641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4E07E8-63E1-402A-A670-09A825C5AFF9}"/>
                </a:ext>
              </a:extLst>
            </p:cNvPr>
            <p:cNvSpPr/>
            <p:nvPr/>
          </p:nvSpPr>
          <p:spPr>
            <a:xfrm>
              <a:off x="11525250" y="1349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3DBAF60-C9ED-47C9-8C4E-65CC0EA2ACA2}"/>
                </a:ext>
              </a:extLst>
            </p:cNvPr>
            <p:cNvSpPr/>
            <p:nvPr/>
          </p:nvSpPr>
          <p:spPr>
            <a:xfrm>
              <a:off x="10810875" y="1730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BA770BA-EDE1-4B74-9718-60785BE05031}"/>
                </a:ext>
              </a:extLst>
            </p:cNvPr>
            <p:cNvSpPr/>
            <p:nvPr/>
          </p:nvSpPr>
          <p:spPr>
            <a:xfrm>
              <a:off x="9782175" y="1066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D260C70-099D-4815-BC6E-72F3F75EA878}"/>
                </a:ext>
              </a:extLst>
            </p:cNvPr>
            <p:cNvSpPr/>
            <p:nvPr/>
          </p:nvSpPr>
          <p:spPr>
            <a:xfrm>
              <a:off x="9451975" y="225742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80AF9C3-90A5-4194-8823-62A27786E1C9}"/>
                </a:ext>
              </a:extLst>
            </p:cNvPr>
            <p:cNvSpPr/>
            <p:nvPr/>
          </p:nvSpPr>
          <p:spPr>
            <a:xfrm>
              <a:off x="8251825" y="10033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ADDEC84-907F-4D64-8863-CDB86EDBA722}"/>
                </a:ext>
              </a:extLst>
            </p:cNvPr>
            <p:cNvSpPr/>
            <p:nvPr/>
          </p:nvSpPr>
          <p:spPr>
            <a:xfrm>
              <a:off x="8493125" y="1758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2B3D7A1-856E-4E1C-A70F-3617237E5C36}"/>
                </a:ext>
              </a:extLst>
            </p:cNvPr>
            <p:cNvSpPr/>
            <p:nvPr/>
          </p:nvSpPr>
          <p:spPr>
            <a:xfrm>
              <a:off x="7251700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E486AB2-169F-4C0A-889D-88C4DC7611E4}"/>
                </a:ext>
              </a:extLst>
            </p:cNvPr>
            <p:cNvSpPr/>
            <p:nvPr/>
          </p:nvSpPr>
          <p:spPr>
            <a:xfrm>
              <a:off x="6289675" y="19732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1AF57A7-809F-4D15-B28C-8A4FD992B92C}"/>
                </a:ext>
              </a:extLst>
            </p:cNvPr>
            <p:cNvSpPr/>
            <p:nvPr/>
          </p:nvSpPr>
          <p:spPr>
            <a:xfrm>
              <a:off x="6035675" y="73501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598DE43-2655-4711-A9C0-E29A9DBC383F}"/>
                </a:ext>
              </a:extLst>
            </p:cNvPr>
            <p:cNvSpPr/>
            <p:nvPr/>
          </p:nvSpPr>
          <p:spPr>
            <a:xfrm>
              <a:off x="531495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4BE719-837B-4F86-9DA4-199B24C703A3}"/>
                </a:ext>
              </a:extLst>
            </p:cNvPr>
            <p:cNvSpPr/>
            <p:nvPr/>
          </p:nvSpPr>
          <p:spPr>
            <a:xfrm>
              <a:off x="4618037" y="1095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5408F64-7B65-4E07-9E31-7CCE468B72ED}"/>
                </a:ext>
              </a:extLst>
            </p:cNvPr>
            <p:cNvSpPr/>
            <p:nvPr/>
          </p:nvSpPr>
          <p:spPr>
            <a:xfrm>
              <a:off x="4100512" y="195818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4A1A5F1-CA96-4546-9E1D-62954BD792E8}"/>
                </a:ext>
              </a:extLst>
            </p:cNvPr>
            <p:cNvSpPr/>
            <p:nvPr/>
          </p:nvSpPr>
          <p:spPr>
            <a:xfrm>
              <a:off x="351790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B139851-3133-4437-8B6A-579A76E7B5F2}"/>
                </a:ext>
              </a:extLst>
            </p:cNvPr>
            <p:cNvSpPr/>
            <p:nvPr/>
          </p:nvSpPr>
          <p:spPr>
            <a:xfrm>
              <a:off x="2732881" y="21336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347F58B-009F-4850-9415-7FCE7A5841C1}"/>
                </a:ext>
              </a:extLst>
            </p:cNvPr>
            <p:cNvSpPr/>
            <p:nvPr/>
          </p:nvSpPr>
          <p:spPr>
            <a:xfrm>
              <a:off x="2458159" y="1193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332EE85-60E3-4E7A-BB51-92E2E7483C35}"/>
                </a:ext>
              </a:extLst>
            </p:cNvPr>
            <p:cNvSpPr/>
            <p:nvPr/>
          </p:nvSpPr>
          <p:spPr>
            <a:xfrm>
              <a:off x="1581150" y="1603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B5560D7-0A1F-43C0-8E28-3A5B0C3F5F6B}"/>
                </a:ext>
              </a:extLst>
            </p:cNvPr>
            <p:cNvSpPr/>
            <p:nvPr/>
          </p:nvSpPr>
          <p:spPr>
            <a:xfrm>
              <a:off x="1441450" y="7794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BF10F73-7BE0-4F56-85FB-F87E7B9C8DCA}"/>
                </a:ext>
              </a:extLst>
            </p:cNvPr>
            <p:cNvSpPr/>
            <p:nvPr/>
          </p:nvSpPr>
          <p:spPr>
            <a:xfrm>
              <a:off x="706438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D03A918-481F-4237-81B0-19AEA1DFE41D}"/>
                </a:ext>
              </a:extLst>
            </p:cNvPr>
            <p:cNvSpPr/>
            <p:nvPr/>
          </p:nvSpPr>
          <p:spPr>
            <a:xfrm>
              <a:off x="452438" y="8953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99A8B03-1767-4F80-93F2-229950F0C793}"/>
                </a:ext>
              </a:extLst>
            </p:cNvPr>
            <p:cNvSpPr/>
            <p:nvPr/>
          </p:nvSpPr>
          <p:spPr>
            <a:xfrm>
              <a:off x="185738" y="2141537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4">
                  <a:satMod val="175000"/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bong den">
            <a:extLst>
              <a:ext uri="{FF2B5EF4-FFF2-40B4-BE49-F238E27FC236}">
                <a16:creationId xmlns:a16="http://schemas.microsoft.com/office/drawing/2014/main" id="{72B81DF1-7349-4FB2-8BFC-BA3F5B283E56}"/>
              </a:ext>
            </a:extLst>
          </p:cNvPr>
          <p:cNvGrpSpPr/>
          <p:nvPr/>
        </p:nvGrpSpPr>
        <p:grpSpPr>
          <a:xfrm>
            <a:off x="198438" y="4907941"/>
            <a:ext cx="11593512" cy="1776412"/>
            <a:chOff x="198438" y="735013"/>
            <a:chExt cx="11593512" cy="1776412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242FEFD-7EEF-4FE3-9B7E-26CE85B8B1C0}"/>
                </a:ext>
              </a:extLst>
            </p:cNvPr>
            <p:cNvSpPr/>
            <p:nvPr/>
          </p:nvSpPr>
          <p:spPr>
            <a:xfrm>
              <a:off x="11537950" y="1349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8751C85-BDE1-47A5-AA6C-A1E98176871A}"/>
                </a:ext>
              </a:extLst>
            </p:cNvPr>
            <p:cNvSpPr/>
            <p:nvPr/>
          </p:nvSpPr>
          <p:spPr>
            <a:xfrm>
              <a:off x="10823575" y="1730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529942A-DFA6-4AB5-B0B4-F577F3002D8C}"/>
                </a:ext>
              </a:extLst>
            </p:cNvPr>
            <p:cNvSpPr/>
            <p:nvPr/>
          </p:nvSpPr>
          <p:spPr>
            <a:xfrm>
              <a:off x="9794875" y="1066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E07749E-A20E-4172-BC53-FEB77CE88C6E}"/>
                </a:ext>
              </a:extLst>
            </p:cNvPr>
            <p:cNvSpPr/>
            <p:nvPr/>
          </p:nvSpPr>
          <p:spPr>
            <a:xfrm>
              <a:off x="9464675" y="225742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B0B8AFA-298D-4798-994A-3F682F8FE2F9}"/>
                </a:ext>
              </a:extLst>
            </p:cNvPr>
            <p:cNvSpPr/>
            <p:nvPr/>
          </p:nvSpPr>
          <p:spPr>
            <a:xfrm>
              <a:off x="8264525" y="10033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4B65CFC-3495-4A94-9D84-6AA5A95E02A7}"/>
                </a:ext>
              </a:extLst>
            </p:cNvPr>
            <p:cNvSpPr/>
            <p:nvPr/>
          </p:nvSpPr>
          <p:spPr>
            <a:xfrm>
              <a:off x="8505825" y="1758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F1AD1B9-8A9C-44FE-AB73-19EBFEA2CBA9}"/>
                </a:ext>
              </a:extLst>
            </p:cNvPr>
            <p:cNvSpPr/>
            <p:nvPr/>
          </p:nvSpPr>
          <p:spPr>
            <a:xfrm>
              <a:off x="7264400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573B30F-6952-4C7A-9C0B-2AFCDF020E03}"/>
                </a:ext>
              </a:extLst>
            </p:cNvPr>
            <p:cNvSpPr/>
            <p:nvPr/>
          </p:nvSpPr>
          <p:spPr>
            <a:xfrm>
              <a:off x="6302375" y="19732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14F1097-4F82-401D-9D83-A1BA04E61F12}"/>
                </a:ext>
              </a:extLst>
            </p:cNvPr>
            <p:cNvSpPr/>
            <p:nvPr/>
          </p:nvSpPr>
          <p:spPr>
            <a:xfrm>
              <a:off x="6048375" y="73501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1D50496-B760-4FEB-9EE5-746AFFD31116}"/>
                </a:ext>
              </a:extLst>
            </p:cNvPr>
            <p:cNvSpPr/>
            <p:nvPr/>
          </p:nvSpPr>
          <p:spPr>
            <a:xfrm>
              <a:off x="532765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3AB79A6-6480-4E1F-9C78-0C2279FED1E1}"/>
                </a:ext>
              </a:extLst>
            </p:cNvPr>
            <p:cNvSpPr/>
            <p:nvPr/>
          </p:nvSpPr>
          <p:spPr>
            <a:xfrm>
              <a:off x="4630737" y="1095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763921-210C-4370-882E-16F917FC5E3B}"/>
                </a:ext>
              </a:extLst>
            </p:cNvPr>
            <p:cNvSpPr/>
            <p:nvPr/>
          </p:nvSpPr>
          <p:spPr>
            <a:xfrm>
              <a:off x="4113212" y="195818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58D14FC-7427-4ADA-B679-109C2B5B77E8}"/>
                </a:ext>
              </a:extLst>
            </p:cNvPr>
            <p:cNvSpPr/>
            <p:nvPr/>
          </p:nvSpPr>
          <p:spPr>
            <a:xfrm>
              <a:off x="3530600" y="1476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B1D49A1-0BA7-451E-BC7C-76988098F363}"/>
                </a:ext>
              </a:extLst>
            </p:cNvPr>
            <p:cNvSpPr/>
            <p:nvPr/>
          </p:nvSpPr>
          <p:spPr>
            <a:xfrm>
              <a:off x="2745581" y="21336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9A504E5-8FE6-477C-9795-3293B2A1728B}"/>
                </a:ext>
              </a:extLst>
            </p:cNvPr>
            <p:cNvSpPr/>
            <p:nvPr/>
          </p:nvSpPr>
          <p:spPr>
            <a:xfrm>
              <a:off x="2470859" y="11938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910F4B3-EC86-4A45-9420-CBA09C06F9EC}"/>
                </a:ext>
              </a:extLst>
            </p:cNvPr>
            <p:cNvSpPr/>
            <p:nvPr/>
          </p:nvSpPr>
          <p:spPr>
            <a:xfrm>
              <a:off x="1593850" y="160337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53BF98E-AA83-4BE4-9460-BF558967BBDF}"/>
                </a:ext>
              </a:extLst>
            </p:cNvPr>
            <p:cNvSpPr/>
            <p:nvPr/>
          </p:nvSpPr>
          <p:spPr>
            <a:xfrm>
              <a:off x="1454150" y="779463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F866874-9B90-4665-95AD-4361847D3EE9}"/>
                </a:ext>
              </a:extLst>
            </p:cNvPr>
            <p:cNvSpPr/>
            <p:nvPr/>
          </p:nvSpPr>
          <p:spPr>
            <a:xfrm>
              <a:off x="719138" y="15049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783BF8D-3B88-4573-A0D7-47398B05B1D2}"/>
                </a:ext>
              </a:extLst>
            </p:cNvPr>
            <p:cNvSpPr/>
            <p:nvPr/>
          </p:nvSpPr>
          <p:spPr>
            <a:xfrm>
              <a:off x="465138" y="89535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BEA6E1A-A935-4F8B-9B29-3D9C02742A6D}"/>
                </a:ext>
              </a:extLst>
            </p:cNvPr>
            <p:cNvSpPr/>
            <p:nvPr/>
          </p:nvSpPr>
          <p:spPr>
            <a:xfrm>
              <a:off x="198438" y="213201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A566281-EFA9-49AC-ADA6-F0CBEA979B82}"/>
              </a:ext>
            </a:extLst>
          </p:cNvPr>
          <p:cNvSpPr txBox="1"/>
          <p:nvPr/>
        </p:nvSpPr>
        <p:spPr>
          <a:xfrm>
            <a:off x="526109" y="2767281"/>
            <a:ext cx="11139783" cy="1323439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rgbClr val="FFFFFF"/>
                  </a:solidFill>
                </a:ln>
                <a:noFill/>
                <a:effectLst>
                  <a:glow rad="228600">
                    <a:srgbClr val="FFFF00">
                      <a:alpha val="22000"/>
                    </a:srgbClr>
                  </a:glow>
                </a:effectLst>
                <a:ea typeface="HP001" panose="020B0603050302020204" pitchFamily="34" charset="0"/>
              </a:rPr>
              <a:t>CHIẾC NÓN KÌ DIỆU</a:t>
            </a:r>
          </a:p>
        </p:txBody>
      </p:sp>
      <p:pic>
        <p:nvPicPr>
          <p:cNvPr id="2" name="Nhac-nen-boc-tham-trung-thuong-www_tiengdong_com">
            <a:hlinkClick r:id="" action="ppaction://media"/>
            <a:extLst>
              <a:ext uri="{FF2B5EF4-FFF2-40B4-BE49-F238E27FC236}">
                <a16:creationId xmlns:a16="http://schemas.microsoft.com/office/drawing/2014/main" id="{E28EF751-7A75-456D-B9FE-201F6E83C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55613" y="72396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286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01FEF78-2F69-4BA6-859F-7E431C93C43E}"/>
              </a:ext>
            </a:extLst>
          </p:cNvPr>
          <p:cNvSpPr/>
          <p:nvPr/>
        </p:nvSpPr>
        <p:spPr>
          <a:xfrm flipH="1">
            <a:off x="5579" y="5326344"/>
            <a:ext cx="12152336" cy="1046179"/>
          </a:xfrm>
          <a:custGeom>
            <a:avLst/>
            <a:gdLst>
              <a:gd name="connsiteX0" fmla="*/ 0 w 12144375"/>
              <a:gd name="connsiteY0" fmla="*/ 1019398 h 1048774"/>
              <a:gd name="connsiteX1" fmla="*/ 1514475 w 12144375"/>
              <a:gd name="connsiteY1" fmla="*/ 124048 h 1048774"/>
              <a:gd name="connsiteX2" fmla="*/ 2781300 w 12144375"/>
              <a:gd name="connsiteY2" fmla="*/ 876523 h 1048774"/>
              <a:gd name="connsiteX3" fmla="*/ 3876675 w 12144375"/>
              <a:gd name="connsiteY3" fmla="*/ 333598 h 1048774"/>
              <a:gd name="connsiteX4" fmla="*/ 5057775 w 12144375"/>
              <a:gd name="connsiteY4" fmla="*/ 876523 h 1048774"/>
              <a:gd name="connsiteX5" fmla="*/ 5762625 w 12144375"/>
              <a:gd name="connsiteY5" fmla="*/ 223 h 1048774"/>
              <a:gd name="connsiteX6" fmla="*/ 7077075 w 12144375"/>
              <a:gd name="connsiteY6" fmla="*/ 971773 h 1048774"/>
              <a:gd name="connsiteX7" fmla="*/ 7581900 w 12144375"/>
              <a:gd name="connsiteY7" fmla="*/ 314548 h 1048774"/>
              <a:gd name="connsiteX8" fmla="*/ 8924925 w 12144375"/>
              <a:gd name="connsiteY8" fmla="*/ 1000348 h 1048774"/>
              <a:gd name="connsiteX9" fmla="*/ 10106025 w 12144375"/>
              <a:gd name="connsiteY9" fmla="*/ 305023 h 1048774"/>
              <a:gd name="connsiteX10" fmla="*/ 11420475 w 12144375"/>
              <a:gd name="connsiteY10" fmla="*/ 1047973 h 1048774"/>
              <a:gd name="connsiteX11" fmla="*/ 12144375 w 12144375"/>
              <a:gd name="connsiteY11" fmla="*/ 419323 h 10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4375" h="1048774">
                <a:moveTo>
                  <a:pt x="0" y="1019398"/>
                </a:moveTo>
                <a:cubicBezTo>
                  <a:pt x="525462" y="583629"/>
                  <a:pt x="1050925" y="147860"/>
                  <a:pt x="1514475" y="124048"/>
                </a:cubicBezTo>
                <a:cubicBezTo>
                  <a:pt x="1978025" y="100235"/>
                  <a:pt x="2387600" y="841598"/>
                  <a:pt x="2781300" y="876523"/>
                </a:cubicBezTo>
                <a:cubicBezTo>
                  <a:pt x="3175000" y="911448"/>
                  <a:pt x="3497263" y="333598"/>
                  <a:pt x="3876675" y="333598"/>
                </a:cubicBezTo>
                <a:cubicBezTo>
                  <a:pt x="4256087" y="333598"/>
                  <a:pt x="4743450" y="932085"/>
                  <a:pt x="5057775" y="876523"/>
                </a:cubicBezTo>
                <a:cubicBezTo>
                  <a:pt x="5372100" y="820961"/>
                  <a:pt x="5426075" y="-15652"/>
                  <a:pt x="5762625" y="223"/>
                </a:cubicBezTo>
                <a:cubicBezTo>
                  <a:pt x="6099175" y="16098"/>
                  <a:pt x="6773863" y="919386"/>
                  <a:pt x="7077075" y="971773"/>
                </a:cubicBezTo>
                <a:cubicBezTo>
                  <a:pt x="7380287" y="1024160"/>
                  <a:pt x="7273925" y="309786"/>
                  <a:pt x="7581900" y="314548"/>
                </a:cubicBezTo>
                <a:cubicBezTo>
                  <a:pt x="7889875" y="319310"/>
                  <a:pt x="8504238" y="1001935"/>
                  <a:pt x="8924925" y="1000348"/>
                </a:cubicBezTo>
                <a:cubicBezTo>
                  <a:pt x="9345612" y="998761"/>
                  <a:pt x="9690100" y="297085"/>
                  <a:pt x="10106025" y="305023"/>
                </a:cubicBezTo>
                <a:cubicBezTo>
                  <a:pt x="10521950" y="312961"/>
                  <a:pt x="11080750" y="1028923"/>
                  <a:pt x="11420475" y="1047973"/>
                </a:cubicBezTo>
                <a:cubicBezTo>
                  <a:pt x="11760200" y="1067023"/>
                  <a:pt x="11952287" y="743173"/>
                  <a:pt x="12144375" y="41932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F130932-419D-40D3-97BB-C1904752C22A}"/>
              </a:ext>
            </a:extLst>
          </p:cNvPr>
          <p:cNvGrpSpPr/>
          <p:nvPr/>
        </p:nvGrpSpPr>
        <p:grpSpPr>
          <a:xfrm flipH="1">
            <a:off x="300123" y="5136315"/>
            <a:ext cx="2607194" cy="1015019"/>
            <a:chOff x="381952" y="144291"/>
            <a:chExt cx="2613660" cy="1017536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5B2BB6-84ED-4EC0-8585-DE2DF05B5FB1}"/>
                </a:ext>
              </a:extLst>
            </p:cNvPr>
            <p:cNvSpPr/>
            <p:nvPr/>
          </p:nvSpPr>
          <p:spPr>
            <a:xfrm>
              <a:off x="381952" y="3982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ADC9F0E-5A89-4DDE-A552-C0EB6CD60B51}"/>
                </a:ext>
              </a:extLst>
            </p:cNvPr>
            <p:cNvSpPr/>
            <p:nvPr/>
          </p:nvSpPr>
          <p:spPr>
            <a:xfrm>
              <a:off x="1111567" y="9713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945904B-2F19-4534-A54E-7EF72E6A89EE}"/>
                </a:ext>
              </a:extLst>
            </p:cNvPr>
            <p:cNvSpPr/>
            <p:nvPr/>
          </p:nvSpPr>
          <p:spPr>
            <a:xfrm>
              <a:off x="1664017" y="1442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3C0AAAE-7C48-482B-956E-AFE4F2124943}"/>
                </a:ext>
              </a:extLst>
            </p:cNvPr>
            <p:cNvSpPr/>
            <p:nvPr/>
          </p:nvSpPr>
          <p:spPr>
            <a:xfrm>
              <a:off x="2136457" y="9713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18DEDB2-292F-4427-BE47-CC5E336CEA6D}"/>
                </a:ext>
              </a:extLst>
            </p:cNvPr>
            <p:cNvSpPr/>
            <p:nvPr/>
          </p:nvSpPr>
          <p:spPr>
            <a:xfrm>
              <a:off x="2812732" y="7808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0961A6-1D6D-4E4A-AB3E-6D59E389BD87}"/>
              </a:ext>
            </a:extLst>
          </p:cNvPr>
          <p:cNvGrpSpPr/>
          <p:nvPr/>
        </p:nvGrpSpPr>
        <p:grpSpPr>
          <a:xfrm flipH="1">
            <a:off x="3389991" y="5231328"/>
            <a:ext cx="2056111" cy="1331222"/>
            <a:chOff x="3479482" y="239541"/>
            <a:chExt cx="2061210" cy="133452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B8E3E50-EC9A-44D9-94BB-D12E679BD777}"/>
                </a:ext>
              </a:extLst>
            </p:cNvPr>
            <p:cNvSpPr/>
            <p:nvPr/>
          </p:nvSpPr>
          <p:spPr>
            <a:xfrm>
              <a:off x="3479482" y="119306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DF2F700-0752-4E44-9C13-5CEE9B87DEE7}"/>
                </a:ext>
              </a:extLst>
            </p:cNvPr>
            <p:cNvSpPr/>
            <p:nvPr/>
          </p:nvSpPr>
          <p:spPr>
            <a:xfrm>
              <a:off x="3879532" y="3347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0072B15-A604-4710-B2FF-5BA943573A44}"/>
                </a:ext>
              </a:extLst>
            </p:cNvPr>
            <p:cNvSpPr/>
            <p:nvPr/>
          </p:nvSpPr>
          <p:spPr>
            <a:xfrm>
              <a:off x="4336732" y="11618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F6DC074-0E5B-4470-AB62-16302980B3FA}"/>
                </a:ext>
              </a:extLst>
            </p:cNvPr>
            <p:cNvSpPr/>
            <p:nvPr/>
          </p:nvSpPr>
          <p:spPr>
            <a:xfrm>
              <a:off x="4746307" y="68557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5161D3E-F602-4DD7-B347-F8E5ED937B94}"/>
                </a:ext>
              </a:extLst>
            </p:cNvPr>
            <p:cNvSpPr/>
            <p:nvPr/>
          </p:nvSpPr>
          <p:spPr>
            <a:xfrm>
              <a:off x="5174932" y="138356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482CE22-E0E4-48A7-BCA9-9D11B26E98B8}"/>
                </a:ext>
              </a:extLst>
            </p:cNvPr>
            <p:cNvSpPr/>
            <p:nvPr/>
          </p:nvSpPr>
          <p:spPr>
            <a:xfrm>
              <a:off x="5357812" y="23954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2971C1D-1ED8-4FF6-B95C-D560BEF41490}"/>
              </a:ext>
            </a:extLst>
          </p:cNvPr>
          <p:cNvGrpSpPr/>
          <p:nvPr/>
        </p:nvGrpSpPr>
        <p:grpSpPr>
          <a:xfrm flipH="1">
            <a:off x="5985783" y="5384295"/>
            <a:ext cx="2546385" cy="1184878"/>
            <a:chOff x="6081712" y="392887"/>
            <a:chExt cx="2552700" cy="118781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F4F931-9C98-40B3-94BB-1794A41DA744}"/>
                </a:ext>
              </a:extLst>
            </p:cNvPr>
            <p:cNvSpPr/>
            <p:nvPr/>
          </p:nvSpPr>
          <p:spPr>
            <a:xfrm>
              <a:off x="6081712" y="7808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C42935D-2E1D-4F72-A85A-15D780A398BF}"/>
                </a:ext>
              </a:extLst>
            </p:cNvPr>
            <p:cNvSpPr/>
            <p:nvPr/>
          </p:nvSpPr>
          <p:spPr>
            <a:xfrm>
              <a:off x="6767512" y="5252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8861DE0-3F31-4F16-91F4-A2D6E6D5EA0E}"/>
                </a:ext>
              </a:extLst>
            </p:cNvPr>
            <p:cNvSpPr/>
            <p:nvPr/>
          </p:nvSpPr>
          <p:spPr>
            <a:xfrm>
              <a:off x="6858952" y="1390204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9D60844-30A8-4529-8799-F4FF572DE91D}"/>
                </a:ext>
              </a:extLst>
            </p:cNvPr>
            <p:cNvSpPr/>
            <p:nvPr/>
          </p:nvSpPr>
          <p:spPr>
            <a:xfrm>
              <a:off x="7561897" y="100256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E6C4EC7-86F4-4771-B991-08386699865D}"/>
                </a:ext>
              </a:extLst>
            </p:cNvPr>
            <p:cNvSpPr/>
            <p:nvPr/>
          </p:nvSpPr>
          <p:spPr>
            <a:xfrm>
              <a:off x="8017192" y="39288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8519C76-64D2-4812-9EEE-7B55BF6304AF}"/>
                </a:ext>
              </a:extLst>
            </p:cNvPr>
            <p:cNvSpPr/>
            <p:nvPr/>
          </p:nvSpPr>
          <p:spPr>
            <a:xfrm>
              <a:off x="8451532" y="134684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63E1E7C-8F0A-4259-826A-D7D9B3216223}"/>
              </a:ext>
            </a:extLst>
          </p:cNvPr>
          <p:cNvGrpSpPr/>
          <p:nvPr/>
        </p:nvGrpSpPr>
        <p:grpSpPr>
          <a:xfrm flipH="1">
            <a:off x="8889421" y="5295760"/>
            <a:ext cx="2911240" cy="1368429"/>
            <a:chOff x="8992552" y="304131"/>
            <a:chExt cx="2918460" cy="1371823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C473342-EDA7-4AEC-87F8-9C30CC11E01A}"/>
                </a:ext>
              </a:extLst>
            </p:cNvPr>
            <p:cNvSpPr/>
            <p:nvPr/>
          </p:nvSpPr>
          <p:spPr>
            <a:xfrm>
              <a:off x="8992552" y="84144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F2B0580-7809-4A39-8881-593DC3FF2BF6}"/>
                </a:ext>
              </a:extLst>
            </p:cNvPr>
            <p:cNvSpPr/>
            <p:nvPr/>
          </p:nvSpPr>
          <p:spPr>
            <a:xfrm>
              <a:off x="9678352" y="1294954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B89EA85-0A52-4E1B-B4C8-37489B44DA35}"/>
                </a:ext>
              </a:extLst>
            </p:cNvPr>
            <p:cNvSpPr/>
            <p:nvPr/>
          </p:nvSpPr>
          <p:spPr>
            <a:xfrm>
              <a:off x="10268902" y="30413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1935D11-FA3C-494A-B0F2-44CED8A19A08}"/>
                </a:ext>
              </a:extLst>
            </p:cNvPr>
            <p:cNvSpPr/>
            <p:nvPr/>
          </p:nvSpPr>
          <p:spPr>
            <a:xfrm>
              <a:off x="10695622" y="117571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DA01734-5FD9-4B84-8BCB-013592337602}"/>
                </a:ext>
              </a:extLst>
            </p:cNvPr>
            <p:cNvSpPr/>
            <p:nvPr/>
          </p:nvSpPr>
          <p:spPr>
            <a:xfrm>
              <a:off x="11171872" y="7461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3CB572B-E0C4-4DD6-A809-3C8F8A5DF756}"/>
                </a:ext>
              </a:extLst>
            </p:cNvPr>
            <p:cNvSpPr/>
            <p:nvPr/>
          </p:nvSpPr>
          <p:spPr>
            <a:xfrm>
              <a:off x="11728132" y="1485454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3E9659F3-C98D-4EC8-A454-4041A3021121}"/>
              </a:ext>
            </a:extLst>
          </p:cNvPr>
          <p:cNvSpPr/>
          <p:nvPr/>
        </p:nvSpPr>
        <p:spPr>
          <a:xfrm flipH="1">
            <a:off x="5579" y="198513"/>
            <a:ext cx="12152336" cy="1046179"/>
          </a:xfrm>
          <a:custGeom>
            <a:avLst/>
            <a:gdLst>
              <a:gd name="connsiteX0" fmla="*/ 0 w 12144375"/>
              <a:gd name="connsiteY0" fmla="*/ 1019398 h 1048774"/>
              <a:gd name="connsiteX1" fmla="*/ 1514475 w 12144375"/>
              <a:gd name="connsiteY1" fmla="*/ 124048 h 1048774"/>
              <a:gd name="connsiteX2" fmla="*/ 2781300 w 12144375"/>
              <a:gd name="connsiteY2" fmla="*/ 876523 h 1048774"/>
              <a:gd name="connsiteX3" fmla="*/ 3876675 w 12144375"/>
              <a:gd name="connsiteY3" fmla="*/ 333598 h 1048774"/>
              <a:gd name="connsiteX4" fmla="*/ 5057775 w 12144375"/>
              <a:gd name="connsiteY4" fmla="*/ 876523 h 1048774"/>
              <a:gd name="connsiteX5" fmla="*/ 5762625 w 12144375"/>
              <a:gd name="connsiteY5" fmla="*/ 223 h 1048774"/>
              <a:gd name="connsiteX6" fmla="*/ 7077075 w 12144375"/>
              <a:gd name="connsiteY6" fmla="*/ 971773 h 1048774"/>
              <a:gd name="connsiteX7" fmla="*/ 7581900 w 12144375"/>
              <a:gd name="connsiteY7" fmla="*/ 314548 h 1048774"/>
              <a:gd name="connsiteX8" fmla="*/ 8924925 w 12144375"/>
              <a:gd name="connsiteY8" fmla="*/ 1000348 h 1048774"/>
              <a:gd name="connsiteX9" fmla="*/ 10106025 w 12144375"/>
              <a:gd name="connsiteY9" fmla="*/ 305023 h 1048774"/>
              <a:gd name="connsiteX10" fmla="*/ 11420475 w 12144375"/>
              <a:gd name="connsiteY10" fmla="*/ 1047973 h 1048774"/>
              <a:gd name="connsiteX11" fmla="*/ 12144375 w 12144375"/>
              <a:gd name="connsiteY11" fmla="*/ 419323 h 10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4375" h="1048774">
                <a:moveTo>
                  <a:pt x="0" y="1019398"/>
                </a:moveTo>
                <a:cubicBezTo>
                  <a:pt x="525462" y="583629"/>
                  <a:pt x="1050925" y="147860"/>
                  <a:pt x="1514475" y="124048"/>
                </a:cubicBezTo>
                <a:cubicBezTo>
                  <a:pt x="1978025" y="100235"/>
                  <a:pt x="2387600" y="841598"/>
                  <a:pt x="2781300" y="876523"/>
                </a:cubicBezTo>
                <a:cubicBezTo>
                  <a:pt x="3175000" y="911448"/>
                  <a:pt x="3497263" y="333598"/>
                  <a:pt x="3876675" y="333598"/>
                </a:cubicBezTo>
                <a:cubicBezTo>
                  <a:pt x="4256087" y="333598"/>
                  <a:pt x="4743450" y="932085"/>
                  <a:pt x="5057775" y="876523"/>
                </a:cubicBezTo>
                <a:cubicBezTo>
                  <a:pt x="5372100" y="820961"/>
                  <a:pt x="5426075" y="-15652"/>
                  <a:pt x="5762625" y="223"/>
                </a:cubicBezTo>
                <a:cubicBezTo>
                  <a:pt x="6099175" y="16098"/>
                  <a:pt x="6773863" y="919386"/>
                  <a:pt x="7077075" y="971773"/>
                </a:cubicBezTo>
                <a:cubicBezTo>
                  <a:pt x="7380287" y="1024160"/>
                  <a:pt x="7273925" y="309786"/>
                  <a:pt x="7581900" y="314548"/>
                </a:cubicBezTo>
                <a:cubicBezTo>
                  <a:pt x="7889875" y="319310"/>
                  <a:pt x="8504238" y="1001935"/>
                  <a:pt x="8924925" y="1000348"/>
                </a:cubicBezTo>
                <a:cubicBezTo>
                  <a:pt x="9345612" y="998761"/>
                  <a:pt x="9690100" y="297085"/>
                  <a:pt x="10106025" y="305023"/>
                </a:cubicBezTo>
                <a:cubicBezTo>
                  <a:pt x="10521950" y="312961"/>
                  <a:pt x="11080750" y="1028923"/>
                  <a:pt x="11420475" y="1047973"/>
                </a:cubicBezTo>
                <a:cubicBezTo>
                  <a:pt x="11760200" y="1067023"/>
                  <a:pt x="11952287" y="743173"/>
                  <a:pt x="12144375" y="41932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B3E3B87-FDA8-480E-A5CB-2A8CDCB9D1D5}"/>
              </a:ext>
            </a:extLst>
          </p:cNvPr>
          <p:cNvGrpSpPr/>
          <p:nvPr/>
        </p:nvGrpSpPr>
        <p:grpSpPr>
          <a:xfrm flipH="1">
            <a:off x="300123" y="8484"/>
            <a:ext cx="2607194" cy="1015019"/>
            <a:chOff x="381952" y="144291"/>
            <a:chExt cx="2613660" cy="1017536"/>
          </a:xfrm>
        </p:grpSpPr>
        <p:sp>
          <p:nvSpPr>
            <p:cNvPr id="142" name="Oval 113">
              <a:extLst>
                <a:ext uri="{FF2B5EF4-FFF2-40B4-BE49-F238E27FC236}">
                  <a16:creationId xmlns:a16="http://schemas.microsoft.com/office/drawing/2014/main" id="{123EC4FE-DD22-444E-A994-07D7F11FEEC6}"/>
                </a:ext>
              </a:extLst>
            </p:cNvPr>
            <p:cNvSpPr/>
            <p:nvPr/>
          </p:nvSpPr>
          <p:spPr>
            <a:xfrm>
              <a:off x="381952" y="3982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43" name="Oval 114">
              <a:extLst>
                <a:ext uri="{FF2B5EF4-FFF2-40B4-BE49-F238E27FC236}">
                  <a16:creationId xmlns:a16="http://schemas.microsoft.com/office/drawing/2014/main" id="{3251D30B-6EF5-4775-A68E-E1788A55C2DC}"/>
                </a:ext>
              </a:extLst>
            </p:cNvPr>
            <p:cNvSpPr/>
            <p:nvPr/>
          </p:nvSpPr>
          <p:spPr>
            <a:xfrm>
              <a:off x="1111567" y="9713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44" name="Oval 115">
              <a:extLst>
                <a:ext uri="{FF2B5EF4-FFF2-40B4-BE49-F238E27FC236}">
                  <a16:creationId xmlns:a16="http://schemas.microsoft.com/office/drawing/2014/main" id="{C467E730-FFD3-4DF5-A506-FE333B5EA5E8}"/>
                </a:ext>
              </a:extLst>
            </p:cNvPr>
            <p:cNvSpPr/>
            <p:nvPr/>
          </p:nvSpPr>
          <p:spPr>
            <a:xfrm>
              <a:off x="1664017" y="1442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45" name="Oval 116">
              <a:extLst>
                <a:ext uri="{FF2B5EF4-FFF2-40B4-BE49-F238E27FC236}">
                  <a16:creationId xmlns:a16="http://schemas.microsoft.com/office/drawing/2014/main" id="{C664B9A1-4BE9-4F39-A508-1FE75D302070}"/>
                </a:ext>
              </a:extLst>
            </p:cNvPr>
            <p:cNvSpPr/>
            <p:nvPr/>
          </p:nvSpPr>
          <p:spPr>
            <a:xfrm>
              <a:off x="2136457" y="9713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46" name="Oval 117">
              <a:extLst>
                <a:ext uri="{FF2B5EF4-FFF2-40B4-BE49-F238E27FC236}">
                  <a16:creationId xmlns:a16="http://schemas.microsoft.com/office/drawing/2014/main" id="{C17793FE-592B-46E5-AC56-B41EDEB9C65A}"/>
                </a:ext>
              </a:extLst>
            </p:cNvPr>
            <p:cNvSpPr/>
            <p:nvPr/>
          </p:nvSpPr>
          <p:spPr>
            <a:xfrm>
              <a:off x="2812732" y="7808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00AC8AA-A581-476A-82C8-A2BF26A3B76E}"/>
              </a:ext>
            </a:extLst>
          </p:cNvPr>
          <p:cNvGrpSpPr/>
          <p:nvPr/>
        </p:nvGrpSpPr>
        <p:grpSpPr>
          <a:xfrm flipH="1">
            <a:off x="3389991" y="103498"/>
            <a:ext cx="2056111" cy="1331222"/>
            <a:chOff x="3479482" y="239541"/>
            <a:chExt cx="2061210" cy="1334524"/>
          </a:xfrm>
        </p:grpSpPr>
        <p:sp>
          <p:nvSpPr>
            <p:cNvPr id="148" name="Oval 119">
              <a:extLst>
                <a:ext uri="{FF2B5EF4-FFF2-40B4-BE49-F238E27FC236}">
                  <a16:creationId xmlns:a16="http://schemas.microsoft.com/office/drawing/2014/main" id="{8CD81AC9-01E4-4585-8B29-E0E1835AACD3}"/>
                </a:ext>
              </a:extLst>
            </p:cNvPr>
            <p:cNvSpPr/>
            <p:nvPr/>
          </p:nvSpPr>
          <p:spPr>
            <a:xfrm>
              <a:off x="3479482" y="119306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49" name="Oval 120">
              <a:extLst>
                <a:ext uri="{FF2B5EF4-FFF2-40B4-BE49-F238E27FC236}">
                  <a16:creationId xmlns:a16="http://schemas.microsoft.com/office/drawing/2014/main" id="{39E1BE48-9A53-47DC-AEAE-58A3E4A065B9}"/>
                </a:ext>
              </a:extLst>
            </p:cNvPr>
            <p:cNvSpPr/>
            <p:nvPr/>
          </p:nvSpPr>
          <p:spPr>
            <a:xfrm>
              <a:off x="3879532" y="3347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0" name="Oval 121">
              <a:extLst>
                <a:ext uri="{FF2B5EF4-FFF2-40B4-BE49-F238E27FC236}">
                  <a16:creationId xmlns:a16="http://schemas.microsoft.com/office/drawing/2014/main" id="{73B56B9C-3B1A-4CA4-8492-355F58638885}"/>
                </a:ext>
              </a:extLst>
            </p:cNvPr>
            <p:cNvSpPr/>
            <p:nvPr/>
          </p:nvSpPr>
          <p:spPr>
            <a:xfrm>
              <a:off x="4336732" y="11618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1" name="Oval 122">
              <a:extLst>
                <a:ext uri="{FF2B5EF4-FFF2-40B4-BE49-F238E27FC236}">
                  <a16:creationId xmlns:a16="http://schemas.microsoft.com/office/drawing/2014/main" id="{E755C243-4E30-4595-95B2-172768F43FDE}"/>
                </a:ext>
              </a:extLst>
            </p:cNvPr>
            <p:cNvSpPr/>
            <p:nvPr/>
          </p:nvSpPr>
          <p:spPr>
            <a:xfrm>
              <a:off x="4746307" y="68557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2" name="Oval 123">
              <a:extLst>
                <a:ext uri="{FF2B5EF4-FFF2-40B4-BE49-F238E27FC236}">
                  <a16:creationId xmlns:a16="http://schemas.microsoft.com/office/drawing/2014/main" id="{8A4A600E-43F6-485F-ACF9-3B52956A388B}"/>
                </a:ext>
              </a:extLst>
            </p:cNvPr>
            <p:cNvSpPr/>
            <p:nvPr/>
          </p:nvSpPr>
          <p:spPr>
            <a:xfrm>
              <a:off x="5174932" y="138356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3" name="Oval 124">
              <a:extLst>
                <a:ext uri="{FF2B5EF4-FFF2-40B4-BE49-F238E27FC236}">
                  <a16:creationId xmlns:a16="http://schemas.microsoft.com/office/drawing/2014/main" id="{6EBC918E-3AD7-4D52-BA77-09D38DE34FB4}"/>
                </a:ext>
              </a:extLst>
            </p:cNvPr>
            <p:cNvSpPr/>
            <p:nvPr/>
          </p:nvSpPr>
          <p:spPr>
            <a:xfrm>
              <a:off x="5357812" y="23954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87DB8F4-FAAF-4AD4-BB32-97E0F40BB671}"/>
              </a:ext>
            </a:extLst>
          </p:cNvPr>
          <p:cNvGrpSpPr/>
          <p:nvPr/>
        </p:nvGrpSpPr>
        <p:grpSpPr>
          <a:xfrm flipH="1">
            <a:off x="5985783" y="256465"/>
            <a:ext cx="2546385" cy="1184878"/>
            <a:chOff x="6081712" y="392887"/>
            <a:chExt cx="2552700" cy="1187817"/>
          </a:xfrm>
        </p:grpSpPr>
        <p:sp>
          <p:nvSpPr>
            <p:cNvPr id="155" name="Oval 126">
              <a:extLst>
                <a:ext uri="{FF2B5EF4-FFF2-40B4-BE49-F238E27FC236}">
                  <a16:creationId xmlns:a16="http://schemas.microsoft.com/office/drawing/2014/main" id="{E0CDF059-AA24-4E3A-BF6C-67B9118C301F}"/>
                </a:ext>
              </a:extLst>
            </p:cNvPr>
            <p:cNvSpPr/>
            <p:nvPr/>
          </p:nvSpPr>
          <p:spPr>
            <a:xfrm>
              <a:off x="6081712" y="78082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6" name="Oval 127">
              <a:extLst>
                <a:ext uri="{FF2B5EF4-FFF2-40B4-BE49-F238E27FC236}">
                  <a16:creationId xmlns:a16="http://schemas.microsoft.com/office/drawing/2014/main" id="{C4363006-CAC7-4119-A98E-A218AAE4CA05}"/>
                </a:ext>
              </a:extLst>
            </p:cNvPr>
            <p:cNvSpPr/>
            <p:nvPr/>
          </p:nvSpPr>
          <p:spPr>
            <a:xfrm>
              <a:off x="6767512" y="5252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7" name="Oval 128">
              <a:extLst>
                <a:ext uri="{FF2B5EF4-FFF2-40B4-BE49-F238E27FC236}">
                  <a16:creationId xmlns:a16="http://schemas.microsoft.com/office/drawing/2014/main" id="{0759C523-D8A2-4602-8494-B9BFA2878C14}"/>
                </a:ext>
              </a:extLst>
            </p:cNvPr>
            <p:cNvSpPr/>
            <p:nvPr/>
          </p:nvSpPr>
          <p:spPr>
            <a:xfrm>
              <a:off x="6858952" y="1390204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8" name="Oval 129">
              <a:extLst>
                <a:ext uri="{FF2B5EF4-FFF2-40B4-BE49-F238E27FC236}">
                  <a16:creationId xmlns:a16="http://schemas.microsoft.com/office/drawing/2014/main" id="{99D6E045-AD35-4EB1-881B-13E4FF350665}"/>
                </a:ext>
              </a:extLst>
            </p:cNvPr>
            <p:cNvSpPr/>
            <p:nvPr/>
          </p:nvSpPr>
          <p:spPr>
            <a:xfrm>
              <a:off x="7561897" y="100256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59" name="Oval 130">
              <a:extLst>
                <a:ext uri="{FF2B5EF4-FFF2-40B4-BE49-F238E27FC236}">
                  <a16:creationId xmlns:a16="http://schemas.microsoft.com/office/drawing/2014/main" id="{8FB28100-6A1D-4CBA-9118-077AE3A9517D}"/>
                </a:ext>
              </a:extLst>
            </p:cNvPr>
            <p:cNvSpPr/>
            <p:nvPr/>
          </p:nvSpPr>
          <p:spPr>
            <a:xfrm>
              <a:off x="8017192" y="39288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60" name="Oval 131">
              <a:extLst>
                <a:ext uri="{FF2B5EF4-FFF2-40B4-BE49-F238E27FC236}">
                  <a16:creationId xmlns:a16="http://schemas.microsoft.com/office/drawing/2014/main" id="{5F2E3688-4A62-47A3-B7CF-8DDC57FA0514}"/>
                </a:ext>
              </a:extLst>
            </p:cNvPr>
            <p:cNvSpPr/>
            <p:nvPr/>
          </p:nvSpPr>
          <p:spPr>
            <a:xfrm>
              <a:off x="8451532" y="1346845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7ECA248-938F-44CC-8674-E5E074E651DA}"/>
              </a:ext>
            </a:extLst>
          </p:cNvPr>
          <p:cNvGrpSpPr/>
          <p:nvPr/>
        </p:nvGrpSpPr>
        <p:grpSpPr>
          <a:xfrm flipH="1">
            <a:off x="8889421" y="167929"/>
            <a:ext cx="2911240" cy="1368429"/>
            <a:chOff x="8992552" y="304131"/>
            <a:chExt cx="2918460" cy="1371823"/>
          </a:xfrm>
        </p:grpSpPr>
        <p:sp>
          <p:nvSpPr>
            <p:cNvPr id="162" name="Oval 133">
              <a:extLst>
                <a:ext uri="{FF2B5EF4-FFF2-40B4-BE49-F238E27FC236}">
                  <a16:creationId xmlns:a16="http://schemas.microsoft.com/office/drawing/2014/main" id="{29AF01CE-AF30-4F79-8C0E-BCC786DC9919}"/>
                </a:ext>
              </a:extLst>
            </p:cNvPr>
            <p:cNvSpPr/>
            <p:nvPr/>
          </p:nvSpPr>
          <p:spPr>
            <a:xfrm>
              <a:off x="8992552" y="84144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63" name="Oval 134">
              <a:extLst>
                <a:ext uri="{FF2B5EF4-FFF2-40B4-BE49-F238E27FC236}">
                  <a16:creationId xmlns:a16="http://schemas.microsoft.com/office/drawing/2014/main" id="{67563EB5-F15B-417D-8179-4B2B1AF4B278}"/>
                </a:ext>
              </a:extLst>
            </p:cNvPr>
            <p:cNvSpPr/>
            <p:nvPr/>
          </p:nvSpPr>
          <p:spPr>
            <a:xfrm>
              <a:off x="9678352" y="1294954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66FF33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64" name="Oval 135">
              <a:extLst>
                <a:ext uri="{FF2B5EF4-FFF2-40B4-BE49-F238E27FC236}">
                  <a16:creationId xmlns:a16="http://schemas.microsoft.com/office/drawing/2014/main" id="{6D7824AA-4F6E-4CE4-B7E1-143EF94264E9}"/>
                </a:ext>
              </a:extLst>
            </p:cNvPr>
            <p:cNvSpPr/>
            <p:nvPr/>
          </p:nvSpPr>
          <p:spPr>
            <a:xfrm>
              <a:off x="10268902" y="30413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65" name="Oval 136">
              <a:extLst>
                <a:ext uri="{FF2B5EF4-FFF2-40B4-BE49-F238E27FC236}">
                  <a16:creationId xmlns:a16="http://schemas.microsoft.com/office/drawing/2014/main" id="{8C9015B6-A816-453F-B009-F6DF50D12AFF}"/>
                </a:ext>
              </a:extLst>
            </p:cNvPr>
            <p:cNvSpPr/>
            <p:nvPr/>
          </p:nvSpPr>
          <p:spPr>
            <a:xfrm>
              <a:off x="10695622" y="1175717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FF00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66" name="Oval 137">
              <a:extLst>
                <a:ext uri="{FF2B5EF4-FFF2-40B4-BE49-F238E27FC236}">
                  <a16:creationId xmlns:a16="http://schemas.microsoft.com/office/drawing/2014/main" id="{877B5575-A5DD-411D-91F2-40AE93B294D2}"/>
                </a:ext>
              </a:extLst>
            </p:cNvPr>
            <p:cNvSpPr/>
            <p:nvPr/>
          </p:nvSpPr>
          <p:spPr>
            <a:xfrm>
              <a:off x="11171872" y="746191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9966FF">
                  <a:alpha val="6392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167" name="Oval 138">
              <a:extLst>
                <a:ext uri="{FF2B5EF4-FFF2-40B4-BE49-F238E27FC236}">
                  <a16:creationId xmlns:a16="http://schemas.microsoft.com/office/drawing/2014/main" id="{3360D5D2-2E06-4AE0-A915-2DB096151380}"/>
                </a:ext>
              </a:extLst>
            </p:cNvPr>
            <p:cNvSpPr/>
            <p:nvPr/>
          </p:nvSpPr>
          <p:spPr>
            <a:xfrm>
              <a:off x="11728132" y="1485454"/>
              <a:ext cx="182880" cy="19050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66FF">
                  <a:alpha val="6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</p:grpSp>
      <p:pic>
        <p:nvPicPr>
          <p:cNvPr id="2" name="Rainy Day Games - The Green Orbs">
            <a:hlinkClick r:id="" action="ppaction://media"/>
            <a:extLst>
              <a:ext uri="{FF2B5EF4-FFF2-40B4-BE49-F238E27FC236}">
                <a16:creationId xmlns:a16="http://schemas.microsoft.com/office/drawing/2014/main" id="{ADDEF550-7553-4788-9CE4-E4DE1C1D9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7435" y="7201394"/>
            <a:ext cx="406400" cy="406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4931DF0-3F45-453E-8A5E-0D10685080F6}"/>
              </a:ext>
            </a:extLst>
          </p:cNvPr>
          <p:cNvSpPr txBox="1"/>
          <p:nvPr/>
        </p:nvSpPr>
        <p:spPr>
          <a:xfrm>
            <a:off x="1924043" y="3428364"/>
            <a:ext cx="8990012" cy="584775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  <a:lumOff val="50000"/>
                      <a:alpha val="79000"/>
                    </a:schemeClr>
                  </a:glow>
                </a:effectLst>
              </a:rPr>
              <a:t>by </a:t>
            </a:r>
            <a:r>
              <a:rPr lang="en-US" sz="3200" dirty="0" err="1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  <a:lumOff val="50000"/>
                      <a:alpha val="79000"/>
                    </a:schemeClr>
                  </a:glow>
                </a:effectLst>
              </a:rPr>
              <a:t>Tuyết</a:t>
            </a: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  <a:lumOff val="50000"/>
                      <a:alpha val="79000"/>
                    </a:schemeClr>
                  </a:glow>
                </a:effectLst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  <a:lumOff val="50000"/>
                      <a:alpha val="79000"/>
                    </a:schemeClr>
                  </a:glow>
                </a:effectLst>
              </a:rPr>
              <a:t>Dương</a:t>
            </a: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  <a:lumOff val="50000"/>
                      <a:alpha val="79000"/>
                    </a:schemeClr>
                  </a:glow>
                </a:effectLst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  <a:lumOff val="50000"/>
                      <a:alpha val="79000"/>
                    </a:schemeClr>
                  </a:glow>
                </a:effectLst>
              </a:rPr>
              <a:t>Ngọc</a:t>
            </a:r>
            <a:endParaRPr lang="en-US" sz="3200" dirty="0">
              <a:solidFill>
                <a:schemeClr val="bg1"/>
              </a:solidFill>
              <a:effectLst>
                <a:glow rad="127000">
                  <a:schemeClr val="tx1">
                    <a:lumMod val="50000"/>
                    <a:lumOff val="50000"/>
                    <a:alpha val="79000"/>
                  </a:schemeClr>
                </a:glo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C646A4-6930-47E0-943F-4D0A6FE38655}"/>
              </a:ext>
            </a:extLst>
          </p:cNvPr>
          <p:cNvSpPr txBox="1"/>
          <p:nvPr/>
        </p:nvSpPr>
        <p:spPr>
          <a:xfrm>
            <a:off x="1924043" y="1908353"/>
            <a:ext cx="8990012" cy="1446550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noFill/>
                <a:effectLst>
                  <a:glow rad="101600">
                    <a:srgbClr val="9966FF">
                      <a:alpha val="60000"/>
                    </a:srgbClr>
                  </a:glow>
                </a:effectLst>
              </a:rPr>
              <a:t>Thanks for using</a:t>
            </a:r>
          </a:p>
        </p:txBody>
      </p:sp>
    </p:spTree>
    <p:extLst>
      <p:ext uri="{BB962C8B-B14F-4D97-AF65-F5344CB8AC3E}">
        <p14:creationId xmlns:p14="http://schemas.microsoft.com/office/powerpoint/2010/main" val="2562790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45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53709CD-742C-417A-B04C-953650BAD559}"/>
              </a:ext>
            </a:extLst>
          </p:cNvPr>
          <p:cNvGrpSpPr/>
          <p:nvPr/>
        </p:nvGrpSpPr>
        <p:grpSpPr>
          <a:xfrm>
            <a:off x="2937213" y="805316"/>
            <a:ext cx="5956299" cy="5193631"/>
            <a:chOff x="2962613" y="843416"/>
            <a:chExt cx="5956299" cy="51936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4006A0-497B-4B1D-A1E0-3333BC8E5E3D}"/>
                </a:ext>
              </a:extLst>
            </p:cNvPr>
            <p:cNvGrpSpPr/>
            <p:nvPr/>
          </p:nvGrpSpPr>
          <p:grpSpPr>
            <a:xfrm>
              <a:off x="2962613" y="843416"/>
              <a:ext cx="5956299" cy="5193631"/>
              <a:chOff x="2962613" y="843416"/>
              <a:chExt cx="5956299" cy="5193631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4A5FECDC-A402-4F3B-931F-9E6315195872}"/>
                  </a:ext>
                </a:extLst>
              </p:cNvPr>
              <p:cNvSpPr/>
              <p:nvPr/>
            </p:nvSpPr>
            <p:spPr>
              <a:xfrm rot="7359539">
                <a:off x="5322686" y="1084937"/>
                <a:ext cx="2548357" cy="2561821"/>
              </a:xfrm>
              <a:custGeom>
                <a:avLst/>
                <a:gdLst>
                  <a:gd name="connsiteX0" fmla="*/ 433419 w 2548357"/>
                  <a:gd name="connsiteY0" fmla="*/ 2561821 h 2561821"/>
                  <a:gd name="connsiteX1" fmla="*/ 179509 w 2548357"/>
                  <a:gd name="connsiteY1" fmla="*/ 154034 h 2561821"/>
                  <a:gd name="connsiteX2" fmla="*/ 249907 w 2548357"/>
                  <a:gd name="connsiteY2" fmla="*/ 0 h 2561821"/>
                  <a:gd name="connsiteX3" fmla="*/ 2548357 w 2548357"/>
                  <a:gd name="connsiteY3" fmla="*/ 1206192 h 2561821"/>
                  <a:gd name="connsiteX4" fmla="*/ 433419 w 2548357"/>
                  <a:gd name="connsiteY4" fmla="*/ 2561821 h 256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8357" h="2561821">
                    <a:moveTo>
                      <a:pt x="433419" y="2561821"/>
                    </a:moveTo>
                    <a:cubicBezTo>
                      <a:pt x="-52720" y="1803387"/>
                      <a:pt x="-118799" y="902329"/>
                      <a:pt x="179509" y="154034"/>
                    </a:cubicBezTo>
                    <a:lnTo>
                      <a:pt x="249907" y="0"/>
                    </a:lnTo>
                    <a:lnTo>
                      <a:pt x="2548357" y="1206192"/>
                    </a:lnTo>
                    <a:lnTo>
                      <a:pt x="433419" y="2561821"/>
                    </a:lnTo>
                    <a:close/>
                  </a:path>
                </a:pathLst>
              </a:custGeom>
              <a:solidFill>
                <a:srgbClr val="EA8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E02AE82-0177-45DA-B730-3AE12B4BF794}"/>
                  </a:ext>
                </a:extLst>
              </p:cNvPr>
              <p:cNvSpPr/>
              <p:nvPr/>
            </p:nvSpPr>
            <p:spPr>
              <a:xfrm rot="7359539">
                <a:off x="4367658" y="622382"/>
                <a:ext cx="2108197" cy="2550266"/>
              </a:xfrm>
              <a:custGeom>
                <a:avLst/>
                <a:gdLst>
                  <a:gd name="connsiteX0" fmla="*/ 0 w 2108197"/>
                  <a:gd name="connsiteY0" fmla="*/ 1351308 h 2550266"/>
                  <a:gd name="connsiteX1" fmla="*/ 2108197 w 2108197"/>
                  <a:gd name="connsiteY1" fmla="*/ 0 h 2550266"/>
                  <a:gd name="connsiteX2" fmla="*/ 2108197 w 2108197"/>
                  <a:gd name="connsiteY2" fmla="*/ 2550266 h 2550266"/>
                  <a:gd name="connsiteX3" fmla="*/ 2055275 w 2108197"/>
                  <a:gd name="connsiteY3" fmla="*/ 2550155 h 2550266"/>
                  <a:gd name="connsiteX4" fmla="*/ 128195 w 2108197"/>
                  <a:gd name="connsiteY4" fmla="*/ 1531787 h 2550266"/>
                  <a:gd name="connsiteX5" fmla="*/ 0 w 2108197"/>
                  <a:gd name="connsiteY5" fmla="*/ 1351308 h 255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8197" h="2550266">
                    <a:moveTo>
                      <a:pt x="0" y="1351308"/>
                    </a:moveTo>
                    <a:lnTo>
                      <a:pt x="2108197" y="0"/>
                    </a:lnTo>
                    <a:lnTo>
                      <a:pt x="2108197" y="2550266"/>
                    </a:lnTo>
                    <a:lnTo>
                      <a:pt x="2055275" y="2550155"/>
                    </a:lnTo>
                    <a:cubicBezTo>
                      <a:pt x="1331227" y="2512876"/>
                      <a:pt x="617996" y="2155739"/>
                      <a:pt x="128195" y="1531787"/>
                    </a:cubicBezTo>
                    <a:lnTo>
                      <a:pt x="0" y="1351308"/>
                    </a:lnTo>
                    <a:close/>
                  </a:path>
                </a:pathLst>
              </a:custGeom>
              <a:solidFill>
                <a:srgbClr val="892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38A85311-7C9C-462D-88C6-C7F80DBCE2D9}"/>
                  </a:ext>
                </a:extLst>
              </p:cNvPr>
              <p:cNvSpPr/>
              <p:nvPr/>
            </p:nvSpPr>
            <p:spPr>
              <a:xfrm rot="7359539">
                <a:off x="3149051" y="2466134"/>
                <a:ext cx="2185055" cy="2557932"/>
              </a:xfrm>
              <a:custGeom>
                <a:avLst/>
                <a:gdLst>
                  <a:gd name="connsiteX0" fmla="*/ 0 w 2185055"/>
                  <a:gd name="connsiteY0" fmla="*/ 2557633 h 2557932"/>
                  <a:gd name="connsiteX1" fmla="*/ 0 w 2185055"/>
                  <a:gd name="connsiteY1" fmla="*/ 0 h 2557932"/>
                  <a:gd name="connsiteX2" fmla="*/ 2185055 w 2185055"/>
                  <a:gd name="connsiteY2" fmla="*/ 1146683 h 2557932"/>
                  <a:gd name="connsiteX3" fmla="*/ 2118981 w 2185055"/>
                  <a:gd name="connsiteY3" fmla="*/ 1291254 h 2557932"/>
                  <a:gd name="connsiteX4" fmla="*/ 1300883 w 2185055"/>
                  <a:gd name="connsiteY4" fmla="*/ 2189787 h 2557932"/>
                  <a:gd name="connsiteX5" fmla="*/ 142818 w 2185055"/>
                  <a:gd name="connsiteY5" fmla="*/ 2557932 h 2557932"/>
                  <a:gd name="connsiteX6" fmla="*/ 0 w 2185055"/>
                  <a:gd name="connsiteY6" fmla="*/ 2557633 h 255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5055" h="2557932">
                    <a:moveTo>
                      <a:pt x="0" y="2557633"/>
                    </a:moveTo>
                    <a:lnTo>
                      <a:pt x="0" y="0"/>
                    </a:lnTo>
                    <a:lnTo>
                      <a:pt x="2185055" y="1146683"/>
                    </a:lnTo>
                    <a:lnTo>
                      <a:pt x="2118981" y="1291254"/>
                    </a:lnTo>
                    <a:cubicBezTo>
                      <a:pt x="1933667" y="1648648"/>
                      <a:pt x="1658648" y="1960467"/>
                      <a:pt x="1300883" y="2189787"/>
                    </a:cubicBezTo>
                    <a:cubicBezTo>
                      <a:pt x="943117" y="2419106"/>
                      <a:pt x="544944" y="2538789"/>
                      <a:pt x="142818" y="2557932"/>
                    </a:cubicBezTo>
                    <a:lnTo>
                      <a:pt x="0" y="2557633"/>
                    </a:lnTo>
                    <a:close/>
                  </a:path>
                </a:pathLst>
              </a:custGeom>
              <a:solidFill>
                <a:srgbClr val="DBA0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0796D74-6C08-4AB9-B51E-8E6059B1D9AB}"/>
                  </a:ext>
                </a:extLst>
              </p:cNvPr>
              <p:cNvSpPr/>
              <p:nvPr/>
            </p:nvSpPr>
            <p:spPr>
              <a:xfrm rot="7359539">
                <a:off x="6519357" y="1974529"/>
                <a:ext cx="2299183" cy="2499927"/>
              </a:xfrm>
              <a:custGeom>
                <a:avLst/>
                <a:gdLst>
                  <a:gd name="connsiteX0" fmla="*/ 0 w 2299183"/>
                  <a:gd name="connsiteY0" fmla="*/ 1293351 h 2499927"/>
                  <a:gd name="connsiteX1" fmla="*/ 10938 w 2299183"/>
                  <a:gd name="connsiteY1" fmla="*/ 1269419 h 2499927"/>
                  <a:gd name="connsiteX2" fmla="*/ 829036 w 2299183"/>
                  <a:gd name="connsiteY2" fmla="*/ 370887 h 2499927"/>
                  <a:gd name="connsiteX3" fmla="*/ 2228560 w 2299183"/>
                  <a:gd name="connsiteY3" fmla="*/ 3248 h 2499927"/>
                  <a:gd name="connsiteX4" fmla="*/ 2299183 w 2299183"/>
                  <a:gd name="connsiteY4" fmla="*/ 10350 h 2499927"/>
                  <a:gd name="connsiteX5" fmla="*/ 2299182 w 2299183"/>
                  <a:gd name="connsiteY5" fmla="*/ 2499927 h 2499927"/>
                  <a:gd name="connsiteX6" fmla="*/ 0 w 2299183"/>
                  <a:gd name="connsiteY6" fmla="*/ 1293351 h 249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9183" h="2499927">
                    <a:moveTo>
                      <a:pt x="0" y="1293351"/>
                    </a:moveTo>
                    <a:lnTo>
                      <a:pt x="10938" y="1269419"/>
                    </a:lnTo>
                    <a:cubicBezTo>
                      <a:pt x="196252" y="912025"/>
                      <a:pt x="471271" y="600207"/>
                      <a:pt x="829036" y="370887"/>
                    </a:cubicBezTo>
                    <a:cubicBezTo>
                      <a:pt x="1258354" y="95704"/>
                      <a:pt x="1745861" y="-21604"/>
                      <a:pt x="2228560" y="3248"/>
                    </a:cubicBezTo>
                    <a:lnTo>
                      <a:pt x="2299183" y="10350"/>
                    </a:lnTo>
                    <a:lnTo>
                      <a:pt x="2299182" y="2499927"/>
                    </a:lnTo>
                    <a:lnTo>
                      <a:pt x="0" y="1293351"/>
                    </a:lnTo>
                    <a:close/>
                  </a:path>
                </a:pathLst>
              </a:custGeom>
              <a:solidFill>
                <a:srgbClr val="FF9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8698098-CF23-464A-88F4-6B5F917EF350}"/>
                  </a:ext>
                </a:extLst>
              </p:cNvPr>
              <p:cNvSpPr/>
              <p:nvPr/>
            </p:nvSpPr>
            <p:spPr>
              <a:xfrm rot="7359539">
                <a:off x="5504892" y="3812195"/>
                <a:ext cx="1965439" cy="2484266"/>
              </a:xfrm>
              <a:custGeom>
                <a:avLst/>
                <a:gdLst>
                  <a:gd name="connsiteX0" fmla="*/ 0 w 1965439"/>
                  <a:gd name="connsiteY0" fmla="*/ 2484266 h 2484266"/>
                  <a:gd name="connsiteX1" fmla="*/ 0 w 1965439"/>
                  <a:gd name="connsiteY1" fmla="*/ 0 h 2484266"/>
                  <a:gd name="connsiteX2" fmla="*/ 124316 w 1965439"/>
                  <a:gd name="connsiteY2" fmla="*/ 12501 h 2484266"/>
                  <a:gd name="connsiteX3" fmla="*/ 1965439 w 1965439"/>
                  <a:gd name="connsiteY3" fmla="*/ 1224463 h 2484266"/>
                  <a:gd name="connsiteX4" fmla="*/ 0 w 1965439"/>
                  <a:gd name="connsiteY4" fmla="*/ 2484266 h 24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439" h="2484266">
                    <a:moveTo>
                      <a:pt x="0" y="2484266"/>
                    </a:moveTo>
                    <a:lnTo>
                      <a:pt x="0" y="0"/>
                    </a:lnTo>
                    <a:lnTo>
                      <a:pt x="124316" y="12501"/>
                    </a:lnTo>
                    <a:cubicBezTo>
                      <a:pt x="843335" y="120204"/>
                      <a:pt x="1527914" y="541873"/>
                      <a:pt x="1965439" y="1224463"/>
                    </a:cubicBezTo>
                    <a:lnTo>
                      <a:pt x="0" y="2484266"/>
                    </a:lnTo>
                    <a:close/>
                  </a:path>
                </a:pathLst>
              </a:custGeom>
              <a:solidFill>
                <a:srgbClr val="B088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EFDB2C7-03E7-4A57-BAB5-23C708434F96}"/>
                  </a:ext>
                </a:extLst>
              </p:cNvPr>
              <p:cNvSpPr/>
              <p:nvPr/>
            </p:nvSpPr>
            <p:spPr>
              <a:xfrm rot="7359539">
                <a:off x="4147648" y="3386863"/>
                <a:ext cx="2373469" cy="2401515"/>
              </a:xfrm>
              <a:custGeom>
                <a:avLst/>
                <a:gdLst>
                  <a:gd name="connsiteX0" fmla="*/ 0 w 2373469"/>
                  <a:gd name="connsiteY0" fmla="*/ 1258168 h 2401515"/>
                  <a:gd name="connsiteX1" fmla="*/ 1962887 w 2373469"/>
                  <a:gd name="connsiteY1" fmla="*/ 0 h 2401515"/>
                  <a:gd name="connsiteX2" fmla="*/ 2073345 w 2373469"/>
                  <a:gd name="connsiteY2" fmla="*/ 191847 h 2401515"/>
                  <a:gd name="connsiteX3" fmla="*/ 2193960 w 2373469"/>
                  <a:gd name="connsiteY3" fmla="*/ 2368120 h 2401515"/>
                  <a:gd name="connsiteX4" fmla="*/ 2178698 w 2373469"/>
                  <a:gd name="connsiteY4" fmla="*/ 2401515 h 2401515"/>
                  <a:gd name="connsiteX5" fmla="*/ 0 w 2373469"/>
                  <a:gd name="connsiteY5" fmla="*/ 1258168 h 240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3469" h="2401515">
                    <a:moveTo>
                      <a:pt x="0" y="1258168"/>
                    </a:moveTo>
                    <a:lnTo>
                      <a:pt x="1962887" y="0"/>
                    </a:lnTo>
                    <a:lnTo>
                      <a:pt x="2073345" y="191847"/>
                    </a:lnTo>
                    <a:cubicBezTo>
                      <a:pt x="2435761" y="897451"/>
                      <a:pt x="2462437" y="1694655"/>
                      <a:pt x="2193960" y="2368120"/>
                    </a:cubicBezTo>
                    <a:lnTo>
                      <a:pt x="2178698" y="2401515"/>
                    </a:lnTo>
                    <a:lnTo>
                      <a:pt x="0" y="1258168"/>
                    </a:lnTo>
                    <a:close/>
                  </a:path>
                </a:pathLst>
              </a:custGeom>
              <a:solidFill>
                <a:srgbClr val="98A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3911A43-CCE5-4147-A48D-07AB0FA3718D}"/>
                </a:ext>
              </a:extLst>
            </p:cNvPr>
            <p:cNvSpPr txBox="1"/>
            <p:nvPr/>
          </p:nvSpPr>
          <p:spPr>
            <a:xfrm>
              <a:off x="6344728" y="3116000"/>
              <a:ext cx="1863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effectLst>
                    <a:glow rad="127000">
                      <a:schemeClr val="accent1">
                        <a:satMod val="175000"/>
                        <a:alpha val="79000"/>
                      </a:schemeClr>
                    </a:glow>
                  </a:effectLst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effectLst>
                    <a:glow rad="127000">
                      <a:schemeClr val="accent1">
                        <a:satMod val="175000"/>
                        <a:alpha val="79000"/>
                      </a:schemeClr>
                    </a:glow>
                  </a:effectLst>
                </a:rPr>
                <a:t> 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017294-9BA5-47CA-9895-B4A09F17E3CE}"/>
                </a:ext>
              </a:extLst>
            </p:cNvPr>
            <p:cNvSpPr txBox="1"/>
            <p:nvPr/>
          </p:nvSpPr>
          <p:spPr>
            <a:xfrm rot="3255622">
              <a:off x="4298269" y="1885992"/>
              <a:ext cx="1863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  <a:cs typeface="Times New Roman" panose="02020603050405020304" pitchFamily="18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11A224C-E160-43AF-8307-5C011493708A}"/>
                </a:ext>
              </a:extLst>
            </p:cNvPr>
            <p:cNvSpPr txBox="1"/>
            <p:nvPr/>
          </p:nvSpPr>
          <p:spPr>
            <a:xfrm rot="18059146">
              <a:off x="4365708" y="4236013"/>
              <a:ext cx="19228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effectLst>
                    <a:glow rad="127000">
                      <a:schemeClr val="accent4">
                        <a:satMod val="175000"/>
                        <a:alpha val="69000"/>
                      </a:schemeClr>
                    </a:glow>
                  </a:effectLst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effectLst>
                    <a:glow rad="127000">
                      <a:schemeClr val="accent4">
                        <a:satMod val="175000"/>
                        <a:alpha val="69000"/>
                      </a:schemeClr>
                    </a:glow>
                  </a:effectLst>
                </a:rPr>
                <a:t>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0968E8-80FF-4A26-BD03-7B00FAE85682}"/>
                </a:ext>
              </a:extLst>
            </p:cNvPr>
            <p:cNvSpPr txBox="1"/>
            <p:nvPr/>
          </p:nvSpPr>
          <p:spPr>
            <a:xfrm>
              <a:off x="3570740" y="3019714"/>
              <a:ext cx="1863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FEEFEC-E406-4A6A-8DE3-6F05514DA6D4}"/>
                </a:ext>
              </a:extLst>
            </p:cNvPr>
            <p:cNvSpPr txBox="1"/>
            <p:nvPr/>
          </p:nvSpPr>
          <p:spPr>
            <a:xfrm rot="13859472">
              <a:off x="5749881" y="4154720"/>
              <a:ext cx="1863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effectLst>
                    <a:glow rad="165100">
                      <a:srgbClr val="FF47FF">
                        <a:alpha val="70980"/>
                      </a:srgbClr>
                    </a:glow>
                  </a:effectLst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effectLst>
                    <a:glow rad="165100">
                      <a:srgbClr val="FF47FF">
                        <a:alpha val="70980"/>
                      </a:srgbClr>
                    </a:glow>
                  </a:effectLst>
                </a:rPr>
                <a:t> 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A3E07B-4871-4557-81BC-0336B81D72A6}"/>
                </a:ext>
              </a:extLst>
            </p:cNvPr>
            <p:cNvSpPr txBox="1"/>
            <p:nvPr/>
          </p:nvSpPr>
          <p:spPr>
            <a:xfrm rot="17403574">
              <a:off x="5629689" y="2023094"/>
              <a:ext cx="1863222" cy="769441"/>
            </a:xfrm>
            <a:prstGeom prst="rect">
              <a:avLst/>
            </a:prstGeom>
            <a:noFill/>
            <a:effectLst>
              <a:glow rad="127000">
                <a:srgbClr val="9966FF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effectLst>
                    <a:glow rad="127000">
                      <a:srgbClr val="9966FF">
                        <a:alpha val="79000"/>
                      </a:srgbClr>
                    </a:glow>
                  </a:effectLst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effectLst>
                    <a:glow rad="127000">
                      <a:srgbClr val="9966FF">
                        <a:alpha val="79000"/>
                      </a:srgbClr>
                    </a:glow>
                  </a:effectLst>
                </a:rPr>
                <a:t> 6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E559A4-D932-464A-A6EE-F295B8AC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92" y="1317033"/>
              <a:ext cx="525853" cy="52585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C6C8943-3D50-4D14-A243-172D5F1D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99" y="1705040"/>
              <a:ext cx="525853" cy="52585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81F4A3F-1881-494C-82F1-7D7B32D6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50" y="1295772"/>
              <a:ext cx="525853" cy="52585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FA392E0-93B5-420C-8544-4078DB840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751" y="4627447"/>
              <a:ext cx="525853" cy="52585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6DB536D-E391-4CCB-B5A2-DD711EA1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393" y="3583101"/>
              <a:ext cx="525853" cy="52585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BE778D0-FDD5-4C13-B74A-23BFC5638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414" y="3657471"/>
              <a:ext cx="525853" cy="52585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00D4B7F-BEB5-4E55-91B9-0A0D27AD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652" y="1264358"/>
              <a:ext cx="525853" cy="52585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02C01C1-2AF8-4856-9540-9436B898B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780" y="5049826"/>
              <a:ext cx="525853" cy="52585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15C63E0-FE37-4FAA-B834-C61596B5D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419" y="5017332"/>
              <a:ext cx="525853" cy="52585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3B567DE-CB74-492D-8652-EF673871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973" y="3695507"/>
              <a:ext cx="525853" cy="52585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BEA3135-E24F-4645-805D-E5A56E55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331" y="3822709"/>
              <a:ext cx="525853" cy="52585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09B097E-0D06-4E45-A55B-AF8B4A6E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29" y="4397687"/>
              <a:ext cx="525853" cy="525853"/>
            </a:xfrm>
            <a:prstGeom prst="rect">
              <a:avLst/>
            </a:prstGeom>
          </p:spPr>
        </p:pic>
      </p:grp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D594BD28-FB2D-4983-99B6-985589BD524D}"/>
              </a:ext>
            </a:extLst>
          </p:cNvPr>
          <p:cNvSpPr/>
          <p:nvPr/>
        </p:nvSpPr>
        <p:spPr>
          <a:xfrm>
            <a:off x="2847751" y="478354"/>
            <a:ext cx="6217920" cy="5943600"/>
          </a:xfrm>
          <a:prstGeom prst="donut">
            <a:avLst>
              <a:gd name="adj" fmla="val 10618"/>
            </a:avLst>
          </a:prstGeom>
          <a:solidFill>
            <a:srgbClr val="87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8C93B0-0684-447C-B8AA-E0AC0E1321B7}"/>
              </a:ext>
            </a:extLst>
          </p:cNvPr>
          <p:cNvSpPr/>
          <p:nvPr/>
        </p:nvSpPr>
        <p:spPr>
          <a:xfrm>
            <a:off x="5955316" y="6006219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197381-4FB3-4DAA-BEDA-DA8B27A35B68}"/>
              </a:ext>
            </a:extLst>
          </p:cNvPr>
          <p:cNvSpPr/>
          <p:nvPr/>
        </p:nvSpPr>
        <p:spPr>
          <a:xfrm>
            <a:off x="4405324" y="5542417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F5A8D9-D212-4542-8B15-772EEBABBA90}"/>
              </a:ext>
            </a:extLst>
          </p:cNvPr>
          <p:cNvSpPr/>
          <p:nvPr/>
        </p:nvSpPr>
        <p:spPr>
          <a:xfrm>
            <a:off x="3335562" y="4414368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0E76062-6152-4F3E-A7FF-7AA0809E58BC}"/>
              </a:ext>
            </a:extLst>
          </p:cNvPr>
          <p:cNvSpPr/>
          <p:nvPr/>
        </p:nvSpPr>
        <p:spPr>
          <a:xfrm>
            <a:off x="3136105" y="2624031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FC17A9-2353-427E-B1A9-946C3D47FF18}"/>
              </a:ext>
            </a:extLst>
          </p:cNvPr>
          <p:cNvSpPr/>
          <p:nvPr/>
        </p:nvSpPr>
        <p:spPr>
          <a:xfrm>
            <a:off x="4164068" y="1227441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8E8E0D-3A79-4333-BE41-06AF25CA44A3}"/>
              </a:ext>
            </a:extLst>
          </p:cNvPr>
          <p:cNvSpPr/>
          <p:nvPr/>
        </p:nvSpPr>
        <p:spPr>
          <a:xfrm>
            <a:off x="5797557" y="678586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nhac chiec non ki dieu">
            <a:hlinkClick r:id="" action="ppaction://media"/>
            <a:extLst>
              <a:ext uri="{FF2B5EF4-FFF2-40B4-BE49-F238E27FC236}">
                <a16:creationId xmlns:a16="http://schemas.microsoft.com/office/drawing/2014/main" id="{9DE8BE67-8B24-45C0-8BD9-D5E28B82C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6766" y="6031504"/>
            <a:ext cx="406400" cy="406400"/>
          </a:xfrm>
          <a:prstGeom prst="rect">
            <a:avLst/>
          </a:prstGeom>
        </p:spPr>
      </p:pic>
      <p:sp>
        <p:nvSpPr>
          <p:cNvPr id="45" name="TextBox 44">
            <a:hlinkClick r:id="rId7" action="ppaction://hlinksldjump"/>
            <a:extLst>
              <a:ext uri="{FF2B5EF4-FFF2-40B4-BE49-F238E27FC236}">
                <a16:creationId xmlns:a16="http://schemas.microsoft.com/office/drawing/2014/main" id="{77F544D9-B8D2-463C-93F6-66FC92FEE8FA}"/>
              </a:ext>
            </a:extLst>
          </p:cNvPr>
          <p:cNvSpPr txBox="1"/>
          <p:nvPr/>
        </p:nvSpPr>
        <p:spPr>
          <a:xfrm>
            <a:off x="268676" y="420032"/>
            <a:ext cx="1863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 1</a:t>
            </a:r>
          </a:p>
        </p:txBody>
      </p:sp>
      <p:sp>
        <p:nvSpPr>
          <p:cNvPr id="46" name="TextBox 45">
            <a:hlinkClick r:id="rId8" action="ppaction://hlinksldjump"/>
            <a:extLst>
              <a:ext uri="{FF2B5EF4-FFF2-40B4-BE49-F238E27FC236}">
                <a16:creationId xmlns:a16="http://schemas.microsoft.com/office/drawing/2014/main" id="{1711FEE1-E137-4D4E-96B1-59C8C5BD9AC3}"/>
              </a:ext>
            </a:extLst>
          </p:cNvPr>
          <p:cNvSpPr txBox="1"/>
          <p:nvPr/>
        </p:nvSpPr>
        <p:spPr>
          <a:xfrm>
            <a:off x="268676" y="2455051"/>
            <a:ext cx="1863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 2</a:t>
            </a:r>
          </a:p>
        </p:txBody>
      </p:sp>
      <p:sp>
        <p:nvSpPr>
          <p:cNvPr id="47" name="TextBox 46">
            <a:hlinkClick r:id="rId9" action="ppaction://hlinksldjump"/>
            <a:extLst>
              <a:ext uri="{FF2B5EF4-FFF2-40B4-BE49-F238E27FC236}">
                <a16:creationId xmlns:a16="http://schemas.microsoft.com/office/drawing/2014/main" id="{70404F40-7598-4BD4-96DE-48CC2E95C375}"/>
              </a:ext>
            </a:extLst>
          </p:cNvPr>
          <p:cNvSpPr txBox="1"/>
          <p:nvPr/>
        </p:nvSpPr>
        <p:spPr>
          <a:xfrm>
            <a:off x="280447" y="4529360"/>
            <a:ext cx="192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</a:rPr>
              <a:t> 3</a:t>
            </a:r>
          </a:p>
        </p:txBody>
      </p:sp>
      <p:sp>
        <p:nvSpPr>
          <p:cNvPr id="48" name="TextBox 47">
            <a:hlinkClick r:id="rId10" action="ppaction://hlinksldjump"/>
            <a:extLst>
              <a:ext uri="{FF2B5EF4-FFF2-40B4-BE49-F238E27FC236}">
                <a16:creationId xmlns:a16="http://schemas.microsoft.com/office/drawing/2014/main" id="{5F12F7DF-FA5F-4A29-BD4F-47D3234554BC}"/>
              </a:ext>
            </a:extLst>
          </p:cNvPr>
          <p:cNvSpPr txBox="1"/>
          <p:nvPr/>
        </p:nvSpPr>
        <p:spPr>
          <a:xfrm>
            <a:off x="9911161" y="321962"/>
            <a:ext cx="1863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4</a:t>
            </a:r>
          </a:p>
        </p:txBody>
      </p:sp>
      <p:sp>
        <p:nvSpPr>
          <p:cNvPr id="49" name="TextBox 48">
            <a:hlinkClick r:id="rId11" action="ppaction://hlinksldjump"/>
            <a:extLst>
              <a:ext uri="{FF2B5EF4-FFF2-40B4-BE49-F238E27FC236}">
                <a16:creationId xmlns:a16="http://schemas.microsoft.com/office/drawing/2014/main" id="{5DFE0975-4DA4-4391-A4D5-BECB79D15DF8}"/>
              </a:ext>
            </a:extLst>
          </p:cNvPr>
          <p:cNvSpPr txBox="1"/>
          <p:nvPr/>
        </p:nvSpPr>
        <p:spPr>
          <a:xfrm>
            <a:off x="10096807" y="2344610"/>
            <a:ext cx="1863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65100">
                    <a:srgbClr val="FF47FF">
                      <a:alpha val="70980"/>
                    </a:srgb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65100">
                    <a:srgbClr val="FF47FF">
                      <a:alpha val="70980"/>
                    </a:srgbClr>
                  </a:glow>
                </a:effectLst>
              </a:rPr>
              <a:t> 5</a:t>
            </a:r>
          </a:p>
        </p:txBody>
      </p:sp>
      <p:sp>
        <p:nvSpPr>
          <p:cNvPr id="50" name="TextBox 49">
            <a:hlinkClick r:id="rId12" action="ppaction://hlinksldjump"/>
            <a:extLst>
              <a:ext uri="{FF2B5EF4-FFF2-40B4-BE49-F238E27FC236}">
                <a16:creationId xmlns:a16="http://schemas.microsoft.com/office/drawing/2014/main" id="{1DE22827-6D16-436F-BE1F-8ED1E3A3A257}"/>
              </a:ext>
            </a:extLst>
          </p:cNvPr>
          <p:cNvSpPr txBox="1"/>
          <p:nvPr/>
        </p:nvSpPr>
        <p:spPr>
          <a:xfrm>
            <a:off x="10088171" y="4585634"/>
            <a:ext cx="1863222" cy="769441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27000">
                    <a:srgbClr val="9966FF">
                      <a:alpha val="79000"/>
                    </a:srgb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rgbClr val="9966FF">
                      <a:alpha val="79000"/>
                    </a:srgbClr>
                  </a:glow>
                </a:effectLst>
              </a:rPr>
              <a:t> 6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5BE2D8-D4A6-4566-9368-6B3CFA5EF11A}"/>
              </a:ext>
            </a:extLst>
          </p:cNvPr>
          <p:cNvSpPr/>
          <p:nvPr/>
        </p:nvSpPr>
        <p:spPr>
          <a:xfrm rot="16200000">
            <a:off x="5483122" y="5180943"/>
            <a:ext cx="940701" cy="216831"/>
          </a:xfrm>
          <a:custGeom>
            <a:avLst/>
            <a:gdLst>
              <a:gd name="connsiteX0" fmla="*/ 1086512 w 1359176"/>
              <a:gd name="connsiteY0" fmla="*/ 245153 h 245153"/>
              <a:gd name="connsiteX1" fmla="*/ 1086512 w 1359176"/>
              <a:gd name="connsiteY1" fmla="*/ 245153 h 245153"/>
              <a:gd name="connsiteX2" fmla="*/ 1086511 w 1359176"/>
              <a:gd name="connsiteY2" fmla="*/ 245153 h 245153"/>
              <a:gd name="connsiteX3" fmla="*/ 1086512 w 1359176"/>
              <a:gd name="connsiteY3" fmla="*/ 0 h 245153"/>
              <a:gd name="connsiteX4" fmla="*/ 1359176 w 1359176"/>
              <a:gd name="connsiteY4" fmla="*/ 122577 h 245153"/>
              <a:gd name="connsiteX5" fmla="*/ 1086512 w 1359176"/>
              <a:gd name="connsiteY5" fmla="*/ 245153 h 245153"/>
              <a:gd name="connsiteX6" fmla="*/ 1086511 w 1359176"/>
              <a:gd name="connsiteY6" fmla="*/ 0 h 245153"/>
              <a:gd name="connsiteX7" fmla="*/ 1086512 w 1359176"/>
              <a:gd name="connsiteY7" fmla="*/ 0 h 245153"/>
              <a:gd name="connsiteX8" fmla="*/ 1086512 w 1359176"/>
              <a:gd name="connsiteY8" fmla="*/ 0 h 245153"/>
              <a:gd name="connsiteX9" fmla="*/ 0 w 1359176"/>
              <a:gd name="connsiteY9" fmla="*/ 0 h 245153"/>
              <a:gd name="connsiteX10" fmla="*/ 1086511 w 1359176"/>
              <a:gd name="connsiteY10" fmla="*/ 0 h 245153"/>
              <a:gd name="connsiteX11" fmla="*/ 1086511 w 1359176"/>
              <a:gd name="connsiteY11" fmla="*/ 245153 h 245153"/>
              <a:gd name="connsiteX12" fmla="*/ 0 w 1359176"/>
              <a:gd name="connsiteY12" fmla="*/ 245153 h 2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9176" h="245153">
                <a:moveTo>
                  <a:pt x="1086512" y="245153"/>
                </a:moveTo>
                <a:lnTo>
                  <a:pt x="1086512" y="245153"/>
                </a:lnTo>
                <a:lnTo>
                  <a:pt x="1086511" y="245153"/>
                </a:lnTo>
                <a:close/>
                <a:moveTo>
                  <a:pt x="1086512" y="0"/>
                </a:moveTo>
                <a:lnTo>
                  <a:pt x="1359176" y="122577"/>
                </a:lnTo>
                <a:lnTo>
                  <a:pt x="1086512" y="245153"/>
                </a:lnTo>
                <a:close/>
                <a:moveTo>
                  <a:pt x="1086511" y="0"/>
                </a:moveTo>
                <a:lnTo>
                  <a:pt x="1086512" y="0"/>
                </a:lnTo>
                <a:lnTo>
                  <a:pt x="1086512" y="0"/>
                </a:lnTo>
                <a:close/>
                <a:moveTo>
                  <a:pt x="0" y="0"/>
                </a:moveTo>
                <a:lnTo>
                  <a:pt x="1086511" y="0"/>
                </a:lnTo>
                <a:lnTo>
                  <a:pt x="1086511" y="245153"/>
                </a:lnTo>
                <a:lnTo>
                  <a:pt x="0" y="245153"/>
                </a:lnTo>
                <a:close/>
              </a:path>
            </a:pathLst>
          </a:custGeom>
          <a:solidFill>
            <a:srgbClr val="FFBA9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3F8D38D-CBC1-41AD-AA7D-1ACEEED6D6D3}"/>
              </a:ext>
            </a:extLst>
          </p:cNvPr>
          <p:cNvSpPr/>
          <p:nvPr/>
        </p:nvSpPr>
        <p:spPr>
          <a:xfrm>
            <a:off x="5830013" y="5706206"/>
            <a:ext cx="229984" cy="2299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30ADC2-1D47-4112-961B-2F7E9DED762B}"/>
              </a:ext>
            </a:extLst>
          </p:cNvPr>
          <p:cNvSpPr/>
          <p:nvPr/>
        </p:nvSpPr>
        <p:spPr>
          <a:xfrm>
            <a:off x="8552795" y="2695743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067BC80-1DC4-4D7F-95FC-FD5B11899D64}"/>
              </a:ext>
            </a:extLst>
          </p:cNvPr>
          <p:cNvSpPr/>
          <p:nvPr/>
        </p:nvSpPr>
        <p:spPr>
          <a:xfrm>
            <a:off x="8345532" y="4512455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08F968-E47D-4C4D-B2A5-877EAF4E4534}"/>
              </a:ext>
            </a:extLst>
          </p:cNvPr>
          <p:cNvSpPr/>
          <p:nvPr/>
        </p:nvSpPr>
        <p:spPr>
          <a:xfrm>
            <a:off x="7499394" y="5510585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ADDC71D-AD21-42F7-9C6B-422B2BC2FC5C}"/>
              </a:ext>
            </a:extLst>
          </p:cNvPr>
          <p:cNvSpPr/>
          <p:nvPr/>
        </p:nvSpPr>
        <p:spPr>
          <a:xfrm>
            <a:off x="7553956" y="1252841"/>
            <a:ext cx="229984" cy="229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2AF5F0-BE81-437B-901E-52A8DCA38289}"/>
              </a:ext>
            </a:extLst>
          </p:cNvPr>
          <p:cNvSpPr/>
          <p:nvPr/>
        </p:nvSpPr>
        <p:spPr>
          <a:xfrm>
            <a:off x="5745501" y="3293302"/>
            <a:ext cx="352425" cy="3524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96900" dist="25400" dir="7140000" sx="116000" sy="116000" algn="l" rotWithShape="0">
                  <a:prstClr val="black">
                    <a:alpha val="8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7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837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433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25" grpId="0" animBg="1"/>
      <p:bldP spid="27" grpId="0" animBg="1"/>
      <p:bldP spid="2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67AD5-1E7B-4290-8324-7965693DB74B}"/>
              </a:ext>
            </a:extLst>
          </p:cNvPr>
          <p:cNvSpPr txBox="1"/>
          <p:nvPr/>
        </p:nvSpPr>
        <p:spPr>
          <a:xfrm>
            <a:off x="268676" y="448607"/>
            <a:ext cx="10633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 1: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Gõ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nội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dung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câu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hỏi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vào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đây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C90747-E2BC-46BA-9E43-57135B595830}"/>
              </a:ext>
            </a:extLst>
          </p:cNvPr>
          <p:cNvSpPr/>
          <p:nvPr/>
        </p:nvSpPr>
        <p:spPr>
          <a:xfrm>
            <a:off x="289719" y="152400"/>
            <a:ext cx="11430000" cy="14478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A58D2-9897-492A-BB2C-826726808ED8}"/>
              </a:ext>
            </a:extLst>
          </p:cNvPr>
          <p:cNvGrpSpPr/>
          <p:nvPr/>
        </p:nvGrpSpPr>
        <p:grpSpPr>
          <a:xfrm>
            <a:off x="0" y="2238295"/>
            <a:ext cx="6096000" cy="1685077"/>
            <a:chOff x="0" y="2238295"/>
            <a:chExt cx="6096000" cy="1685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85520B-1D6C-4183-AE2A-7F23DE49F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B2CFD4-2F54-4BAD-B728-AF3CEE2A68E6}"/>
                </a:ext>
              </a:extLst>
            </p:cNvPr>
            <p:cNvSpPr txBox="1"/>
            <p:nvPr/>
          </p:nvSpPr>
          <p:spPr>
            <a:xfrm>
              <a:off x="1274536" y="2703485"/>
              <a:ext cx="4209813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Baloo 2 SemiBold" panose="03080702040302020200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A48520-367F-4164-832D-7AFBA6AA3145}"/>
              </a:ext>
            </a:extLst>
          </p:cNvPr>
          <p:cNvGrpSpPr/>
          <p:nvPr/>
        </p:nvGrpSpPr>
        <p:grpSpPr>
          <a:xfrm>
            <a:off x="156368" y="4561467"/>
            <a:ext cx="5939631" cy="1575443"/>
            <a:chOff x="156368" y="4561467"/>
            <a:chExt cx="5939631" cy="15754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61E79F-E02A-42A7-A32A-80A372AF7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51915" r="8500" b="27228"/>
            <a:stretch/>
          </p:blipFill>
          <p:spPr>
            <a:xfrm flipH="1">
              <a:off x="156368" y="4561467"/>
              <a:ext cx="5939631" cy="15754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9F9C2B-0DAC-4D20-A5BA-81B859DDD1F4}"/>
                </a:ext>
              </a:extLst>
            </p:cNvPr>
            <p:cNvSpPr txBox="1"/>
            <p:nvPr/>
          </p:nvSpPr>
          <p:spPr>
            <a:xfrm>
              <a:off x="1289844" y="4684080"/>
              <a:ext cx="4194505" cy="1003031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b.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E5A2F9-09A0-450D-88FB-39975E256F6E}"/>
              </a:ext>
            </a:extLst>
          </p:cNvPr>
          <p:cNvGrpSpPr/>
          <p:nvPr/>
        </p:nvGrpSpPr>
        <p:grpSpPr>
          <a:xfrm>
            <a:off x="6096000" y="2238295"/>
            <a:ext cx="6096000" cy="1685077"/>
            <a:chOff x="6096000" y="2238295"/>
            <a:chExt cx="6096000" cy="1685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B79B2D-FCC4-479A-AA95-2C0E88791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74612" r="8500" b="4204"/>
            <a:stretch/>
          </p:blipFill>
          <p:spPr>
            <a:xfrm>
              <a:off x="6096000" y="2238295"/>
              <a:ext cx="6096000" cy="1685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BF8BEC-24C0-4630-A6C8-2917C24CB5C6}"/>
                </a:ext>
              </a:extLst>
            </p:cNvPr>
            <p:cNvSpPr txBox="1"/>
            <p:nvPr/>
          </p:nvSpPr>
          <p:spPr>
            <a:xfrm flipH="1">
              <a:off x="7442421" y="2569154"/>
              <a:ext cx="4137927" cy="1003031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c.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196E65-4A1B-4ED5-A6DD-D02DAD18DB2C}"/>
              </a:ext>
            </a:extLst>
          </p:cNvPr>
          <p:cNvGrpSpPr/>
          <p:nvPr/>
        </p:nvGrpSpPr>
        <p:grpSpPr>
          <a:xfrm>
            <a:off x="6309518" y="4442398"/>
            <a:ext cx="5726113" cy="1552908"/>
            <a:chOff x="6309518" y="4442398"/>
            <a:chExt cx="5726113" cy="15529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CDBCE1-402E-4375-B4D3-55B037F7D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t="2222" r="9056" b="78889"/>
            <a:stretch/>
          </p:blipFill>
          <p:spPr>
            <a:xfrm flipH="1">
              <a:off x="6309518" y="4442398"/>
              <a:ext cx="5726113" cy="15529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273BB0-7FA5-4C78-A257-A46DB78CEBC6}"/>
                </a:ext>
              </a:extLst>
            </p:cNvPr>
            <p:cNvSpPr txBox="1"/>
            <p:nvPr/>
          </p:nvSpPr>
          <p:spPr>
            <a:xfrm flipH="1">
              <a:off x="7442422" y="4700535"/>
              <a:ext cx="4137925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966FF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d.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966FF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DCCB6-9E0C-447F-9E4D-61735296D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23" y="2822194"/>
            <a:ext cx="654844" cy="606806"/>
          </a:xfrm>
          <a:prstGeom prst="rect">
            <a:avLst/>
          </a:prstGeom>
        </p:spPr>
      </p:pic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728980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597E42-85F5-4DCF-8BEE-1BCBE65E912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8" y="4892211"/>
            <a:ext cx="913954" cy="913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593498-0A29-4EA0-9710-7571F69FFA3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56" y="2790724"/>
            <a:ext cx="1023357" cy="10233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CAD03C-D319-41DC-A4F0-AB65525FBF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3" y="4837509"/>
            <a:ext cx="1023357" cy="1023357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2700" y="7289800"/>
            <a:ext cx="406400" cy="406400"/>
          </a:xfrm>
          <a:prstGeom prst="rect">
            <a:avLst/>
          </a:prstGeom>
        </p:spPr>
      </p:pic>
      <p:pic>
        <p:nvPicPr>
          <p:cNvPr id="22" name="âm thanh sai">
            <a:hlinkClick r:id="" action="ppaction://media"/>
            <a:extLst>
              <a:ext uri="{FF2B5EF4-FFF2-40B4-BE49-F238E27FC236}">
                <a16:creationId xmlns:a16="http://schemas.microsoft.com/office/drawing/2014/main" id="{C45DB284-162A-49C8-B6F7-24302B8FAE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7323" y="7239000"/>
            <a:ext cx="406400" cy="406400"/>
          </a:xfrm>
          <a:prstGeom prst="rect">
            <a:avLst/>
          </a:prstGeom>
        </p:spPr>
      </p:pic>
      <p:pic>
        <p:nvPicPr>
          <p:cNvPr id="23" name="âm thanh sai">
            <a:hlinkClick r:id="" action="ppaction://media"/>
            <a:extLst>
              <a:ext uri="{FF2B5EF4-FFF2-40B4-BE49-F238E27FC236}">
                <a16:creationId xmlns:a16="http://schemas.microsoft.com/office/drawing/2014/main" id="{C5BF19FC-45BD-4E80-93DE-FD629C808F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6023" y="7289800"/>
            <a:ext cx="406400" cy="406400"/>
          </a:xfrm>
          <a:prstGeom prst="rect">
            <a:avLst/>
          </a:prstGeom>
        </p:spPr>
      </p:pic>
      <p:pic>
        <p:nvPicPr>
          <p:cNvPr id="25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302999" y="6057978"/>
            <a:ext cx="784051" cy="8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53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755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2755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2755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53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755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2755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2755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433C3-A7ED-43BC-AC01-760C0A5F77CD}"/>
              </a:ext>
            </a:extLst>
          </p:cNvPr>
          <p:cNvSpPr txBox="1"/>
          <p:nvPr/>
        </p:nvSpPr>
        <p:spPr>
          <a:xfrm>
            <a:off x="289718" y="491579"/>
            <a:ext cx="981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 2: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Gõ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nội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dung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câu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hỏi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vào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đây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BE79A5-6320-41DF-95F0-00297C465D09}"/>
              </a:ext>
            </a:extLst>
          </p:cNvPr>
          <p:cNvSpPr/>
          <p:nvPr/>
        </p:nvSpPr>
        <p:spPr>
          <a:xfrm>
            <a:off x="289719" y="152400"/>
            <a:ext cx="11430000" cy="14478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E5C94B-6699-49EA-9585-C34D4492585F}"/>
              </a:ext>
            </a:extLst>
          </p:cNvPr>
          <p:cNvGrpSpPr/>
          <p:nvPr/>
        </p:nvGrpSpPr>
        <p:grpSpPr>
          <a:xfrm>
            <a:off x="0" y="2238295"/>
            <a:ext cx="6096000" cy="1685077"/>
            <a:chOff x="0" y="2238295"/>
            <a:chExt cx="6096000" cy="1685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958D2B-B6EF-4B75-9C43-6336F4C96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F7FE9D-841A-4325-BF6E-C75B4AC67C1E}"/>
                </a:ext>
              </a:extLst>
            </p:cNvPr>
            <p:cNvSpPr txBox="1"/>
            <p:nvPr/>
          </p:nvSpPr>
          <p:spPr>
            <a:xfrm>
              <a:off x="1289843" y="2569153"/>
              <a:ext cx="4806155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8ACF8"/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5FB24-6DFD-4F24-B6F0-52B5756DC492}"/>
              </a:ext>
            </a:extLst>
          </p:cNvPr>
          <p:cNvGrpSpPr/>
          <p:nvPr/>
        </p:nvGrpSpPr>
        <p:grpSpPr>
          <a:xfrm>
            <a:off x="156368" y="4561467"/>
            <a:ext cx="5939631" cy="1575443"/>
            <a:chOff x="156368" y="4561467"/>
            <a:chExt cx="5939631" cy="15754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C8C7AC-785E-4EB9-A489-592D17019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51915" r="8500" b="27228"/>
            <a:stretch/>
          </p:blipFill>
          <p:spPr>
            <a:xfrm flipH="1">
              <a:off x="156368" y="4561467"/>
              <a:ext cx="5939631" cy="15754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1A972-3723-4E58-B03E-0C26733265DF}"/>
                </a:ext>
              </a:extLst>
            </p:cNvPr>
            <p:cNvSpPr txBox="1"/>
            <p:nvPr/>
          </p:nvSpPr>
          <p:spPr>
            <a:xfrm>
              <a:off x="1289844" y="4684080"/>
              <a:ext cx="4359274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b.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CA378E-031D-4D4D-9E4B-8F364851BF9B}"/>
              </a:ext>
            </a:extLst>
          </p:cNvPr>
          <p:cNvGrpSpPr/>
          <p:nvPr/>
        </p:nvGrpSpPr>
        <p:grpSpPr>
          <a:xfrm>
            <a:off x="6096000" y="2238295"/>
            <a:ext cx="6096000" cy="1685077"/>
            <a:chOff x="6096000" y="2238295"/>
            <a:chExt cx="6096000" cy="1685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C2E1DF-7C19-42FF-8842-6B17E7DE0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74612" r="8500" b="4204"/>
            <a:stretch/>
          </p:blipFill>
          <p:spPr>
            <a:xfrm>
              <a:off x="6096000" y="2238295"/>
              <a:ext cx="6096000" cy="1685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D95104-363F-4759-9192-46B31238B205}"/>
                </a:ext>
              </a:extLst>
            </p:cNvPr>
            <p:cNvSpPr txBox="1"/>
            <p:nvPr/>
          </p:nvSpPr>
          <p:spPr>
            <a:xfrm flipH="1">
              <a:off x="7442422" y="2569154"/>
              <a:ext cx="4749575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c.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E9437F-3A2A-44BE-8B09-5BBA028329BF}"/>
              </a:ext>
            </a:extLst>
          </p:cNvPr>
          <p:cNvGrpSpPr/>
          <p:nvPr/>
        </p:nvGrpSpPr>
        <p:grpSpPr>
          <a:xfrm>
            <a:off x="6309518" y="4442398"/>
            <a:ext cx="6530181" cy="1552908"/>
            <a:chOff x="6309518" y="4442398"/>
            <a:chExt cx="6530181" cy="15529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356A22-D9B3-4D5E-8C0B-1DC3ECB1F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t="2222" r="9056" b="78889"/>
            <a:stretch/>
          </p:blipFill>
          <p:spPr>
            <a:xfrm flipH="1">
              <a:off x="6309518" y="4442398"/>
              <a:ext cx="5726113" cy="15529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1C0122-9F9F-416C-8616-C74BB44977A5}"/>
                </a:ext>
              </a:extLst>
            </p:cNvPr>
            <p:cNvSpPr txBox="1"/>
            <p:nvPr/>
          </p:nvSpPr>
          <p:spPr>
            <a:xfrm flipH="1">
              <a:off x="7442422" y="4700535"/>
              <a:ext cx="5397277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966FF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d.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966FF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B920E8B-0FE1-4F5D-8D60-21B7D27C1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18" y="4915449"/>
            <a:ext cx="654844" cy="606806"/>
          </a:xfrm>
          <a:prstGeom prst="rect">
            <a:avLst/>
          </a:prstGeom>
        </p:spPr>
      </p:pic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53E2E5E-D060-4117-BD0B-FA7B255BE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728980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0D4E85-9761-4D15-B0F9-1AEE7F11A5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8" y="2762129"/>
            <a:ext cx="913954" cy="913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9F93AD-8486-4378-BC01-D585230FD4A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56" y="2790724"/>
            <a:ext cx="1023357" cy="10233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FA7F83-36B9-4D69-819E-D33092CD793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3" y="4837509"/>
            <a:ext cx="1023357" cy="1023357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E0DD8F8E-9FD0-4B6D-A68A-0DB75BD2DB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70800" y="7289800"/>
            <a:ext cx="406400" cy="406400"/>
          </a:xfrm>
          <a:prstGeom prst="rect">
            <a:avLst/>
          </a:prstGeom>
        </p:spPr>
      </p:pic>
      <p:pic>
        <p:nvPicPr>
          <p:cNvPr id="22" name="âm thanh sai">
            <a:hlinkClick r:id="" action="ppaction://media"/>
            <a:extLst>
              <a:ext uri="{FF2B5EF4-FFF2-40B4-BE49-F238E27FC236}">
                <a16:creationId xmlns:a16="http://schemas.microsoft.com/office/drawing/2014/main" id="{129A475E-DE61-4E1C-A355-28EDEA6934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7289800"/>
            <a:ext cx="406400" cy="406400"/>
          </a:xfrm>
          <a:prstGeom prst="rect">
            <a:avLst/>
          </a:prstGeom>
        </p:spPr>
      </p:pic>
      <p:pic>
        <p:nvPicPr>
          <p:cNvPr id="23" name="âm thanh sai">
            <a:hlinkClick r:id="" action="ppaction://media"/>
            <a:extLst>
              <a:ext uri="{FF2B5EF4-FFF2-40B4-BE49-F238E27FC236}">
                <a16:creationId xmlns:a16="http://schemas.microsoft.com/office/drawing/2014/main" id="{967D3305-BC64-460A-A1B4-1C868D5707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8000" y="7289800"/>
            <a:ext cx="406400" cy="406400"/>
          </a:xfrm>
          <a:prstGeom prst="rect">
            <a:avLst/>
          </a:prstGeom>
        </p:spPr>
      </p:pic>
      <p:pic>
        <p:nvPicPr>
          <p:cNvPr id="25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433D7738-1DD0-4767-828A-EFBCB39325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302999" y="6057978"/>
            <a:ext cx="784051" cy="8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857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2857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2857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857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2857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2857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9EB265-0036-4583-B4B1-BD715B404CCF}"/>
              </a:ext>
            </a:extLst>
          </p:cNvPr>
          <p:cNvSpPr/>
          <p:nvPr/>
        </p:nvSpPr>
        <p:spPr>
          <a:xfrm>
            <a:off x="289719" y="152400"/>
            <a:ext cx="11430000" cy="14478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ACAEE-B61F-43CB-B1C9-B92CE23A1DCB}"/>
              </a:ext>
            </a:extLst>
          </p:cNvPr>
          <p:cNvSpPr txBox="1"/>
          <p:nvPr/>
        </p:nvSpPr>
        <p:spPr>
          <a:xfrm>
            <a:off x="242347" y="491579"/>
            <a:ext cx="1043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</a:rPr>
              <a:t> 3: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Gõ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nội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dung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câu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hỏi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vào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đây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A7EC04-DD43-4A7D-B2BD-3669E44E0E8F}"/>
              </a:ext>
            </a:extLst>
          </p:cNvPr>
          <p:cNvGrpSpPr/>
          <p:nvPr/>
        </p:nvGrpSpPr>
        <p:grpSpPr>
          <a:xfrm>
            <a:off x="0" y="2238295"/>
            <a:ext cx="6214028" cy="1685077"/>
            <a:chOff x="0" y="2238295"/>
            <a:chExt cx="6214028" cy="1685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CDD031-1D46-4C61-BE6C-46AE58474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BEBA10-F7B1-4242-9649-35DED7D43B9B}"/>
                </a:ext>
              </a:extLst>
            </p:cNvPr>
            <p:cNvSpPr txBox="1"/>
            <p:nvPr/>
          </p:nvSpPr>
          <p:spPr>
            <a:xfrm>
              <a:off x="1289844" y="2569153"/>
              <a:ext cx="4924184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8ACF8"/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A768A0-3225-4CDA-801A-ECF9AB586937}"/>
              </a:ext>
            </a:extLst>
          </p:cNvPr>
          <p:cNvGrpSpPr/>
          <p:nvPr/>
        </p:nvGrpSpPr>
        <p:grpSpPr>
          <a:xfrm>
            <a:off x="156368" y="4561467"/>
            <a:ext cx="5939631" cy="1575443"/>
            <a:chOff x="156368" y="4561467"/>
            <a:chExt cx="5939631" cy="15754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44AEA9-67E9-44AA-B0B7-770AE3954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51915" r="8500" b="27228"/>
            <a:stretch/>
          </p:blipFill>
          <p:spPr>
            <a:xfrm flipH="1">
              <a:off x="156368" y="4561467"/>
              <a:ext cx="5939631" cy="15754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3017A1-C42E-45F1-A260-AB2461709570}"/>
                </a:ext>
              </a:extLst>
            </p:cNvPr>
            <p:cNvSpPr txBox="1"/>
            <p:nvPr/>
          </p:nvSpPr>
          <p:spPr>
            <a:xfrm>
              <a:off x="1289844" y="4684080"/>
              <a:ext cx="3891756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b.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AE09E-E395-49D7-828A-BF17F102FE0F}"/>
              </a:ext>
            </a:extLst>
          </p:cNvPr>
          <p:cNvGrpSpPr/>
          <p:nvPr/>
        </p:nvGrpSpPr>
        <p:grpSpPr>
          <a:xfrm>
            <a:off x="6096000" y="2238295"/>
            <a:ext cx="6096000" cy="1685077"/>
            <a:chOff x="6096000" y="2238295"/>
            <a:chExt cx="6096000" cy="1685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DB671-097E-4903-BDED-6D2838266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74612" r="8500" b="4204"/>
            <a:stretch/>
          </p:blipFill>
          <p:spPr>
            <a:xfrm>
              <a:off x="6096000" y="2238295"/>
              <a:ext cx="6096000" cy="1685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783A1B-3AC1-4971-A05B-0182962BBA91}"/>
                </a:ext>
              </a:extLst>
            </p:cNvPr>
            <p:cNvSpPr txBox="1"/>
            <p:nvPr/>
          </p:nvSpPr>
          <p:spPr>
            <a:xfrm flipH="1">
              <a:off x="7442423" y="2569154"/>
              <a:ext cx="4593208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c.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00B050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0E923-1899-4A4F-9675-A7569B161751}"/>
              </a:ext>
            </a:extLst>
          </p:cNvPr>
          <p:cNvGrpSpPr/>
          <p:nvPr/>
        </p:nvGrpSpPr>
        <p:grpSpPr>
          <a:xfrm>
            <a:off x="6309518" y="4442398"/>
            <a:ext cx="5882481" cy="1552908"/>
            <a:chOff x="6309518" y="4442398"/>
            <a:chExt cx="5882481" cy="15529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C7A724-516C-413B-9B66-A69975B33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t="2222" r="9056" b="78889"/>
            <a:stretch/>
          </p:blipFill>
          <p:spPr>
            <a:xfrm flipH="1">
              <a:off x="6309518" y="4442398"/>
              <a:ext cx="5726113" cy="15529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A7B958-5B41-4987-9D2B-47FB5D7655B9}"/>
                </a:ext>
              </a:extLst>
            </p:cNvPr>
            <p:cNvSpPr txBox="1"/>
            <p:nvPr/>
          </p:nvSpPr>
          <p:spPr>
            <a:xfrm flipH="1">
              <a:off x="7442422" y="4700535"/>
              <a:ext cx="4749577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966FF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d.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966FF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7C7A223-BE06-4C64-B4F7-725CFFBD7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037248"/>
            <a:ext cx="654844" cy="606806"/>
          </a:xfrm>
          <a:prstGeom prst="rect">
            <a:avLst/>
          </a:prstGeom>
        </p:spPr>
      </p:pic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62A492F-0BA5-4F1A-8A96-163EFB342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728980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CFA77-166C-4252-B7D2-B186BE45546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8" y="2762129"/>
            <a:ext cx="913954" cy="913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C801E5-7731-4746-8026-C3D6F55718C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23" y="4828973"/>
            <a:ext cx="1023357" cy="1023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9F4CBF-307A-496B-B213-0B3743D38A0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18" y="2721134"/>
            <a:ext cx="1023357" cy="1023357"/>
          </a:xfrm>
          <a:prstGeom prst="rect">
            <a:avLst/>
          </a:prstGeom>
        </p:spPr>
      </p:pic>
      <p:pic>
        <p:nvPicPr>
          <p:cNvPr id="24" name="âm thanh sai">
            <a:hlinkClick r:id="" action="ppaction://media"/>
            <a:extLst>
              <a:ext uri="{FF2B5EF4-FFF2-40B4-BE49-F238E27FC236}">
                <a16:creationId xmlns:a16="http://schemas.microsoft.com/office/drawing/2014/main" id="{0F8FEEE6-4424-462A-A7BB-B699245760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2700" y="7289800"/>
            <a:ext cx="406400" cy="406400"/>
          </a:xfrm>
          <a:prstGeom prst="rect">
            <a:avLst/>
          </a:prstGeom>
        </p:spPr>
      </p:pic>
      <p:pic>
        <p:nvPicPr>
          <p:cNvPr id="25" name="âm thanh sai">
            <a:hlinkClick r:id="" action="ppaction://media"/>
            <a:extLst>
              <a:ext uri="{FF2B5EF4-FFF2-40B4-BE49-F238E27FC236}">
                <a16:creationId xmlns:a16="http://schemas.microsoft.com/office/drawing/2014/main" id="{C5C866F0-3F61-4626-A6AD-C179BF698D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623" y="7289800"/>
            <a:ext cx="406400" cy="406400"/>
          </a:xfrm>
          <a:prstGeom prst="rect">
            <a:avLst/>
          </a:prstGeom>
        </p:spPr>
      </p:pic>
      <p:pic>
        <p:nvPicPr>
          <p:cNvPr id="2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2DB307B-BCC3-4B72-8B9B-1EEF7B2A9D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6546" y="7289800"/>
            <a:ext cx="406400" cy="406400"/>
          </a:xfrm>
          <a:prstGeom prst="rect">
            <a:avLst/>
          </a:prstGeom>
        </p:spPr>
      </p:pic>
      <p:pic>
        <p:nvPicPr>
          <p:cNvPr id="28" name="Picture 27">
            <a:hlinkClick r:id="rId10" action="ppaction://hlinksldjump"/>
            <a:extLst>
              <a:ext uri="{FF2B5EF4-FFF2-40B4-BE49-F238E27FC236}">
                <a16:creationId xmlns:a16="http://schemas.microsoft.com/office/drawing/2014/main" id="{FE89BB72-55EE-41FC-B421-A8484BEBB7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302999" y="6057978"/>
            <a:ext cx="784051" cy="8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532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32653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32653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audio>
                  <p:cMediaNode vol="32653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532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32653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32653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audio>
                  <p:cMediaNode vol="32653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CC315B-6FF9-4958-9A6E-C2859E8BC19A}"/>
              </a:ext>
            </a:extLst>
          </p:cNvPr>
          <p:cNvSpPr/>
          <p:nvPr/>
        </p:nvSpPr>
        <p:spPr>
          <a:xfrm>
            <a:off x="289719" y="152400"/>
            <a:ext cx="11430000" cy="14478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F532F-3992-4517-8D4B-F7F98BB1C3C4}"/>
              </a:ext>
            </a:extLst>
          </p:cNvPr>
          <p:cNvSpPr txBox="1"/>
          <p:nvPr/>
        </p:nvSpPr>
        <p:spPr>
          <a:xfrm>
            <a:off x="367110" y="491579"/>
            <a:ext cx="993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4: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Gõ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nội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dung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câu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hỏi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vào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đây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896C7F-6CA4-43CF-A7BB-5618D1CB25B2}"/>
              </a:ext>
            </a:extLst>
          </p:cNvPr>
          <p:cNvGrpSpPr/>
          <p:nvPr/>
        </p:nvGrpSpPr>
        <p:grpSpPr>
          <a:xfrm>
            <a:off x="0" y="2238295"/>
            <a:ext cx="6197600" cy="1685077"/>
            <a:chOff x="0" y="2238295"/>
            <a:chExt cx="6197600" cy="1685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C18F5C-0D27-4E11-8E5C-62FFB779B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2EC355-BF27-4061-B045-0CD31F8AF4E4}"/>
                </a:ext>
              </a:extLst>
            </p:cNvPr>
            <p:cNvSpPr txBox="1"/>
            <p:nvPr/>
          </p:nvSpPr>
          <p:spPr>
            <a:xfrm>
              <a:off x="1289844" y="2569153"/>
              <a:ext cx="4907756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8ACF8"/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9C0B73-8D78-4D33-8CA9-33E1680B5C2C}"/>
              </a:ext>
            </a:extLst>
          </p:cNvPr>
          <p:cNvGrpSpPr/>
          <p:nvPr/>
        </p:nvGrpSpPr>
        <p:grpSpPr>
          <a:xfrm>
            <a:off x="156368" y="4561467"/>
            <a:ext cx="5939631" cy="1575443"/>
            <a:chOff x="156368" y="4561467"/>
            <a:chExt cx="5939631" cy="15754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622DC4-4A78-441A-B957-1976BEDA1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51915" r="8500" b="27228"/>
            <a:stretch/>
          </p:blipFill>
          <p:spPr>
            <a:xfrm flipH="1">
              <a:off x="156368" y="4561467"/>
              <a:ext cx="5939631" cy="15754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0BA049-E55E-44F3-B5DB-BE95AC06A11B}"/>
                </a:ext>
              </a:extLst>
            </p:cNvPr>
            <p:cNvSpPr txBox="1"/>
            <p:nvPr/>
          </p:nvSpPr>
          <p:spPr>
            <a:xfrm>
              <a:off x="1289844" y="4684080"/>
              <a:ext cx="4774049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b.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BAA9ED-CEF6-4489-BF90-CC65A97CEC40}"/>
              </a:ext>
            </a:extLst>
          </p:cNvPr>
          <p:cNvGrpSpPr/>
          <p:nvPr/>
        </p:nvGrpSpPr>
        <p:grpSpPr>
          <a:xfrm>
            <a:off x="6096000" y="2238295"/>
            <a:ext cx="6096000" cy="1685077"/>
            <a:chOff x="6096000" y="2238295"/>
            <a:chExt cx="6096000" cy="1685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68FD18-79DB-4A22-8E59-916E55A6B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74612" r="8500" b="4204"/>
            <a:stretch/>
          </p:blipFill>
          <p:spPr>
            <a:xfrm>
              <a:off x="6096000" y="2238295"/>
              <a:ext cx="6096000" cy="1685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8C9FF9-D773-49C5-9A3D-2B8194A46EF8}"/>
                </a:ext>
              </a:extLst>
            </p:cNvPr>
            <p:cNvSpPr txBox="1"/>
            <p:nvPr/>
          </p:nvSpPr>
          <p:spPr>
            <a:xfrm flipH="1">
              <a:off x="7442423" y="2569154"/>
              <a:ext cx="4593208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c.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0E5250-170C-413B-8781-0BFFD1BA06F9}"/>
              </a:ext>
            </a:extLst>
          </p:cNvPr>
          <p:cNvGrpSpPr/>
          <p:nvPr/>
        </p:nvGrpSpPr>
        <p:grpSpPr>
          <a:xfrm>
            <a:off x="6309518" y="4442398"/>
            <a:ext cx="5726113" cy="1552908"/>
            <a:chOff x="6309518" y="4442398"/>
            <a:chExt cx="5726113" cy="15529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FA5650-293F-4E3E-BF5E-74B9B32B2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t="2222" r="9056" b="78889"/>
            <a:stretch/>
          </p:blipFill>
          <p:spPr>
            <a:xfrm flipH="1">
              <a:off x="6309518" y="4442398"/>
              <a:ext cx="5726113" cy="15529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21D804-A493-4ED8-99EB-BE6D214791B0}"/>
                </a:ext>
              </a:extLst>
            </p:cNvPr>
            <p:cNvSpPr txBox="1"/>
            <p:nvPr/>
          </p:nvSpPr>
          <p:spPr>
            <a:xfrm flipH="1">
              <a:off x="7442423" y="4700535"/>
              <a:ext cx="4593208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966FF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d.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966FF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63ABFA0-05E8-4AF7-99FE-E450684BD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3" y="2844501"/>
            <a:ext cx="654844" cy="606806"/>
          </a:xfrm>
          <a:prstGeom prst="rect">
            <a:avLst/>
          </a:prstGeom>
        </p:spPr>
      </p:pic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F5D4B0-EABB-48B8-B8D1-8E90BA88E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728980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74953-B423-46B2-9AB7-041AE45BEA8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8" y="2762129"/>
            <a:ext cx="913954" cy="913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931B61-0712-408C-AFCC-A1F8C8AED8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23" y="4828973"/>
            <a:ext cx="1023357" cy="1023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32CDCE-A10A-49A6-B495-9754DFB5AAA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3" y="4837509"/>
            <a:ext cx="1023357" cy="1023357"/>
          </a:xfrm>
          <a:prstGeom prst="rect">
            <a:avLst/>
          </a:prstGeom>
        </p:spPr>
      </p:pic>
      <p:pic>
        <p:nvPicPr>
          <p:cNvPr id="24" name="âm thanh sai">
            <a:hlinkClick r:id="" action="ppaction://media"/>
            <a:extLst>
              <a:ext uri="{FF2B5EF4-FFF2-40B4-BE49-F238E27FC236}">
                <a16:creationId xmlns:a16="http://schemas.microsoft.com/office/drawing/2014/main" id="{87813973-B14F-42BF-840F-E765CF733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5122" y="7289800"/>
            <a:ext cx="406400" cy="406400"/>
          </a:xfrm>
          <a:prstGeom prst="rect">
            <a:avLst/>
          </a:prstGeom>
        </p:spPr>
      </p:pic>
      <p:pic>
        <p:nvPicPr>
          <p:cNvPr id="25" name="âm thanh sai">
            <a:hlinkClick r:id="" action="ppaction://media"/>
            <a:extLst>
              <a:ext uri="{FF2B5EF4-FFF2-40B4-BE49-F238E27FC236}">
                <a16:creationId xmlns:a16="http://schemas.microsoft.com/office/drawing/2014/main" id="{9B84CAAA-FEE4-4E80-BECC-242A480000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9245" y="7289800"/>
            <a:ext cx="406400" cy="406400"/>
          </a:xfrm>
          <a:prstGeom prst="rect">
            <a:avLst/>
          </a:prstGeom>
        </p:spPr>
      </p:pic>
      <p:pic>
        <p:nvPicPr>
          <p:cNvPr id="2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9CDA58FA-1095-4502-ADCB-A5A281006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3368" y="7289800"/>
            <a:ext cx="406400" cy="406400"/>
          </a:xfrm>
          <a:prstGeom prst="rect">
            <a:avLst/>
          </a:prstGeom>
        </p:spPr>
      </p:pic>
      <p:pic>
        <p:nvPicPr>
          <p:cNvPr id="28" name="Picture 27">
            <a:hlinkClick r:id="rId10" action="ppaction://hlinksldjump"/>
            <a:extLst>
              <a:ext uri="{FF2B5EF4-FFF2-40B4-BE49-F238E27FC236}">
                <a16:creationId xmlns:a16="http://schemas.microsoft.com/office/drawing/2014/main" id="{3DF3E01F-E71A-44AE-8E62-E471F8FFB0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302999" y="6057978"/>
            <a:ext cx="784051" cy="8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532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9592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29592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audio>
                  <p:cMediaNode vol="29592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532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9592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29592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audio>
                  <p:cMediaNode vol="29592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D169BB-A058-42F1-B443-E1825EF48799}"/>
              </a:ext>
            </a:extLst>
          </p:cNvPr>
          <p:cNvSpPr/>
          <p:nvPr/>
        </p:nvSpPr>
        <p:spPr>
          <a:xfrm>
            <a:off x="289719" y="152400"/>
            <a:ext cx="11430000" cy="14478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E55FD-41C3-4E4D-B679-4B3F4F2BD716}"/>
              </a:ext>
            </a:extLst>
          </p:cNvPr>
          <p:cNvSpPr txBox="1"/>
          <p:nvPr/>
        </p:nvSpPr>
        <p:spPr>
          <a:xfrm>
            <a:off x="-145256" y="491579"/>
            <a:ext cx="12180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65100">
                    <a:srgbClr val="FF47FF">
                      <a:alpha val="70980"/>
                    </a:srgb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65100">
                    <a:srgbClr val="FF47FF">
                      <a:alpha val="70980"/>
                    </a:srgbClr>
                  </a:glow>
                </a:effectLst>
              </a:rPr>
              <a:t> 5: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Gõ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nội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dung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câu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hỏi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vào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đây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en-US" sz="4400" dirty="0">
              <a:solidFill>
                <a:schemeClr val="bg1"/>
              </a:solidFill>
              <a:effectLst>
                <a:glow rad="165100">
                  <a:srgbClr val="FF47FF">
                    <a:alpha val="70980"/>
                  </a:srgbClr>
                </a:glo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5ADF64-539E-41D8-9DC1-867B3E62D5D6}"/>
              </a:ext>
            </a:extLst>
          </p:cNvPr>
          <p:cNvGrpSpPr/>
          <p:nvPr/>
        </p:nvGrpSpPr>
        <p:grpSpPr>
          <a:xfrm>
            <a:off x="0" y="2238295"/>
            <a:ext cx="6192490" cy="1685077"/>
            <a:chOff x="0" y="2238295"/>
            <a:chExt cx="6192490" cy="1685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0384FF-77D4-4738-B956-44815363E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013116-1147-4504-8D65-7D2BCED6AB5D}"/>
                </a:ext>
              </a:extLst>
            </p:cNvPr>
            <p:cNvSpPr txBox="1"/>
            <p:nvPr/>
          </p:nvSpPr>
          <p:spPr>
            <a:xfrm>
              <a:off x="1289844" y="2569153"/>
              <a:ext cx="4902646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8ACF8"/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BE54C1-3A4B-4C94-BDDF-8555F4977085}"/>
              </a:ext>
            </a:extLst>
          </p:cNvPr>
          <p:cNvGrpSpPr/>
          <p:nvPr/>
        </p:nvGrpSpPr>
        <p:grpSpPr>
          <a:xfrm>
            <a:off x="156368" y="4561467"/>
            <a:ext cx="5939631" cy="1575443"/>
            <a:chOff x="156368" y="4561467"/>
            <a:chExt cx="5939631" cy="15754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FB2D5-15C8-4BD9-8A7C-BD01A492C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51915" r="8500" b="27228"/>
            <a:stretch/>
          </p:blipFill>
          <p:spPr>
            <a:xfrm flipH="1">
              <a:off x="156368" y="4561467"/>
              <a:ext cx="5939631" cy="15754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8747B5-DBEA-4233-9778-33A781CD8949}"/>
                </a:ext>
              </a:extLst>
            </p:cNvPr>
            <p:cNvSpPr txBox="1"/>
            <p:nvPr/>
          </p:nvSpPr>
          <p:spPr>
            <a:xfrm>
              <a:off x="1289844" y="4684080"/>
              <a:ext cx="4298157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b.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619B65-3F1C-4BF7-B946-8B3E462E36AE}"/>
              </a:ext>
            </a:extLst>
          </p:cNvPr>
          <p:cNvGrpSpPr/>
          <p:nvPr/>
        </p:nvGrpSpPr>
        <p:grpSpPr>
          <a:xfrm>
            <a:off x="6096000" y="2238295"/>
            <a:ext cx="6096000" cy="1685077"/>
            <a:chOff x="6096000" y="2238295"/>
            <a:chExt cx="6096000" cy="1685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1EDB12-93D4-4150-B413-5A9911935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74612" r="8500" b="4204"/>
            <a:stretch/>
          </p:blipFill>
          <p:spPr>
            <a:xfrm>
              <a:off x="6096000" y="2238295"/>
              <a:ext cx="6096000" cy="1685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48D2B0-C693-4662-A9A1-891CA003925E}"/>
                </a:ext>
              </a:extLst>
            </p:cNvPr>
            <p:cNvSpPr txBox="1"/>
            <p:nvPr/>
          </p:nvSpPr>
          <p:spPr>
            <a:xfrm flipH="1">
              <a:off x="7442423" y="2569154"/>
              <a:ext cx="4241578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c.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2C6805-3584-4FF7-B351-B2471789B31E}"/>
              </a:ext>
            </a:extLst>
          </p:cNvPr>
          <p:cNvGrpSpPr/>
          <p:nvPr/>
        </p:nvGrpSpPr>
        <p:grpSpPr>
          <a:xfrm>
            <a:off x="6309518" y="4442398"/>
            <a:ext cx="6060281" cy="1552908"/>
            <a:chOff x="6309518" y="4442398"/>
            <a:chExt cx="6060281" cy="15529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0CF78F-33E8-480E-8A41-7432DE76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t="2222" r="9056" b="78889"/>
            <a:stretch/>
          </p:blipFill>
          <p:spPr>
            <a:xfrm flipH="1">
              <a:off x="6309518" y="4442398"/>
              <a:ext cx="5726113" cy="15529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044675-07AA-47BE-9C01-4FD393EDD17E}"/>
                </a:ext>
              </a:extLst>
            </p:cNvPr>
            <p:cNvSpPr txBox="1"/>
            <p:nvPr/>
          </p:nvSpPr>
          <p:spPr>
            <a:xfrm flipH="1">
              <a:off x="7442422" y="4700535"/>
              <a:ext cx="4927377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966FF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d.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966FF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CA16E6F-582E-40CC-A749-394B77843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18" y="4915449"/>
            <a:ext cx="654844" cy="606806"/>
          </a:xfrm>
          <a:prstGeom prst="rect">
            <a:avLst/>
          </a:prstGeom>
        </p:spPr>
      </p:pic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ADB4DF-875E-4575-A8A7-6E40468B3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728980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7A7946-065A-4C55-80B5-5DABE79CF72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8" y="2762129"/>
            <a:ext cx="913954" cy="913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F415CC-5AFC-4B62-B245-BB9063189D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56" y="2790724"/>
            <a:ext cx="1023357" cy="1023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82E069-D265-457D-BAA5-7756D9CBA6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3" y="4837509"/>
            <a:ext cx="1023357" cy="1023357"/>
          </a:xfrm>
          <a:prstGeom prst="rect">
            <a:avLst/>
          </a:prstGeom>
        </p:spPr>
      </p:pic>
      <p:pic>
        <p:nvPicPr>
          <p:cNvPr id="24" name="âm thanh sai">
            <a:hlinkClick r:id="" action="ppaction://media"/>
            <a:extLst>
              <a:ext uri="{FF2B5EF4-FFF2-40B4-BE49-F238E27FC236}">
                <a16:creationId xmlns:a16="http://schemas.microsoft.com/office/drawing/2014/main" id="{13F8AA47-75D1-4AC8-8E6B-F8A009DDE7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70800" y="7289800"/>
            <a:ext cx="406400" cy="406400"/>
          </a:xfrm>
          <a:prstGeom prst="rect">
            <a:avLst/>
          </a:prstGeom>
        </p:spPr>
      </p:pic>
      <p:pic>
        <p:nvPicPr>
          <p:cNvPr id="25" name="âm thanh sai">
            <a:hlinkClick r:id="" action="ppaction://media"/>
            <a:extLst>
              <a:ext uri="{FF2B5EF4-FFF2-40B4-BE49-F238E27FC236}">
                <a16:creationId xmlns:a16="http://schemas.microsoft.com/office/drawing/2014/main" id="{9712E033-9609-4A96-87B4-4BF4A1CF76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7289800"/>
            <a:ext cx="406400" cy="406400"/>
          </a:xfrm>
          <a:prstGeom prst="rect">
            <a:avLst/>
          </a:prstGeom>
        </p:spPr>
      </p:pic>
      <p:pic>
        <p:nvPicPr>
          <p:cNvPr id="2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B76D943-BB29-43B1-893B-F75200596C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8000" y="7289800"/>
            <a:ext cx="406400" cy="406400"/>
          </a:xfrm>
          <a:prstGeom prst="rect">
            <a:avLst/>
          </a:prstGeom>
        </p:spPr>
      </p:pic>
      <p:pic>
        <p:nvPicPr>
          <p:cNvPr id="28" name="Picture 27">
            <a:hlinkClick r:id="rId10" action="ppaction://hlinksldjump"/>
            <a:extLst>
              <a:ext uri="{FF2B5EF4-FFF2-40B4-BE49-F238E27FC236}">
                <a16:creationId xmlns:a16="http://schemas.microsoft.com/office/drawing/2014/main" id="{4B884A4A-8A65-4A27-87B8-306F427B8E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302999" y="6057978"/>
            <a:ext cx="784051" cy="8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857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2857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audio>
                  <p:cMediaNode vol="2857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153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280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532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4" dur="1532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37755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2857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2857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audio>
                  <p:cMediaNode vol="2857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17EF9F-E617-4D3E-9FD1-A5A2B69B2BB4}"/>
              </a:ext>
            </a:extLst>
          </p:cNvPr>
          <p:cNvSpPr/>
          <p:nvPr/>
        </p:nvSpPr>
        <p:spPr>
          <a:xfrm>
            <a:off x="289719" y="152400"/>
            <a:ext cx="11430000" cy="14478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41736-10A4-4740-BF6C-E02B4564DBB1}"/>
              </a:ext>
            </a:extLst>
          </p:cNvPr>
          <p:cNvSpPr txBox="1"/>
          <p:nvPr/>
        </p:nvSpPr>
        <p:spPr>
          <a:xfrm>
            <a:off x="331788" y="491579"/>
            <a:ext cx="11060112" cy="769441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27000">
                    <a:srgbClr val="9966FF">
                      <a:alpha val="79000"/>
                    </a:srgbClr>
                  </a:glow>
                </a:effectLst>
              </a:rPr>
              <a:t>Câu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rgbClr val="9966FF">
                      <a:alpha val="79000"/>
                    </a:srgbClr>
                  </a:glow>
                </a:effectLst>
              </a:rPr>
              <a:t> 6: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Gõ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nội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dung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câu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hỏi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vào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đây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en-US" sz="4400" dirty="0">
              <a:solidFill>
                <a:schemeClr val="bg1"/>
              </a:solidFill>
              <a:effectLst>
                <a:glow rad="127000">
                  <a:srgbClr val="9966FF">
                    <a:alpha val="79000"/>
                  </a:srgbClr>
                </a:glo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2C8088-35BA-487A-832B-048992C02C69}"/>
              </a:ext>
            </a:extLst>
          </p:cNvPr>
          <p:cNvGrpSpPr/>
          <p:nvPr/>
        </p:nvGrpSpPr>
        <p:grpSpPr>
          <a:xfrm>
            <a:off x="0" y="2238295"/>
            <a:ext cx="6096000" cy="1685077"/>
            <a:chOff x="0" y="2238295"/>
            <a:chExt cx="6096000" cy="16850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3044AF-26A2-4A8B-9828-CA1E9022E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0F6F3F-3A13-4129-9A05-EDFC776243DF}"/>
                </a:ext>
              </a:extLst>
            </p:cNvPr>
            <p:cNvSpPr txBox="1"/>
            <p:nvPr/>
          </p:nvSpPr>
          <p:spPr>
            <a:xfrm>
              <a:off x="1289843" y="2569153"/>
              <a:ext cx="4318223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8ACF8"/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EA2E98-BA33-4D15-8BAC-F308E09FFE60}"/>
              </a:ext>
            </a:extLst>
          </p:cNvPr>
          <p:cNvGrpSpPr/>
          <p:nvPr/>
        </p:nvGrpSpPr>
        <p:grpSpPr>
          <a:xfrm>
            <a:off x="156368" y="4561467"/>
            <a:ext cx="5939631" cy="1575443"/>
            <a:chOff x="156368" y="4561467"/>
            <a:chExt cx="5939631" cy="15754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E2CADE-6C6E-4D73-B30B-886A2C3D6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51915" r="8500" b="27228"/>
            <a:stretch/>
          </p:blipFill>
          <p:spPr>
            <a:xfrm flipH="1">
              <a:off x="156368" y="4561467"/>
              <a:ext cx="5939631" cy="15754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2FD64A-E751-4D6F-AA7F-330C23EE3C85}"/>
                </a:ext>
              </a:extLst>
            </p:cNvPr>
            <p:cNvSpPr txBox="1"/>
            <p:nvPr/>
          </p:nvSpPr>
          <p:spPr>
            <a:xfrm>
              <a:off x="1289844" y="4684080"/>
              <a:ext cx="4298157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b.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1382BF-116D-48A8-B1AE-4C6FF54A1D4F}"/>
              </a:ext>
            </a:extLst>
          </p:cNvPr>
          <p:cNvGrpSpPr/>
          <p:nvPr/>
        </p:nvGrpSpPr>
        <p:grpSpPr>
          <a:xfrm>
            <a:off x="6096000" y="2238295"/>
            <a:ext cx="6096000" cy="1685077"/>
            <a:chOff x="6096000" y="2238295"/>
            <a:chExt cx="6096000" cy="1685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822BD6-F28D-4AC0-88A6-265E3ED39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74612" r="8500" b="4204"/>
            <a:stretch/>
          </p:blipFill>
          <p:spPr>
            <a:xfrm>
              <a:off x="6096000" y="2238295"/>
              <a:ext cx="6096000" cy="16850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14C3D4-00E9-43AE-9989-60CB5E582206}"/>
                </a:ext>
              </a:extLst>
            </p:cNvPr>
            <p:cNvSpPr txBox="1"/>
            <p:nvPr/>
          </p:nvSpPr>
          <p:spPr>
            <a:xfrm flipH="1">
              <a:off x="7442423" y="2569154"/>
              <a:ext cx="4483090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c.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00B050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CD5CDF-F90C-4AED-8034-84D8FC5061A8}"/>
              </a:ext>
            </a:extLst>
          </p:cNvPr>
          <p:cNvGrpSpPr/>
          <p:nvPr/>
        </p:nvGrpSpPr>
        <p:grpSpPr>
          <a:xfrm>
            <a:off x="6309518" y="4442398"/>
            <a:ext cx="5726113" cy="1552908"/>
            <a:chOff x="6309518" y="4442398"/>
            <a:chExt cx="5726113" cy="15529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52B3C0-039A-4F8B-89ED-ABB5FFB1F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t="2222" r="9056" b="78889"/>
            <a:stretch/>
          </p:blipFill>
          <p:spPr>
            <a:xfrm flipH="1">
              <a:off x="6309518" y="4442398"/>
              <a:ext cx="5726113" cy="155290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899B46-854C-4240-A12B-EE4825ED85ED}"/>
                </a:ext>
              </a:extLst>
            </p:cNvPr>
            <p:cNvSpPr txBox="1"/>
            <p:nvPr/>
          </p:nvSpPr>
          <p:spPr>
            <a:xfrm flipH="1">
              <a:off x="7442423" y="4700535"/>
              <a:ext cx="4277296" cy="754694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glow rad="139700">
                      <a:srgbClr val="9966FF">
                        <a:alpha val="63000"/>
                      </a:srgbClr>
                    </a:glow>
                  </a:effectLst>
                  <a:cs typeface="Baloo 2 SemiBold" panose="03080702040302020200" pitchFamily="66" charset="0"/>
                </a:rPr>
                <a:t>d.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Gõ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đáp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án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vào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Baloo 2 SemiBold" panose="03080702040302020200" pitchFamily="66" charset="0"/>
                </a:rPr>
                <a:t>đây</a:t>
              </a:r>
              <a:r>
                <a:rPr lang="en-US" sz="3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Baloo 2 SemiBold" panose="03080702040302020200" pitchFamily="66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glow rad="139700">
                    <a:srgbClr val="9966FF">
                      <a:alpha val="63000"/>
                    </a:srgbClr>
                  </a:glow>
                </a:effectLst>
                <a:cs typeface="Baloo 2 SemiBold" panose="03080702040302020200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D0C2155-67BD-45C4-A33B-61DE11031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23" y="2822194"/>
            <a:ext cx="654844" cy="606806"/>
          </a:xfrm>
          <a:prstGeom prst="rect">
            <a:avLst/>
          </a:prstGeom>
        </p:spPr>
      </p:pic>
      <p:pic>
        <p:nvPicPr>
          <p:cNvPr id="21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7A933DF-6EFE-417B-8953-E477BAFAE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4000" y="7289800"/>
            <a:ext cx="406400" cy="40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BF467F-135B-4E6A-9E73-86A541A320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8" y="4892211"/>
            <a:ext cx="913954" cy="9139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B98C7A-3990-4E05-925C-5A44F011CA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56" y="2790724"/>
            <a:ext cx="1023357" cy="10233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73356B-ED88-4E0E-B431-1C31D5531B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3" y="4837509"/>
            <a:ext cx="1023357" cy="1023357"/>
          </a:xfrm>
          <a:prstGeom prst="rect">
            <a:avLst/>
          </a:prstGeom>
        </p:spPr>
      </p:pic>
      <p:pic>
        <p:nvPicPr>
          <p:cNvPr id="35" name="âm thanh sai">
            <a:hlinkClick r:id="" action="ppaction://media"/>
            <a:extLst>
              <a:ext uri="{FF2B5EF4-FFF2-40B4-BE49-F238E27FC236}">
                <a16:creationId xmlns:a16="http://schemas.microsoft.com/office/drawing/2014/main" id="{CE55A6B0-F6A4-4C34-9BFA-D9B1860AB9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2700" y="7289800"/>
            <a:ext cx="406400" cy="406400"/>
          </a:xfrm>
          <a:prstGeom prst="rect">
            <a:avLst/>
          </a:prstGeom>
        </p:spPr>
      </p:pic>
      <p:pic>
        <p:nvPicPr>
          <p:cNvPr id="3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FB46EB31-D201-4E22-8DAD-3B89E05ECA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7323" y="7239000"/>
            <a:ext cx="406400" cy="406400"/>
          </a:xfrm>
          <a:prstGeom prst="rect">
            <a:avLst/>
          </a:prstGeom>
        </p:spPr>
      </p:pic>
      <p:pic>
        <p:nvPicPr>
          <p:cNvPr id="3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0A7F85BB-C9D6-47B9-B900-F9FAE6FE12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6023" y="7289800"/>
            <a:ext cx="406400" cy="406400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  <a:extLst>
              <a:ext uri="{FF2B5EF4-FFF2-40B4-BE49-F238E27FC236}">
                <a16:creationId xmlns:a16="http://schemas.microsoft.com/office/drawing/2014/main" id="{BB15F2FF-23F3-4D11-A4BC-51FF17E3AD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302999" y="6057978"/>
            <a:ext cx="784051" cy="8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37755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1532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1532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1532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2755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2755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  <p:audio>
                  <p:cMediaNode vol="2755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37755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1532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1532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1532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27551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27551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  <p:audio>
                  <p:cMediaNode vol="27551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D9EF270-D1CE-47C4-8CD1-E189ADC13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674237" y="4239625"/>
            <a:ext cx="952292" cy="985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D08D-96A6-44E6-80B1-675EDCD6B0C5}"/>
              </a:ext>
            </a:extLst>
          </p:cNvPr>
          <p:cNvSpPr txBox="1"/>
          <p:nvPr/>
        </p:nvSpPr>
        <p:spPr>
          <a:xfrm>
            <a:off x="1626529" y="4265025"/>
            <a:ext cx="9261650" cy="954107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3)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Nhấp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chuột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hình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thu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nhỏ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ở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góc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dưới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bên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phải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màn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hình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để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quay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về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slide 2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Chiếc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nón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kì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diệu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7A343-EC60-4419-8AF8-451248707268}"/>
              </a:ext>
            </a:extLst>
          </p:cNvPr>
          <p:cNvSpPr txBox="1"/>
          <p:nvPr/>
        </p:nvSpPr>
        <p:spPr>
          <a:xfrm>
            <a:off x="2717732" y="1107206"/>
            <a:ext cx="9261650" cy="954107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1)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Đưa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chuột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trong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hình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chiếc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nón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(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lúc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này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chuột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sẽ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thay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bằng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hình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)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để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quay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bấm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dừng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EA00A36-A1A6-4359-B0D9-85C0A6B3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605149" y="488428"/>
            <a:ext cx="2042759" cy="2114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1E2BB9-3F3B-4906-A8AF-90DF6D3391DA}"/>
              </a:ext>
            </a:extLst>
          </p:cNvPr>
          <p:cNvSpPr txBox="1"/>
          <p:nvPr/>
        </p:nvSpPr>
        <p:spPr>
          <a:xfrm>
            <a:off x="4030680" y="103707"/>
            <a:ext cx="6256716" cy="769441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HƯỚNG DẪN SỬ DỤNG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7C572-A20C-45F3-A5B2-53D121E3D3DE}"/>
              </a:ext>
            </a:extLst>
          </p:cNvPr>
          <p:cNvSpPr txBox="1"/>
          <p:nvPr/>
        </p:nvSpPr>
        <p:spPr>
          <a:xfrm>
            <a:off x="395641" y="5750090"/>
            <a:ext cx="7973659" cy="523220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4)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Mở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đáp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án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bằng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cách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nhấp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chọn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từng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hình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01413E-76CC-4D4D-A5E3-0C35240ED899}"/>
              </a:ext>
            </a:extLst>
          </p:cNvPr>
          <p:cNvGrpSpPr/>
          <p:nvPr/>
        </p:nvGrpSpPr>
        <p:grpSpPr>
          <a:xfrm>
            <a:off x="7561175" y="4964151"/>
            <a:ext cx="3784600" cy="1685077"/>
            <a:chOff x="0" y="2238295"/>
            <a:chExt cx="6096000" cy="1685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8B3402-3968-40F0-9556-1632B808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" t="23333" r="8500" b="54359"/>
            <a:stretch/>
          </p:blipFill>
          <p:spPr>
            <a:xfrm>
              <a:off x="0" y="2238295"/>
              <a:ext cx="6096000" cy="1685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775358-020C-4C6C-87AA-DF2727EC7FA7}"/>
                </a:ext>
              </a:extLst>
            </p:cNvPr>
            <p:cNvSpPr txBox="1"/>
            <p:nvPr/>
          </p:nvSpPr>
          <p:spPr>
            <a:xfrm>
              <a:off x="1289844" y="2569153"/>
              <a:ext cx="2971800" cy="1023357"/>
            </a:xfrm>
            <a:prstGeom prst="rect">
              <a:avLst/>
            </a:prstGeom>
            <a:noFill/>
            <a:effectLst>
              <a:glow rad="292100">
                <a:schemeClr val="accent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chemeClr val="bg1"/>
                  </a:solidFill>
                  <a:effectLst>
                    <a:glow rad="139700">
                      <a:srgbClr val="98ACF8"/>
                    </a:glow>
                  </a:effectLst>
                  <a:cs typeface="Baloo 2 SemiBold" panose="03080702040302020200" pitchFamily="66" charset="0"/>
                </a:rPr>
                <a:t>a.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EB7C2-B816-498F-B609-EFEBB3287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96" y="5506522"/>
            <a:ext cx="613879" cy="606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DB3979-8131-4B72-9BE7-F0F2A8D2CE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37" y="5629060"/>
            <a:ext cx="689306" cy="6893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592C34-FFCE-4E35-9B9A-7E9BC6DBD091}"/>
              </a:ext>
            </a:extLst>
          </p:cNvPr>
          <p:cNvSpPr txBox="1"/>
          <p:nvPr/>
        </p:nvSpPr>
        <p:spPr>
          <a:xfrm>
            <a:off x="2980221" y="2677508"/>
            <a:ext cx="9261650" cy="954107"/>
          </a:xfrm>
          <a:prstGeom prst="rect">
            <a:avLst/>
          </a:prstGeom>
          <a:noFill/>
          <a:effectLst>
            <a:glow rad="127000">
              <a:srgbClr val="9966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2)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Đưa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chuột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từng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câu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( VD:               ) ở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phía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ngoài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chiếc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non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để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chuyển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tới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slide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câu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hỏi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99853E-FD2C-4D6C-A9C3-856FD0D41E52}"/>
              </a:ext>
            </a:extLst>
          </p:cNvPr>
          <p:cNvGrpSpPr/>
          <p:nvPr/>
        </p:nvGrpSpPr>
        <p:grpSpPr>
          <a:xfrm>
            <a:off x="7348557" y="2645946"/>
            <a:ext cx="1863222" cy="805345"/>
            <a:chOff x="7243675" y="2258631"/>
            <a:chExt cx="1863222" cy="8053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E42D53-20A3-48C5-8474-5C14F36669CC}"/>
                </a:ext>
              </a:extLst>
            </p:cNvPr>
            <p:cNvSpPr txBox="1"/>
            <p:nvPr/>
          </p:nvSpPr>
          <p:spPr>
            <a:xfrm>
              <a:off x="7243675" y="2258631"/>
              <a:ext cx="18632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bg1"/>
                  </a:solidFill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</a:rPr>
                <a:t>Câu</a:t>
              </a:r>
              <a:r>
                <a:rPr lang="en-US" sz="3000" dirty="0">
                  <a:solidFill>
                    <a:schemeClr val="bg1"/>
                  </a:solidFill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</a:rPr>
                <a:t> 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656DA1-13DD-4ADF-9739-3EA2D07D9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300" y="2374670"/>
              <a:ext cx="689306" cy="689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61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364</Words>
  <PresentationFormat>Widescreen</PresentationFormat>
  <Paragraphs>52</Paragraphs>
  <Slides>10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2021-02-20T01:15:37Z</dcterms:created>
  <dcterms:modified xsi:type="dcterms:W3CDTF">2021-02-20T12:56:20Z</dcterms:modified>
</cp:coreProperties>
</file>