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A0A"/>
    <a:srgbClr val="6C2E9B"/>
    <a:srgbClr val="F7B900"/>
    <a:srgbClr val="006CB9"/>
    <a:srgbClr val="FC7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151" autoAdjust="0"/>
  </p:normalViewPr>
  <p:slideViewPr>
    <p:cSldViewPr snapToGrid="0">
      <p:cViewPr varScale="1">
        <p:scale>
          <a:sx n="56" d="100"/>
          <a:sy n="56" d="100"/>
        </p:scale>
        <p:origin x="12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3E836-D5D6-478E-A9E9-2818A27757BE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6E04D-3EB7-4C9B-A740-0A61E3708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02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ON A TEAM TO ADD A POINT</a:t>
            </a:r>
          </a:p>
          <a:p>
            <a:r>
              <a:rPr lang="en-US" dirty="0"/>
              <a:t>CLICK ON THE POINT BAR TO REMOVE A POINT AND TURN IT</a:t>
            </a:r>
            <a:r>
              <a:rPr lang="en-US" baseline="0" dirty="0"/>
              <a:t> BLACK</a:t>
            </a:r>
          </a:p>
          <a:p>
            <a:r>
              <a:rPr lang="en-US" baseline="0" dirty="0"/>
              <a:t>CLICK ON THE POINT BAR A SECOND TIME TO CHANGE IT TO ITS ORIGINAL COLOR</a:t>
            </a:r>
          </a:p>
          <a:p>
            <a:r>
              <a:rPr lang="en-US" baseline="0" dirty="0"/>
              <a:t>THE LINES REPRESENT 5 POINTS EACH. A TOTAL OF 20 POINTS CAN BE ALLOCATED.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6E04D-3EB7-4C9B-A740-0A61E3708A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3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6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1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086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2304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505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9893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5694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2349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15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948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51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534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1416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304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1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1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4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2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4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5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6EEC-18D3-4556-A1DE-F63EA39F9F0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E3940-B7A8-4F87-9D49-1DD740DC8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94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>
            <a:hlinkClick r:id="rId3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BASELINE"/>
          <p:cNvCxnSpPr/>
          <p:nvPr/>
        </p:nvCxnSpPr>
        <p:spPr>
          <a:xfrm flipH="1">
            <a:off x="14376" y="5556645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LINE-5"/>
          <p:cNvCxnSpPr/>
          <p:nvPr/>
        </p:nvCxnSpPr>
        <p:spPr>
          <a:xfrm flipH="1">
            <a:off x="0" y="4209625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LINE-10"/>
          <p:cNvCxnSpPr/>
          <p:nvPr/>
        </p:nvCxnSpPr>
        <p:spPr>
          <a:xfrm flipH="1">
            <a:off x="14376" y="2862939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LINE-15"/>
          <p:cNvCxnSpPr/>
          <p:nvPr/>
        </p:nvCxnSpPr>
        <p:spPr>
          <a:xfrm flipH="1">
            <a:off x="31629" y="1518687"/>
            <a:ext cx="121920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AM 1 BUTTON"/>
          <p:cNvSpPr/>
          <p:nvPr/>
        </p:nvSpPr>
        <p:spPr>
          <a:xfrm>
            <a:off x="19812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1</a:t>
            </a:r>
          </a:p>
        </p:txBody>
      </p:sp>
      <p:sp>
        <p:nvSpPr>
          <p:cNvPr id="4" name="POINT 1"/>
          <p:cNvSpPr/>
          <p:nvPr/>
        </p:nvSpPr>
        <p:spPr>
          <a:xfrm>
            <a:off x="198120" y="5331099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OINT 2"/>
          <p:cNvSpPr/>
          <p:nvPr/>
        </p:nvSpPr>
        <p:spPr>
          <a:xfrm>
            <a:off x="198120" y="506232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INT 3"/>
          <p:cNvSpPr/>
          <p:nvPr/>
        </p:nvSpPr>
        <p:spPr>
          <a:xfrm>
            <a:off x="198120" y="479354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 4"/>
          <p:cNvSpPr/>
          <p:nvPr/>
        </p:nvSpPr>
        <p:spPr>
          <a:xfrm>
            <a:off x="198120" y="452476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OINT 5"/>
          <p:cNvSpPr/>
          <p:nvPr/>
        </p:nvSpPr>
        <p:spPr>
          <a:xfrm>
            <a:off x="198120" y="425598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INT 6"/>
          <p:cNvSpPr/>
          <p:nvPr/>
        </p:nvSpPr>
        <p:spPr>
          <a:xfrm>
            <a:off x="198120" y="398720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OINT 7"/>
          <p:cNvSpPr/>
          <p:nvPr/>
        </p:nvSpPr>
        <p:spPr>
          <a:xfrm>
            <a:off x="198120" y="371842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OINT 8"/>
          <p:cNvSpPr/>
          <p:nvPr/>
        </p:nvSpPr>
        <p:spPr>
          <a:xfrm>
            <a:off x="198120" y="344964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INT 9"/>
          <p:cNvSpPr/>
          <p:nvPr/>
        </p:nvSpPr>
        <p:spPr>
          <a:xfrm>
            <a:off x="198120" y="318086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INT 10"/>
          <p:cNvSpPr/>
          <p:nvPr/>
        </p:nvSpPr>
        <p:spPr>
          <a:xfrm>
            <a:off x="198120" y="291208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OINT 11"/>
          <p:cNvSpPr/>
          <p:nvPr/>
        </p:nvSpPr>
        <p:spPr>
          <a:xfrm>
            <a:off x="198120" y="264330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OINT 12"/>
          <p:cNvSpPr/>
          <p:nvPr/>
        </p:nvSpPr>
        <p:spPr>
          <a:xfrm>
            <a:off x="198120" y="237452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OINT 13"/>
          <p:cNvSpPr/>
          <p:nvPr/>
        </p:nvSpPr>
        <p:spPr>
          <a:xfrm>
            <a:off x="198120" y="210574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OINT 14"/>
          <p:cNvSpPr/>
          <p:nvPr/>
        </p:nvSpPr>
        <p:spPr>
          <a:xfrm>
            <a:off x="198120" y="183696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OINT 15"/>
          <p:cNvSpPr/>
          <p:nvPr/>
        </p:nvSpPr>
        <p:spPr>
          <a:xfrm>
            <a:off x="198120" y="156818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OINT 16"/>
          <p:cNvSpPr/>
          <p:nvPr/>
        </p:nvSpPr>
        <p:spPr>
          <a:xfrm>
            <a:off x="198120" y="129940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OINT 17"/>
          <p:cNvSpPr/>
          <p:nvPr/>
        </p:nvSpPr>
        <p:spPr>
          <a:xfrm>
            <a:off x="198120" y="103062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OINT 18"/>
          <p:cNvSpPr/>
          <p:nvPr/>
        </p:nvSpPr>
        <p:spPr>
          <a:xfrm>
            <a:off x="198120" y="76184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OINT 19"/>
          <p:cNvSpPr/>
          <p:nvPr/>
        </p:nvSpPr>
        <p:spPr>
          <a:xfrm>
            <a:off x="198120" y="49306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OINT 20"/>
          <p:cNvSpPr/>
          <p:nvPr/>
        </p:nvSpPr>
        <p:spPr>
          <a:xfrm>
            <a:off x="198120" y="224280"/>
            <a:ext cx="1440000" cy="18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AM 2 BUTTON"/>
          <p:cNvSpPr/>
          <p:nvPr/>
        </p:nvSpPr>
        <p:spPr>
          <a:xfrm>
            <a:off x="227076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2</a:t>
            </a:r>
          </a:p>
        </p:txBody>
      </p:sp>
      <p:sp>
        <p:nvSpPr>
          <p:cNvPr id="192" name="POINT 1"/>
          <p:cNvSpPr/>
          <p:nvPr/>
        </p:nvSpPr>
        <p:spPr>
          <a:xfrm>
            <a:off x="2270760" y="5331099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POINT 2"/>
          <p:cNvSpPr/>
          <p:nvPr/>
        </p:nvSpPr>
        <p:spPr>
          <a:xfrm>
            <a:off x="2270760" y="506232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POINT 3"/>
          <p:cNvSpPr/>
          <p:nvPr/>
        </p:nvSpPr>
        <p:spPr>
          <a:xfrm>
            <a:off x="2270760" y="479354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POINT 4"/>
          <p:cNvSpPr/>
          <p:nvPr/>
        </p:nvSpPr>
        <p:spPr>
          <a:xfrm>
            <a:off x="2270760" y="452476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OINT 5"/>
          <p:cNvSpPr/>
          <p:nvPr/>
        </p:nvSpPr>
        <p:spPr>
          <a:xfrm>
            <a:off x="2270760" y="425598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POINT 6"/>
          <p:cNvSpPr/>
          <p:nvPr/>
        </p:nvSpPr>
        <p:spPr>
          <a:xfrm>
            <a:off x="2270760" y="398720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POINT 7"/>
          <p:cNvSpPr/>
          <p:nvPr/>
        </p:nvSpPr>
        <p:spPr>
          <a:xfrm>
            <a:off x="2270760" y="371842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POINT 8"/>
          <p:cNvSpPr/>
          <p:nvPr/>
        </p:nvSpPr>
        <p:spPr>
          <a:xfrm>
            <a:off x="2270760" y="344964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POINT 9"/>
          <p:cNvSpPr/>
          <p:nvPr/>
        </p:nvSpPr>
        <p:spPr>
          <a:xfrm>
            <a:off x="2270760" y="318086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POINT 10"/>
          <p:cNvSpPr/>
          <p:nvPr/>
        </p:nvSpPr>
        <p:spPr>
          <a:xfrm>
            <a:off x="2270760" y="291208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POINT 11"/>
          <p:cNvSpPr/>
          <p:nvPr/>
        </p:nvSpPr>
        <p:spPr>
          <a:xfrm>
            <a:off x="2270760" y="264330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POINT 12"/>
          <p:cNvSpPr/>
          <p:nvPr/>
        </p:nvSpPr>
        <p:spPr>
          <a:xfrm>
            <a:off x="2270760" y="237452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POINT 13"/>
          <p:cNvSpPr/>
          <p:nvPr/>
        </p:nvSpPr>
        <p:spPr>
          <a:xfrm>
            <a:off x="2270760" y="210574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POINT 14"/>
          <p:cNvSpPr/>
          <p:nvPr/>
        </p:nvSpPr>
        <p:spPr>
          <a:xfrm>
            <a:off x="2270760" y="183696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POINT 15"/>
          <p:cNvSpPr/>
          <p:nvPr/>
        </p:nvSpPr>
        <p:spPr>
          <a:xfrm>
            <a:off x="2270760" y="156818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POINT 16"/>
          <p:cNvSpPr/>
          <p:nvPr/>
        </p:nvSpPr>
        <p:spPr>
          <a:xfrm>
            <a:off x="2270760" y="129940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POINT 17"/>
          <p:cNvSpPr/>
          <p:nvPr/>
        </p:nvSpPr>
        <p:spPr>
          <a:xfrm>
            <a:off x="2270760" y="103062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POINT 18"/>
          <p:cNvSpPr/>
          <p:nvPr/>
        </p:nvSpPr>
        <p:spPr>
          <a:xfrm>
            <a:off x="2270760" y="76184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POINT 19"/>
          <p:cNvSpPr/>
          <p:nvPr/>
        </p:nvSpPr>
        <p:spPr>
          <a:xfrm>
            <a:off x="2270760" y="49306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POINT 20"/>
          <p:cNvSpPr/>
          <p:nvPr/>
        </p:nvSpPr>
        <p:spPr>
          <a:xfrm>
            <a:off x="2270760" y="224280"/>
            <a:ext cx="1440000" cy="180000"/>
          </a:xfrm>
          <a:prstGeom prst="roundRect">
            <a:avLst/>
          </a:prstGeom>
          <a:solidFill>
            <a:srgbClr val="006CB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AM 3 BUTTON"/>
          <p:cNvSpPr/>
          <p:nvPr/>
        </p:nvSpPr>
        <p:spPr>
          <a:xfrm>
            <a:off x="434340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3</a:t>
            </a:r>
          </a:p>
        </p:txBody>
      </p:sp>
      <p:sp>
        <p:nvSpPr>
          <p:cNvPr id="212" name="POINT 1"/>
          <p:cNvSpPr/>
          <p:nvPr/>
        </p:nvSpPr>
        <p:spPr>
          <a:xfrm>
            <a:off x="4343400" y="5331099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POINT 2"/>
          <p:cNvSpPr/>
          <p:nvPr/>
        </p:nvSpPr>
        <p:spPr>
          <a:xfrm>
            <a:off x="4343400" y="506232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POINT 3"/>
          <p:cNvSpPr/>
          <p:nvPr/>
        </p:nvSpPr>
        <p:spPr>
          <a:xfrm>
            <a:off x="4343400" y="479354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POINT 4"/>
          <p:cNvSpPr/>
          <p:nvPr/>
        </p:nvSpPr>
        <p:spPr>
          <a:xfrm>
            <a:off x="4343400" y="452476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POINT 5"/>
          <p:cNvSpPr/>
          <p:nvPr/>
        </p:nvSpPr>
        <p:spPr>
          <a:xfrm>
            <a:off x="4343400" y="425598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POINT 6"/>
          <p:cNvSpPr/>
          <p:nvPr/>
        </p:nvSpPr>
        <p:spPr>
          <a:xfrm>
            <a:off x="4343400" y="398720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POINT 7"/>
          <p:cNvSpPr/>
          <p:nvPr/>
        </p:nvSpPr>
        <p:spPr>
          <a:xfrm>
            <a:off x="4343400" y="371842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POINT 8"/>
          <p:cNvSpPr/>
          <p:nvPr/>
        </p:nvSpPr>
        <p:spPr>
          <a:xfrm>
            <a:off x="4343400" y="344964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POINT 9"/>
          <p:cNvSpPr/>
          <p:nvPr/>
        </p:nvSpPr>
        <p:spPr>
          <a:xfrm>
            <a:off x="4343400" y="318086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POINT 10"/>
          <p:cNvSpPr/>
          <p:nvPr/>
        </p:nvSpPr>
        <p:spPr>
          <a:xfrm>
            <a:off x="4343400" y="291208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POINT 11"/>
          <p:cNvSpPr/>
          <p:nvPr/>
        </p:nvSpPr>
        <p:spPr>
          <a:xfrm>
            <a:off x="4343400" y="264330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POINT 12"/>
          <p:cNvSpPr/>
          <p:nvPr/>
        </p:nvSpPr>
        <p:spPr>
          <a:xfrm>
            <a:off x="4343400" y="237452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POINT 13"/>
          <p:cNvSpPr/>
          <p:nvPr/>
        </p:nvSpPr>
        <p:spPr>
          <a:xfrm>
            <a:off x="4343400" y="210574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POINT 14"/>
          <p:cNvSpPr/>
          <p:nvPr/>
        </p:nvSpPr>
        <p:spPr>
          <a:xfrm>
            <a:off x="4343400" y="183696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POINT 15"/>
          <p:cNvSpPr/>
          <p:nvPr/>
        </p:nvSpPr>
        <p:spPr>
          <a:xfrm>
            <a:off x="4343400" y="156818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POINT 16"/>
          <p:cNvSpPr/>
          <p:nvPr/>
        </p:nvSpPr>
        <p:spPr>
          <a:xfrm>
            <a:off x="4343400" y="129940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POINT 17"/>
          <p:cNvSpPr/>
          <p:nvPr/>
        </p:nvSpPr>
        <p:spPr>
          <a:xfrm>
            <a:off x="4343400" y="103062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POINT 18"/>
          <p:cNvSpPr/>
          <p:nvPr/>
        </p:nvSpPr>
        <p:spPr>
          <a:xfrm>
            <a:off x="4343400" y="76184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POINT 19"/>
          <p:cNvSpPr/>
          <p:nvPr/>
        </p:nvSpPr>
        <p:spPr>
          <a:xfrm>
            <a:off x="4343400" y="49306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OINT 20"/>
          <p:cNvSpPr/>
          <p:nvPr/>
        </p:nvSpPr>
        <p:spPr>
          <a:xfrm>
            <a:off x="4343400" y="224280"/>
            <a:ext cx="1440000" cy="180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AM 4 BUTTON"/>
          <p:cNvSpPr/>
          <p:nvPr/>
        </p:nvSpPr>
        <p:spPr>
          <a:xfrm>
            <a:off x="641604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4</a:t>
            </a:r>
          </a:p>
        </p:txBody>
      </p:sp>
      <p:sp>
        <p:nvSpPr>
          <p:cNvPr id="116" name="POINT 1"/>
          <p:cNvSpPr/>
          <p:nvPr/>
        </p:nvSpPr>
        <p:spPr>
          <a:xfrm>
            <a:off x="6416040" y="5336479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POINT 2"/>
          <p:cNvSpPr/>
          <p:nvPr/>
        </p:nvSpPr>
        <p:spPr>
          <a:xfrm>
            <a:off x="6416040" y="506770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POINT 3"/>
          <p:cNvSpPr/>
          <p:nvPr/>
        </p:nvSpPr>
        <p:spPr>
          <a:xfrm>
            <a:off x="6416040" y="479892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POINT 4"/>
          <p:cNvSpPr/>
          <p:nvPr/>
        </p:nvSpPr>
        <p:spPr>
          <a:xfrm>
            <a:off x="6416040" y="453014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POINT 5"/>
          <p:cNvSpPr/>
          <p:nvPr/>
        </p:nvSpPr>
        <p:spPr>
          <a:xfrm>
            <a:off x="6416040" y="426136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POINT 6"/>
          <p:cNvSpPr/>
          <p:nvPr/>
        </p:nvSpPr>
        <p:spPr>
          <a:xfrm>
            <a:off x="6416040" y="399258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POINT 7"/>
          <p:cNvSpPr/>
          <p:nvPr/>
        </p:nvSpPr>
        <p:spPr>
          <a:xfrm>
            <a:off x="6416040" y="372380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POINT 8"/>
          <p:cNvSpPr/>
          <p:nvPr/>
        </p:nvSpPr>
        <p:spPr>
          <a:xfrm>
            <a:off x="6416040" y="345502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POINT 9"/>
          <p:cNvSpPr/>
          <p:nvPr/>
        </p:nvSpPr>
        <p:spPr>
          <a:xfrm>
            <a:off x="6416040" y="318624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POINT 10"/>
          <p:cNvSpPr/>
          <p:nvPr/>
        </p:nvSpPr>
        <p:spPr>
          <a:xfrm>
            <a:off x="6416040" y="291746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POINT 11"/>
          <p:cNvSpPr/>
          <p:nvPr/>
        </p:nvSpPr>
        <p:spPr>
          <a:xfrm>
            <a:off x="6416040" y="264868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POINT 12"/>
          <p:cNvSpPr/>
          <p:nvPr/>
        </p:nvSpPr>
        <p:spPr>
          <a:xfrm>
            <a:off x="6416040" y="237990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POINT 13"/>
          <p:cNvSpPr/>
          <p:nvPr/>
        </p:nvSpPr>
        <p:spPr>
          <a:xfrm>
            <a:off x="6416040" y="211112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POINT 14"/>
          <p:cNvSpPr/>
          <p:nvPr/>
        </p:nvSpPr>
        <p:spPr>
          <a:xfrm>
            <a:off x="6416040" y="184234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POINT 15"/>
          <p:cNvSpPr/>
          <p:nvPr/>
        </p:nvSpPr>
        <p:spPr>
          <a:xfrm>
            <a:off x="6416040" y="157356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POINT 16"/>
          <p:cNvSpPr/>
          <p:nvPr/>
        </p:nvSpPr>
        <p:spPr>
          <a:xfrm>
            <a:off x="6416040" y="130478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POINT 17"/>
          <p:cNvSpPr/>
          <p:nvPr/>
        </p:nvSpPr>
        <p:spPr>
          <a:xfrm>
            <a:off x="6416040" y="103600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POINT 18"/>
          <p:cNvSpPr/>
          <p:nvPr/>
        </p:nvSpPr>
        <p:spPr>
          <a:xfrm>
            <a:off x="6416040" y="76722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POINT 19"/>
          <p:cNvSpPr/>
          <p:nvPr/>
        </p:nvSpPr>
        <p:spPr>
          <a:xfrm>
            <a:off x="6416040" y="49844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POINT 20"/>
          <p:cNvSpPr/>
          <p:nvPr/>
        </p:nvSpPr>
        <p:spPr>
          <a:xfrm>
            <a:off x="6416040" y="229660"/>
            <a:ext cx="1440000" cy="180000"/>
          </a:xfrm>
          <a:prstGeom prst="roundRect">
            <a:avLst/>
          </a:prstGeom>
          <a:solidFill>
            <a:srgbClr val="F7B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AM 5 BUTTON"/>
          <p:cNvSpPr/>
          <p:nvPr/>
        </p:nvSpPr>
        <p:spPr>
          <a:xfrm>
            <a:off x="848868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5</a:t>
            </a:r>
          </a:p>
        </p:txBody>
      </p:sp>
      <p:sp>
        <p:nvSpPr>
          <p:cNvPr id="93" name="POINT 1"/>
          <p:cNvSpPr/>
          <p:nvPr/>
        </p:nvSpPr>
        <p:spPr>
          <a:xfrm>
            <a:off x="8488680" y="5331099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POINT 2"/>
          <p:cNvSpPr/>
          <p:nvPr/>
        </p:nvSpPr>
        <p:spPr>
          <a:xfrm>
            <a:off x="8488680" y="506232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POINT 3"/>
          <p:cNvSpPr/>
          <p:nvPr/>
        </p:nvSpPr>
        <p:spPr>
          <a:xfrm>
            <a:off x="8488680" y="479354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POINT 4"/>
          <p:cNvSpPr/>
          <p:nvPr/>
        </p:nvSpPr>
        <p:spPr>
          <a:xfrm>
            <a:off x="8488680" y="452476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POINT 5"/>
          <p:cNvSpPr/>
          <p:nvPr/>
        </p:nvSpPr>
        <p:spPr>
          <a:xfrm>
            <a:off x="8488680" y="425598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POINT 6"/>
          <p:cNvSpPr/>
          <p:nvPr/>
        </p:nvSpPr>
        <p:spPr>
          <a:xfrm>
            <a:off x="8488680" y="398720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POINT 7"/>
          <p:cNvSpPr/>
          <p:nvPr/>
        </p:nvSpPr>
        <p:spPr>
          <a:xfrm>
            <a:off x="8488680" y="371842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POINT 8"/>
          <p:cNvSpPr/>
          <p:nvPr/>
        </p:nvSpPr>
        <p:spPr>
          <a:xfrm>
            <a:off x="8488680" y="344964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POINT 9"/>
          <p:cNvSpPr/>
          <p:nvPr/>
        </p:nvSpPr>
        <p:spPr>
          <a:xfrm>
            <a:off x="8488680" y="318086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POINT 10"/>
          <p:cNvSpPr/>
          <p:nvPr/>
        </p:nvSpPr>
        <p:spPr>
          <a:xfrm>
            <a:off x="8488680" y="291208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POINT 11"/>
          <p:cNvSpPr/>
          <p:nvPr/>
        </p:nvSpPr>
        <p:spPr>
          <a:xfrm>
            <a:off x="8488680" y="264330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POINT 12"/>
          <p:cNvSpPr/>
          <p:nvPr/>
        </p:nvSpPr>
        <p:spPr>
          <a:xfrm>
            <a:off x="8488680" y="237452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POINT 13"/>
          <p:cNvSpPr/>
          <p:nvPr/>
        </p:nvSpPr>
        <p:spPr>
          <a:xfrm>
            <a:off x="8488680" y="210574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POINT 14"/>
          <p:cNvSpPr/>
          <p:nvPr/>
        </p:nvSpPr>
        <p:spPr>
          <a:xfrm>
            <a:off x="8488680" y="183696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POINT 15"/>
          <p:cNvSpPr/>
          <p:nvPr/>
        </p:nvSpPr>
        <p:spPr>
          <a:xfrm>
            <a:off x="8488680" y="156818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POINT 16"/>
          <p:cNvSpPr/>
          <p:nvPr/>
        </p:nvSpPr>
        <p:spPr>
          <a:xfrm>
            <a:off x="8488680" y="129940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POINT 17"/>
          <p:cNvSpPr/>
          <p:nvPr/>
        </p:nvSpPr>
        <p:spPr>
          <a:xfrm>
            <a:off x="8488680" y="103062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POINT 18"/>
          <p:cNvSpPr/>
          <p:nvPr/>
        </p:nvSpPr>
        <p:spPr>
          <a:xfrm>
            <a:off x="8488680" y="76184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POINT 19"/>
          <p:cNvSpPr/>
          <p:nvPr/>
        </p:nvSpPr>
        <p:spPr>
          <a:xfrm>
            <a:off x="8488680" y="49306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POINT 20"/>
          <p:cNvSpPr/>
          <p:nvPr/>
        </p:nvSpPr>
        <p:spPr>
          <a:xfrm>
            <a:off x="8488680" y="224280"/>
            <a:ext cx="1440000" cy="180000"/>
          </a:xfrm>
          <a:prstGeom prst="roundRect">
            <a:avLst/>
          </a:prstGeom>
          <a:solidFill>
            <a:srgbClr val="6C2E9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AM 6 BUTTON"/>
          <p:cNvSpPr/>
          <p:nvPr/>
        </p:nvSpPr>
        <p:spPr>
          <a:xfrm>
            <a:off x="10561320" y="5678511"/>
            <a:ext cx="1440000" cy="900000"/>
          </a:xfrm>
          <a:prstGeom prst="roundRect">
            <a:avLst>
              <a:gd name="adj" fmla="val 9512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TEAM 6</a:t>
            </a:r>
          </a:p>
        </p:txBody>
      </p:sp>
      <p:sp>
        <p:nvSpPr>
          <p:cNvPr id="114" name="POINT 1"/>
          <p:cNvSpPr/>
          <p:nvPr/>
        </p:nvSpPr>
        <p:spPr>
          <a:xfrm>
            <a:off x="10561320" y="5331099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POINT 2"/>
          <p:cNvSpPr/>
          <p:nvPr/>
        </p:nvSpPr>
        <p:spPr>
          <a:xfrm>
            <a:off x="10561320" y="506232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POINT 3"/>
          <p:cNvSpPr/>
          <p:nvPr/>
        </p:nvSpPr>
        <p:spPr>
          <a:xfrm>
            <a:off x="10561320" y="479354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POINT 4"/>
          <p:cNvSpPr/>
          <p:nvPr/>
        </p:nvSpPr>
        <p:spPr>
          <a:xfrm>
            <a:off x="10561320" y="452476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POINT 5"/>
          <p:cNvSpPr/>
          <p:nvPr/>
        </p:nvSpPr>
        <p:spPr>
          <a:xfrm>
            <a:off x="10561320" y="425598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POINT 6"/>
          <p:cNvSpPr/>
          <p:nvPr/>
        </p:nvSpPr>
        <p:spPr>
          <a:xfrm>
            <a:off x="10561320" y="398720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POINT 7"/>
          <p:cNvSpPr/>
          <p:nvPr/>
        </p:nvSpPr>
        <p:spPr>
          <a:xfrm>
            <a:off x="10561320" y="371842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POINT 8"/>
          <p:cNvSpPr/>
          <p:nvPr/>
        </p:nvSpPr>
        <p:spPr>
          <a:xfrm>
            <a:off x="10561320" y="344964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POINT 9"/>
          <p:cNvSpPr/>
          <p:nvPr/>
        </p:nvSpPr>
        <p:spPr>
          <a:xfrm>
            <a:off x="10561320" y="318086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POINT 10"/>
          <p:cNvSpPr/>
          <p:nvPr/>
        </p:nvSpPr>
        <p:spPr>
          <a:xfrm>
            <a:off x="10561320" y="291208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POINT 11"/>
          <p:cNvSpPr/>
          <p:nvPr/>
        </p:nvSpPr>
        <p:spPr>
          <a:xfrm>
            <a:off x="10561320" y="264330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POINT 12"/>
          <p:cNvSpPr/>
          <p:nvPr/>
        </p:nvSpPr>
        <p:spPr>
          <a:xfrm>
            <a:off x="10561320" y="237452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POINT 13"/>
          <p:cNvSpPr/>
          <p:nvPr/>
        </p:nvSpPr>
        <p:spPr>
          <a:xfrm>
            <a:off x="10561320" y="210574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POINT 14"/>
          <p:cNvSpPr/>
          <p:nvPr/>
        </p:nvSpPr>
        <p:spPr>
          <a:xfrm>
            <a:off x="10561320" y="183696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POINT 15"/>
          <p:cNvSpPr/>
          <p:nvPr/>
        </p:nvSpPr>
        <p:spPr>
          <a:xfrm>
            <a:off x="10561320" y="156818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POINT 16"/>
          <p:cNvSpPr/>
          <p:nvPr/>
        </p:nvSpPr>
        <p:spPr>
          <a:xfrm>
            <a:off x="10561320" y="129940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POINT 17"/>
          <p:cNvSpPr/>
          <p:nvPr/>
        </p:nvSpPr>
        <p:spPr>
          <a:xfrm>
            <a:off x="10561320" y="103062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POINT 18"/>
          <p:cNvSpPr/>
          <p:nvPr/>
        </p:nvSpPr>
        <p:spPr>
          <a:xfrm>
            <a:off x="10561320" y="76184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POINT 19"/>
          <p:cNvSpPr/>
          <p:nvPr/>
        </p:nvSpPr>
        <p:spPr>
          <a:xfrm>
            <a:off x="10561320" y="49306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POINT 20"/>
          <p:cNvSpPr/>
          <p:nvPr/>
        </p:nvSpPr>
        <p:spPr>
          <a:xfrm>
            <a:off x="10561320" y="224280"/>
            <a:ext cx="1440000" cy="180000"/>
          </a:xfrm>
          <a:prstGeom prst="roundRect">
            <a:avLst/>
          </a:prstGeom>
          <a:solidFill>
            <a:srgbClr val="803A0A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3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" fill="hold">
                      <p:stCondLst>
                        <p:cond delay="0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6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4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75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8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88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490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1" fill="hold">
                      <p:stCondLst>
                        <p:cond delay="0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4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95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0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8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14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0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2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2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4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5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4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6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4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2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53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555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6" fill="hold">
                      <p:stCondLst>
                        <p:cond delay="0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60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1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5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66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2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73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4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7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581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2" fill="hold">
                      <p:stCondLst>
                        <p:cond delay="0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5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86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7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1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592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99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0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607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8" fill="hold">
                      <p:stCondLst>
                        <p:cond delay="0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1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1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2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6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31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38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9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3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44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646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7" fill="hold">
                      <p:stCondLst>
                        <p:cond delay="0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0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51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6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57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659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0" fill="hold">
                      <p:stCondLst>
                        <p:cond delay="0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64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5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9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70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1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6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77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8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2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83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4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685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6" fill="hold">
                      <p:stCondLst>
                        <p:cond delay="0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90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1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2" fill="hold">
                      <p:stCondLst>
                        <p:cond delay="indefinite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96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7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2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03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4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09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0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5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1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7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8" fill="hold">
                      <p:stCondLst>
                        <p:cond delay="indefinite"/>
                      </p:stCondLst>
                      <p:childTnLst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1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22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3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72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5" fill="hold">
                      <p:stCondLst>
                        <p:cond delay="0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0" fill="hold">
                      <p:stCondLst>
                        <p:cond delay="indefinite"/>
                      </p:stCondLst>
                      <p:childTnLst>
                        <p:par>
                          <p:cTn id="731" fill="hold">
                            <p:stCondLst>
                              <p:cond delay="0"/>
                            </p:stCondLst>
                            <p:childTnLst>
                              <p:par>
                                <p:cTn id="7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>
                      <p:stCondLst>
                        <p:cond delay="indefinite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0" fill="hold">
                      <p:stCondLst>
                        <p:cond delay="indefinite"/>
                      </p:stCondLst>
                      <p:childTnLst>
                        <p:par>
                          <p:cTn id="741" fill="hold">
                            <p:stCondLst>
                              <p:cond delay="0"/>
                            </p:stCondLst>
                            <p:childTnLst>
                              <p:par>
                                <p:cTn id="7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>
                      <p:stCondLst>
                        <p:cond delay="indefinite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5" fill="hold">
                      <p:stCondLst>
                        <p:cond delay="indefinite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0" fill="hold">
                      <p:stCondLst>
                        <p:cond delay="indefinite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0" fill="hold">
                      <p:stCondLst>
                        <p:cond delay="indefinite"/>
                      </p:stCondLst>
                      <p:childTnLst>
                        <p:par>
                          <p:cTn id="771" fill="hold">
                            <p:stCondLst>
                              <p:cond delay="0"/>
                            </p:stCondLst>
                            <p:childTnLst>
                              <p:par>
                                <p:cTn id="7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5" fill="hold">
                      <p:stCondLst>
                        <p:cond delay="indefinite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0" fill="hold">
                      <p:stCondLst>
                        <p:cond delay="indefinite"/>
                      </p:stCondLst>
                      <p:childTnLst>
                        <p:par>
                          <p:cTn id="781" fill="hold">
                            <p:stCondLst>
                              <p:cond delay="0"/>
                            </p:stCondLst>
                            <p:childTnLst>
                              <p:par>
                                <p:cTn id="7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5" fill="hold">
                      <p:stCondLst>
                        <p:cond delay="indefinite"/>
                      </p:stCondLst>
                      <p:childTnLst>
                        <p:par>
                          <p:cTn id="786" fill="hold">
                            <p:stCondLst>
                              <p:cond delay="0"/>
                            </p:stCondLst>
                            <p:childTnLst>
                              <p:par>
                                <p:cTn id="7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0" fill="hold">
                      <p:stCondLst>
                        <p:cond delay="indefinite"/>
                      </p:stCondLst>
                      <p:childTnLst>
                        <p:par>
                          <p:cTn id="791" fill="hold">
                            <p:stCondLst>
                              <p:cond delay="0"/>
                            </p:stCondLst>
                            <p:childTnLst>
                              <p:par>
                                <p:cTn id="7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5" fill="hold">
                      <p:stCondLst>
                        <p:cond delay="indefinite"/>
                      </p:stCondLst>
                      <p:childTnLst>
                        <p:par>
                          <p:cTn id="796" fill="hold">
                            <p:stCondLst>
                              <p:cond delay="0"/>
                            </p:stCondLst>
                            <p:childTnLst>
                              <p:par>
                                <p:cTn id="7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0" fill="hold">
                      <p:stCondLst>
                        <p:cond delay="indefinite"/>
                      </p:stCondLst>
                      <p:childTnLst>
                        <p:par>
                          <p:cTn id="801" fill="hold">
                            <p:stCondLst>
                              <p:cond delay="0"/>
                            </p:stCondLst>
                            <p:childTnLst>
                              <p:par>
                                <p:cTn id="8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5" fill="hold">
                      <p:stCondLst>
                        <p:cond delay="indefinite"/>
                      </p:stCondLst>
                      <p:childTnLst>
                        <p:par>
                          <p:cTn id="806" fill="hold">
                            <p:stCondLst>
                              <p:cond delay="0"/>
                            </p:stCondLst>
                            <p:childTnLst>
                              <p:par>
                                <p:cTn id="8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0" fill="hold">
                      <p:stCondLst>
                        <p:cond delay="indefinite"/>
                      </p:stCondLst>
                      <p:childTnLst>
                        <p:par>
                          <p:cTn id="811" fill="hold">
                            <p:stCondLst>
                              <p:cond delay="0"/>
                            </p:stCondLst>
                            <p:childTnLst>
                              <p:par>
                                <p:cTn id="8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0" fill="hold">
                      <p:stCondLst>
                        <p:cond delay="indefinite"/>
                      </p:stCondLst>
                      <p:childTnLst>
                        <p:par>
                          <p:cTn id="821" fill="hold">
                            <p:stCondLst>
                              <p:cond delay="0"/>
                            </p:stCondLst>
                            <p:childTnLst>
                              <p:par>
                                <p:cTn id="8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25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6" fill="hold">
                      <p:stCondLst>
                        <p:cond delay="0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9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30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1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5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36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7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838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9" fill="hold">
                      <p:stCondLst>
                        <p:cond delay="0"/>
                      </p:stCondLst>
                      <p:childTnLst>
                        <p:par>
                          <p:cTn id="840" fill="hold">
                            <p:stCondLst>
                              <p:cond delay="0"/>
                            </p:stCondLst>
                            <p:childTnLst>
                              <p:par>
                                <p:cTn id="84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2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43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4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5" fill="hold">
                      <p:stCondLst>
                        <p:cond delay="indefinite"/>
                      </p:stCondLst>
                      <p:childTnLst>
                        <p:par>
                          <p:cTn id="846" fill="hold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8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49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0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851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2" fill="hold">
                      <p:stCondLst>
                        <p:cond delay="0"/>
                      </p:stCondLst>
                      <p:childTnLst>
                        <p:par>
                          <p:cTn id="853" fill="hold">
                            <p:stCondLst>
                              <p:cond delay="0"/>
                            </p:stCondLst>
                            <p:childTnLst>
                              <p:par>
                                <p:cTn id="85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5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56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7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8" fill="hold">
                      <p:stCondLst>
                        <p:cond delay="indefinite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1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62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3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864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5" fill="hold">
                      <p:stCondLst>
                        <p:cond delay="0"/>
                      </p:stCondLst>
                      <p:childTnLst>
                        <p:par>
                          <p:cTn id="866" fill="hold">
                            <p:stCondLst>
                              <p:cond delay="0"/>
                            </p:stCondLst>
                            <p:childTnLst>
                              <p:par>
                                <p:cTn id="8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69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0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1" fill="hold">
                      <p:stCondLst>
                        <p:cond delay="indefinite"/>
                      </p:stCondLst>
                      <p:childTnLst>
                        <p:par>
                          <p:cTn id="872" fill="hold">
                            <p:stCondLst>
                              <p:cond delay="0"/>
                            </p:stCondLst>
                            <p:childTnLst>
                              <p:par>
                                <p:cTn id="8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4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75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6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877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8" fill="hold">
                      <p:stCondLst>
                        <p:cond delay="0"/>
                      </p:stCondLst>
                      <p:childTnLst>
                        <p:par>
                          <p:cTn id="879" fill="hold">
                            <p:stCondLst>
                              <p:cond delay="0"/>
                            </p:stCondLst>
                            <p:childTnLst>
                              <p:par>
                                <p:cTn id="88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1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82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4" fill="hold">
                      <p:stCondLst>
                        <p:cond delay="indefinite"/>
                      </p:stCondLst>
                      <p:childTnLst>
                        <p:par>
                          <p:cTn id="885" fill="hold">
                            <p:stCondLst>
                              <p:cond delay="0"/>
                            </p:stCondLst>
                            <p:childTnLst>
                              <p:par>
                                <p:cTn id="8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7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88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9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890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1" fill="hold">
                      <p:stCondLst>
                        <p:cond delay="0"/>
                      </p:stCondLst>
                      <p:childTnLst>
                        <p:par>
                          <p:cTn id="892" fill="hold">
                            <p:stCondLst>
                              <p:cond delay="0"/>
                            </p:stCondLst>
                            <p:childTnLst>
                              <p:par>
                                <p:cTn id="89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4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95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6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7" fill="hold">
                      <p:stCondLst>
                        <p:cond delay="indefinite"/>
                      </p:stCondLst>
                      <p:childTnLst>
                        <p:par>
                          <p:cTn id="898" fill="hold">
                            <p:stCondLst>
                              <p:cond delay="0"/>
                            </p:stCondLst>
                            <p:childTnLst>
                              <p:par>
                                <p:cTn id="8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0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01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2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7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08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9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0" fill="hold">
                      <p:stCondLst>
                        <p:cond delay="indefinite"/>
                      </p:stCondLst>
                      <p:childTnLst>
                        <p:par>
                          <p:cTn id="911" fill="hold">
                            <p:stCondLst>
                              <p:cond delay="0"/>
                            </p:stCondLst>
                            <p:childTnLst>
                              <p:par>
                                <p:cTn id="9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1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5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916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7" fill="hold">
                      <p:stCondLst>
                        <p:cond delay="0"/>
                      </p:stCondLst>
                      <p:childTnLst>
                        <p:par>
                          <p:cTn id="918" fill="hold">
                            <p:stCondLst>
                              <p:cond delay="0"/>
                            </p:stCondLst>
                            <p:childTnLst>
                              <p:par>
                                <p:cTn id="9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0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21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2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3" fill="hold">
                      <p:stCondLst>
                        <p:cond delay="indefinite"/>
                      </p:stCondLst>
                      <p:childTnLst>
                        <p:par>
                          <p:cTn id="924" fill="hold">
                            <p:stCondLst>
                              <p:cond delay="0"/>
                            </p:stCondLst>
                            <p:childTnLst>
                              <p:par>
                                <p:cTn id="9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6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27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8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929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0" fill="hold">
                      <p:stCondLst>
                        <p:cond delay="0"/>
                      </p:stCondLst>
                      <p:childTnLst>
                        <p:par>
                          <p:cTn id="931" fill="hold">
                            <p:stCondLst>
                              <p:cond delay="0"/>
                            </p:stCondLst>
                            <p:childTnLst>
                              <p:par>
                                <p:cTn id="9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34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5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6" fill="hold">
                      <p:stCondLst>
                        <p:cond delay="indefinite"/>
                      </p:stCondLst>
                      <p:childTnLst>
                        <p:par>
                          <p:cTn id="937" fill="hold">
                            <p:stCondLst>
                              <p:cond delay="0"/>
                            </p:stCondLst>
                            <p:childTnLst>
                              <p:par>
                                <p:cTn id="9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9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40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1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942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3" fill="hold">
                      <p:stCondLst>
                        <p:cond delay="0"/>
                      </p:stCondLst>
                      <p:childTnLst>
                        <p:par>
                          <p:cTn id="944" fill="hold">
                            <p:stCondLst>
                              <p:cond delay="0"/>
                            </p:stCondLst>
                            <p:childTnLst>
                              <p:par>
                                <p:cTn id="9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6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47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9" fill="hold">
                      <p:stCondLst>
                        <p:cond delay="indefinite"/>
                      </p:stCondLst>
                      <p:childTnLst>
                        <p:par>
                          <p:cTn id="950" fill="hold">
                            <p:stCondLst>
                              <p:cond delay="0"/>
                            </p:stCondLst>
                            <p:childTnLst>
                              <p:par>
                                <p:cTn id="9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2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53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4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955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6" fill="hold">
                      <p:stCondLst>
                        <p:cond delay="0"/>
                      </p:stCondLst>
                      <p:childTnLst>
                        <p:par>
                          <p:cTn id="957" fill="hold">
                            <p:stCondLst>
                              <p:cond delay="0"/>
                            </p:stCondLst>
                            <p:childTnLst>
                              <p:par>
                                <p:cTn id="9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60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1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2" fill="hold">
                      <p:stCondLst>
                        <p:cond delay="indefinite"/>
                      </p:stCondLst>
                      <p:childTnLst>
                        <p:par>
                          <p:cTn id="963" fill="hold">
                            <p:stCondLst>
                              <p:cond delay="0"/>
                            </p:stCondLst>
                            <p:childTnLst>
                              <p:par>
                                <p:cTn id="9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66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7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968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9" fill="hold">
                      <p:stCondLst>
                        <p:cond delay="0"/>
                      </p:stCondLst>
                      <p:childTnLst>
                        <p:par>
                          <p:cTn id="970" fill="hold">
                            <p:stCondLst>
                              <p:cond delay="0"/>
                            </p:stCondLst>
                            <p:childTnLst>
                              <p:par>
                                <p:cTn id="9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2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73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4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5" fill="hold">
                      <p:stCondLst>
                        <p:cond delay="indefinite"/>
                      </p:stCondLst>
                      <p:childTnLst>
                        <p:par>
                          <p:cTn id="976" fill="hold">
                            <p:stCondLst>
                              <p:cond delay="0"/>
                            </p:stCondLst>
                            <p:childTnLst>
                              <p:par>
                                <p:cTn id="9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8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79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0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981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2" fill="hold">
                      <p:stCondLst>
                        <p:cond delay="0"/>
                      </p:stCondLst>
                      <p:childTnLst>
                        <p:par>
                          <p:cTn id="983" fill="hold">
                            <p:stCondLst>
                              <p:cond delay="0"/>
                            </p:stCondLst>
                            <p:childTnLst>
                              <p:par>
                                <p:cTn id="98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5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86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7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8" fill="hold">
                      <p:stCondLst>
                        <p:cond delay="indefinite"/>
                      </p:stCondLst>
                      <p:childTnLst>
                        <p:par>
                          <p:cTn id="989" fill="hold">
                            <p:stCondLst>
                              <p:cond delay="0"/>
                            </p:stCondLst>
                            <p:childTnLst>
                              <p:par>
                                <p:cTn id="9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1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92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3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994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5" fill="hold">
                      <p:stCondLst>
                        <p:cond delay="0"/>
                      </p:stCondLst>
                      <p:childTnLst>
                        <p:par>
                          <p:cTn id="996" fill="hold">
                            <p:stCondLst>
                              <p:cond delay="0"/>
                            </p:stCondLst>
                            <p:childTnLst>
                              <p:par>
                                <p:cTn id="99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1" fill="hold">
                      <p:stCondLst>
                        <p:cond delay="indefinite"/>
                      </p:stCondLst>
                      <p:childTnLst>
                        <p:par>
                          <p:cTn id="1002" fill="hold">
                            <p:stCondLst>
                              <p:cond delay="0"/>
                            </p:stCondLst>
                            <p:childTnLst>
                              <p:par>
                                <p:cTn id="10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4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05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6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1007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8" fill="hold">
                      <p:stCondLst>
                        <p:cond delay="0"/>
                      </p:stCondLst>
                      <p:childTnLst>
                        <p:par>
                          <p:cTn id="1009" fill="hold">
                            <p:stCondLst>
                              <p:cond delay="0"/>
                            </p:stCondLst>
                            <p:childTnLst>
                              <p:par>
                                <p:cTn id="101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1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12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4" fill="hold">
                      <p:stCondLst>
                        <p:cond delay="indefinite"/>
                      </p:stCondLst>
                      <p:childTnLst>
                        <p:par>
                          <p:cTn id="1015" fill="hold">
                            <p:stCondLst>
                              <p:cond delay="0"/>
                            </p:stCondLst>
                            <p:childTnLst>
                              <p:par>
                                <p:cTn id="10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7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18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9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1020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1" fill="hold">
                      <p:stCondLst>
                        <p:cond delay="0"/>
                      </p:stCondLst>
                      <p:childTnLst>
                        <p:par>
                          <p:cTn id="1022" fill="hold">
                            <p:stCondLst>
                              <p:cond delay="0"/>
                            </p:stCondLst>
                            <p:childTnLst>
                              <p:par>
                                <p:cTn id="102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2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7" fill="hold">
                      <p:stCondLst>
                        <p:cond delay="indefinite"/>
                      </p:stCondLst>
                      <p:childTnLst>
                        <p:par>
                          <p:cTn id="1028" fill="hold">
                            <p:stCondLst>
                              <p:cond delay="0"/>
                            </p:stCondLst>
                            <p:childTnLst>
                              <p:par>
                                <p:cTn id="10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0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31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2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033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4" fill="hold">
                      <p:stCondLst>
                        <p:cond delay="0"/>
                      </p:stCondLst>
                      <p:childTnLst>
                        <p:par>
                          <p:cTn id="1035" fill="hold">
                            <p:stCondLst>
                              <p:cond delay="0"/>
                            </p:stCondLst>
                            <p:childTnLst>
                              <p:par>
                                <p:cTn id="103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3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0" fill="hold">
                      <p:stCondLst>
                        <p:cond delay="indefinite"/>
                      </p:stCondLst>
                      <p:childTnLst>
                        <p:par>
                          <p:cTn id="1041" fill="hold">
                            <p:stCondLst>
                              <p:cond delay="0"/>
                            </p:stCondLst>
                            <p:childTnLst>
                              <p:par>
                                <p:cTn id="10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3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44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5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1046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7" fill="hold">
                      <p:stCondLst>
                        <p:cond delay="0"/>
                      </p:stCondLst>
                      <p:childTnLst>
                        <p:par>
                          <p:cTn id="1048" fill="hold">
                            <p:stCondLst>
                              <p:cond delay="0"/>
                            </p:stCondLst>
                            <p:childTnLst>
                              <p:par>
                                <p:cTn id="104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0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51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2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3" fill="hold">
                      <p:stCondLst>
                        <p:cond delay="indefinite"/>
                      </p:stCondLst>
                      <p:childTnLst>
                        <p:par>
                          <p:cTn id="1054" fill="hold">
                            <p:stCondLst>
                              <p:cond delay="0"/>
                            </p:stCondLst>
                            <p:childTnLst>
                              <p:par>
                                <p:cTn id="10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6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57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8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1059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0" fill="hold">
                      <p:stCondLst>
                        <p:cond delay="0"/>
                      </p:stCondLst>
                      <p:childTnLst>
                        <p:par>
                          <p:cTn id="1061" fill="hold">
                            <p:stCondLst>
                              <p:cond delay="0"/>
                            </p:stCondLst>
                            <p:childTnLst>
                              <p:par>
                                <p:cTn id="106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64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5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6" fill="hold">
                      <p:stCondLst>
                        <p:cond delay="indefinite"/>
                      </p:stCondLst>
                      <p:childTnLst>
                        <p:par>
                          <p:cTn id="1067" fill="hold">
                            <p:stCondLst>
                              <p:cond delay="0"/>
                            </p:stCondLst>
                            <p:childTnLst>
                              <p:par>
                                <p:cTn id="10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9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70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1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1072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3" fill="hold">
                      <p:stCondLst>
                        <p:cond delay="0"/>
                      </p:stCondLst>
                      <p:childTnLst>
                        <p:par>
                          <p:cTn id="1074" fill="hold">
                            <p:stCondLst>
                              <p:cond delay="0"/>
                            </p:stCondLst>
                            <p:childTnLst>
                              <p:par>
                                <p:cTn id="107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6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77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8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9" fill="hold">
                      <p:stCondLst>
                        <p:cond delay="indefinite"/>
                      </p:stCondLst>
                      <p:childTnLst>
                        <p:par>
                          <p:cTn id="1080" fill="hold">
                            <p:stCondLst>
                              <p:cond delay="0"/>
                            </p:stCondLst>
                            <p:childTnLst>
                              <p:par>
                                <p:cTn id="10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83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4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1085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6" fill="hold">
                      <p:stCondLst>
                        <p:cond delay="0"/>
                      </p:stCondLst>
                      <p:childTnLst>
                        <p:par>
                          <p:cTn id="1087" fill="hold">
                            <p:stCondLst>
                              <p:cond delay="0"/>
                            </p:stCondLst>
                            <p:childTnLst>
                              <p:par>
                                <p:cTn id="10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1" fill="hold">
                      <p:stCondLst>
                        <p:cond delay="indefinite"/>
                      </p:stCondLst>
                      <p:childTnLst>
                        <p:par>
                          <p:cTn id="1092" fill="hold">
                            <p:stCondLst>
                              <p:cond delay="0"/>
                            </p:stCondLst>
                            <p:childTnLst>
                              <p:par>
                                <p:cTn id="10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6" fill="hold">
                      <p:stCondLst>
                        <p:cond delay="indefinite"/>
                      </p:stCondLst>
                      <p:childTnLst>
                        <p:par>
                          <p:cTn id="1097" fill="hold">
                            <p:stCondLst>
                              <p:cond delay="0"/>
                            </p:stCondLst>
                            <p:childTnLst>
                              <p:par>
                                <p:cTn id="10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1" fill="hold">
                      <p:stCondLst>
                        <p:cond delay="indefinite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6" fill="hold">
                      <p:stCondLst>
                        <p:cond delay="indefinite"/>
                      </p:stCondLst>
                      <p:childTnLst>
                        <p:par>
                          <p:cTn id="1107" fill="hold">
                            <p:stCondLst>
                              <p:cond delay="0"/>
                            </p:stCondLst>
                            <p:childTnLst>
                              <p:par>
                                <p:cTn id="1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1" fill="hold">
                      <p:stCondLst>
                        <p:cond delay="indefinite"/>
                      </p:stCondLst>
                      <p:childTnLst>
                        <p:par>
                          <p:cTn id="1112" fill="hold">
                            <p:stCondLst>
                              <p:cond delay="0"/>
                            </p:stCondLst>
                            <p:childTnLst>
                              <p:par>
                                <p:cTn id="1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6" fill="hold">
                      <p:stCondLst>
                        <p:cond delay="indefinite"/>
                      </p:stCondLst>
                      <p:childTnLst>
                        <p:par>
                          <p:cTn id="1117" fill="hold">
                            <p:stCondLst>
                              <p:cond delay="0"/>
                            </p:stCondLst>
                            <p:childTnLst>
                              <p:par>
                                <p:cTn id="1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1" fill="hold">
                      <p:stCondLst>
                        <p:cond delay="indefinite"/>
                      </p:stCondLst>
                      <p:childTnLst>
                        <p:par>
                          <p:cTn id="1122" fill="hold">
                            <p:stCondLst>
                              <p:cond delay="0"/>
                            </p:stCondLst>
                            <p:childTnLst>
                              <p:par>
                                <p:cTn id="1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6" fill="hold">
                      <p:stCondLst>
                        <p:cond delay="indefinite"/>
                      </p:stCondLst>
                      <p:childTnLst>
                        <p:par>
                          <p:cTn id="1127" fill="hold">
                            <p:stCondLst>
                              <p:cond delay="0"/>
                            </p:stCondLst>
                            <p:childTnLst>
                              <p:par>
                                <p:cTn id="1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1" fill="hold">
                      <p:stCondLst>
                        <p:cond delay="indefinite"/>
                      </p:stCondLst>
                      <p:childTnLst>
                        <p:par>
                          <p:cTn id="1132" fill="hold">
                            <p:stCondLst>
                              <p:cond delay="0"/>
                            </p:stCondLst>
                            <p:childTnLst>
                              <p:par>
                                <p:cTn id="1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6" fill="hold">
                      <p:stCondLst>
                        <p:cond delay="indefinite"/>
                      </p:stCondLst>
                      <p:childTnLst>
                        <p:par>
                          <p:cTn id="1137" fill="hold">
                            <p:stCondLst>
                              <p:cond delay="0"/>
                            </p:stCondLst>
                            <p:childTnLst>
                              <p:par>
                                <p:cTn id="1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1" fill="hold">
                      <p:stCondLst>
                        <p:cond delay="indefinite"/>
                      </p:stCondLst>
                      <p:childTnLst>
                        <p:par>
                          <p:cTn id="1142" fill="hold">
                            <p:stCondLst>
                              <p:cond delay="0"/>
                            </p:stCondLst>
                            <p:childTnLst>
                              <p:par>
                                <p:cTn id="1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6" fill="hold">
                      <p:stCondLst>
                        <p:cond delay="indefinite"/>
                      </p:stCondLst>
                      <p:childTnLst>
                        <p:par>
                          <p:cTn id="1147" fill="hold">
                            <p:stCondLst>
                              <p:cond delay="0"/>
                            </p:stCondLst>
                            <p:childTnLst>
                              <p:par>
                                <p:cTn id="1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1" fill="hold">
                      <p:stCondLst>
                        <p:cond delay="indefinite"/>
                      </p:stCondLst>
                      <p:childTnLst>
                        <p:par>
                          <p:cTn id="1152" fill="hold">
                            <p:stCondLst>
                              <p:cond delay="0"/>
                            </p:stCondLst>
                            <p:childTnLst>
                              <p:par>
                                <p:cTn id="1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6" fill="hold">
                      <p:stCondLst>
                        <p:cond delay="indefinite"/>
                      </p:stCondLst>
                      <p:childTnLst>
                        <p:par>
                          <p:cTn id="1157" fill="hold">
                            <p:stCondLst>
                              <p:cond delay="0"/>
                            </p:stCondLst>
                            <p:childTnLst>
                              <p:par>
                                <p:cTn id="1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1" fill="hold">
                      <p:stCondLst>
                        <p:cond delay="indefinite"/>
                      </p:stCondLst>
                      <p:childTnLst>
                        <p:par>
                          <p:cTn id="1162" fill="hold">
                            <p:stCondLst>
                              <p:cond delay="0"/>
                            </p:stCondLst>
                            <p:childTnLst>
                              <p:par>
                                <p:cTn id="1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6" fill="hold">
                      <p:stCondLst>
                        <p:cond delay="indefinite"/>
                      </p:stCondLst>
                      <p:childTnLst>
                        <p:par>
                          <p:cTn id="1167" fill="hold">
                            <p:stCondLst>
                              <p:cond delay="0"/>
                            </p:stCondLst>
                            <p:childTnLst>
                              <p:par>
                                <p:cTn id="1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1" fill="hold">
                      <p:stCondLst>
                        <p:cond delay="indefinite"/>
                      </p:stCondLst>
                      <p:childTnLst>
                        <p:par>
                          <p:cTn id="1172" fill="hold">
                            <p:stCondLst>
                              <p:cond delay="0"/>
                            </p:stCondLst>
                            <p:childTnLst>
                              <p:par>
                                <p:cTn id="1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6" fill="hold">
                      <p:stCondLst>
                        <p:cond delay="indefinite"/>
                      </p:stCondLst>
                      <p:childTnLst>
                        <p:par>
                          <p:cTn id="1177" fill="hold">
                            <p:stCondLst>
                              <p:cond delay="0"/>
                            </p:stCondLst>
                            <p:childTnLst>
                              <p:par>
                                <p:cTn id="1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1" fill="hold">
                      <p:stCondLst>
                        <p:cond delay="indefinite"/>
                      </p:stCondLst>
                      <p:childTnLst>
                        <p:par>
                          <p:cTn id="1182" fill="hold">
                            <p:stCondLst>
                              <p:cond delay="0"/>
                            </p:stCondLst>
                            <p:childTnLst>
                              <p:par>
                                <p:cTn id="1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186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7" fill="hold">
                      <p:stCondLst>
                        <p:cond delay="0"/>
                      </p:stCondLst>
                      <p:childTnLst>
                        <p:par>
                          <p:cTn id="1188" fill="hold">
                            <p:stCondLst>
                              <p:cond delay="0"/>
                            </p:stCondLst>
                            <p:childTnLst>
                              <p:par>
                                <p:cTn id="118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19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3" fill="hold">
                      <p:stCondLst>
                        <p:cond delay="indefinite"/>
                      </p:stCondLst>
                      <p:childTnLst>
                        <p:par>
                          <p:cTn id="1194" fill="hold">
                            <p:stCondLst>
                              <p:cond delay="0"/>
                            </p:stCondLst>
                            <p:childTnLst>
                              <p:par>
                                <p:cTn id="1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19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199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0" fill="hold">
                      <p:stCondLst>
                        <p:cond delay="0"/>
                      </p:stCondLst>
                      <p:childTnLst>
                        <p:par>
                          <p:cTn id="1201" fill="hold">
                            <p:stCondLst>
                              <p:cond delay="0"/>
                            </p:stCondLst>
                            <p:childTnLst>
                              <p:par>
                                <p:cTn id="120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0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6" fill="hold">
                      <p:stCondLst>
                        <p:cond delay="indefinite"/>
                      </p:stCondLst>
                      <p:childTnLst>
                        <p:par>
                          <p:cTn id="1207" fill="hold">
                            <p:stCondLst>
                              <p:cond delay="0"/>
                            </p:stCondLst>
                            <p:childTnLst>
                              <p:par>
                                <p:cTn id="1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1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21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3" fill="hold">
                      <p:stCondLst>
                        <p:cond delay="0"/>
                      </p:stCondLst>
                      <p:childTnLst>
                        <p:par>
                          <p:cTn id="1214" fill="hold">
                            <p:stCondLst>
                              <p:cond delay="0"/>
                            </p:stCondLst>
                            <p:childTnLst>
                              <p:par>
                                <p:cTn id="121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1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9" fill="hold">
                      <p:stCondLst>
                        <p:cond delay="indefinite"/>
                      </p:stCondLst>
                      <p:childTnLst>
                        <p:par>
                          <p:cTn id="1220" fill="hold">
                            <p:stCondLst>
                              <p:cond delay="0"/>
                            </p:stCondLst>
                            <p:childTnLst>
                              <p:par>
                                <p:cTn id="12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2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225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6" fill="hold">
                      <p:stCondLst>
                        <p:cond delay="0"/>
                      </p:stCondLst>
                      <p:childTnLst>
                        <p:par>
                          <p:cTn id="1227" fill="hold">
                            <p:stCondLst>
                              <p:cond delay="0"/>
                            </p:stCondLst>
                            <p:childTnLst>
                              <p:par>
                                <p:cTn id="122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3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2" fill="hold">
                      <p:stCondLst>
                        <p:cond delay="indefinite"/>
                      </p:stCondLst>
                      <p:childTnLst>
                        <p:par>
                          <p:cTn id="1233" fill="hold">
                            <p:stCondLst>
                              <p:cond delay="0"/>
                            </p:stCondLst>
                            <p:childTnLst>
                              <p:par>
                                <p:cTn id="12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3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238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9" fill="hold">
                      <p:stCondLst>
                        <p:cond delay="0"/>
                      </p:stCondLst>
                      <p:childTnLst>
                        <p:par>
                          <p:cTn id="1240" fill="hold">
                            <p:stCondLst>
                              <p:cond delay="0"/>
                            </p:stCondLst>
                            <p:childTnLst>
                              <p:par>
                                <p:cTn id="124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4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5" fill="hold">
                      <p:stCondLst>
                        <p:cond delay="indefinite"/>
                      </p:stCondLst>
                      <p:childTnLst>
                        <p:par>
                          <p:cTn id="1246" fill="hold">
                            <p:stCondLst>
                              <p:cond delay="0"/>
                            </p:stCondLst>
                            <p:childTnLst>
                              <p:par>
                                <p:cTn id="12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4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251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2" fill="hold">
                      <p:stCondLst>
                        <p:cond delay="0"/>
                      </p:stCondLst>
                      <p:childTnLst>
                        <p:par>
                          <p:cTn id="1253" fill="hold">
                            <p:stCondLst>
                              <p:cond delay="0"/>
                            </p:stCondLst>
                            <p:childTnLst>
                              <p:par>
                                <p:cTn id="125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5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8" fill="hold">
                      <p:stCondLst>
                        <p:cond delay="indefinite"/>
                      </p:stCondLst>
                      <p:childTnLst>
                        <p:par>
                          <p:cTn id="1259" fill="hold">
                            <p:stCondLst>
                              <p:cond delay="0"/>
                            </p:stCondLst>
                            <p:childTnLst>
                              <p:par>
                                <p:cTn id="12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6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26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5" fill="hold">
                      <p:stCondLst>
                        <p:cond delay="0"/>
                      </p:stCondLst>
                      <p:childTnLst>
                        <p:par>
                          <p:cTn id="1266" fill="hold">
                            <p:stCondLst>
                              <p:cond delay="0"/>
                            </p:stCondLst>
                            <p:childTnLst>
                              <p:par>
                                <p:cTn id="12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6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1" fill="hold">
                      <p:stCondLst>
                        <p:cond delay="indefinite"/>
                      </p:stCondLst>
                      <p:childTnLst>
                        <p:par>
                          <p:cTn id="1272" fill="hold">
                            <p:stCondLst>
                              <p:cond delay="0"/>
                            </p:stCondLst>
                            <p:childTnLst>
                              <p:par>
                                <p:cTn id="12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7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277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8" fill="hold">
                      <p:stCondLst>
                        <p:cond delay="0"/>
                      </p:stCondLst>
                      <p:childTnLst>
                        <p:par>
                          <p:cTn id="1279" fill="hold">
                            <p:stCondLst>
                              <p:cond delay="0"/>
                            </p:stCondLst>
                            <p:childTnLst>
                              <p:par>
                                <p:cTn id="128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8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4" fill="hold">
                      <p:stCondLst>
                        <p:cond delay="indefinite"/>
                      </p:stCondLst>
                      <p:childTnLst>
                        <p:par>
                          <p:cTn id="1285" fill="hold">
                            <p:stCondLst>
                              <p:cond delay="0"/>
                            </p:stCondLst>
                            <p:childTnLst>
                              <p:par>
                                <p:cTn id="1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28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29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1" fill="hold">
                      <p:stCondLst>
                        <p:cond delay="0"/>
                      </p:stCondLst>
                      <p:childTnLst>
                        <p:par>
                          <p:cTn id="1292" fill="hold">
                            <p:stCondLst>
                              <p:cond delay="0"/>
                            </p:stCondLst>
                            <p:childTnLst>
                              <p:par>
                                <p:cTn id="129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9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7" fill="hold">
                      <p:stCondLst>
                        <p:cond delay="indefinite"/>
                      </p:stCondLst>
                      <p:childTnLst>
                        <p:par>
                          <p:cTn id="1298" fill="hold">
                            <p:stCondLst>
                              <p:cond delay="0"/>
                            </p:stCondLst>
                            <p:childTnLst>
                              <p:par>
                                <p:cTn id="1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0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30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4" fill="hold">
                      <p:stCondLst>
                        <p:cond delay="0"/>
                      </p:stCondLst>
                      <p:childTnLst>
                        <p:par>
                          <p:cTn id="1305" fill="hold">
                            <p:stCondLst>
                              <p:cond delay="0"/>
                            </p:stCondLst>
                            <p:childTnLst>
                              <p:par>
                                <p:cTn id="13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0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0" fill="hold">
                      <p:stCondLst>
                        <p:cond delay="indefinite"/>
                      </p:stCondLst>
                      <p:childTnLst>
                        <p:par>
                          <p:cTn id="1311" fill="hold">
                            <p:stCondLst>
                              <p:cond delay="0"/>
                            </p:stCondLst>
                            <p:childTnLst>
                              <p:par>
                                <p:cTn id="13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1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316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7" fill="hold">
                      <p:stCondLst>
                        <p:cond delay="0"/>
                      </p:stCondLst>
                      <p:childTnLst>
                        <p:par>
                          <p:cTn id="1318" fill="hold">
                            <p:stCondLst>
                              <p:cond delay="0"/>
                            </p:stCondLst>
                            <p:childTnLst>
                              <p:par>
                                <p:cTn id="13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3" fill="hold">
                      <p:stCondLst>
                        <p:cond delay="indefinite"/>
                      </p:stCondLst>
                      <p:childTnLst>
                        <p:par>
                          <p:cTn id="1324" fill="hold">
                            <p:stCondLst>
                              <p:cond delay="0"/>
                            </p:stCondLst>
                            <p:childTnLst>
                              <p:par>
                                <p:cTn id="13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2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2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0" fill="hold">
                      <p:stCondLst>
                        <p:cond delay="0"/>
                      </p:stCondLst>
                      <p:childTnLst>
                        <p:par>
                          <p:cTn id="1331" fill="hold">
                            <p:stCondLst>
                              <p:cond delay="0"/>
                            </p:stCondLst>
                            <p:childTnLst>
                              <p:par>
                                <p:cTn id="13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3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6" fill="hold">
                      <p:stCondLst>
                        <p:cond delay="indefinite"/>
                      </p:stCondLst>
                      <p:childTnLst>
                        <p:par>
                          <p:cTn id="1337" fill="hold">
                            <p:stCondLst>
                              <p:cond delay="0"/>
                            </p:stCondLst>
                            <p:childTnLst>
                              <p:par>
                                <p:cTn id="13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4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34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3" fill="hold">
                      <p:stCondLst>
                        <p:cond delay="0"/>
                      </p:stCondLst>
                      <p:childTnLst>
                        <p:par>
                          <p:cTn id="1344" fill="hold">
                            <p:stCondLst>
                              <p:cond delay="0"/>
                            </p:stCondLst>
                            <p:childTnLst>
                              <p:par>
                                <p:cTn id="13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4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9" fill="hold">
                      <p:stCondLst>
                        <p:cond delay="indefinite"/>
                      </p:stCondLst>
                      <p:childTnLst>
                        <p:par>
                          <p:cTn id="1350" fill="hold">
                            <p:stCondLst>
                              <p:cond delay="0"/>
                            </p:stCondLst>
                            <p:childTnLst>
                              <p:par>
                                <p:cTn id="13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5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35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6" fill="hold">
                      <p:stCondLst>
                        <p:cond delay="0"/>
                      </p:stCondLst>
                      <p:childTnLst>
                        <p:par>
                          <p:cTn id="1357" fill="hold">
                            <p:stCondLst>
                              <p:cond delay="0"/>
                            </p:stCondLst>
                            <p:childTnLst>
                              <p:par>
                                <p:cTn id="13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6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2" fill="hold">
                      <p:stCondLst>
                        <p:cond delay="indefinite"/>
                      </p:stCondLst>
                      <p:childTnLst>
                        <p:par>
                          <p:cTn id="1363" fill="hold">
                            <p:stCondLst>
                              <p:cond delay="0"/>
                            </p:stCondLst>
                            <p:childTnLst>
                              <p:par>
                                <p:cTn id="13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36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9" fill="hold">
                      <p:stCondLst>
                        <p:cond delay="0"/>
                      </p:stCondLst>
                      <p:childTnLst>
                        <p:par>
                          <p:cTn id="1370" fill="hold">
                            <p:stCondLst>
                              <p:cond delay="0"/>
                            </p:stCondLst>
                            <p:childTnLst>
                              <p:par>
                                <p:cTn id="13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7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5" fill="hold">
                      <p:stCondLst>
                        <p:cond delay="indefinite"/>
                      </p:stCondLst>
                      <p:childTnLst>
                        <p:par>
                          <p:cTn id="1376" fill="hold">
                            <p:stCondLst>
                              <p:cond delay="0"/>
                            </p:stCondLst>
                            <p:childTnLst>
                              <p:par>
                                <p:cTn id="13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7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38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2" fill="hold">
                      <p:stCondLst>
                        <p:cond delay="0"/>
                      </p:stCondLst>
                      <p:childTnLst>
                        <p:par>
                          <p:cTn id="1383" fill="hold">
                            <p:stCondLst>
                              <p:cond delay="0"/>
                            </p:stCondLst>
                            <p:childTnLst>
                              <p:par>
                                <p:cTn id="138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8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8" fill="hold">
                      <p:stCondLst>
                        <p:cond delay="indefinite"/>
                      </p:stCondLst>
                      <p:childTnLst>
                        <p:par>
                          <p:cTn id="1389" fill="hold">
                            <p:stCondLst>
                              <p:cond delay="0"/>
                            </p:stCondLst>
                            <p:childTnLst>
                              <p:par>
                                <p:cTn id="13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39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394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5" fill="hold">
                      <p:stCondLst>
                        <p:cond delay="0"/>
                      </p:stCondLst>
                      <p:childTnLst>
                        <p:par>
                          <p:cTn id="1396" fill="hold">
                            <p:stCondLst>
                              <p:cond delay="0"/>
                            </p:stCondLst>
                            <p:childTnLst>
                              <p:par>
                                <p:cTn id="139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9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1" fill="hold">
                      <p:stCondLst>
                        <p:cond delay="indefinite"/>
                      </p:stCondLst>
                      <p:childTnLst>
                        <p:par>
                          <p:cTn id="1402" fill="hold">
                            <p:stCondLst>
                              <p:cond delay="0"/>
                            </p:stCondLst>
                            <p:childTnLst>
                              <p:par>
                                <p:cTn id="14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40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407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8" fill="hold">
                      <p:stCondLst>
                        <p:cond delay="0"/>
                      </p:stCondLst>
                      <p:childTnLst>
                        <p:par>
                          <p:cTn id="1409" fill="hold">
                            <p:stCondLst>
                              <p:cond delay="0"/>
                            </p:stCondLst>
                            <p:childTnLst>
                              <p:par>
                                <p:cTn id="141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1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4" fill="hold">
                      <p:stCondLst>
                        <p:cond delay="indefinite"/>
                      </p:stCondLst>
                      <p:childTnLst>
                        <p:par>
                          <p:cTn id="1415" fill="hold">
                            <p:stCondLst>
                              <p:cond delay="0"/>
                            </p:stCondLst>
                            <p:childTnLst>
                              <p:par>
                                <p:cTn id="14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41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42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1" fill="hold">
                      <p:stCondLst>
                        <p:cond delay="0"/>
                      </p:stCondLst>
                      <p:childTnLst>
                        <p:par>
                          <p:cTn id="1422" fill="hold">
                            <p:stCondLst>
                              <p:cond delay="0"/>
                            </p:stCondLst>
                            <p:childTnLst>
                              <p:par>
                                <p:cTn id="142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2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7" fill="hold">
                      <p:stCondLst>
                        <p:cond delay="indefinite"/>
                      </p:stCondLst>
                      <p:childTnLst>
                        <p:par>
                          <p:cTn id="1428" fill="hold">
                            <p:stCondLst>
                              <p:cond delay="0"/>
                            </p:stCondLst>
                            <p:childTnLst>
                              <p:par>
                                <p:cTn id="14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43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433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4" fill="hold">
                      <p:stCondLst>
                        <p:cond delay="0"/>
                      </p:stCondLst>
                      <p:childTnLst>
                        <p:par>
                          <p:cTn id="1435" fill="hold">
                            <p:stCondLst>
                              <p:cond delay="0"/>
                            </p:stCondLst>
                            <p:childTnLst>
                              <p:par>
                                <p:cTn id="143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3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0" fill="hold">
                      <p:stCondLst>
                        <p:cond delay="indefinite"/>
                      </p:stCondLst>
                      <p:childTnLst>
                        <p:par>
                          <p:cTn id="1441" fill="hold">
                            <p:stCondLst>
                              <p:cond delay="0"/>
                            </p:stCondLst>
                            <p:childTnLst>
                              <p:par>
                                <p:cTn id="14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B900"/>
                                      </p:to>
                                    </p:animClr>
                                    <p:set>
                                      <p:cBhvr>
                                        <p:cTn id="144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44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7" fill="hold">
                      <p:stCondLst>
                        <p:cond delay="0"/>
                      </p:stCondLst>
                      <p:childTnLst>
                        <p:par>
                          <p:cTn id="1448" fill="hold">
                            <p:stCondLst>
                              <p:cond delay="0"/>
                            </p:stCondLst>
                            <p:childTnLst>
                              <p:par>
                                <p:cTn id="14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2" fill="hold">
                      <p:stCondLst>
                        <p:cond delay="indefinite"/>
                      </p:stCondLst>
                      <p:childTnLst>
                        <p:par>
                          <p:cTn id="1453" fill="hold">
                            <p:stCondLst>
                              <p:cond delay="0"/>
                            </p:stCondLst>
                            <p:childTnLst>
                              <p:par>
                                <p:cTn id="14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7" fill="hold">
                      <p:stCondLst>
                        <p:cond delay="indefinite"/>
                      </p:stCondLst>
                      <p:childTnLst>
                        <p:par>
                          <p:cTn id="1458" fill="hold">
                            <p:stCondLst>
                              <p:cond delay="0"/>
                            </p:stCondLst>
                            <p:childTnLst>
                              <p:par>
                                <p:cTn id="14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2" fill="hold">
                      <p:stCondLst>
                        <p:cond delay="indefinite"/>
                      </p:stCondLst>
                      <p:childTnLst>
                        <p:par>
                          <p:cTn id="1463" fill="hold">
                            <p:stCondLst>
                              <p:cond delay="0"/>
                            </p:stCondLst>
                            <p:childTnLst>
                              <p:par>
                                <p:cTn id="14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7" fill="hold">
                      <p:stCondLst>
                        <p:cond delay="indefinite"/>
                      </p:stCondLst>
                      <p:childTnLst>
                        <p:par>
                          <p:cTn id="1468" fill="hold">
                            <p:stCondLst>
                              <p:cond delay="0"/>
                            </p:stCondLst>
                            <p:childTnLst>
                              <p:par>
                                <p:cTn id="14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2" fill="hold">
                      <p:stCondLst>
                        <p:cond delay="indefinite"/>
                      </p:stCondLst>
                      <p:childTnLst>
                        <p:par>
                          <p:cTn id="1473" fill="hold">
                            <p:stCondLst>
                              <p:cond delay="0"/>
                            </p:stCondLst>
                            <p:childTnLst>
                              <p:par>
                                <p:cTn id="14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7" fill="hold">
                      <p:stCondLst>
                        <p:cond delay="indefinite"/>
                      </p:stCondLst>
                      <p:childTnLst>
                        <p:par>
                          <p:cTn id="1478" fill="hold">
                            <p:stCondLst>
                              <p:cond delay="0"/>
                            </p:stCondLst>
                            <p:childTnLst>
                              <p:par>
                                <p:cTn id="14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2" fill="hold">
                      <p:stCondLst>
                        <p:cond delay="indefinite"/>
                      </p:stCondLst>
                      <p:childTnLst>
                        <p:par>
                          <p:cTn id="1483" fill="hold">
                            <p:stCondLst>
                              <p:cond delay="0"/>
                            </p:stCondLst>
                            <p:childTnLst>
                              <p:par>
                                <p:cTn id="14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7" fill="hold">
                      <p:stCondLst>
                        <p:cond delay="indefinite"/>
                      </p:stCondLst>
                      <p:childTnLst>
                        <p:par>
                          <p:cTn id="1488" fill="hold">
                            <p:stCondLst>
                              <p:cond delay="0"/>
                            </p:stCondLst>
                            <p:childTnLst>
                              <p:par>
                                <p:cTn id="14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2" fill="hold">
                      <p:stCondLst>
                        <p:cond delay="indefinite"/>
                      </p:stCondLst>
                      <p:childTnLst>
                        <p:par>
                          <p:cTn id="1493" fill="hold">
                            <p:stCondLst>
                              <p:cond delay="0"/>
                            </p:stCondLst>
                            <p:childTnLst>
                              <p:par>
                                <p:cTn id="14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7" fill="hold">
                      <p:stCondLst>
                        <p:cond delay="indefinite"/>
                      </p:stCondLst>
                      <p:childTnLst>
                        <p:par>
                          <p:cTn id="1498" fill="hold">
                            <p:stCondLst>
                              <p:cond delay="0"/>
                            </p:stCondLst>
                            <p:childTnLst>
                              <p:par>
                                <p:cTn id="14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2" fill="hold">
                      <p:stCondLst>
                        <p:cond delay="indefinite"/>
                      </p:stCondLst>
                      <p:childTnLst>
                        <p:par>
                          <p:cTn id="1503" fill="hold">
                            <p:stCondLst>
                              <p:cond delay="0"/>
                            </p:stCondLst>
                            <p:childTnLst>
                              <p:par>
                                <p:cTn id="15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7" fill="hold">
                      <p:stCondLst>
                        <p:cond delay="indefinite"/>
                      </p:stCondLst>
                      <p:childTnLst>
                        <p:par>
                          <p:cTn id="1508" fill="hold">
                            <p:stCondLst>
                              <p:cond delay="0"/>
                            </p:stCondLst>
                            <p:childTnLst>
                              <p:par>
                                <p:cTn id="15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2" fill="hold">
                      <p:stCondLst>
                        <p:cond delay="indefinite"/>
                      </p:stCondLst>
                      <p:childTnLst>
                        <p:par>
                          <p:cTn id="1513" fill="hold">
                            <p:stCondLst>
                              <p:cond delay="0"/>
                            </p:stCondLst>
                            <p:childTnLst>
                              <p:par>
                                <p:cTn id="15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7" fill="hold">
                      <p:stCondLst>
                        <p:cond delay="indefinite"/>
                      </p:stCondLst>
                      <p:childTnLst>
                        <p:par>
                          <p:cTn id="1518" fill="hold">
                            <p:stCondLst>
                              <p:cond delay="0"/>
                            </p:stCondLst>
                            <p:childTnLst>
                              <p:par>
                                <p:cTn id="15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2" fill="hold">
                      <p:stCondLst>
                        <p:cond delay="indefinite"/>
                      </p:stCondLst>
                      <p:childTnLst>
                        <p:par>
                          <p:cTn id="1523" fill="hold">
                            <p:stCondLst>
                              <p:cond delay="0"/>
                            </p:stCondLst>
                            <p:childTnLst>
                              <p:par>
                                <p:cTn id="15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7" fill="hold">
                      <p:stCondLst>
                        <p:cond delay="indefinite"/>
                      </p:stCondLst>
                      <p:childTnLst>
                        <p:par>
                          <p:cTn id="1528" fill="hold">
                            <p:stCondLst>
                              <p:cond delay="0"/>
                            </p:stCondLst>
                            <p:childTnLst>
                              <p:par>
                                <p:cTn id="15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2" fill="hold">
                      <p:stCondLst>
                        <p:cond delay="indefinite"/>
                      </p:stCondLst>
                      <p:childTnLst>
                        <p:par>
                          <p:cTn id="1533" fill="hold">
                            <p:stCondLst>
                              <p:cond delay="0"/>
                            </p:stCondLst>
                            <p:childTnLst>
                              <p:par>
                                <p:cTn id="15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7" fill="hold">
                      <p:stCondLst>
                        <p:cond delay="indefinite"/>
                      </p:stCondLst>
                      <p:childTnLst>
                        <p:par>
                          <p:cTn id="1538" fill="hold">
                            <p:stCondLst>
                              <p:cond delay="0"/>
                            </p:stCondLst>
                            <p:childTnLst>
                              <p:par>
                                <p:cTn id="15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2" fill="hold">
                      <p:stCondLst>
                        <p:cond delay="indefinite"/>
                      </p:stCondLst>
                      <p:childTnLst>
                        <p:par>
                          <p:cTn id="1543" fill="hold">
                            <p:stCondLst>
                              <p:cond delay="0"/>
                            </p:stCondLst>
                            <p:childTnLst>
                              <p:par>
                                <p:cTn id="15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54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8" fill="hold">
                      <p:stCondLst>
                        <p:cond delay="0"/>
                      </p:stCondLst>
                      <p:childTnLst>
                        <p:par>
                          <p:cTn id="1549" fill="hold">
                            <p:stCondLst>
                              <p:cond delay="0"/>
                            </p:stCondLst>
                            <p:childTnLst>
                              <p:par>
                                <p:cTn id="155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5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4" fill="hold">
                      <p:stCondLst>
                        <p:cond delay="indefinite"/>
                      </p:stCondLst>
                      <p:childTnLst>
                        <p:par>
                          <p:cTn id="1555" fill="hold">
                            <p:stCondLst>
                              <p:cond delay="0"/>
                            </p:stCondLst>
                            <p:childTnLst>
                              <p:par>
                                <p:cTn id="15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55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6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1" fill="hold">
                      <p:stCondLst>
                        <p:cond delay="0"/>
                      </p:stCondLst>
                      <p:childTnLst>
                        <p:par>
                          <p:cTn id="1562" fill="hold">
                            <p:stCondLst>
                              <p:cond delay="0"/>
                            </p:stCondLst>
                            <p:childTnLst>
                              <p:par>
                                <p:cTn id="156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6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7" fill="hold">
                      <p:stCondLst>
                        <p:cond delay="indefinite"/>
                      </p:stCondLst>
                      <p:childTnLst>
                        <p:par>
                          <p:cTn id="1568" fill="hold">
                            <p:stCondLst>
                              <p:cond delay="0"/>
                            </p:stCondLst>
                            <p:childTnLst>
                              <p:par>
                                <p:cTn id="15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5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4" fill="hold">
                      <p:stCondLst>
                        <p:cond delay="0"/>
                      </p:stCondLst>
                      <p:childTnLst>
                        <p:par>
                          <p:cTn id="1575" fill="hold">
                            <p:stCondLst>
                              <p:cond delay="0"/>
                            </p:stCondLst>
                            <p:childTnLst>
                              <p:par>
                                <p:cTn id="157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0" fill="hold">
                      <p:stCondLst>
                        <p:cond delay="indefinite"/>
                      </p:stCondLst>
                      <p:childTnLst>
                        <p:par>
                          <p:cTn id="1581" fill="hold">
                            <p:stCondLst>
                              <p:cond delay="0"/>
                            </p:stCondLst>
                            <p:childTnLst>
                              <p:par>
                                <p:cTn id="15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58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58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7" fill="hold">
                      <p:stCondLst>
                        <p:cond delay="0"/>
                      </p:stCondLst>
                      <p:childTnLst>
                        <p:par>
                          <p:cTn id="1588" fill="hold">
                            <p:stCondLst>
                              <p:cond delay="0"/>
                            </p:stCondLst>
                            <p:childTnLst>
                              <p:par>
                                <p:cTn id="158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9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3" fill="hold">
                      <p:stCondLst>
                        <p:cond delay="indefinite"/>
                      </p:stCondLst>
                      <p:childTnLst>
                        <p:par>
                          <p:cTn id="1594" fill="hold">
                            <p:stCondLst>
                              <p:cond delay="0"/>
                            </p:stCondLst>
                            <p:childTnLst>
                              <p:par>
                                <p:cTn id="15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59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59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0" fill="hold">
                      <p:stCondLst>
                        <p:cond delay="0"/>
                      </p:stCondLst>
                      <p:childTnLst>
                        <p:par>
                          <p:cTn id="1601" fill="hold">
                            <p:stCondLst>
                              <p:cond delay="0"/>
                            </p:stCondLst>
                            <p:childTnLst>
                              <p:par>
                                <p:cTn id="160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6" fill="hold">
                      <p:stCondLst>
                        <p:cond delay="indefinite"/>
                      </p:stCondLst>
                      <p:childTnLst>
                        <p:par>
                          <p:cTn id="1607" fill="hold">
                            <p:stCondLst>
                              <p:cond delay="0"/>
                            </p:stCondLst>
                            <p:childTnLst>
                              <p:par>
                                <p:cTn id="16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1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61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3" fill="hold">
                      <p:stCondLst>
                        <p:cond delay="0"/>
                      </p:stCondLst>
                      <p:childTnLst>
                        <p:par>
                          <p:cTn id="1614" fill="hold">
                            <p:stCondLst>
                              <p:cond delay="0"/>
                            </p:stCondLst>
                            <p:childTnLst>
                              <p:par>
                                <p:cTn id="161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1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9" fill="hold">
                      <p:stCondLst>
                        <p:cond delay="indefinite"/>
                      </p:stCondLst>
                      <p:childTnLst>
                        <p:par>
                          <p:cTn id="1620" fill="hold">
                            <p:stCondLst>
                              <p:cond delay="0"/>
                            </p:stCondLst>
                            <p:childTnLst>
                              <p:par>
                                <p:cTn id="16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62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6" fill="hold">
                      <p:stCondLst>
                        <p:cond delay="0"/>
                      </p:stCondLst>
                      <p:childTnLst>
                        <p:par>
                          <p:cTn id="1627" fill="hold">
                            <p:stCondLst>
                              <p:cond delay="0"/>
                            </p:stCondLst>
                            <p:childTnLst>
                              <p:par>
                                <p:cTn id="162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3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2" fill="hold">
                      <p:stCondLst>
                        <p:cond delay="indefinite"/>
                      </p:stCondLst>
                      <p:childTnLst>
                        <p:par>
                          <p:cTn id="1633" fill="hold">
                            <p:stCondLst>
                              <p:cond delay="0"/>
                            </p:stCondLst>
                            <p:childTnLst>
                              <p:par>
                                <p:cTn id="16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3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6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9" fill="hold">
                      <p:stCondLst>
                        <p:cond delay="0"/>
                      </p:stCondLst>
                      <p:childTnLst>
                        <p:par>
                          <p:cTn id="1640" fill="hold">
                            <p:stCondLst>
                              <p:cond delay="0"/>
                            </p:stCondLst>
                            <p:childTnLst>
                              <p:par>
                                <p:cTn id="164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4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5" fill="hold">
                      <p:stCondLst>
                        <p:cond delay="indefinite"/>
                      </p:stCondLst>
                      <p:childTnLst>
                        <p:par>
                          <p:cTn id="1646" fill="hold">
                            <p:stCondLst>
                              <p:cond delay="0"/>
                            </p:stCondLst>
                            <p:childTnLst>
                              <p:par>
                                <p:cTn id="16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4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651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2" fill="hold">
                      <p:stCondLst>
                        <p:cond delay="0"/>
                      </p:stCondLst>
                      <p:childTnLst>
                        <p:par>
                          <p:cTn id="1653" fill="hold">
                            <p:stCondLst>
                              <p:cond delay="0"/>
                            </p:stCondLst>
                            <p:childTnLst>
                              <p:par>
                                <p:cTn id="165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5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8" fill="hold">
                      <p:stCondLst>
                        <p:cond delay="indefinite"/>
                      </p:stCondLst>
                      <p:childTnLst>
                        <p:par>
                          <p:cTn id="1659" fill="hold">
                            <p:stCondLst>
                              <p:cond delay="0"/>
                            </p:stCondLst>
                            <p:childTnLst>
                              <p:par>
                                <p:cTn id="16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6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66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5" fill="hold">
                      <p:stCondLst>
                        <p:cond delay="0"/>
                      </p:stCondLst>
                      <p:childTnLst>
                        <p:par>
                          <p:cTn id="1666" fill="hold">
                            <p:stCondLst>
                              <p:cond delay="0"/>
                            </p:stCondLst>
                            <p:childTnLst>
                              <p:par>
                                <p:cTn id="16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6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1" fill="hold">
                      <p:stCondLst>
                        <p:cond delay="indefinite"/>
                      </p:stCondLst>
                      <p:childTnLst>
                        <p:par>
                          <p:cTn id="1672" fill="hold">
                            <p:stCondLst>
                              <p:cond delay="0"/>
                            </p:stCondLst>
                            <p:childTnLst>
                              <p:par>
                                <p:cTn id="16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7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677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8" fill="hold">
                      <p:stCondLst>
                        <p:cond delay="0"/>
                      </p:stCondLst>
                      <p:childTnLst>
                        <p:par>
                          <p:cTn id="1679" fill="hold">
                            <p:stCondLst>
                              <p:cond delay="0"/>
                            </p:stCondLst>
                            <p:childTnLst>
                              <p:par>
                                <p:cTn id="168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8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4" fill="hold">
                      <p:stCondLst>
                        <p:cond delay="indefinite"/>
                      </p:stCondLst>
                      <p:childTnLst>
                        <p:par>
                          <p:cTn id="1685" fill="hold">
                            <p:stCondLst>
                              <p:cond delay="0"/>
                            </p:stCondLst>
                            <p:childTnLst>
                              <p:par>
                                <p:cTn id="16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68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69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1" fill="hold">
                      <p:stCondLst>
                        <p:cond delay="0"/>
                      </p:stCondLst>
                      <p:childTnLst>
                        <p:par>
                          <p:cTn id="1692" fill="hold">
                            <p:stCondLst>
                              <p:cond delay="0"/>
                            </p:stCondLst>
                            <p:childTnLst>
                              <p:par>
                                <p:cTn id="169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9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7" fill="hold">
                      <p:stCondLst>
                        <p:cond delay="indefinite"/>
                      </p:stCondLst>
                      <p:childTnLst>
                        <p:par>
                          <p:cTn id="1698" fill="hold">
                            <p:stCondLst>
                              <p:cond delay="0"/>
                            </p:stCondLst>
                            <p:childTnLst>
                              <p:par>
                                <p:cTn id="16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0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703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4" fill="hold">
                      <p:stCondLst>
                        <p:cond delay="0"/>
                      </p:stCondLst>
                      <p:childTnLst>
                        <p:par>
                          <p:cTn id="1705" fill="hold">
                            <p:stCondLst>
                              <p:cond delay="0"/>
                            </p:stCondLst>
                            <p:childTnLst>
                              <p:par>
                                <p:cTn id="17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0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0" fill="hold">
                      <p:stCondLst>
                        <p:cond delay="indefinite"/>
                      </p:stCondLst>
                      <p:childTnLst>
                        <p:par>
                          <p:cTn id="1711" fill="hold">
                            <p:stCondLst>
                              <p:cond delay="0"/>
                            </p:stCondLst>
                            <p:childTnLst>
                              <p:par>
                                <p:cTn id="17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1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716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7" fill="hold">
                      <p:stCondLst>
                        <p:cond delay="0"/>
                      </p:stCondLst>
                      <p:childTnLst>
                        <p:par>
                          <p:cTn id="1718" fill="hold">
                            <p:stCondLst>
                              <p:cond delay="0"/>
                            </p:stCondLst>
                            <p:childTnLst>
                              <p:par>
                                <p:cTn id="17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2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3" fill="hold">
                      <p:stCondLst>
                        <p:cond delay="indefinite"/>
                      </p:stCondLst>
                      <p:childTnLst>
                        <p:par>
                          <p:cTn id="1724" fill="hold">
                            <p:stCondLst>
                              <p:cond delay="0"/>
                            </p:stCondLst>
                            <p:childTnLst>
                              <p:par>
                                <p:cTn id="17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2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72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0" fill="hold">
                      <p:stCondLst>
                        <p:cond delay="0"/>
                      </p:stCondLst>
                      <p:childTnLst>
                        <p:par>
                          <p:cTn id="1731" fill="hold">
                            <p:stCondLst>
                              <p:cond delay="0"/>
                            </p:stCondLst>
                            <p:childTnLst>
                              <p:par>
                                <p:cTn id="17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3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6" fill="hold">
                      <p:stCondLst>
                        <p:cond delay="indefinite"/>
                      </p:stCondLst>
                      <p:childTnLst>
                        <p:par>
                          <p:cTn id="1737" fill="hold">
                            <p:stCondLst>
                              <p:cond delay="0"/>
                            </p:stCondLst>
                            <p:childTnLst>
                              <p:par>
                                <p:cTn id="17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4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74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3" fill="hold">
                      <p:stCondLst>
                        <p:cond delay="0"/>
                      </p:stCondLst>
                      <p:childTnLst>
                        <p:par>
                          <p:cTn id="1744" fill="hold">
                            <p:stCondLst>
                              <p:cond delay="0"/>
                            </p:stCondLst>
                            <p:childTnLst>
                              <p:par>
                                <p:cTn id="17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4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9" fill="hold">
                      <p:stCondLst>
                        <p:cond delay="indefinite"/>
                      </p:stCondLst>
                      <p:childTnLst>
                        <p:par>
                          <p:cTn id="1750" fill="hold">
                            <p:stCondLst>
                              <p:cond delay="0"/>
                            </p:stCondLst>
                            <p:childTnLst>
                              <p:par>
                                <p:cTn id="17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5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755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6" fill="hold">
                      <p:stCondLst>
                        <p:cond delay="0"/>
                      </p:stCondLst>
                      <p:childTnLst>
                        <p:par>
                          <p:cTn id="1757" fill="hold">
                            <p:stCondLst>
                              <p:cond delay="0"/>
                            </p:stCondLst>
                            <p:childTnLst>
                              <p:par>
                                <p:cTn id="17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6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2" fill="hold">
                      <p:stCondLst>
                        <p:cond delay="indefinite"/>
                      </p:stCondLst>
                      <p:childTnLst>
                        <p:par>
                          <p:cTn id="1763" fill="hold">
                            <p:stCondLst>
                              <p:cond delay="0"/>
                            </p:stCondLst>
                            <p:childTnLst>
                              <p:par>
                                <p:cTn id="17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76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9" fill="hold">
                      <p:stCondLst>
                        <p:cond delay="0"/>
                      </p:stCondLst>
                      <p:childTnLst>
                        <p:par>
                          <p:cTn id="1770" fill="hold">
                            <p:stCondLst>
                              <p:cond delay="0"/>
                            </p:stCondLst>
                            <p:childTnLst>
                              <p:par>
                                <p:cTn id="17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7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5" fill="hold">
                      <p:stCondLst>
                        <p:cond delay="indefinite"/>
                      </p:stCondLst>
                      <p:childTnLst>
                        <p:par>
                          <p:cTn id="1776" fill="hold">
                            <p:stCondLst>
                              <p:cond delay="0"/>
                            </p:stCondLst>
                            <p:childTnLst>
                              <p:par>
                                <p:cTn id="17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7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78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2" fill="hold">
                      <p:stCondLst>
                        <p:cond delay="0"/>
                      </p:stCondLst>
                      <p:childTnLst>
                        <p:par>
                          <p:cTn id="1783" fill="hold">
                            <p:stCondLst>
                              <p:cond delay="0"/>
                            </p:stCondLst>
                            <p:childTnLst>
                              <p:par>
                                <p:cTn id="178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8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8" fill="hold">
                      <p:stCondLst>
                        <p:cond delay="indefinite"/>
                      </p:stCondLst>
                      <p:childTnLst>
                        <p:par>
                          <p:cTn id="1789" fill="hold">
                            <p:stCondLst>
                              <p:cond delay="0"/>
                            </p:stCondLst>
                            <p:childTnLst>
                              <p:par>
                                <p:cTn id="17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7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9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5" fill="hold">
                      <p:stCondLst>
                        <p:cond delay="0"/>
                      </p:stCondLst>
                      <p:childTnLst>
                        <p:par>
                          <p:cTn id="1796" fill="hold">
                            <p:stCondLst>
                              <p:cond delay="0"/>
                            </p:stCondLst>
                            <p:childTnLst>
                              <p:par>
                                <p:cTn id="179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9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1" fill="hold">
                      <p:stCondLst>
                        <p:cond delay="indefinite"/>
                      </p:stCondLst>
                      <p:childTnLst>
                        <p:par>
                          <p:cTn id="1802" fill="hold">
                            <p:stCondLst>
                              <p:cond delay="0"/>
                            </p:stCondLst>
                            <p:childTnLst>
                              <p:par>
                                <p:cTn id="18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C2E9B"/>
                                      </p:to>
                                    </p:animClr>
                                    <p:set>
                                      <p:cBhvr>
                                        <p:cTn id="180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80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8" fill="hold">
                      <p:stCondLst>
                        <p:cond delay="0"/>
                      </p:stCondLst>
                      <p:childTnLst>
                        <p:par>
                          <p:cTn id="1809" fill="hold">
                            <p:stCondLst>
                              <p:cond delay="0"/>
                            </p:stCondLst>
                            <p:childTnLst>
                              <p:par>
                                <p:cTn id="18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3" fill="hold">
                      <p:stCondLst>
                        <p:cond delay="indefinite"/>
                      </p:stCondLst>
                      <p:childTnLst>
                        <p:par>
                          <p:cTn id="1814" fill="hold">
                            <p:stCondLst>
                              <p:cond delay="0"/>
                            </p:stCondLst>
                            <p:childTnLst>
                              <p:par>
                                <p:cTn id="18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8" fill="hold">
                      <p:stCondLst>
                        <p:cond delay="indefinite"/>
                      </p:stCondLst>
                      <p:childTnLst>
                        <p:par>
                          <p:cTn id="1819" fill="hold">
                            <p:stCondLst>
                              <p:cond delay="0"/>
                            </p:stCondLst>
                            <p:childTnLst>
                              <p:par>
                                <p:cTn id="18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3" fill="hold">
                      <p:stCondLst>
                        <p:cond delay="indefinite"/>
                      </p:stCondLst>
                      <p:childTnLst>
                        <p:par>
                          <p:cTn id="1824" fill="hold">
                            <p:stCondLst>
                              <p:cond delay="0"/>
                            </p:stCondLst>
                            <p:childTnLst>
                              <p:par>
                                <p:cTn id="18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8" fill="hold">
                      <p:stCondLst>
                        <p:cond delay="indefinite"/>
                      </p:stCondLst>
                      <p:childTnLst>
                        <p:par>
                          <p:cTn id="1829" fill="hold">
                            <p:stCondLst>
                              <p:cond delay="0"/>
                            </p:stCondLst>
                            <p:childTnLst>
                              <p:par>
                                <p:cTn id="18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3" fill="hold">
                      <p:stCondLst>
                        <p:cond delay="indefinite"/>
                      </p:stCondLst>
                      <p:childTnLst>
                        <p:par>
                          <p:cTn id="1834" fill="hold">
                            <p:stCondLst>
                              <p:cond delay="0"/>
                            </p:stCondLst>
                            <p:childTnLst>
                              <p:par>
                                <p:cTn id="18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8" fill="hold">
                      <p:stCondLst>
                        <p:cond delay="indefinite"/>
                      </p:stCondLst>
                      <p:childTnLst>
                        <p:par>
                          <p:cTn id="1839" fill="hold">
                            <p:stCondLst>
                              <p:cond delay="0"/>
                            </p:stCondLst>
                            <p:childTnLst>
                              <p:par>
                                <p:cTn id="18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3" fill="hold">
                      <p:stCondLst>
                        <p:cond delay="indefinite"/>
                      </p:stCondLst>
                      <p:childTnLst>
                        <p:par>
                          <p:cTn id="1844" fill="hold">
                            <p:stCondLst>
                              <p:cond delay="0"/>
                            </p:stCondLst>
                            <p:childTnLst>
                              <p:par>
                                <p:cTn id="18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8" fill="hold">
                      <p:stCondLst>
                        <p:cond delay="indefinite"/>
                      </p:stCondLst>
                      <p:childTnLst>
                        <p:par>
                          <p:cTn id="1849" fill="hold">
                            <p:stCondLst>
                              <p:cond delay="0"/>
                            </p:stCondLst>
                            <p:childTnLst>
                              <p:par>
                                <p:cTn id="18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3" fill="hold">
                      <p:stCondLst>
                        <p:cond delay="indefinite"/>
                      </p:stCondLst>
                      <p:childTnLst>
                        <p:par>
                          <p:cTn id="1854" fill="hold">
                            <p:stCondLst>
                              <p:cond delay="0"/>
                            </p:stCondLst>
                            <p:childTnLst>
                              <p:par>
                                <p:cTn id="18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8" fill="hold">
                      <p:stCondLst>
                        <p:cond delay="indefinite"/>
                      </p:stCondLst>
                      <p:childTnLst>
                        <p:par>
                          <p:cTn id="1859" fill="hold">
                            <p:stCondLst>
                              <p:cond delay="0"/>
                            </p:stCondLst>
                            <p:childTnLst>
                              <p:par>
                                <p:cTn id="18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3" fill="hold">
                      <p:stCondLst>
                        <p:cond delay="indefinite"/>
                      </p:stCondLst>
                      <p:childTnLst>
                        <p:par>
                          <p:cTn id="1864" fill="hold">
                            <p:stCondLst>
                              <p:cond delay="0"/>
                            </p:stCondLst>
                            <p:childTnLst>
                              <p:par>
                                <p:cTn id="18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8" fill="hold">
                      <p:stCondLst>
                        <p:cond delay="indefinite"/>
                      </p:stCondLst>
                      <p:childTnLst>
                        <p:par>
                          <p:cTn id="1869" fill="hold">
                            <p:stCondLst>
                              <p:cond delay="0"/>
                            </p:stCondLst>
                            <p:childTnLst>
                              <p:par>
                                <p:cTn id="18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3" fill="hold">
                      <p:stCondLst>
                        <p:cond delay="indefinite"/>
                      </p:stCondLst>
                      <p:childTnLst>
                        <p:par>
                          <p:cTn id="1874" fill="hold">
                            <p:stCondLst>
                              <p:cond delay="0"/>
                            </p:stCondLst>
                            <p:childTnLst>
                              <p:par>
                                <p:cTn id="18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8" fill="hold">
                      <p:stCondLst>
                        <p:cond delay="indefinite"/>
                      </p:stCondLst>
                      <p:childTnLst>
                        <p:par>
                          <p:cTn id="1879" fill="hold">
                            <p:stCondLst>
                              <p:cond delay="0"/>
                            </p:stCondLst>
                            <p:childTnLst>
                              <p:par>
                                <p:cTn id="18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3" fill="hold">
                      <p:stCondLst>
                        <p:cond delay="indefinite"/>
                      </p:stCondLst>
                      <p:childTnLst>
                        <p:par>
                          <p:cTn id="1884" fill="hold">
                            <p:stCondLst>
                              <p:cond delay="0"/>
                            </p:stCondLst>
                            <p:childTnLst>
                              <p:par>
                                <p:cTn id="18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8" fill="hold">
                      <p:stCondLst>
                        <p:cond delay="indefinite"/>
                      </p:stCondLst>
                      <p:childTnLst>
                        <p:par>
                          <p:cTn id="1889" fill="hold">
                            <p:stCondLst>
                              <p:cond delay="0"/>
                            </p:stCondLst>
                            <p:childTnLst>
                              <p:par>
                                <p:cTn id="18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3" fill="hold">
                      <p:stCondLst>
                        <p:cond delay="indefinite"/>
                      </p:stCondLst>
                      <p:childTnLst>
                        <p:par>
                          <p:cTn id="1894" fill="hold">
                            <p:stCondLst>
                              <p:cond delay="0"/>
                            </p:stCondLst>
                            <p:childTnLst>
                              <p:par>
                                <p:cTn id="18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8" fill="hold">
                      <p:stCondLst>
                        <p:cond delay="indefinite"/>
                      </p:stCondLst>
                      <p:childTnLst>
                        <p:par>
                          <p:cTn id="1899" fill="hold">
                            <p:stCondLst>
                              <p:cond delay="0"/>
                            </p:stCondLst>
                            <p:childTnLst>
                              <p:par>
                                <p:cTn id="19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3" fill="hold">
                      <p:stCondLst>
                        <p:cond delay="indefinite"/>
                      </p:stCondLst>
                      <p:childTnLst>
                        <p:par>
                          <p:cTn id="1904" fill="hold">
                            <p:stCondLst>
                              <p:cond delay="0"/>
                            </p:stCondLst>
                            <p:childTnLst>
                              <p:par>
                                <p:cTn id="19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90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9" fill="hold">
                      <p:stCondLst>
                        <p:cond delay="0"/>
                      </p:stCondLst>
                      <p:childTnLst>
                        <p:par>
                          <p:cTn id="1910" fill="hold">
                            <p:stCondLst>
                              <p:cond delay="0"/>
                            </p:stCondLst>
                            <p:childTnLst>
                              <p:par>
                                <p:cTn id="191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1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5" fill="hold">
                      <p:stCondLst>
                        <p:cond delay="indefinite"/>
                      </p:stCondLst>
                      <p:childTnLst>
                        <p:par>
                          <p:cTn id="1916" fill="hold">
                            <p:stCondLst>
                              <p:cond delay="0"/>
                            </p:stCondLst>
                            <p:childTnLst>
                              <p:par>
                                <p:cTn id="19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1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921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2" fill="hold">
                      <p:stCondLst>
                        <p:cond delay="0"/>
                      </p:stCondLst>
                      <p:childTnLst>
                        <p:par>
                          <p:cTn id="1923" fill="hold">
                            <p:stCondLst>
                              <p:cond delay="0"/>
                            </p:stCondLst>
                            <p:childTnLst>
                              <p:par>
                                <p:cTn id="192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2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8" fill="hold">
                      <p:stCondLst>
                        <p:cond delay="indefinite"/>
                      </p:stCondLst>
                      <p:childTnLst>
                        <p:par>
                          <p:cTn id="1929" fill="hold">
                            <p:stCondLst>
                              <p:cond delay="0"/>
                            </p:stCondLst>
                            <p:childTnLst>
                              <p:par>
                                <p:cTn id="19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3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934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5" fill="hold">
                      <p:stCondLst>
                        <p:cond delay="0"/>
                      </p:stCondLst>
                      <p:childTnLst>
                        <p:par>
                          <p:cTn id="1936" fill="hold">
                            <p:stCondLst>
                              <p:cond delay="0"/>
                            </p:stCondLst>
                            <p:childTnLst>
                              <p:par>
                                <p:cTn id="193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3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1" fill="hold">
                      <p:stCondLst>
                        <p:cond delay="indefinite"/>
                      </p:stCondLst>
                      <p:childTnLst>
                        <p:par>
                          <p:cTn id="1942" fill="hold">
                            <p:stCondLst>
                              <p:cond delay="0"/>
                            </p:stCondLst>
                            <p:childTnLst>
                              <p:par>
                                <p:cTn id="19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4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94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8" fill="hold">
                      <p:stCondLst>
                        <p:cond delay="0"/>
                      </p:stCondLst>
                      <p:childTnLst>
                        <p:par>
                          <p:cTn id="1949" fill="hold">
                            <p:stCondLst>
                              <p:cond delay="0"/>
                            </p:stCondLst>
                            <p:childTnLst>
                              <p:par>
                                <p:cTn id="195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5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4" fill="hold">
                      <p:stCondLst>
                        <p:cond delay="indefinite"/>
                      </p:stCondLst>
                      <p:childTnLst>
                        <p:par>
                          <p:cTn id="1955" fill="hold">
                            <p:stCondLst>
                              <p:cond delay="0"/>
                            </p:stCondLst>
                            <p:childTnLst>
                              <p:par>
                                <p:cTn id="19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5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960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1" fill="hold">
                      <p:stCondLst>
                        <p:cond delay="0"/>
                      </p:stCondLst>
                      <p:childTnLst>
                        <p:par>
                          <p:cTn id="1962" fill="hold">
                            <p:stCondLst>
                              <p:cond delay="0"/>
                            </p:stCondLst>
                            <p:childTnLst>
                              <p:par>
                                <p:cTn id="196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6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7" fill="hold">
                      <p:stCondLst>
                        <p:cond delay="indefinite"/>
                      </p:stCondLst>
                      <p:childTnLst>
                        <p:par>
                          <p:cTn id="1968" fill="hold">
                            <p:stCondLst>
                              <p:cond delay="0"/>
                            </p:stCondLst>
                            <p:childTnLst>
                              <p:par>
                                <p:cTn id="19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7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1973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4" fill="hold">
                      <p:stCondLst>
                        <p:cond delay="0"/>
                      </p:stCondLst>
                      <p:childTnLst>
                        <p:par>
                          <p:cTn id="1975" fill="hold">
                            <p:stCondLst>
                              <p:cond delay="0"/>
                            </p:stCondLst>
                            <p:childTnLst>
                              <p:par>
                                <p:cTn id="197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7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0" fill="hold">
                      <p:stCondLst>
                        <p:cond delay="indefinite"/>
                      </p:stCondLst>
                      <p:childTnLst>
                        <p:par>
                          <p:cTn id="1981" fill="hold">
                            <p:stCondLst>
                              <p:cond delay="0"/>
                            </p:stCondLst>
                            <p:childTnLst>
                              <p:par>
                                <p:cTn id="19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8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198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7" fill="hold">
                      <p:stCondLst>
                        <p:cond delay="0"/>
                      </p:stCondLst>
                      <p:childTnLst>
                        <p:par>
                          <p:cTn id="1988" fill="hold">
                            <p:stCondLst>
                              <p:cond delay="0"/>
                            </p:stCondLst>
                            <p:childTnLst>
                              <p:par>
                                <p:cTn id="198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99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3" fill="hold">
                      <p:stCondLst>
                        <p:cond delay="indefinite"/>
                      </p:stCondLst>
                      <p:childTnLst>
                        <p:par>
                          <p:cTn id="1994" fill="hold">
                            <p:stCondLst>
                              <p:cond delay="0"/>
                            </p:stCondLst>
                            <p:childTnLst>
                              <p:par>
                                <p:cTn id="19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199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999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0" fill="hold">
                      <p:stCondLst>
                        <p:cond delay="0"/>
                      </p:stCondLst>
                      <p:childTnLst>
                        <p:par>
                          <p:cTn id="2001" fill="hold">
                            <p:stCondLst>
                              <p:cond delay="0"/>
                            </p:stCondLst>
                            <p:childTnLst>
                              <p:par>
                                <p:cTn id="200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0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6" fill="hold">
                      <p:stCondLst>
                        <p:cond delay="indefinite"/>
                      </p:stCondLst>
                      <p:childTnLst>
                        <p:par>
                          <p:cTn id="2007" fill="hold">
                            <p:stCondLst>
                              <p:cond delay="0"/>
                            </p:stCondLst>
                            <p:childTnLst>
                              <p:par>
                                <p:cTn id="20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1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012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3" fill="hold">
                      <p:stCondLst>
                        <p:cond delay="0"/>
                      </p:stCondLst>
                      <p:childTnLst>
                        <p:par>
                          <p:cTn id="2014" fill="hold">
                            <p:stCondLst>
                              <p:cond delay="0"/>
                            </p:stCondLst>
                            <p:childTnLst>
                              <p:par>
                                <p:cTn id="201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1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1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9" fill="hold">
                      <p:stCondLst>
                        <p:cond delay="indefinite"/>
                      </p:stCondLst>
                      <p:childTnLst>
                        <p:par>
                          <p:cTn id="2020" fill="hold">
                            <p:stCondLst>
                              <p:cond delay="0"/>
                            </p:stCondLst>
                            <p:childTnLst>
                              <p:par>
                                <p:cTn id="20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2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202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6" fill="hold">
                      <p:stCondLst>
                        <p:cond delay="0"/>
                      </p:stCondLst>
                      <p:childTnLst>
                        <p:par>
                          <p:cTn id="2027" fill="hold">
                            <p:stCondLst>
                              <p:cond delay="0"/>
                            </p:stCondLst>
                            <p:childTnLst>
                              <p:par>
                                <p:cTn id="202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3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2" fill="hold">
                      <p:stCondLst>
                        <p:cond delay="indefinite"/>
                      </p:stCondLst>
                      <p:childTnLst>
                        <p:par>
                          <p:cTn id="2033" fill="hold">
                            <p:stCondLst>
                              <p:cond delay="0"/>
                            </p:stCondLst>
                            <p:childTnLst>
                              <p:par>
                                <p:cTn id="20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3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203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9" fill="hold">
                      <p:stCondLst>
                        <p:cond delay="0"/>
                      </p:stCondLst>
                      <p:childTnLst>
                        <p:par>
                          <p:cTn id="2040" fill="hold">
                            <p:stCondLst>
                              <p:cond delay="0"/>
                            </p:stCondLst>
                            <p:childTnLst>
                              <p:par>
                                <p:cTn id="204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4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4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5" fill="hold">
                      <p:stCondLst>
                        <p:cond delay="indefinite"/>
                      </p:stCondLst>
                      <p:childTnLst>
                        <p:par>
                          <p:cTn id="2046" fill="hold">
                            <p:stCondLst>
                              <p:cond delay="0"/>
                            </p:stCondLst>
                            <p:childTnLst>
                              <p:par>
                                <p:cTn id="20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4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05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2" fill="hold">
                      <p:stCondLst>
                        <p:cond delay="0"/>
                      </p:stCondLst>
                      <p:childTnLst>
                        <p:par>
                          <p:cTn id="2053" fill="hold">
                            <p:stCondLst>
                              <p:cond delay="0"/>
                            </p:stCondLst>
                            <p:childTnLst>
                              <p:par>
                                <p:cTn id="2054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5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8" fill="hold">
                      <p:stCondLst>
                        <p:cond delay="indefinite"/>
                      </p:stCondLst>
                      <p:childTnLst>
                        <p:par>
                          <p:cTn id="2059" fill="hold">
                            <p:stCondLst>
                              <p:cond delay="0"/>
                            </p:stCondLst>
                            <p:childTnLst>
                              <p:par>
                                <p:cTn id="20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1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6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064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5" fill="hold">
                      <p:stCondLst>
                        <p:cond delay="0"/>
                      </p:stCondLst>
                      <p:childTnLst>
                        <p:par>
                          <p:cTn id="2066" fill="hold">
                            <p:stCondLst>
                              <p:cond delay="0"/>
                            </p:stCondLst>
                            <p:childTnLst>
                              <p:par>
                                <p:cTn id="2067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6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1" fill="hold">
                      <p:stCondLst>
                        <p:cond delay="indefinite"/>
                      </p:stCondLst>
                      <p:childTnLst>
                        <p:par>
                          <p:cTn id="2072" fill="hold">
                            <p:stCondLst>
                              <p:cond delay="0"/>
                            </p:stCondLst>
                            <p:childTnLst>
                              <p:par>
                                <p:cTn id="20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75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2077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8" fill="hold">
                      <p:stCondLst>
                        <p:cond delay="0"/>
                      </p:stCondLst>
                      <p:childTnLst>
                        <p:par>
                          <p:cTn id="2079" fill="hold">
                            <p:stCondLst>
                              <p:cond delay="0"/>
                            </p:stCondLst>
                            <p:childTnLst>
                              <p:par>
                                <p:cTn id="2080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8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4" fill="hold">
                      <p:stCondLst>
                        <p:cond delay="indefinite"/>
                      </p:stCondLst>
                      <p:childTnLst>
                        <p:par>
                          <p:cTn id="2085" fill="hold">
                            <p:stCondLst>
                              <p:cond delay="0"/>
                            </p:stCondLst>
                            <p:childTnLst>
                              <p:par>
                                <p:cTn id="20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08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090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1" fill="hold">
                      <p:stCondLst>
                        <p:cond delay="0"/>
                      </p:stCondLst>
                      <p:childTnLst>
                        <p:par>
                          <p:cTn id="2092" fill="hold">
                            <p:stCondLst>
                              <p:cond delay="0"/>
                            </p:stCondLst>
                            <p:childTnLst>
                              <p:par>
                                <p:cTn id="2093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09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7" fill="hold">
                      <p:stCondLst>
                        <p:cond delay="indefinite"/>
                      </p:stCondLst>
                      <p:childTnLst>
                        <p:par>
                          <p:cTn id="2098" fill="hold">
                            <p:stCondLst>
                              <p:cond delay="0"/>
                            </p:stCondLst>
                            <p:childTnLst>
                              <p:par>
                                <p:cTn id="20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0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2103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4" fill="hold">
                      <p:stCondLst>
                        <p:cond delay="0"/>
                      </p:stCondLst>
                      <p:childTnLst>
                        <p:par>
                          <p:cTn id="2105" fill="hold">
                            <p:stCondLst>
                              <p:cond delay="0"/>
                            </p:stCondLst>
                            <p:childTnLst>
                              <p:par>
                                <p:cTn id="2106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0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0" fill="hold">
                      <p:stCondLst>
                        <p:cond delay="indefinite"/>
                      </p:stCondLst>
                      <p:childTnLst>
                        <p:par>
                          <p:cTn id="2111" fill="hold">
                            <p:stCondLst>
                              <p:cond delay="0"/>
                            </p:stCondLst>
                            <p:childTnLst>
                              <p:par>
                                <p:cTn id="2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116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7" fill="hold">
                      <p:stCondLst>
                        <p:cond delay="0"/>
                      </p:stCondLst>
                      <p:childTnLst>
                        <p:par>
                          <p:cTn id="2118" fill="hold">
                            <p:stCondLst>
                              <p:cond delay="0"/>
                            </p:stCondLst>
                            <p:childTnLst>
                              <p:par>
                                <p:cTn id="21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2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2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3" fill="hold">
                      <p:stCondLst>
                        <p:cond delay="indefinite"/>
                      </p:stCondLst>
                      <p:childTnLst>
                        <p:par>
                          <p:cTn id="2124" fill="hold">
                            <p:stCondLst>
                              <p:cond delay="0"/>
                            </p:stCondLst>
                            <p:childTnLst>
                              <p:par>
                                <p:cTn id="2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2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129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0" fill="hold">
                      <p:stCondLst>
                        <p:cond delay="0"/>
                      </p:stCondLst>
                      <p:childTnLst>
                        <p:par>
                          <p:cTn id="2131" fill="hold">
                            <p:stCondLst>
                              <p:cond delay="0"/>
                            </p:stCondLst>
                            <p:childTnLst>
                              <p:par>
                                <p:cTn id="2132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3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6" fill="hold">
                      <p:stCondLst>
                        <p:cond delay="indefinite"/>
                      </p:stCondLst>
                      <p:childTnLst>
                        <p:par>
                          <p:cTn id="2137" fill="hold">
                            <p:stCondLst>
                              <p:cond delay="0"/>
                            </p:stCondLst>
                            <p:childTnLst>
                              <p:par>
                                <p:cTn id="2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4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142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3" fill="hold">
                      <p:stCondLst>
                        <p:cond delay="0"/>
                      </p:stCondLst>
                      <p:childTnLst>
                        <p:par>
                          <p:cTn id="2144" fill="hold">
                            <p:stCondLst>
                              <p:cond delay="0"/>
                            </p:stCondLst>
                            <p:childTnLst>
                              <p:par>
                                <p:cTn id="214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4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9" fill="hold">
                      <p:stCondLst>
                        <p:cond delay="indefinite"/>
                      </p:stCondLst>
                      <p:childTnLst>
                        <p:par>
                          <p:cTn id="2150" fill="hold">
                            <p:stCondLst>
                              <p:cond delay="0"/>
                            </p:stCondLst>
                            <p:childTnLst>
                              <p:par>
                                <p:cTn id="2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5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2155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6" fill="hold">
                      <p:stCondLst>
                        <p:cond delay="0"/>
                      </p:stCondLst>
                      <p:childTnLst>
                        <p:par>
                          <p:cTn id="2157" fill="hold">
                            <p:stCondLst>
                              <p:cond delay="0"/>
                            </p:stCondLst>
                            <p:childTnLst>
                              <p:par>
                                <p:cTn id="2158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6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2" fill="hold">
                      <p:stCondLst>
                        <p:cond delay="indefinite"/>
                      </p:stCondLst>
                      <p:childTnLst>
                        <p:par>
                          <p:cTn id="2163" fill="hold">
                            <p:stCondLst>
                              <p:cond delay="0"/>
                            </p:stCondLst>
                            <p:childTnLst>
                              <p:par>
                                <p:cTn id="21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5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03A0A"/>
                                      </p:to>
                                    </p:animClr>
                                    <p:set>
                                      <p:cBhvr>
                                        <p:cTn id="216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3" grpId="0" animBg="1"/>
      <p:bldP spid="33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106</Words>
  <PresentationFormat>Màn hình rộng</PresentationFormat>
  <Paragraphs>14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2014-11-27T01:45:04Z</dcterms:created>
  <dcterms:modified xsi:type="dcterms:W3CDTF">2023-09-16T12:05:28Z</dcterms:modified>
</cp:coreProperties>
</file>