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 id="2147483696" r:id="rId5"/>
    <p:sldMasterId id="2147483708" r:id="rId6"/>
    <p:sldMasterId id="2147483720" r:id="rId7"/>
    <p:sldMasterId id="2147483732" r:id="rId8"/>
    <p:sldMasterId id="2147483744" r:id="rId9"/>
    <p:sldMasterId id="2147483756" r:id="rId10"/>
    <p:sldMasterId id="2147483768" r:id="rId11"/>
  </p:sldMasterIdLst>
  <p:notesMasterIdLst>
    <p:notesMasterId r:id="rId65"/>
  </p:notesMasterIdLst>
  <p:sldIdLst>
    <p:sldId id="323" r:id="rId12"/>
    <p:sldId id="345" r:id="rId13"/>
    <p:sldId id="326" r:id="rId14"/>
    <p:sldId id="327" r:id="rId15"/>
    <p:sldId id="329" r:id="rId16"/>
    <p:sldId id="346" r:id="rId17"/>
    <p:sldId id="348" r:id="rId18"/>
    <p:sldId id="349" r:id="rId19"/>
    <p:sldId id="350" r:id="rId20"/>
    <p:sldId id="351" r:id="rId21"/>
    <p:sldId id="352" r:id="rId22"/>
    <p:sldId id="354" r:id="rId23"/>
    <p:sldId id="328" r:id="rId24"/>
    <p:sldId id="258" r:id="rId25"/>
    <p:sldId id="330" r:id="rId26"/>
    <p:sldId id="355" r:id="rId27"/>
    <p:sldId id="356" r:id="rId28"/>
    <p:sldId id="357" r:id="rId29"/>
    <p:sldId id="332" r:id="rId30"/>
    <p:sldId id="358" r:id="rId31"/>
    <p:sldId id="269" r:id="rId32"/>
    <p:sldId id="333" r:id="rId33"/>
    <p:sldId id="359" r:id="rId34"/>
    <p:sldId id="334" r:id="rId35"/>
    <p:sldId id="309" r:id="rId36"/>
    <p:sldId id="335" r:id="rId37"/>
    <p:sldId id="336" r:id="rId38"/>
    <p:sldId id="325" r:id="rId39"/>
    <p:sldId id="337" r:id="rId40"/>
    <p:sldId id="307" r:id="rId41"/>
    <p:sldId id="338" r:id="rId42"/>
    <p:sldId id="306" r:id="rId43"/>
    <p:sldId id="308" r:id="rId44"/>
    <p:sldId id="360" r:id="rId45"/>
    <p:sldId id="377" r:id="rId46"/>
    <p:sldId id="374" r:id="rId47"/>
    <p:sldId id="376" r:id="rId48"/>
    <p:sldId id="339" r:id="rId49"/>
    <p:sldId id="364" r:id="rId50"/>
    <p:sldId id="365" r:id="rId51"/>
    <p:sldId id="366" r:id="rId52"/>
    <p:sldId id="367" r:id="rId53"/>
    <p:sldId id="368" r:id="rId54"/>
    <p:sldId id="369" r:id="rId55"/>
    <p:sldId id="370" r:id="rId56"/>
    <p:sldId id="371" r:id="rId57"/>
    <p:sldId id="372" r:id="rId58"/>
    <p:sldId id="373" r:id="rId59"/>
    <p:sldId id="340" r:id="rId60"/>
    <p:sldId id="342" r:id="rId61"/>
    <p:sldId id="343" r:id="rId62"/>
    <p:sldId id="344" r:id="rId63"/>
    <p:sldId id="256" r:id="rId64"/>
  </p:sldIdLst>
  <p:sldSz cx="12192000" cy="6858000"/>
  <p:notesSz cx="6858000" cy="9144000"/>
  <p:custDataLst>
    <p:tags r:id="rId6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默认节" id="{26216035-87E4-48BC-9F30-BD2CAE03ACF5}">
          <p14:sldIdLst>
            <p14:sldId id="323"/>
            <p14:sldId id="345"/>
            <p14:sldId id="326"/>
            <p14:sldId id="327"/>
            <p14:sldId id="329"/>
            <p14:sldId id="346"/>
            <p14:sldId id="348"/>
            <p14:sldId id="349"/>
            <p14:sldId id="350"/>
            <p14:sldId id="351"/>
            <p14:sldId id="352"/>
            <p14:sldId id="354"/>
            <p14:sldId id="328"/>
            <p14:sldId id="258"/>
            <p14:sldId id="330"/>
            <p14:sldId id="355"/>
            <p14:sldId id="356"/>
            <p14:sldId id="357"/>
            <p14:sldId id="332"/>
            <p14:sldId id="358"/>
            <p14:sldId id="269"/>
            <p14:sldId id="333"/>
            <p14:sldId id="359"/>
            <p14:sldId id="334"/>
            <p14:sldId id="309"/>
            <p14:sldId id="335"/>
            <p14:sldId id="336"/>
            <p14:sldId id="325"/>
            <p14:sldId id="337"/>
            <p14:sldId id="307"/>
            <p14:sldId id="338"/>
            <p14:sldId id="306"/>
            <p14:sldId id="308"/>
            <p14:sldId id="360"/>
            <p14:sldId id="377"/>
            <p14:sldId id="374"/>
            <p14:sldId id="376"/>
            <p14:sldId id="339"/>
            <p14:sldId id="364"/>
            <p14:sldId id="365"/>
            <p14:sldId id="366"/>
            <p14:sldId id="367"/>
            <p14:sldId id="368"/>
            <p14:sldId id="369"/>
            <p14:sldId id="370"/>
            <p14:sldId id="371"/>
            <p14:sldId id="372"/>
            <p14:sldId id="373"/>
            <p14:sldId id="340"/>
            <p14:sldId id="342"/>
            <p14:sldId id="343"/>
            <p14:sldId id="344"/>
            <p14:sldId id="256"/>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5BCBC"/>
    <a:srgbClr val="FFEC85"/>
    <a:srgbClr val="72BE00"/>
    <a:srgbClr val="F0587D"/>
    <a:srgbClr val="A35318"/>
    <a:srgbClr val="8ECB33"/>
    <a:srgbClr val="2E2E2E"/>
    <a:srgbClr val="CD5897"/>
    <a:srgbClr val="44636A"/>
    <a:srgbClr val="C56D2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2" autoAdjust="0"/>
    <p:restoredTop sz="94660"/>
  </p:normalViewPr>
  <p:slideViewPr>
    <p:cSldViewPr snapToGrid="0">
      <p:cViewPr varScale="1">
        <p:scale>
          <a:sx n="76" d="100"/>
          <a:sy n="76" d="100"/>
        </p:scale>
        <p:origin x="388" y="64"/>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slide" Target="slides/slide52.xml"/><Relationship Id="rId68"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slide" Target="slides/slide42.xml"/><Relationship Id="rId58" Type="http://schemas.openxmlformats.org/officeDocument/2006/relationships/slide" Target="slides/slide47.xml"/><Relationship Id="rId66" Type="http://schemas.openxmlformats.org/officeDocument/2006/relationships/tags" Target="tags/tag1.xml"/><Relationship Id="rId5" Type="http://schemas.openxmlformats.org/officeDocument/2006/relationships/slideMaster" Target="slideMasters/slideMaster5.xml"/><Relationship Id="rId61" Type="http://schemas.openxmlformats.org/officeDocument/2006/relationships/slide" Target="slides/slide50.xml"/><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slide" Target="slides/slide45.xml"/><Relationship Id="rId64" Type="http://schemas.openxmlformats.org/officeDocument/2006/relationships/slide" Target="slides/slide53.xml"/><Relationship Id="rId69"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40.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slide" Target="slides/slide48.xml"/><Relationship Id="rId67" Type="http://schemas.openxmlformats.org/officeDocument/2006/relationships/presProps" Target="presProps.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62" Type="http://schemas.openxmlformats.org/officeDocument/2006/relationships/slide" Target="slides/slide51.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slide" Target="slides/slide46.xml"/><Relationship Id="rId10" Type="http://schemas.openxmlformats.org/officeDocument/2006/relationships/slideMaster" Target="slideMasters/slideMaster10.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slide" Target="slides/slide49.xml"/><Relationship Id="rId65"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s>
</file>

<file path=ppt/charts/_rels/chart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image" Target="../media/image35.png"/><Relationship Id="rId4"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055557350628068E-2"/>
          <c:y val="2.0439546821449293E-2"/>
          <c:w val="0.96388888529874384"/>
          <c:h val="0.92505499498801924"/>
        </c:manualLayout>
      </c:layout>
      <c:barChart>
        <c:barDir val="col"/>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1"/>
              <a:srcRect/>
              <a:stretch>
                <a:fillRect/>
              </a:stretch>
            </a:blipFill>
            <a:ln>
              <a:noFill/>
            </a:ln>
            <a:effectLst/>
          </c:spPr>
          <c:invertIfNegative val="0"/>
          <c:pictureOptions>
            <c:pictureFormat val="stretch"/>
          </c:pictureOption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1B6-465D-B3C5-016918C97C03}"/>
            </c:ext>
          </c:extLst>
        </c:ser>
        <c:ser>
          <c:idx val="1"/>
          <c:order val="1"/>
          <c:tx>
            <c:strRef>
              <c:f>Sheet1!$C$1</c:f>
              <c:strCache>
                <c:ptCount val="1"/>
                <c:pt idx="0">
                  <c:v>系列 2</c:v>
                </c:pt>
              </c:strCache>
            </c:strRef>
          </c:tx>
          <c:spPr>
            <a:blipFill dpi="0" rotWithShape="1">
              <a:blip xmlns:r="http://schemas.openxmlformats.org/officeDocument/2006/relationships" r:embed="rId2"/>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1B6-465D-B3C5-016918C97C03}"/>
            </c:ext>
          </c:extLst>
        </c:ser>
        <c:ser>
          <c:idx val="2"/>
          <c:order val="2"/>
          <c:tx>
            <c:strRef>
              <c:f>Sheet1!$D$1</c:f>
              <c:strCache>
                <c:ptCount val="1"/>
                <c:pt idx="0">
                  <c:v>系列 3</c:v>
                </c:pt>
              </c:strCache>
            </c:strRef>
          </c:tx>
          <c:spPr>
            <a:blipFill dpi="0" rotWithShape="1">
              <a:blip xmlns:r="http://schemas.openxmlformats.org/officeDocument/2006/relationships" r:embed="rId3"/>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1B6-465D-B3C5-016918C97C03}"/>
            </c:ext>
          </c:extLst>
        </c:ser>
        <c:dLbls>
          <c:showLegendKey val="0"/>
          <c:showVal val="0"/>
          <c:showCatName val="0"/>
          <c:showSerName val="0"/>
          <c:showPercent val="0"/>
          <c:showBubbleSize val="0"/>
        </c:dLbls>
        <c:gapWidth val="0"/>
        <c:overlap val="57"/>
        <c:axId val="557046176"/>
        <c:axId val="557046568"/>
      </c:barChart>
      <c:catAx>
        <c:axId val="557046176"/>
        <c:scaling>
          <c:orientation val="minMax"/>
        </c:scaling>
        <c:delete val="1"/>
        <c:axPos val="b"/>
        <c:numFmt formatCode="General" sourceLinked="1"/>
        <c:majorTickMark val="none"/>
        <c:minorTickMark val="none"/>
        <c:tickLblPos val="nextTo"/>
        <c:crossAx val="557046568"/>
        <c:crosses val="autoZero"/>
        <c:auto val="1"/>
        <c:lblAlgn val="ctr"/>
        <c:lblOffset val="100"/>
        <c:noMultiLvlLbl val="0"/>
      </c:catAx>
      <c:valAx>
        <c:axId val="557046568"/>
        <c:scaling>
          <c:orientation val="minMax"/>
        </c:scaling>
        <c:delete val="1"/>
        <c:axPos val="l"/>
        <c:numFmt formatCode="General" sourceLinked="1"/>
        <c:majorTickMark val="none"/>
        <c:minorTickMark val="none"/>
        <c:tickLblPos val="nextTo"/>
        <c:crossAx val="557046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65DDAEA-C8D1-40ED-A3E4-7C182ACCC6C9}" type="datetimeFigureOut">
              <a:rPr lang="zh-CN" altLang="en-US" smtClean="0"/>
              <a:t>2022/11/21</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897B3D7-C832-466B-ABB6-FBC16C8A22C0}" type="slidenum">
              <a:rPr lang="zh-CN" altLang="en-US" smtClean="0"/>
              <a:t>‹#›</a:t>
            </a:fld>
            <a:endParaRPr lang="zh-CN" altLang="en-US"/>
          </a:p>
        </p:txBody>
      </p:sp>
    </p:spTree>
    <p:extLst>
      <p:ext uri="{BB962C8B-B14F-4D97-AF65-F5344CB8AC3E}">
        <p14:creationId xmlns:p14="http://schemas.microsoft.com/office/powerpoint/2010/main" val="40762885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1</a:t>
            </a:fld>
            <a:endParaRPr lang="zh-CN" altLang="en-US"/>
          </a:p>
        </p:txBody>
      </p:sp>
    </p:spTree>
    <p:extLst>
      <p:ext uri="{BB962C8B-B14F-4D97-AF65-F5344CB8AC3E}">
        <p14:creationId xmlns:p14="http://schemas.microsoft.com/office/powerpoint/2010/main" val="14143835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30</a:t>
            </a:fld>
            <a:endParaRPr lang="zh-CN" altLang="en-US"/>
          </a:p>
        </p:txBody>
      </p:sp>
    </p:spTree>
    <p:extLst>
      <p:ext uri="{BB962C8B-B14F-4D97-AF65-F5344CB8AC3E}">
        <p14:creationId xmlns:p14="http://schemas.microsoft.com/office/powerpoint/2010/main" val="22513483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31</a:t>
            </a:fld>
            <a:endParaRPr lang="zh-CN" altLang="en-US"/>
          </a:p>
        </p:txBody>
      </p:sp>
    </p:spTree>
    <p:extLst>
      <p:ext uri="{BB962C8B-B14F-4D97-AF65-F5344CB8AC3E}">
        <p14:creationId xmlns:p14="http://schemas.microsoft.com/office/powerpoint/2010/main" val="10614068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32</a:t>
            </a:fld>
            <a:endParaRPr lang="zh-CN" altLang="en-US"/>
          </a:p>
        </p:txBody>
      </p:sp>
    </p:spTree>
    <p:extLst>
      <p:ext uri="{BB962C8B-B14F-4D97-AF65-F5344CB8AC3E}">
        <p14:creationId xmlns:p14="http://schemas.microsoft.com/office/powerpoint/2010/main" val="23048511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33</a:t>
            </a:fld>
            <a:endParaRPr lang="zh-CN" altLang="en-US"/>
          </a:p>
        </p:txBody>
      </p:sp>
    </p:spTree>
    <p:extLst>
      <p:ext uri="{BB962C8B-B14F-4D97-AF65-F5344CB8AC3E}">
        <p14:creationId xmlns:p14="http://schemas.microsoft.com/office/powerpoint/2010/main" val="6262253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34</a:t>
            </a:fld>
            <a:endParaRPr lang="zh-CN" altLang="en-US"/>
          </a:p>
        </p:txBody>
      </p:sp>
    </p:spTree>
    <p:extLst>
      <p:ext uri="{BB962C8B-B14F-4D97-AF65-F5344CB8AC3E}">
        <p14:creationId xmlns:p14="http://schemas.microsoft.com/office/powerpoint/2010/main" val="13680669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8217678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7384484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0634971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38</a:t>
            </a:fld>
            <a:endParaRPr lang="zh-CN" altLang="en-US"/>
          </a:p>
        </p:txBody>
      </p:sp>
    </p:spTree>
    <p:extLst>
      <p:ext uri="{BB962C8B-B14F-4D97-AF65-F5344CB8AC3E}">
        <p14:creationId xmlns:p14="http://schemas.microsoft.com/office/powerpoint/2010/main" val="14250271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53</a:t>
            </a:fld>
            <a:endParaRPr lang="zh-CN" altLang="en-US"/>
          </a:p>
        </p:txBody>
      </p:sp>
    </p:spTree>
    <p:extLst>
      <p:ext uri="{BB962C8B-B14F-4D97-AF65-F5344CB8AC3E}">
        <p14:creationId xmlns:p14="http://schemas.microsoft.com/office/powerpoint/2010/main" val="35825824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5655669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13</a:t>
            </a:fld>
            <a:endParaRPr lang="zh-CN" altLang="en-US"/>
          </a:p>
        </p:txBody>
      </p:sp>
    </p:spTree>
    <p:extLst>
      <p:ext uri="{BB962C8B-B14F-4D97-AF65-F5344CB8AC3E}">
        <p14:creationId xmlns:p14="http://schemas.microsoft.com/office/powerpoint/2010/main" val="13841986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14</a:t>
            </a:fld>
            <a:endParaRPr lang="zh-CN" altLang="en-US"/>
          </a:p>
        </p:txBody>
      </p:sp>
    </p:spTree>
    <p:extLst>
      <p:ext uri="{BB962C8B-B14F-4D97-AF65-F5344CB8AC3E}">
        <p14:creationId xmlns:p14="http://schemas.microsoft.com/office/powerpoint/2010/main" val="21725625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41119425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5080570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21</a:t>
            </a:fld>
            <a:endParaRPr lang="zh-CN" altLang="en-US"/>
          </a:p>
        </p:txBody>
      </p:sp>
    </p:spTree>
    <p:extLst>
      <p:ext uri="{BB962C8B-B14F-4D97-AF65-F5344CB8AC3E}">
        <p14:creationId xmlns:p14="http://schemas.microsoft.com/office/powerpoint/2010/main" val="7596729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25</a:t>
            </a:fld>
            <a:endParaRPr lang="zh-CN" altLang="en-US"/>
          </a:p>
        </p:txBody>
      </p:sp>
    </p:spTree>
    <p:extLst>
      <p:ext uri="{BB962C8B-B14F-4D97-AF65-F5344CB8AC3E}">
        <p14:creationId xmlns:p14="http://schemas.microsoft.com/office/powerpoint/2010/main" val="13218764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28</a:t>
            </a:fld>
            <a:endParaRPr lang="zh-CN" altLang="en-US"/>
          </a:p>
        </p:txBody>
      </p:sp>
    </p:spTree>
    <p:extLst>
      <p:ext uri="{BB962C8B-B14F-4D97-AF65-F5344CB8AC3E}">
        <p14:creationId xmlns:p14="http://schemas.microsoft.com/office/powerpoint/2010/main" val="42660138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dirty="0"/>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17355722"/>
      </p:ext>
    </p:extLst>
  </p:cSld>
  <p:clrMapOvr>
    <a:masterClrMapping/>
  </p:clrMapOvr>
  <p:transition spd="slow" advTm="4000">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90928094"/>
      </p:ext>
    </p:extLst>
  </p:cSld>
  <p:clrMapOvr>
    <a:masterClrMapping/>
  </p:clrMapOvr>
  <p:transition spd="slow" advTm="4000">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679413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1258051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8521385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8480335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2539873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4951608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2209459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5288991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3621834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162573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35826634"/>
      </p:ext>
    </p:extLst>
  </p:cSld>
  <p:clrMapOvr>
    <a:masterClrMapping/>
  </p:clrMapOvr>
  <p:transition spd="slow" advTm="4000">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9255940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092179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6759768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1895859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7088178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1964633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958592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054806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2373458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024697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8284391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8559307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297699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716459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7018392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540717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6477013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981401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8497645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198402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165937696"/>
      </p:ext>
    </p:extLst>
  </p:cSld>
  <p:clrMapOvr>
    <a:masterClrMapping/>
  </p:clrMapOvr>
  <p:transition spd="slow" advTm="4000">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5379261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402869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409695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197034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29988920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751254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5357642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4402736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59389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503618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4502420"/>
      </p:ext>
    </p:extLst>
  </p:cSld>
  <p:clrMapOvr>
    <a:masterClrMapping/>
  </p:clrMapOvr>
  <p:transition spd="slow" advTm="4000">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023411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1706562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925377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8870008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475227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206435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159162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660467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731776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944983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144471972"/>
      </p:ext>
    </p:extLst>
  </p:cSld>
  <p:clrMapOvr>
    <a:masterClrMapping/>
  </p:clrMapOvr>
  <p:transition spd="slow" advTm="4000">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625122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455021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0870308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560870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606237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949179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2585766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8225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092875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38574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99627101"/>
      </p:ext>
    </p:extLst>
  </p:cSld>
  <p:clrMapOvr>
    <a:masterClrMapping/>
  </p:clrMapOvr>
  <p:transition spd="slow" advTm="4000">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4449404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5169163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8998832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6354669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507906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0581265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3426511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7981717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6279826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290393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23495079"/>
      </p:ext>
    </p:extLst>
  </p:cSld>
  <p:clrMapOvr>
    <a:masterClrMapping/>
  </p:clrMapOvr>
  <p:transition spd="slow" advTm="4000">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2395754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7914352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9169822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838648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6727553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4018762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649663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278093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5467384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631430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92418633"/>
      </p:ext>
    </p:extLst>
  </p:cSld>
  <p:clrMapOvr>
    <a:masterClrMapping/>
  </p:clrMapOvr>
  <p:transition spd="slow" advTm="4000">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79015179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2786431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3157731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1353066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37305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4386462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74941020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7290700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010623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459503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258144460"/>
      </p:ext>
    </p:extLst>
  </p:cSld>
  <p:clrMapOvr>
    <a:masterClrMapping/>
  </p:clrMapOvr>
  <p:transition spd="slow" advTm="4000">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3870060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9909554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78470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1049170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7949358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6388502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1971079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8924399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4604962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207554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2022/11/21</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802687129"/>
      </p:ext>
    </p:extLst>
  </p:cSld>
  <p:clrMapOvr>
    <a:masterClrMapping/>
  </p:clrMapOvr>
  <p:transition spd="slow" advTm="4000">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9114957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9010613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6711309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8965383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681797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5263784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7927081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1779894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8673405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154747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image" Target="../media/image1.JPG"/><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image" Target="../media/image1.JPG"/><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JP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JP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JP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1.JP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image" Target="../media/image1.JPG"/><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image" Target="../media/image1.JPG"/><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5925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advTm="4000">
    <p:fade/>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81820913"/>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45820382"/>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4418539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01775246"/>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52984978"/>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96494307"/>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4799972"/>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7331710"/>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37414548"/>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21/11/2022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36606012"/>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8.jpg"/><Relationship Id="rId1" Type="http://schemas.openxmlformats.org/officeDocument/2006/relationships/slideLayout" Target="../slideLayouts/slideLayout7.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8.jpg"/><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image" Target="../media/image20.jpg"/><Relationship Id="rId1" Type="http://schemas.openxmlformats.org/officeDocument/2006/relationships/slideLayout" Target="../slideLayouts/slideLayout2.xml"/><Relationship Id="rId4" Type="http://schemas.openxmlformats.org/officeDocument/2006/relationships/image" Target="../media/image21.jpeg"/></Relationships>
</file>

<file path=ppt/slides/_rels/slide1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emf"/><Relationship Id="rId7"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slide" Target="slide15.xml"/><Relationship Id="rId11" Type="http://schemas.openxmlformats.org/officeDocument/2006/relationships/image" Target="../media/image27.png"/><Relationship Id="rId5" Type="http://schemas.microsoft.com/office/2007/relationships/hdphoto" Target="../media/hdphoto1.wdp"/><Relationship Id="rId10" Type="http://schemas.openxmlformats.org/officeDocument/2006/relationships/image" Target="../media/image26.png"/><Relationship Id="rId4" Type="http://schemas.openxmlformats.org/officeDocument/2006/relationships/image" Target="../media/image22.png"/><Relationship Id="rId9" Type="http://schemas.openxmlformats.org/officeDocument/2006/relationships/image" Target="../media/image25.png"/></Relationships>
</file>

<file path=ppt/slides/_rels/slide17.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image" Target="../media/image20.jpg"/><Relationship Id="rId1" Type="http://schemas.openxmlformats.org/officeDocument/2006/relationships/slideLayout" Target="../slideLayouts/slideLayout2.xml"/><Relationship Id="rId4" Type="http://schemas.openxmlformats.org/officeDocument/2006/relationships/image" Target="../media/image21.jpeg"/></Relationships>
</file>

<file path=ppt/slides/_rels/slide1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6.xml"/><Relationship Id="rId1" Type="http://schemas.openxmlformats.org/officeDocument/2006/relationships/slideLayout" Target="../slideLayouts/slideLayout7.xml"/><Relationship Id="rId5" Type="http://schemas.microsoft.com/office/2007/relationships/hdphoto" Target="../media/hdphoto1.wdp"/><Relationship Id="rId4" Type="http://schemas.openxmlformats.org/officeDocument/2006/relationships/image" Target="../media/image22.png"/></Relationships>
</file>

<file path=ppt/slides/_rels/slide1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2.png"/><Relationship Id="rId1" Type="http://schemas.openxmlformats.org/officeDocument/2006/relationships/slideLayout" Target="../slideLayouts/slideLayout7.xml"/><Relationship Id="rId5" Type="http://schemas.openxmlformats.org/officeDocument/2006/relationships/image" Target="../media/image34.png"/><Relationship Id="rId4" Type="http://schemas.openxmlformats.org/officeDocument/2006/relationships/image" Target="../media/image33.png"/></Relationships>
</file>

<file path=ppt/slides/_rels/slide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8.xml"/><Relationship Id="rId1" Type="http://schemas.openxmlformats.org/officeDocument/2006/relationships/slideLayout" Target="../slideLayouts/slideLayout1.xml"/><Relationship Id="rId5" Type="http://schemas.microsoft.com/office/2007/relationships/hdphoto" Target="../media/hdphoto1.wdp"/><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microsoft.com/office/2007/relationships/hdphoto" Target="../media/hdphoto1.wdp"/><Relationship Id="rId4" Type="http://schemas.openxmlformats.org/officeDocument/2006/relationships/image" Target="../media/image22.png"/></Relationships>
</file>

<file path=ppt/slides/_rels/slide2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microsoft.com/office/2007/relationships/hdphoto" Target="../media/hdphoto2.wdp"/></Relationships>
</file>

<file path=ppt/slides/_rels/slide3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microsoft.com/office/2007/relationships/hdphoto" Target="../media/hdphoto1.wdp"/></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3.xml"/><Relationship Id="rId1" Type="http://schemas.openxmlformats.org/officeDocument/2006/relationships/slideLayout" Target="../slideLayouts/slideLayout1.xml"/><Relationship Id="rId4" Type="http://schemas.openxmlformats.org/officeDocument/2006/relationships/image" Target="../media/image44.png"/></Relationships>
</file>

<file path=ppt/slides/_rels/slide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44.png"/></Relationships>
</file>

<file path=ppt/slides/_rels/slide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3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8" Type="http://schemas.openxmlformats.org/officeDocument/2006/relationships/slide" Target="slide42.xml"/><Relationship Id="rId13" Type="http://schemas.openxmlformats.org/officeDocument/2006/relationships/slide" Target="slide47.xml"/><Relationship Id="rId18" Type="http://schemas.openxmlformats.org/officeDocument/2006/relationships/image" Target="../media/image51.png"/><Relationship Id="rId3" Type="http://schemas.openxmlformats.org/officeDocument/2006/relationships/slideLayout" Target="../slideLayouts/slideLayout13.xml"/><Relationship Id="rId7" Type="http://schemas.openxmlformats.org/officeDocument/2006/relationships/slide" Target="slide41.xml"/><Relationship Id="rId12" Type="http://schemas.openxmlformats.org/officeDocument/2006/relationships/slide" Target="slide46.xml"/><Relationship Id="rId17" Type="http://schemas.openxmlformats.org/officeDocument/2006/relationships/image" Target="../media/image50.gif"/><Relationship Id="rId2" Type="http://schemas.openxmlformats.org/officeDocument/2006/relationships/audio" Target="../media/media1.wav"/><Relationship Id="rId16" Type="http://schemas.openxmlformats.org/officeDocument/2006/relationships/image" Target="../media/image49.gif"/><Relationship Id="rId1" Type="http://schemas.microsoft.com/office/2007/relationships/media" Target="../media/media1.wav"/><Relationship Id="rId6" Type="http://schemas.openxmlformats.org/officeDocument/2006/relationships/slide" Target="slide40.xml"/><Relationship Id="rId11" Type="http://schemas.openxmlformats.org/officeDocument/2006/relationships/slide" Target="slide45.xml"/><Relationship Id="rId5" Type="http://schemas.openxmlformats.org/officeDocument/2006/relationships/image" Target="../media/image47.png"/><Relationship Id="rId15" Type="http://schemas.openxmlformats.org/officeDocument/2006/relationships/image" Target="../media/image48.gif"/><Relationship Id="rId10" Type="http://schemas.openxmlformats.org/officeDocument/2006/relationships/slide" Target="slide44.xml"/><Relationship Id="rId4" Type="http://schemas.openxmlformats.org/officeDocument/2006/relationships/image" Target="../media/image46.png"/><Relationship Id="rId9" Type="http://schemas.openxmlformats.org/officeDocument/2006/relationships/slide" Target="slide43.xml"/><Relationship Id="rId14" Type="http://schemas.openxmlformats.org/officeDocument/2006/relationships/slide" Target="slide11.xml"/></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2.wav"/><Relationship Id="rId7" Type="http://schemas.microsoft.com/office/2007/relationships/hdphoto" Target="../media/hdphoto3.wdp"/><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23.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58.png"/></Relationships>
</file>

<file path=ppt/slides/_rels/slide41.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34.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image" Target="../media/image59.png"/></Relationships>
</file>

<file path=ppt/slides/_rels/slide42.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2.wav"/><Relationship Id="rId7" Type="http://schemas.microsoft.com/office/2007/relationships/hdphoto" Target="../media/hdphoto3.wdp"/><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45.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58.png"/></Relationships>
</file>

<file path=ppt/slides/_rels/slide43.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56.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slide" Target="slide39.xml"/></Relationships>
</file>

<file path=ppt/slides/_rels/slide44.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67.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image" Target="../media/image59.png"/></Relationships>
</file>

<file path=ppt/slides/_rels/slide45.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78.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slide" Target="slide39.xml"/></Relationships>
</file>

<file path=ppt/slides/_rels/slide46.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89.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image" Target="../media/image59.png"/></Relationships>
</file>

<file path=ppt/slides/_rels/slide47.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2.wav"/><Relationship Id="rId7" Type="http://schemas.microsoft.com/office/2007/relationships/hdphoto" Target="../media/hdphoto3.wdp"/><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100.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58.png"/></Relationships>
</file>

<file path=ppt/slides/_rels/slide48.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111.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slide" Target="slide39.xml"/></Relationships>
</file>

<file path=ppt/slides/_rels/slide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9.xml"/><Relationship Id="rId1" Type="http://schemas.openxmlformats.org/officeDocument/2006/relationships/slideLayout" Target="../slideLayouts/slideLayout1.xml"/><Relationship Id="rId5" Type="http://schemas.openxmlformats.org/officeDocument/2006/relationships/image" Target="../media/image33.png"/><Relationship Id="rId4" Type="http://schemas.openxmlformats.org/officeDocument/2006/relationships/image" Target="../media/image64.png"/></Relationships>
</file>

<file path=ppt/slides/_rels/slide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Layout" Target="../slideLayouts/slideLayout7.xml"/><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标题 1"/>
          <p:cNvSpPr txBox="1">
            <a:spLocks/>
          </p:cNvSpPr>
          <p:nvPr/>
        </p:nvSpPr>
        <p:spPr>
          <a:xfrm>
            <a:off x="474152" y="49917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8000" b="1" dirty="0">
                <a:solidFill>
                  <a:schemeClr val="accent4"/>
                </a:solidFill>
                <a:latin typeface="Times New Roman" panose="02020603050405020304" pitchFamily="18" charset="0"/>
                <a:cs typeface="Times New Roman" panose="02020603050405020304" pitchFamily="18" charset="0"/>
              </a:rPr>
              <a:t>KHỞI ĐỘNG</a:t>
            </a:r>
            <a:endParaRPr lang="zh-CN" altLang="en-US" sz="8000" b="1" dirty="0">
              <a:solidFill>
                <a:srgbClr val="45BCBC"/>
              </a:solidFill>
              <a:latin typeface="Times New Roman" panose="02020603050405020304" pitchFamily="18" charset="0"/>
              <a:cs typeface="Times New Roman" panose="02020603050405020304" pitchFamily="18" charset="0"/>
            </a:endParaRPr>
          </a:p>
        </p:txBody>
      </p:sp>
      <p:pic>
        <p:nvPicPr>
          <p:cNvPr id="3" name="图片 2"/>
          <p:cNvPicPr>
            <a:picLocks noChangeAspect="1"/>
          </p:cNvPicPr>
          <p:nvPr/>
        </p:nvPicPr>
        <p:blipFill>
          <a:blip r:embed="rId3"/>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9" name="Picture 8" descr="Shape, icon, circle&#10;&#10;Description automatically generated">
            <a:extLst>
              <a:ext uri="{FF2B5EF4-FFF2-40B4-BE49-F238E27FC236}">
                <a16:creationId xmlns:a16="http://schemas.microsoft.com/office/drawing/2014/main" id="{5E50FDCB-8E68-1148-8B02-F13F0D9B5205}"/>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60552" y="3668732"/>
            <a:ext cx="716728" cy="768773"/>
          </a:xfrm>
          <a:prstGeom prst="rect">
            <a:avLst/>
          </a:prstGeom>
        </p:spPr>
      </p:pic>
    </p:spTree>
    <p:extLst>
      <p:ext uri="{BB962C8B-B14F-4D97-AF65-F5344CB8AC3E}">
        <p14:creationId xmlns:p14="http://schemas.microsoft.com/office/powerpoint/2010/main" val="3500902209"/>
      </p:ext>
    </p:extLst>
  </p:cSld>
  <p:clrMapOvr>
    <a:masterClrMapping/>
  </p:clrMapOvr>
  <p:transition spd="slow">
    <p:fade/>
  </p:transition>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3553097" y="5786437"/>
            <a:ext cx="5107577"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a:ln>
                  <a:noFill/>
                </a:ln>
                <a:solidFill>
                  <a:schemeClr val="bg1"/>
                </a:solidFill>
                <a:effectLst/>
                <a:uLnTx/>
                <a:uFillTx/>
                <a:latin typeface="Times New Roman" panose="02020603050405020304" pitchFamily="18" charset="0"/>
                <a:ea typeface="微软雅黑"/>
                <a:cs typeface="Times New Roman" panose="02020603050405020304" pitchFamily="18" charset="0"/>
              </a:rPr>
              <a:t>Tác</a:t>
            </a:r>
            <a:r>
              <a:rPr kumimoji="0" lang="en-US" altLang="zh-CN" sz="4000" b="1" i="0" u="none" strike="noStrike" kern="1200" cap="none" spc="0" normalizeH="0" noProof="0">
                <a:ln>
                  <a:noFill/>
                </a:ln>
                <a:solidFill>
                  <a:schemeClr val="bg1"/>
                </a:solidFill>
                <a:effectLst/>
                <a:uLnTx/>
                <a:uFillTx/>
                <a:latin typeface="Times New Roman" panose="02020603050405020304" pitchFamily="18" charset="0"/>
                <a:ea typeface="微软雅黑"/>
                <a:cs typeface="Times New Roman" panose="02020603050405020304" pitchFamily="18" charset="0"/>
              </a:rPr>
              <a:t> phẩm tiêu biểu</a:t>
            </a:r>
            <a:endParaRPr kumimoji="0" lang="zh-CN" altLang="en-US" sz="4000" b="1" i="0" u="none" strike="noStrike" kern="1200" cap="none" spc="0" normalizeH="0" baseline="0" noProof="0" dirty="0">
              <a:ln>
                <a:noFill/>
              </a:ln>
              <a:solidFill>
                <a:schemeClr val="bg1"/>
              </a:solidFill>
              <a:effectLst/>
              <a:uLnTx/>
              <a:uFillTx/>
              <a:latin typeface="Times New Roman" panose="02020603050405020304" pitchFamily="18" charset="0"/>
              <a:ea typeface="微软雅黑"/>
              <a:cs typeface="Times New Roman" panose="02020603050405020304" pitchFamily="18" charset="0"/>
            </a:endParaRPr>
          </a:p>
        </p:txBody>
      </p:sp>
      <p:pic>
        <p:nvPicPr>
          <p:cNvPr id="7" name="Picture 6"/>
          <p:cNvPicPr>
            <a:picLocks noChangeAspect="1"/>
          </p:cNvPicPr>
          <p:nvPr/>
        </p:nvPicPr>
        <p:blipFill>
          <a:blip r:embed="rId3"/>
          <a:stretch>
            <a:fillRect/>
          </a:stretch>
        </p:blipFill>
        <p:spPr>
          <a:xfrm>
            <a:off x="0" y="0"/>
            <a:ext cx="3931920" cy="4598126"/>
          </a:xfrm>
          <a:prstGeom prst="rect">
            <a:avLst/>
          </a:prstGeom>
        </p:spPr>
      </p:pic>
      <p:pic>
        <p:nvPicPr>
          <p:cNvPr id="9" name="Picture 8"/>
          <p:cNvPicPr>
            <a:picLocks noChangeAspect="1"/>
          </p:cNvPicPr>
          <p:nvPr/>
        </p:nvPicPr>
        <p:blipFill>
          <a:blip r:embed="rId4"/>
          <a:stretch>
            <a:fillRect/>
          </a:stretch>
        </p:blipFill>
        <p:spPr>
          <a:xfrm>
            <a:off x="4437834" y="0"/>
            <a:ext cx="3252650" cy="4598126"/>
          </a:xfrm>
          <a:prstGeom prst="rect">
            <a:avLst/>
          </a:prstGeom>
        </p:spPr>
      </p:pic>
      <p:pic>
        <p:nvPicPr>
          <p:cNvPr id="10" name="Picture 9"/>
          <p:cNvPicPr>
            <a:picLocks noChangeAspect="1"/>
          </p:cNvPicPr>
          <p:nvPr/>
        </p:nvPicPr>
        <p:blipFill>
          <a:blip r:embed="rId5"/>
          <a:stretch>
            <a:fillRect/>
          </a:stretch>
        </p:blipFill>
        <p:spPr>
          <a:xfrm>
            <a:off x="8196398" y="0"/>
            <a:ext cx="3716927" cy="4598126"/>
          </a:xfrm>
          <a:prstGeom prst="rect">
            <a:avLst/>
          </a:prstGeom>
        </p:spPr>
      </p:pic>
    </p:spTree>
    <p:extLst>
      <p:ext uri="{BB962C8B-B14F-4D97-AF65-F5344CB8AC3E}">
        <p14:creationId xmlns:p14="http://schemas.microsoft.com/office/powerpoint/2010/main" val="1950441777"/>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3553097" y="5786437"/>
            <a:ext cx="5107577"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a:ln>
                  <a:noFill/>
                </a:ln>
                <a:solidFill>
                  <a:schemeClr val="bg1"/>
                </a:solidFill>
                <a:effectLst/>
                <a:uLnTx/>
                <a:uFillTx/>
                <a:latin typeface="Times New Roman" panose="02020603050405020304" pitchFamily="18" charset="0"/>
                <a:ea typeface="微软雅黑"/>
                <a:cs typeface="Times New Roman" panose="02020603050405020304" pitchFamily="18" charset="0"/>
              </a:rPr>
              <a:t>Tác</a:t>
            </a:r>
            <a:r>
              <a:rPr kumimoji="0" lang="en-US" altLang="zh-CN" sz="4000" b="1" i="0" u="none" strike="noStrike" kern="1200" cap="none" spc="0" normalizeH="0" noProof="0">
                <a:ln>
                  <a:noFill/>
                </a:ln>
                <a:solidFill>
                  <a:schemeClr val="bg1"/>
                </a:solidFill>
                <a:effectLst/>
                <a:uLnTx/>
                <a:uFillTx/>
                <a:latin typeface="Times New Roman" panose="02020603050405020304" pitchFamily="18" charset="0"/>
                <a:ea typeface="微软雅黑"/>
                <a:cs typeface="Times New Roman" panose="02020603050405020304" pitchFamily="18" charset="0"/>
              </a:rPr>
              <a:t> phẩm tiêu biểu</a:t>
            </a:r>
            <a:endParaRPr kumimoji="0" lang="zh-CN" altLang="en-US" sz="4000" b="1" i="0" u="none" strike="noStrike" kern="1200" cap="none" spc="0" normalizeH="0" baseline="0" noProof="0" dirty="0">
              <a:ln>
                <a:noFill/>
              </a:ln>
              <a:solidFill>
                <a:schemeClr val="bg1"/>
              </a:solidFill>
              <a:effectLst/>
              <a:uLnTx/>
              <a:uFillTx/>
              <a:latin typeface="Times New Roman" panose="02020603050405020304" pitchFamily="18" charset="0"/>
              <a:ea typeface="微软雅黑"/>
              <a:cs typeface="Times New Roman" panose="02020603050405020304" pitchFamily="18" charset="0"/>
            </a:endParaRPr>
          </a:p>
        </p:txBody>
      </p:sp>
      <p:pic>
        <p:nvPicPr>
          <p:cNvPr id="7" name="Picture 6"/>
          <p:cNvPicPr>
            <a:picLocks noChangeAspect="1"/>
          </p:cNvPicPr>
          <p:nvPr/>
        </p:nvPicPr>
        <p:blipFill>
          <a:blip r:embed="rId3"/>
          <a:stretch>
            <a:fillRect/>
          </a:stretch>
        </p:blipFill>
        <p:spPr>
          <a:xfrm>
            <a:off x="0" y="0"/>
            <a:ext cx="3931920" cy="4598126"/>
          </a:xfrm>
          <a:prstGeom prst="rect">
            <a:avLst/>
          </a:prstGeom>
        </p:spPr>
      </p:pic>
      <p:pic>
        <p:nvPicPr>
          <p:cNvPr id="9" name="Picture 8"/>
          <p:cNvPicPr>
            <a:picLocks noChangeAspect="1"/>
          </p:cNvPicPr>
          <p:nvPr/>
        </p:nvPicPr>
        <p:blipFill>
          <a:blip r:embed="rId4"/>
          <a:stretch>
            <a:fillRect/>
          </a:stretch>
        </p:blipFill>
        <p:spPr>
          <a:xfrm>
            <a:off x="4437834" y="0"/>
            <a:ext cx="3252650" cy="4598126"/>
          </a:xfrm>
          <a:prstGeom prst="rect">
            <a:avLst/>
          </a:prstGeom>
        </p:spPr>
      </p:pic>
      <p:pic>
        <p:nvPicPr>
          <p:cNvPr id="10" name="Picture 9"/>
          <p:cNvPicPr>
            <a:picLocks noChangeAspect="1"/>
          </p:cNvPicPr>
          <p:nvPr/>
        </p:nvPicPr>
        <p:blipFill>
          <a:blip r:embed="rId5"/>
          <a:stretch>
            <a:fillRect/>
          </a:stretch>
        </p:blipFill>
        <p:spPr>
          <a:xfrm>
            <a:off x="8196398" y="0"/>
            <a:ext cx="3716927" cy="4598126"/>
          </a:xfrm>
          <a:prstGeom prst="rect">
            <a:avLst/>
          </a:prstGeom>
        </p:spPr>
      </p:pic>
      <p:pic>
        <p:nvPicPr>
          <p:cNvPr id="3" name="Picture 2"/>
          <p:cNvPicPr>
            <a:picLocks noChangeAspect="1"/>
          </p:cNvPicPr>
          <p:nvPr/>
        </p:nvPicPr>
        <p:blipFill>
          <a:blip r:embed="rId6"/>
          <a:stretch>
            <a:fillRect/>
          </a:stretch>
        </p:blipFill>
        <p:spPr>
          <a:xfrm>
            <a:off x="0" y="0"/>
            <a:ext cx="3931920" cy="4598126"/>
          </a:xfrm>
          <a:prstGeom prst="rect">
            <a:avLst/>
          </a:prstGeom>
        </p:spPr>
      </p:pic>
      <p:pic>
        <p:nvPicPr>
          <p:cNvPr id="4" name="Picture 3"/>
          <p:cNvPicPr>
            <a:picLocks noChangeAspect="1"/>
          </p:cNvPicPr>
          <p:nvPr/>
        </p:nvPicPr>
        <p:blipFill>
          <a:blip r:embed="rId7"/>
          <a:stretch>
            <a:fillRect/>
          </a:stretch>
        </p:blipFill>
        <p:spPr>
          <a:xfrm>
            <a:off x="4411571" y="0"/>
            <a:ext cx="3305175" cy="4572000"/>
          </a:xfrm>
          <a:prstGeom prst="rect">
            <a:avLst/>
          </a:prstGeom>
        </p:spPr>
      </p:pic>
      <p:pic>
        <p:nvPicPr>
          <p:cNvPr id="5" name="Picture 4"/>
          <p:cNvPicPr>
            <a:picLocks noChangeAspect="1"/>
          </p:cNvPicPr>
          <p:nvPr/>
        </p:nvPicPr>
        <p:blipFill>
          <a:blip r:embed="rId8"/>
          <a:stretch>
            <a:fillRect/>
          </a:stretch>
        </p:blipFill>
        <p:spPr>
          <a:xfrm>
            <a:off x="8222661" y="0"/>
            <a:ext cx="3969340" cy="4572000"/>
          </a:xfrm>
          <a:prstGeom prst="rect">
            <a:avLst/>
          </a:prstGeom>
        </p:spPr>
      </p:pic>
    </p:spTree>
    <p:extLst>
      <p:ext uri="{BB962C8B-B14F-4D97-AF65-F5344CB8AC3E}">
        <p14:creationId xmlns:p14="http://schemas.microsoft.com/office/powerpoint/2010/main" val="1382444884"/>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7"/>
                                        </p:tgtEl>
                                      </p:cBhvr>
                                    </p:animEffect>
                                    <p:set>
                                      <p:cBhvr>
                                        <p:cTn id="27" dur="1" fill="hold">
                                          <p:stCondLst>
                                            <p:cond delay="499"/>
                                          </p:stCondLst>
                                        </p:cTn>
                                        <p:tgtEl>
                                          <p:spTgt spid="7"/>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inVertical)">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9"/>
                                        </p:tgtEl>
                                      </p:cBhvr>
                                    </p:animEffect>
                                    <p:set>
                                      <p:cBhvr>
                                        <p:cTn id="37" dur="1" fill="hold">
                                          <p:stCondLst>
                                            <p:cond delay="499"/>
                                          </p:stCondLst>
                                        </p:cTn>
                                        <p:tgtEl>
                                          <p:spTgt spid="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barn(inVertical)">
                                      <p:cBhvr>
                                        <p:cTn id="42" dur="500"/>
                                        <p:tgtEl>
                                          <p:spTgt spid="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nodeType="clickEffect">
                                  <p:stCondLst>
                                    <p:cond delay="0"/>
                                  </p:stCondLst>
                                  <p:childTnLst>
                                    <p:animEffect transition="out" filter="fade">
                                      <p:cBhvr>
                                        <p:cTn id="46" dur="500"/>
                                        <p:tgtEl>
                                          <p:spTgt spid="10"/>
                                        </p:tgtEl>
                                      </p:cBhvr>
                                    </p:animEffect>
                                    <p:set>
                                      <p:cBhvr>
                                        <p:cTn id="47" dur="1" fill="hold">
                                          <p:stCondLst>
                                            <p:cond delay="499"/>
                                          </p:stCondLst>
                                        </p:cTn>
                                        <p:tgtEl>
                                          <p:spTgt spid="10"/>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barn(inVertical)">
                                      <p:cBhvr>
                                        <p:cTn id="5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标题 1"/>
          <p:cNvSpPr txBox="1">
            <a:spLocks/>
          </p:cNvSpPr>
          <p:nvPr/>
        </p:nvSpPr>
        <p:spPr>
          <a:xfrm>
            <a:off x="5630092" y="387313"/>
            <a:ext cx="555171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Xuất</a:t>
            </a:r>
            <a:r>
              <a:rPr kumimoji="0" lang="en-US" altLang="zh-CN" sz="2800" b="1" i="0" u="none" strike="noStrike" kern="1200" cap="none" spc="0" normalizeH="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 xứ: in trong “Xóm Bờ Giậu” </a:t>
            </a:r>
            <a:endParaRPr kumimoji="0" lang="zh-CN" altLang="en-US" sz="28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4" name="标题 1"/>
          <p:cNvSpPr txBox="1">
            <a:spLocks/>
          </p:cNvSpPr>
          <p:nvPr/>
        </p:nvSpPr>
        <p:spPr>
          <a:xfrm>
            <a:off x="6109063" y="4021085"/>
            <a:ext cx="5773783" cy="1071563"/>
          </a:xfrm>
          <a:prstGeom prst="rect">
            <a:avLst/>
          </a:prstGeom>
          <a:solidFill>
            <a:srgbClr val="F0587D"/>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Thể</a:t>
            </a:r>
            <a:r>
              <a:rPr kumimoji="0" lang="en-US" altLang="zh-CN" sz="2800" b="1" i="0" u="none" strike="noStrike" kern="1200" cap="none" spc="0" normalizeH="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 loại: truyện đồng thoại</a:t>
            </a:r>
            <a:endParaRPr kumimoji="0" lang="zh-CN" altLang="en-US" sz="28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cxnSp>
        <p:nvCxnSpPr>
          <p:cNvPr id="8" name="Curved Connector 7"/>
          <p:cNvCxnSpPr/>
          <p:nvPr/>
        </p:nvCxnSpPr>
        <p:spPr>
          <a:xfrm rot="5400000" flipH="1" flipV="1">
            <a:off x="3167745" y="1025437"/>
            <a:ext cx="2625633" cy="2299061"/>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13" name="Curved Connector 12"/>
          <p:cNvCxnSpPr>
            <a:endCxn id="4" idx="1"/>
          </p:cNvCxnSpPr>
          <p:nvPr/>
        </p:nvCxnSpPr>
        <p:spPr>
          <a:xfrm>
            <a:off x="3331031" y="3179410"/>
            <a:ext cx="2778032" cy="1377457"/>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pic>
        <p:nvPicPr>
          <p:cNvPr id="7" name="Picture 6"/>
          <p:cNvPicPr>
            <a:picLocks noChangeAspect="1"/>
          </p:cNvPicPr>
          <p:nvPr/>
        </p:nvPicPr>
        <p:blipFill>
          <a:blip r:embed="rId3"/>
          <a:stretch>
            <a:fillRect/>
          </a:stretch>
        </p:blipFill>
        <p:spPr>
          <a:xfrm>
            <a:off x="-2" y="-2278"/>
            <a:ext cx="3422471" cy="3122023"/>
          </a:xfrm>
          <a:prstGeom prst="rect">
            <a:avLst/>
          </a:prstGeom>
        </p:spPr>
      </p:pic>
      <p:sp>
        <p:nvSpPr>
          <p:cNvPr id="17" name="标题 1"/>
          <p:cNvSpPr txBox="1">
            <a:spLocks/>
          </p:cNvSpPr>
          <p:nvPr/>
        </p:nvSpPr>
        <p:spPr>
          <a:xfrm>
            <a:off x="-2" y="3147739"/>
            <a:ext cx="3533505"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US" altLang="zh-CN" sz="4000" b="1" noProof="0">
                <a:solidFill>
                  <a:prstClr val="black"/>
                </a:solidFill>
                <a:latin typeface="Times New Roman" panose="02020603050405020304" pitchFamily="18" charset="0"/>
                <a:ea typeface="微软雅黑"/>
                <a:cs typeface="Times New Roman" panose="02020603050405020304" pitchFamily="18" charset="0"/>
              </a:rPr>
              <a:t>b. Tác phẩm:</a:t>
            </a:r>
            <a:endParaRPr kumimoji="0" lang="zh-CN"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11" name="Picture 10"/>
          <p:cNvPicPr>
            <a:picLocks noChangeAspect="1"/>
          </p:cNvPicPr>
          <p:nvPr/>
        </p:nvPicPr>
        <p:blipFill>
          <a:blip r:embed="rId4"/>
          <a:stretch>
            <a:fillRect/>
          </a:stretch>
        </p:blipFill>
        <p:spPr>
          <a:xfrm>
            <a:off x="-2" y="4247297"/>
            <a:ext cx="3533505" cy="2610704"/>
          </a:xfrm>
          <a:prstGeom prst="rect">
            <a:avLst/>
          </a:prstGeom>
        </p:spPr>
      </p:pic>
    </p:spTree>
    <p:extLst>
      <p:ext uri="{BB962C8B-B14F-4D97-AF65-F5344CB8AC3E}">
        <p14:creationId xmlns:p14="http://schemas.microsoft.com/office/powerpoint/2010/main" val="3362562879"/>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par>
                                <p:cTn id="13" presetID="16" presetClass="entr" presetSubtype="21"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arn(inVertical)">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1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标题 1"/>
          <p:cNvSpPr txBox="1">
            <a:spLocks/>
          </p:cNvSpPr>
          <p:nvPr/>
        </p:nvSpPr>
        <p:spPr>
          <a:xfrm>
            <a:off x="474152" y="49917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5500" b="1" dirty="0">
                <a:solidFill>
                  <a:schemeClr val="accent4"/>
                </a:solidFill>
                <a:latin typeface="Times New Roman" panose="02020603050405020304" pitchFamily="18" charset="0"/>
                <a:cs typeface="Times New Roman" panose="02020603050405020304" pitchFamily="18" charset="0"/>
              </a:rPr>
              <a:t>ĐỌC VĂN BẢN</a:t>
            </a:r>
            <a:endParaRPr lang="zh-CN" altLang="en-US" sz="5500" b="1" dirty="0">
              <a:solidFill>
                <a:srgbClr val="45BCBC"/>
              </a:solidFill>
              <a:latin typeface="Times New Roman" panose="02020603050405020304" pitchFamily="18" charset="0"/>
              <a:cs typeface="Times New Roman" panose="02020603050405020304" pitchFamily="18" charset="0"/>
            </a:endParaRPr>
          </a:p>
        </p:txBody>
      </p:sp>
      <p:pic>
        <p:nvPicPr>
          <p:cNvPr id="3" name="图片 2"/>
          <p:cNvPicPr>
            <a:picLocks noChangeAspect="1"/>
          </p:cNvPicPr>
          <p:nvPr/>
        </p:nvPicPr>
        <p:blipFill>
          <a:blip r:embed="rId3"/>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8" name="Picture 7" descr="Shape, icon, circle&#10;&#10;Description automatically generated">
            <a:extLst>
              <a:ext uri="{FF2B5EF4-FFF2-40B4-BE49-F238E27FC236}">
                <a16:creationId xmlns:a16="http://schemas.microsoft.com/office/drawing/2014/main" id="{573F8CA1-4C69-534A-84B0-4065C7A73CD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60552" y="3668732"/>
            <a:ext cx="716728" cy="768773"/>
          </a:xfrm>
          <a:prstGeom prst="rect">
            <a:avLst/>
          </a:prstGeom>
        </p:spPr>
      </p:pic>
    </p:spTree>
    <p:extLst>
      <p:ext uri="{BB962C8B-B14F-4D97-AF65-F5344CB8AC3E}">
        <p14:creationId xmlns:p14="http://schemas.microsoft.com/office/powerpoint/2010/main" val="1735569865"/>
      </p:ext>
    </p:extLst>
  </p:cSld>
  <p:clrMapOvr>
    <a:masterClrMapping/>
  </p:clrMapOvr>
  <p:transition spd="slow">
    <p:fade/>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0" name="标题 1"/>
          <p:cNvSpPr>
            <a:spLocks noGrp="1"/>
          </p:cNvSpPr>
          <p:nvPr>
            <p:ph type="ctrTitle"/>
          </p:nvPr>
        </p:nvSpPr>
        <p:spPr>
          <a:xfrm>
            <a:off x="1717999" y="1265048"/>
            <a:ext cx="8756002" cy="1071563"/>
          </a:xfrm>
        </p:spPr>
        <p:txBody>
          <a:bodyPr/>
          <a:lstStyle/>
          <a:p>
            <a:r>
              <a:rPr lang="vi-VN" altLang="zh-CN" b="1" dirty="0">
                <a:solidFill>
                  <a:schemeClr val="bg1"/>
                </a:solidFill>
                <a:latin typeface="Times New Roman" panose="02020603050405020304" pitchFamily="18" charset="0"/>
                <a:cs typeface="Times New Roman" panose="02020603050405020304" pitchFamily="18" charset="0"/>
              </a:rPr>
              <a:t>1. Nhân vật và </a:t>
            </a:r>
            <a:r>
              <a:rPr lang="vi-VN" altLang="zh-CN" b="1">
                <a:solidFill>
                  <a:schemeClr val="bg1"/>
                </a:solidFill>
                <a:latin typeface="Times New Roman" panose="02020603050405020304" pitchFamily="18" charset="0"/>
                <a:cs typeface="Times New Roman" panose="02020603050405020304" pitchFamily="18" charset="0"/>
              </a:rPr>
              <a:t>ngôi kể</a:t>
            </a:r>
            <a:r>
              <a:rPr lang="en-US" altLang="zh-CN" b="1">
                <a:solidFill>
                  <a:schemeClr val="bg1"/>
                </a:solidFill>
                <a:latin typeface="Times New Roman" panose="02020603050405020304" pitchFamily="18" charset="0"/>
                <a:cs typeface="Times New Roman" panose="02020603050405020304" pitchFamily="18" charset="0"/>
              </a:rPr>
              <a:t>:</a:t>
            </a:r>
            <a:endParaRPr lang="zh-CN" altLang="en-US" b="1" dirty="0">
              <a:solidFill>
                <a:schemeClr val="bg1"/>
              </a:solidFill>
              <a:latin typeface="Times New Roman" panose="02020603050405020304" pitchFamily="18" charset="0"/>
              <a:cs typeface="Times New Roman" panose="02020603050405020304" pitchFamily="18" charset="0"/>
            </a:endParaRPr>
          </a:p>
        </p:txBody>
      </p:sp>
      <p:pic>
        <p:nvPicPr>
          <p:cNvPr id="562" name="Picture 561" descr="Shape, icon, circle&#10;&#10;Description automatically generated">
            <a:extLst>
              <a:ext uri="{FF2B5EF4-FFF2-40B4-BE49-F238E27FC236}">
                <a16:creationId xmlns:a16="http://schemas.microsoft.com/office/drawing/2014/main" id="{8D1ECFB4-F1CD-F649-8C82-D5DF8971086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1466863" y="1338577"/>
            <a:ext cx="861915" cy="924503"/>
          </a:xfrm>
          <a:prstGeom prst="rect">
            <a:avLst/>
          </a:prstGeom>
        </p:spPr>
      </p:pic>
    </p:spTree>
    <p:extLst>
      <p:ext uri="{BB962C8B-B14F-4D97-AF65-F5344CB8AC3E}">
        <p14:creationId xmlns:p14="http://schemas.microsoft.com/office/powerpoint/2010/main" val="3654236176"/>
      </p:ext>
    </p:extLst>
  </p:cSld>
  <p:clrMapOvr>
    <a:masterClrMapping/>
  </p:clrMapOvr>
  <p:transition spd="slow">
    <p:fade/>
  </p:transition>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12">
            <a:extLst>
              <a:ext uri="{FF2B5EF4-FFF2-40B4-BE49-F238E27FC236}">
                <a16:creationId xmlns:a16="http://schemas.microsoft.com/office/drawing/2014/main" id="{FDEAC08C-7293-354B-887C-F38D74412904}"/>
              </a:ext>
            </a:extLst>
          </p:cNvPr>
          <p:cNvGrpSpPr/>
          <p:nvPr/>
        </p:nvGrpSpPr>
        <p:grpSpPr>
          <a:xfrm>
            <a:off x="637133" y="1016000"/>
            <a:ext cx="696047" cy="802204"/>
            <a:chOff x="3563871" y="3199409"/>
            <a:chExt cx="1414666" cy="1619124"/>
          </a:xfrm>
          <a:solidFill>
            <a:srgbClr val="71C3E3"/>
          </a:solidFill>
        </p:grpSpPr>
        <p:sp>
          <p:nvSpPr>
            <p:cNvPr id="8" name="Shape 1722">
              <a:extLst>
                <a:ext uri="{FF2B5EF4-FFF2-40B4-BE49-F238E27FC236}">
                  <a16:creationId xmlns:a16="http://schemas.microsoft.com/office/drawing/2014/main" id="{6BA39847-CCF9-EE46-8113-90518BC0556D}"/>
                </a:ext>
              </a:extLst>
            </p:cNvPr>
            <p:cNvSpPr/>
            <p:nvPr/>
          </p:nvSpPr>
          <p:spPr>
            <a:xfrm rot="8100000">
              <a:off x="3563871" y="3403867"/>
              <a:ext cx="1414666" cy="1414666"/>
            </a:xfrm>
            <a:prstGeom prst="roundRect">
              <a:avLst>
                <a:gd name="adj" fmla="val 15000"/>
              </a:avLst>
            </a:prstGeom>
            <a:grpFill/>
            <a:ln w="12700">
              <a:miter lim="400000"/>
            </a:ln>
          </p:spPr>
          <p:txBody>
            <a:bodyPr lIns="50800" tIns="50800" rIns="50800" bIns="50800" anchor="ctr"/>
            <a:lstStyle/>
            <a:p>
              <a:pPr marL="0" marR="0" lvl="0" indent="0" defTabSz="914400" eaLnBrk="1" fontAlgn="auto" latinLnBrk="0" hangingPunct="1">
                <a:lnSpc>
                  <a:spcPct val="100000"/>
                </a:lnSpc>
                <a:spcBef>
                  <a:spcPts val="3375"/>
                </a:spcBef>
                <a:spcAft>
                  <a:spcPts val="0"/>
                </a:spcAft>
                <a:buClrTx/>
                <a:buSzTx/>
                <a:buFontTx/>
                <a:buNone/>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9" name="Shape 1729">
              <a:hlinkClick r:id="rId3" action="ppaction://hlinksldjump"/>
              <a:extLst>
                <a:ext uri="{FF2B5EF4-FFF2-40B4-BE49-F238E27FC236}">
                  <a16:creationId xmlns:a16="http://schemas.microsoft.com/office/drawing/2014/main" id="{FA42FC03-18F8-8249-AE91-252067E5E09D}"/>
                </a:ext>
              </a:extLst>
            </p:cNvPr>
            <p:cNvSpPr/>
            <p:nvPr/>
          </p:nvSpPr>
          <p:spPr>
            <a:xfrm rot="8100000">
              <a:off x="3563871" y="3199409"/>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defTabSz="914400" eaLnBrk="1" fontAlgn="auto" latinLnBrk="0" hangingPunct="1">
                <a:lnSpc>
                  <a:spcPct val="100000"/>
                </a:lnSpc>
                <a:spcBef>
                  <a:spcPts val="3375"/>
                </a:spcBef>
                <a:spcAft>
                  <a:spcPts val="0"/>
                </a:spcAft>
                <a:buClrTx/>
                <a:buSzTx/>
                <a:buFontTx/>
                <a:buNone/>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sp>
        <p:nvSpPr>
          <p:cNvPr id="13" name="标题 1">
            <a:extLst>
              <a:ext uri="{FF2B5EF4-FFF2-40B4-BE49-F238E27FC236}">
                <a16:creationId xmlns:a16="http://schemas.microsoft.com/office/drawing/2014/main" id="{FDE504F1-1954-8442-8F12-A5F9B3C31A8F}"/>
              </a:ext>
            </a:extLst>
          </p:cNvPr>
          <p:cNvSpPr txBox="1">
            <a:spLocks/>
          </p:cNvSpPr>
          <p:nvPr/>
        </p:nvSpPr>
        <p:spPr>
          <a:xfrm>
            <a:off x="1717999" y="830670"/>
            <a:ext cx="630688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vi-VN" altLang="zh-CN" sz="4000" dirty="0">
                <a:latin typeface="Times New Roman" panose="02020603050405020304" pitchFamily="18" charset="0"/>
                <a:cs typeface="Times New Roman" panose="02020603050405020304" pitchFamily="18" charset="0"/>
              </a:rPr>
              <a:t>Nhân vật: Tắc Kè, Thằn Lằn, Ốc Sên, cụ giáo Cóc, Bọ Dừa</a:t>
            </a:r>
            <a:endParaRPr lang="zh-CN" altLang="en-US" sz="4000" dirty="0">
              <a:latin typeface="Times New Roman" panose="02020603050405020304" pitchFamily="18" charset="0"/>
              <a:cs typeface="Times New Roman" panose="02020603050405020304" pitchFamily="18" charset="0"/>
            </a:endParaRPr>
          </a:p>
        </p:txBody>
      </p:sp>
      <p:pic>
        <p:nvPicPr>
          <p:cNvPr id="3074" name="Picture 2" descr="Xóm Bờ Giậu | Nhà xuất bản Kim Đồng">
            <a:extLst>
              <a:ext uri="{FF2B5EF4-FFF2-40B4-BE49-F238E27FC236}">
                <a16:creationId xmlns:a16="http://schemas.microsoft.com/office/drawing/2014/main" id="{4629691C-B537-884A-A1B6-A73A85D46A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09815">
            <a:off x="7788407" y="896215"/>
            <a:ext cx="3506657" cy="4856927"/>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a:xfrm>
            <a:off x="1376905" y="2747259"/>
            <a:ext cx="5587952" cy="2352142"/>
          </a:xfrm>
          <a:prstGeom prst="wedgeRoundRectCallout">
            <a:avLst>
              <a:gd name="adj1" fmla="val 63090"/>
              <a:gd name="adj2" fmla="val 76939"/>
              <a:gd name="adj3" fmla="val 16667"/>
            </a:avLst>
          </a:prstGeom>
          <a:solidFill>
            <a:srgbClr val="FFEC8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i="1" kern="100">
                <a:solidFill>
                  <a:srgbClr val="000000"/>
                </a:solidFill>
                <a:latin typeface="Times New Roman" panose="02020603050405020304" pitchFamily="18" charset="0"/>
                <a:ea typeface="SimSun" panose="02010600030101010101" pitchFamily="2" charset="-122"/>
              </a:rPr>
              <a:t>Văn bản Giọt sương đêm có những nhân vật nào? Truyện được kể theo ngôi thứ mấy</a:t>
            </a:r>
            <a:r>
              <a:rPr lang="en-US" sz="3200" b="1" i="1" kern="100">
                <a:solidFill>
                  <a:srgbClr val="000000"/>
                </a:solidFill>
                <a:latin typeface="Times New Roman" panose="02020603050405020304" pitchFamily="18" charset="0"/>
                <a:ea typeface="SimSun" panose="02010600030101010101" pitchFamily="2" charset="-122"/>
              </a:rPr>
              <a:t> </a:t>
            </a:r>
            <a:endParaRPr lang="en-US" sz="3200"/>
          </a:p>
        </p:txBody>
      </p:sp>
    </p:spTree>
    <p:extLst>
      <p:ext uri="{BB962C8B-B14F-4D97-AF65-F5344CB8AC3E}">
        <p14:creationId xmlns:p14="http://schemas.microsoft.com/office/powerpoint/2010/main" val="1935523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par>
                                <p:cTn id="16" presetID="16" presetClass="entr" presetSubtype="21" fill="hold" nodeType="withEffect">
                                  <p:stCondLst>
                                    <p:cond delay="0"/>
                                  </p:stCondLst>
                                  <p:childTnLst>
                                    <p:set>
                                      <p:cBhvr>
                                        <p:cTn id="17" dur="1" fill="hold">
                                          <p:stCondLst>
                                            <p:cond delay="0"/>
                                          </p:stCondLst>
                                        </p:cTn>
                                        <p:tgtEl>
                                          <p:spTgt spid="3074"/>
                                        </p:tgtEl>
                                        <p:attrNameLst>
                                          <p:attrName>style.visibility</p:attrName>
                                        </p:attrNameLst>
                                      </p:cBhvr>
                                      <p:to>
                                        <p:strVal val="visible"/>
                                      </p:to>
                                    </p:set>
                                    <p:animEffect transition="in" filter="barn(inVertical)">
                                      <p:cBhvr>
                                        <p:cTn id="18"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79217" y="4937760"/>
            <a:ext cx="12331386" cy="1947536"/>
          </a:xfrm>
          <a:prstGeom prst="rect">
            <a:avLst/>
          </a:prstGeom>
        </p:spPr>
      </p:pic>
      <p:pic>
        <p:nvPicPr>
          <p:cNvPr id="47" name="图片 46"/>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971899" y="462011"/>
            <a:ext cx="674291" cy="535781"/>
          </a:xfrm>
          <a:prstGeom prst="rect">
            <a:avLst/>
          </a:prstGeom>
        </p:spPr>
      </p:pic>
      <p:sp>
        <p:nvSpPr>
          <p:cNvPr id="15" name="标题 1">
            <a:extLst>
              <a:ext uri="{FF2B5EF4-FFF2-40B4-BE49-F238E27FC236}">
                <a16:creationId xmlns:a16="http://schemas.microsoft.com/office/drawing/2014/main" id="{B6800116-0B98-414E-9A60-9FC8476A1D13}"/>
              </a:ext>
            </a:extLst>
          </p:cNvPr>
          <p:cNvSpPr txBox="1">
            <a:spLocks/>
          </p:cNvSpPr>
          <p:nvPr/>
        </p:nvSpPr>
        <p:spPr>
          <a:xfrm>
            <a:off x="3816195" y="288635"/>
            <a:ext cx="4540561"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400" b="1" i="0" u="none" strike="noStrike" kern="1200" cap="none" spc="0" normalizeH="0" baseline="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Nhân</a:t>
            </a:r>
            <a:r>
              <a:rPr kumimoji="0" lang="en-US" altLang="zh-CN" sz="4400" b="1" i="0" u="none" strike="noStrike" kern="1200" cap="none" spc="0" normalizeH="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 vật:</a:t>
            </a:r>
            <a:endParaRPr kumimoji="0" lang="zh-CN"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4" name="Rounded Rectangle 3"/>
          <p:cNvSpPr/>
          <p:nvPr/>
        </p:nvSpPr>
        <p:spPr>
          <a:xfrm>
            <a:off x="758435" y="713968"/>
            <a:ext cx="3213463" cy="914400"/>
          </a:xfrm>
          <a:prstGeom prst="roundRect">
            <a:avLst/>
          </a:prstGeom>
          <a:solidFill>
            <a:srgbClr val="F0587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altLang="zh-CN" sz="4000">
                <a:solidFill>
                  <a:prstClr val="black"/>
                </a:solidFill>
                <a:latin typeface="Times New Roman" panose="02020603050405020304" pitchFamily="18" charset="0"/>
                <a:cs typeface="Times New Roman" panose="02020603050405020304" pitchFamily="18" charset="0"/>
              </a:rPr>
              <a:t>Tắc Kè</a:t>
            </a:r>
            <a:endParaRPr lang="en-US"/>
          </a:p>
        </p:txBody>
      </p:sp>
      <p:sp>
        <p:nvSpPr>
          <p:cNvPr id="7" name="Rounded Rectangle 6"/>
          <p:cNvSpPr/>
          <p:nvPr/>
        </p:nvSpPr>
        <p:spPr>
          <a:xfrm>
            <a:off x="758434" y="2101611"/>
            <a:ext cx="3213463" cy="914400"/>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altLang="zh-CN" sz="4000">
                <a:solidFill>
                  <a:prstClr val="black"/>
                </a:solidFill>
                <a:latin typeface="Times New Roman" panose="02020603050405020304" pitchFamily="18" charset="0"/>
                <a:cs typeface="Times New Roman" panose="02020603050405020304" pitchFamily="18" charset="0"/>
              </a:rPr>
              <a:t>Thằn Lằn</a:t>
            </a:r>
            <a:endParaRPr lang="en-US"/>
          </a:p>
        </p:txBody>
      </p:sp>
      <p:sp>
        <p:nvSpPr>
          <p:cNvPr id="8" name="Rounded Rectangle 7"/>
          <p:cNvSpPr/>
          <p:nvPr/>
        </p:nvSpPr>
        <p:spPr>
          <a:xfrm>
            <a:off x="758434" y="3281947"/>
            <a:ext cx="3213463" cy="914400"/>
          </a:xfrm>
          <a:prstGeom prst="roundRect">
            <a:avLst/>
          </a:prstGeom>
          <a:solidFill>
            <a:srgbClr val="72BE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altLang="zh-CN" sz="4000">
                <a:solidFill>
                  <a:prstClr val="black"/>
                </a:solidFill>
                <a:latin typeface="Times New Roman" panose="02020603050405020304" pitchFamily="18" charset="0"/>
                <a:cs typeface="Times New Roman" panose="02020603050405020304" pitchFamily="18" charset="0"/>
              </a:rPr>
              <a:t>Ốc Sên</a:t>
            </a:r>
            <a:endParaRPr lang="en-US"/>
          </a:p>
        </p:txBody>
      </p:sp>
      <p:sp>
        <p:nvSpPr>
          <p:cNvPr id="9" name="Rounded Rectangle 8"/>
          <p:cNvSpPr/>
          <p:nvPr/>
        </p:nvSpPr>
        <p:spPr>
          <a:xfrm>
            <a:off x="758433" y="4452478"/>
            <a:ext cx="3213463" cy="914400"/>
          </a:xfrm>
          <a:prstGeom prst="roundRect">
            <a:avLst/>
          </a:prstGeom>
          <a:solidFill>
            <a:schemeClr val="accent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4000">
                <a:solidFill>
                  <a:prstClr val="black"/>
                </a:solidFill>
                <a:latin typeface="Times New Roman" panose="02020603050405020304" pitchFamily="18" charset="0"/>
                <a:cs typeface="Times New Roman" panose="02020603050405020304" pitchFamily="18" charset="0"/>
              </a:rPr>
              <a:t>C</a:t>
            </a:r>
            <a:r>
              <a:rPr lang="vi-VN" altLang="zh-CN" sz="4000">
                <a:solidFill>
                  <a:prstClr val="black"/>
                </a:solidFill>
                <a:latin typeface="Times New Roman" panose="02020603050405020304" pitchFamily="18" charset="0"/>
                <a:cs typeface="Times New Roman" panose="02020603050405020304" pitchFamily="18" charset="0"/>
              </a:rPr>
              <a:t>ụ giáo Cóc</a:t>
            </a:r>
            <a:endParaRPr lang="en-US"/>
          </a:p>
        </p:txBody>
      </p:sp>
      <p:sp>
        <p:nvSpPr>
          <p:cNvPr id="10" name="Rounded Rectangle 9">
            <a:hlinkClick r:id="rId6" action="ppaction://hlinksldjump"/>
          </p:cNvPr>
          <p:cNvSpPr/>
          <p:nvPr/>
        </p:nvSpPr>
        <p:spPr>
          <a:xfrm>
            <a:off x="758433" y="5679173"/>
            <a:ext cx="3213463" cy="914400"/>
          </a:xfrm>
          <a:prstGeom prst="round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vi-VN" altLang="zh-CN" sz="4000">
                <a:solidFill>
                  <a:prstClr val="black"/>
                </a:solidFill>
                <a:latin typeface="Times New Roman" panose="02020603050405020304" pitchFamily="18" charset="0"/>
                <a:cs typeface="Times New Roman" panose="02020603050405020304" pitchFamily="18" charset="0"/>
              </a:rPr>
              <a:t>Bọ Dừa</a:t>
            </a:r>
            <a:endParaRPr lang="zh-CN" altLang="en-US" sz="4000" dirty="0">
              <a:solidFill>
                <a:prstClr val="black"/>
              </a:solidFill>
              <a:latin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7"/>
          <a:stretch>
            <a:fillRect/>
          </a:stretch>
        </p:blipFill>
        <p:spPr>
          <a:xfrm>
            <a:off x="5071518" y="1022510"/>
            <a:ext cx="2466975" cy="1847850"/>
          </a:xfrm>
          <a:prstGeom prst="rect">
            <a:avLst/>
          </a:prstGeom>
        </p:spPr>
      </p:pic>
      <p:pic>
        <p:nvPicPr>
          <p:cNvPr id="6" name="Picture 5"/>
          <p:cNvPicPr>
            <a:picLocks noChangeAspect="1"/>
          </p:cNvPicPr>
          <p:nvPr/>
        </p:nvPicPr>
        <p:blipFill>
          <a:blip r:embed="rId8"/>
          <a:stretch>
            <a:fillRect/>
          </a:stretch>
        </p:blipFill>
        <p:spPr>
          <a:xfrm>
            <a:off x="8260515" y="247440"/>
            <a:ext cx="3480816" cy="2486297"/>
          </a:xfrm>
          <a:prstGeom prst="rect">
            <a:avLst/>
          </a:prstGeom>
        </p:spPr>
      </p:pic>
      <p:pic>
        <p:nvPicPr>
          <p:cNvPr id="11" name="Picture 10"/>
          <p:cNvPicPr>
            <a:picLocks noChangeAspect="1"/>
          </p:cNvPicPr>
          <p:nvPr/>
        </p:nvPicPr>
        <p:blipFill>
          <a:blip r:embed="rId9"/>
          <a:stretch>
            <a:fillRect/>
          </a:stretch>
        </p:blipFill>
        <p:spPr>
          <a:xfrm>
            <a:off x="8260515" y="3016011"/>
            <a:ext cx="3480816" cy="2350867"/>
          </a:xfrm>
          <a:prstGeom prst="rect">
            <a:avLst/>
          </a:prstGeom>
        </p:spPr>
      </p:pic>
      <p:pic>
        <p:nvPicPr>
          <p:cNvPr id="12" name="Picture 11"/>
          <p:cNvPicPr>
            <a:picLocks noChangeAspect="1"/>
          </p:cNvPicPr>
          <p:nvPr/>
        </p:nvPicPr>
        <p:blipFill>
          <a:blip r:embed="rId10"/>
          <a:stretch>
            <a:fillRect/>
          </a:stretch>
        </p:blipFill>
        <p:spPr>
          <a:xfrm>
            <a:off x="4978446" y="2994771"/>
            <a:ext cx="2705100" cy="2157548"/>
          </a:xfrm>
          <a:prstGeom prst="rect">
            <a:avLst/>
          </a:prstGeom>
        </p:spPr>
      </p:pic>
      <p:pic>
        <p:nvPicPr>
          <p:cNvPr id="13" name="Picture 12"/>
          <p:cNvPicPr>
            <a:picLocks noChangeAspect="1"/>
          </p:cNvPicPr>
          <p:nvPr/>
        </p:nvPicPr>
        <p:blipFill>
          <a:blip r:embed="rId11"/>
          <a:stretch>
            <a:fillRect/>
          </a:stretch>
        </p:blipFill>
        <p:spPr>
          <a:xfrm>
            <a:off x="6255826" y="4551372"/>
            <a:ext cx="3162494" cy="2255601"/>
          </a:xfrm>
          <a:prstGeom prst="rect">
            <a:avLst/>
          </a:prstGeom>
        </p:spPr>
      </p:pic>
    </p:spTree>
    <p:extLst>
      <p:ext uri="{BB962C8B-B14F-4D97-AF65-F5344CB8AC3E}">
        <p14:creationId xmlns:p14="http://schemas.microsoft.com/office/powerpoint/2010/main" val="14977780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barn(inVertical)">
                                      <p:cBhvr>
                                        <p:cTn id="28" dur="500"/>
                                        <p:tgtEl>
                                          <p:spTgt spid="8"/>
                                        </p:tgtEl>
                                      </p:cBhvr>
                                    </p:animEffect>
                                  </p:childTnLst>
                                </p:cTn>
                              </p:par>
                              <p:par>
                                <p:cTn id="29" presetID="16" presetClass="entr" presetSubtype="21"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arn(inVertical)">
                                      <p:cBhvr>
                                        <p:cTn id="36" dur="500"/>
                                        <p:tgtEl>
                                          <p:spTgt spid="9"/>
                                        </p:tgtEl>
                                      </p:cBhvr>
                                    </p:animEffect>
                                  </p:childTnLst>
                                </p:cTn>
                              </p:par>
                              <p:par>
                                <p:cTn id="37" presetID="16" presetClass="entr" presetSubtype="21"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arn(inVertical)">
                                      <p:cBhvr>
                                        <p:cTn id="39" dur="500"/>
                                        <p:tgtEl>
                                          <p:spTgt spid="12"/>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barn(inVertical)">
                                      <p:cBhvr>
                                        <p:cTn id="44" dur="500"/>
                                        <p:tgtEl>
                                          <p:spTgt spid="10"/>
                                        </p:tgtEl>
                                      </p:cBhvr>
                                    </p:animEffect>
                                  </p:childTnLst>
                                </p:cTn>
                              </p:par>
                              <p:par>
                                <p:cTn id="45" presetID="16" presetClass="entr" presetSubtype="21"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barn(inVertical)">
                                      <p:cBhvr>
                                        <p:cTn id="4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4" grpId="0" animBg="1"/>
      <p:bldP spid="7" grpId="0" animBg="1"/>
      <p:bldP spid="8" grpId="0" animBg="1"/>
      <p:bldP spid="9" grpId="0" animBg="1"/>
      <p:bldP spid="1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14">
            <a:extLst>
              <a:ext uri="{FF2B5EF4-FFF2-40B4-BE49-F238E27FC236}">
                <a16:creationId xmlns:a16="http://schemas.microsoft.com/office/drawing/2014/main" id="{42865CCD-5845-4447-B78A-7342A23295A1}"/>
              </a:ext>
            </a:extLst>
          </p:cNvPr>
          <p:cNvGrpSpPr/>
          <p:nvPr/>
        </p:nvGrpSpPr>
        <p:grpSpPr>
          <a:xfrm>
            <a:off x="637132" y="2762014"/>
            <a:ext cx="696047" cy="802204"/>
            <a:chOff x="5379142" y="2991066"/>
            <a:chExt cx="1414667" cy="1619124"/>
          </a:xfrm>
          <a:solidFill>
            <a:srgbClr val="FFC000"/>
          </a:solidFill>
        </p:grpSpPr>
        <p:sp>
          <p:nvSpPr>
            <p:cNvPr id="5" name="Shape 1723">
              <a:extLst>
                <a:ext uri="{FF2B5EF4-FFF2-40B4-BE49-F238E27FC236}">
                  <a16:creationId xmlns:a16="http://schemas.microsoft.com/office/drawing/2014/main" id="{9ECFB6FC-147F-CD45-847E-6FFFB1902C26}"/>
                </a:ext>
              </a:extLst>
            </p:cNvPr>
            <p:cNvSpPr/>
            <p:nvPr/>
          </p:nvSpPr>
          <p:spPr>
            <a:xfrm rot="18900000">
              <a:off x="5379143" y="2991066"/>
              <a:ext cx="1414666" cy="1414666"/>
            </a:xfrm>
            <a:prstGeom prst="roundRect">
              <a:avLst>
                <a:gd name="adj" fmla="val 15000"/>
              </a:avLst>
            </a:prstGeom>
            <a:grpFill/>
            <a:ln w="12700">
              <a:miter lim="400000"/>
            </a:ln>
          </p:spPr>
          <p:txBody>
            <a:bodyPr lIns="50800" tIns="50800" rIns="50800" bIns="50800" anchor="ct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6" name="Shape 1726">
              <a:extLst>
                <a:ext uri="{FF2B5EF4-FFF2-40B4-BE49-F238E27FC236}">
                  <a16:creationId xmlns:a16="http://schemas.microsoft.com/office/drawing/2014/main" id="{51A4B4DE-4710-7B40-BBDF-827FF91F4458}"/>
                </a:ext>
              </a:extLst>
            </p:cNvPr>
            <p:cNvSpPr/>
            <p:nvPr/>
          </p:nvSpPr>
          <p:spPr>
            <a:xfrm rot="18900000">
              <a:off x="5379142" y="3195523"/>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grpSp>
        <p:nvGrpSpPr>
          <p:cNvPr id="7" name="Group 12">
            <a:extLst>
              <a:ext uri="{FF2B5EF4-FFF2-40B4-BE49-F238E27FC236}">
                <a16:creationId xmlns:a16="http://schemas.microsoft.com/office/drawing/2014/main" id="{FDEAC08C-7293-354B-887C-F38D74412904}"/>
              </a:ext>
            </a:extLst>
          </p:cNvPr>
          <p:cNvGrpSpPr/>
          <p:nvPr/>
        </p:nvGrpSpPr>
        <p:grpSpPr>
          <a:xfrm>
            <a:off x="637133" y="1016000"/>
            <a:ext cx="696047" cy="802204"/>
            <a:chOff x="3563871" y="3199409"/>
            <a:chExt cx="1414666" cy="1619124"/>
          </a:xfrm>
          <a:solidFill>
            <a:srgbClr val="71C3E3"/>
          </a:solidFill>
        </p:grpSpPr>
        <p:sp>
          <p:nvSpPr>
            <p:cNvPr id="8" name="Shape 1722">
              <a:extLst>
                <a:ext uri="{FF2B5EF4-FFF2-40B4-BE49-F238E27FC236}">
                  <a16:creationId xmlns:a16="http://schemas.microsoft.com/office/drawing/2014/main" id="{6BA39847-CCF9-EE46-8113-90518BC0556D}"/>
                </a:ext>
              </a:extLst>
            </p:cNvPr>
            <p:cNvSpPr/>
            <p:nvPr/>
          </p:nvSpPr>
          <p:spPr>
            <a:xfrm rot="8100000">
              <a:off x="3563871" y="3403867"/>
              <a:ext cx="1414666" cy="1414666"/>
            </a:xfrm>
            <a:prstGeom prst="roundRect">
              <a:avLst>
                <a:gd name="adj" fmla="val 15000"/>
              </a:avLst>
            </a:prstGeom>
            <a:grpFill/>
            <a:ln w="12700">
              <a:miter lim="400000"/>
            </a:ln>
          </p:spPr>
          <p:txBody>
            <a:bodyPr lIns="50800" tIns="50800" rIns="50800" bIns="50800" anchor="ct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9" name="Shape 1729">
              <a:hlinkClick r:id="rId3" action="ppaction://hlinksldjump"/>
              <a:extLst>
                <a:ext uri="{FF2B5EF4-FFF2-40B4-BE49-F238E27FC236}">
                  <a16:creationId xmlns:a16="http://schemas.microsoft.com/office/drawing/2014/main" id="{FA42FC03-18F8-8249-AE91-252067E5E09D}"/>
                </a:ext>
              </a:extLst>
            </p:cNvPr>
            <p:cNvSpPr/>
            <p:nvPr/>
          </p:nvSpPr>
          <p:spPr>
            <a:xfrm rot="8100000">
              <a:off x="3563871" y="3199409"/>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grpSp>
        <p:nvGrpSpPr>
          <p:cNvPr id="10" name="Group 15">
            <a:extLst>
              <a:ext uri="{FF2B5EF4-FFF2-40B4-BE49-F238E27FC236}">
                <a16:creationId xmlns:a16="http://schemas.microsoft.com/office/drawing/2014/main" id="{FAACA430-7D10-6240-A10D-AC94BE1E2463}"/>
              </a:ext>
            </a:extLst>
          </p:cNvPr>
          <p:cNvGrpSpPr/>
          <p:nvPr/>
        </p:nvGrpSpPr>
        <p:grpSpPr>
          <a:xfrm>
            <a:off x="637131" y="4774432"/>
            <a:ext cx="696047" cy="802205"/>
            <a:chOff x="7199937" y="3199409"/>
            <a:chExt cx="1414666" cy="1619125"/>
          </a:xfrm>
          <a:solidFill>
            <a:srgbClr val="62AB71"/>
          </a:solidFill>
        </p:grpSpPr>
        <p:sp>
          <p:nvSpPr>
            <p:cNvPr id="11" name="Shape 1724">
              <a:extLst>
                <a:ext uri="{FF2B5EF4-FFF2-40B4-BE49-F238E27FC236}">
                  <a16:creationId xmlns:a16="http://schemas.microsoft.com/office/drawing/2014/main" id="{A56256C4-B9CE-694D-A73C-EF9D5F11CE9C}"/>
                </a:ext>
              </a:extLst>
            </p:cNvPr>
            <p:cNvSpPr/>
            <p:nvPr/>
          </p:nvSpPr>
          <p:spPr>
            <a:xfrm rot="8100000">
              <a:off x="7199937" y="3403868"/>
              <a:ext cx="1414666" cy="1414666"/>
            </a:xfrm>
            <a:prstGeom prst="roundRect">
              <a:avLst>
                <a:gd name="adj" fmla="val 15000"/>
              </a:avLst>
            </a:prstGeom>
            <a:grpFill/>
            <a:ln w="12700">
              <a:miter lim="400000"/>
            </a:ln>
          </p:spPr>
          <p:txBody>
            <a:bodyPr lIns="50800" tIns="50800" rIns="50800" bIns="50800" anchor="ct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12" name="Shape 1735">
              <a:extLst>
                <a:ext uri="{FF2B5EF4-FFF2-40B4-BE49-F238E27FC236}">
                  <a16:creationId xmlns:a16="http://schemas.microsoft.com/office/drawing/2014/main" id="{D47D2EF8-EBF5-5243-A770-0E81B7001D6E}"/>
                </a:ext>
              </a:extLst>
            </p:cNvPr>
            <p:cNvSpPr/>
            <p:nvPr/>
          </p:nvSpPr>
          <p:spPr>
            <a:xfrm rot="8100000">
              <a:off x="7199937" y="3199409"/>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sp>
        <p:nvSpPr>
          <p:cNvPr id="13" name="标题 1">
            <a:extLst>
              <a:ext uri="{FF2B5EF4-FFF2-40B4-BE49-F238E27FC236}">
                <a16:creationId xmlns:a16="http://schemas.microsoft.com/office/drawing/2014/main" id="{FDE504F1-1954-8442-8F12-A5F9B3C31A8F}"/>
              </a:ext>
            </a:extLst>
          </p:cNvPr>
          <p:cNvSpPr txBox="1">
            <a:spLocks/>
          </p:cNvSpPr>
          <p:nvPr/>
        </p:nvSpPr>
        <p:spPr>
          <a:xfrm>
            <a:off x="1717999" y="830670"/>
            <a:ext cx="630688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vi-VN" altLang="zh-CN"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Nhân vật: Tắc Kè, Thằn Lằn, Ốc Sên, cụ giáo Cóc, Bọ Dừa</a:t>
            </a:r>
            <a:endParaRPr kumimoji="0" lang="zh-CN" altLang="en-US"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14" name="标题 1">
            <a:extLst>
              <a:ext uri="{FF2B5EF4-FFF2-40B4-BE49-F238E27FC236}">
                <a16:creationId xmlns:a16="http://schemas.microsoft.com/office/drawing/2014/main" id="{AB09DB3C-D684-4140-9814-98307E8B4754}"/>
              </a:ext>
            </a:extLst>
          </p:cNvPr>
          <p:cNvSpPr txBox="1">
            <a:spLocks/>
          </p:cNvSpPr>
          <p:nvPr/>
        </p:nvSpPr>
        <p:spPr>
          <a:xfrm>
            <a:off x="1717999" y="2576684"/>
            <a:ext cx="6470961" cy="1071563"/>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vi-VN" altLang="zh-CN"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Người kể chuyện ẩn mình</a:t>
            </a:r>
            <a:endParaRPr kumimoji="0" lang="zh-CN" altLang="en-US"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15" name="标题 1">
            <a:extLst>
              <a:ext uri="{FF2B5EF4-FFF2-40B4-BE49-F238E27FC236}">
                <a16:creationId xmlns:a16="http://schemas.microsoft.com/office/drawing/2014/main" id="{F2D94E46-31BF-3944-9F51-D4E54CECCFD2}"/>
              </a:ext>
            </a:extLst>
          </p:cNvPr>
          <p:cNvSpPr txBox="1">
            <a:spLocks/>
          </p:cNvSpPr>
          <p:nvPr/>
        </p:nvSpPr>
        <p:spPr>
          <a:xfrm>
            <a:off x="1717999" y="4547219"/>
            <a:ext cx="6470961" cy="1071563"/>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vi-VN" altLang="zh-CN"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Ngôi kể: ngôi thứ ba</a:t>
            </a:r>
            <a:endParaRPr kumimoji="0" lang="zh-CN" altLang="en-US"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3074" name="Picture 2" descr="Xóm Bờ Giậu | Nhà xuất bản Kim Đồng">
            <a:extLst>
              <a:ext uri="{FF2B5EF4-FFF2-40B4-BE49-F238E27FC236}">
                <a16:creationId xmlns:a16="http://schemas.microsoft.com/office/drawing/2014/main" id="{4629691C-B537-884A-A1B6-A73A85D46A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09815">
            <a:off x="7788407" y="896215"/>
            <a:ext cx="3506657" cy="4856927"/>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a:xfrm>
            <a:off x="1343232" y="973855"/>
            <a:ext cx="8948057" cy="2932083"/>
          </a:xfrm>
          <a:prstGeom prst="wedgeRoundRectCallout">
            <a:avLst>
              <a:gd name="adj1" fmla="val 40773"/>
              <a:gd name="adj2" fmla="val 68737"/>
              <a:gd name="adj3" fmla="val 16667"/>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800" i="1" kern="100" dirty="0" err="1">
                <a:solidFill>
                  <a:srgbClr val="000000"/>
                </a:solidFill>
                <a:latin typeface="Times New Roman" panose="02020603050405020304" pitchFamily="18" charset="0"/>
                <a:ea typeface="SimSun" panose="02010600030101010101" pitchFamily="2" charset="-122"/>
              </a:rPr>
              <a:t>Dựa</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vài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phần</a:t>
            </a:r>
            <a:r>
              <a:rPr lang="en-US" sz="2800" i="1" kern="100" dirty="0">
                <a:solidFill>
                  <a:srgbClr val="000000"/>
                </a:solidFill>
                <a:latin typeface="Times New Roman" panose="02020603050405020304" pitchFamily="18" charset="0"/>
                <a:ea typeface="SimSun" panose="02010600030101010101" pitchFamily="2" charset="-122"/>
              </a:rPr>
              <a:t> Tri </a:t>
            </a:r>
            <a:r>
              <a:rPr lang="en-US" sz="2800" i="1" kern="100" dirty="0" err="1">
                <a:solidFill>
                  <a:srgbClr val="000000"/>
                </a:solidFill>
                <a:latin typeface="Times New Roman" panose="02020603050405020304" pitchFamily="18" charset="0"/>
                <a:ea typeface="SimSun" panose="02010600030101010101" pitchFamily="2" charset="-122"/>
              </a:rPr>
              <a:t>thức</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đọc</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hiểu</a:t>
            </a:r>
            <a:r>
              <a:rPr lang="en-US" sz="2800" i="1" kern="100" dirty="0">
                <a:solidFill>
                  <a:srgbClr val="000000"/>
                </a:solidFill>
                <a:latin typeface="Times New Roman" panose="02020603050405020304" pitchFamily="18" charset="0"/>
                <a:ea typeface="SimSun" panose="02010600030101010101" pitchFamily="2" charset="-122"/>
              </a:rPr>
              <a:t> ở </a:t>
            </a:r>
            <a:r>
              <a:rPr lang="en-US" sz="2800" i="1" kern="100" dirty="0" err="1">
                <a:solidFill>
                  <a:srgbClr val="000000"/>
                </a:solidFill>
                <a:latin typeface="Times New Roman" panose="02020603050405020304" pitchFamily="18" charset="0"/>
                <a:ea typeface="SimSun" panose="02010600030101010101" pitchFamily="2" charset="-122"/>
              </a:rPr>
              <a:t>Bài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Miền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cổ</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tích</a:t>
            </a:r>
            <a:r>
              <a:rPr lang="en-US" sz="2800" i="1" kern="100" dirty="0">
                <a:solidFill>
                  <a:srgbClr val="000000"/>
                </a:solidFill>
                <a:latin typeface="Times New Roman" panose="02020603050405020304" pitchFamily="18" charset="0"/>
                <a:ea typeface="SimSun" panose="02010600030101010101" pitchFamily="2" charset="-122"/>
              </a:rPr>
              <a:t> + </a:t>
            </a:r>
            <a:r>
              <a:rPr lang="en-US" sz="2800" i="1" kern="100" dirty="0" err="1">
                <a:solidFill>
                  <a:srgbClr val="000000"/>
                </a:solidFill>
                <a:latin typeface="Times New Roman" panose="02020603050405020304" pitchFamily="18" charset="0"/>
                <a:ea typeface="SimSun" panose="02010600030101010101" pitchFamily="2" charset="-122"/>
              </a:rPr>
              <a:t>văn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bản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Bài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học</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đường</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đời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đầu</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tiên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hãy</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cho</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biết</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đoạn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văn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sau</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được</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kể</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bằng</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lời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của</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người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kể</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chuyện</a:t>
            </a:r>
            <a:r>
              <a:rPr lang="en-US" sz="2800" i="1" kern="100" dirty="0">
                <a:solidFill>
                  <a:srgbClr val="000000"/>
                </a:solidFill>
                <a:latin typeface="Times New Roman" panose="02020603050405020304" pitchFamily="18" charset="0"/>
                <a:ea typeface="SimSun" panose="02010600030101010101" pitchFamily="2" charset="-122"/>
              </a:rPr>
              <a:t> hay </a:t>
            </a:r>
            <a:r>
              <a:rPr lang="en-US" sz="2800" i="1" kern="100" dirty="0" err="1">
                <a:solidFill>
                  <a:srgbClr val="000000"/>
                </a:solidFill>
                <a:latin typeface="Times New Roman" panose="02020603050405020304" pitchFamily="18" charset="0"/>
                <a:ea typeface="SimSun" panose="02010600030101010101" pitchFamily="2" charset="-122"/>
              </a:rPr>
              <a:t>lời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của</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nhân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vật</a:t>
            </a:r>
            <a:r>
              <a:rPr lang="en-US" sz="2800" i="1" kern="100" dirty="0">
                <a:solidFill>
                  <a:srgbClr val="000000"/>
                </a:solidFill>
                <a:latin typeface="Times New Roman" panose="02020603050405020304" pitchFamily="18" charset="0"/>
                <a:ea typeface="SimSun" panose="02010600030101010101" pitchFamily="2" charset="-122"/>
              </a:rPr>
              <a:t>: "Ai </a:t>
            </a:r>
            <a:r>
              <a:rPr lang="en-US" sz="2800" i="1" kern="100" dirty="0" err="1">
                <a:solidFill>
                  <a:srgbClr val="000000"/>
                </a:solidFill>
                <a:latin typeface="Times New Roman" panose="02020603050405020304" pitchFamily="18" charset="0"/>
                <a:ea typeface="SimSun" panose="02010600030101010101" pitchFamily="2" charset="-122"/>
              </a:rPr>
              <a:t>như</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Tắc</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Kè</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khuya</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khoắt</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đang</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gọi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của</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Đêm</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Bờ</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Giậu</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thanh</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vắng</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đến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nỗi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nghe</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rõ</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cả</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tiếng</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Ốc</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Sên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đi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làm</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về</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nhẹ</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nhàng</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vén</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tà</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áo</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dài</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trườn</a:t>
            </a:r>
            <a:r>
              <a:rPr lang="en-US" sz="2800" i="1" kern="100" dirty="0">
                <a:solidFill>
                  <a:srgbClr val="000000"/>
                </a:solidFill>
                <a:latin typeface="Times New Roman" panose="02020603050405020304" pitchFamily="18" charset="0"/>
                <a:ea typeface="SimSun" panose="02010600030101010101" pitchFamily="2" charset="-122"/>
              </a:rPr>
              <a:t> qua </a:t>
            </a:r>
            <a:r>
              <a:rPr lang="en-US" sz="2800" i="1" kern="100" dirty="0" err="1">
                <a:solidFill>
                  <a:srgbClr val="000000"/>
                </a:solidFill>
                <a:latin typeface="Times New Roman" panose="02020603050405020304" pitchFamily="18" charset="0"/>
                <a:ea typeface="SimSun" panose="02010600030101010101" pitchFamily="2" charset="-122"/>
              </a:rPr>
              <a:t>chiếc</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lá</a:t>
            </a:r>
            <a:r>
              <a:rPr lang="en-US" sz="2800" i="1" kern="100" dirty="0">
                <a:solidFill>
                  <a:srgbClr val="000000"/>
                </a:solidFill>
                <a:latin typeface="Times New Roman" panose="02020603050405020304" pitchFamily="18" charset="0"/>
                <a:ea typeface="SimSun" panose="02010600030101010101" pitchFamily="2" charset="-122"/>
              </a:rPr>
              <a:t> </a:t>
            </a:r>
            <a:r>
              <a:rPr lang="en-US" sz="2800" i="1" kern="100" dirty="0" err="1">
                <a:solidFill>
                  <a:srgbClr val="000000"/>
                </a:solidFill>
                <a:latin typeface="Times New Roman" panose="02020603050405020304" pitchFamily="18" charset="0"/>
                <a:ea typeface="SimSun" panose="02010600030101010101" pitchFamily="2" charset="-122"/>
              </a:rPr>
              <a:t>rụng</a:t>
            </a:r>
            <a:r>
              <a:rPr lang="en-US" sz="2800" i="1" kern="100" dirty="0">
                <a:solidFill>
                  <a:srgbClr val="000000"/>
                </a:solidFill>
                <a:latin typeface="Times New Roman" panose="02020603050405020304" pitchFamily="18" charset="0"/>
                <a:ea typeface="SimSun" panose="02010600030101010101" pitchFamily="2" charset="-122"/>
              </a:rPr>
              <a:t>" </a:t>
            </a:r>
            <a:endParaRPr lang="en-US" sz="2800" dirty="0"/>
          </a:p>
        </p:txBody>
      </p:sp>
    </p:spTree>
    <p:extLst>
      <p:ext uri="{BB962C8B-B14F-4D97-AF65-F5344CB8AC3E}">
        <p14:creationId xmlns:p14="http://schemas.microsoft.com/office/powerpoint/2010/main" val="1590940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par>
                                <p:cTn id="13" presetID="5" presetClass="entr" presetSubtype="1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checkerboard(across)">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barn(inVertical)">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grpId="1" nodeType="clickEffect">
                                  <p:stCondLst>
                                    <p:cond delay="0"/>
                                  </p:stCondLst>
                                  <p:childTnLst>
                                    <p:animEffect transition="out" filter="fade">
                                      <p:cBhvr>
                                        <p:cTn id="24" dur="500"/>
                                        <p:tgtEl>
                                          <p:spTgt spid="2"/>
                                        </p:tgtEl>
                                      </p:cBhvr>
                                    </p:animEffect>
                                    <p:set>
                                      <p:cBhvr>
                                        <p:cTn id="25" dur="1" fill="hold">
                                          <p:stCondLst>
                                            <p:cond delay="499"/>
                                          </p:stCondLst>
                                        </p:cTn>
                                        <p:tgtEl>
                                          <p:spTgt spid="2"/>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barn(inVertical)">
                                      <p:cBhvr>
                                        <p:cTn id="30" dur="500"/>
                                        <p:tgtEl>
                                          <p:spTgt spid="4"/>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barn(inVertical)">
                                      <p:cBhvr>
                                        <p:cTn id="38" dur="500"/>
                                        <p:tgtEl>
                                          <p:spTgt spid="15"/>
                                        </p:tgtEl>
                                      </p:cBhvr>
                                    </p:animEffect>
                                  </p:childTnLst>
                                </p:cTn>
                              </p:par>
                              <p:par>
                                <p:cTn id="39" presetID="16" presetClass="entr" presetSubtype="21" fill="hold"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arn(inVertical)">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 grpId="0" animBg="1"/>
      <p:bldP spid="2"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1" y="1463040"/>
            <a:ext cx="12192000" cy="5422256"/>
          </a:xfrm>
          <a:prstGeom prst="rect">
            <a:avLst/>
          </a:prstGeom>
        </p:spPr>
      </p:pic>
      <p:pic>
        <p:nvPicPr>
          <p:cNvPr id="47" name="图片 46"/>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488573" y="253006"/>
            <a:ext cx="674291" cy="535781"/>
          </a:xfrm>
          <a:prstGeom prst="rect">
            <a:avLst/>
          </a:prstGeom>
        </p:spPr>
      </p:pic>
      <p:sp>
        <p:nvSpPr>
          <p:cNvPr id="15" name="标题 1">
            <a:extLst>
              <a:ext uri="{FF2B5EF4-FFF2-40B4-BE49-F238E27FC236}">
                <a16:creationId xmlns:a16="http://schemas.microsoft.com/office/drawing/2014/main" id="{B6800116-0B98-414E-9A60-9FC8476A1D13}"/>
              </a:ext>
            </a:extLst>
          </p:cNvPr>
          <p:cNvSpPr txBox="1">
            <a:spLocks/>
          </p:cNvSpPr>
          <p:nvPr/>
        </p:nvSpPr>
        <p:spPr>
          <a:xfrm>
            <a:off x="3708153" y="148502"/>
            <a:ext cx="4540561"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vi-VN" altLang="zh-CN" sz="44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2. Cốt truyện</a:t>
            </a:r>
            <a:endParaRPr kumimoji="0" lang="zh-CN"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2813910211"/>
      </p:ext>
    </p:extLst>
  </p:cSld>
  <p:clrMapOvr>
    <a:masterClrMapping/>
  </p:clrMapOvr>
  <p:transition spd="slow">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3E0540A2-FAA6-8648-89BD-8A25F8F0C659}"/>
              </a:ext>
            </a:extLst>
          </p:cNvPr>
          <p:cNvSpPr/>
          <p:nvPr/>
        </p:nvSpPr>
        <p:spPr>
          <a:xfrm>
            <a:off x="731520" y="238759"/>
            <a:ext cx="6197600" cy="6380480"/>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VN" sz="2000" b="1" dirty="0">
                <a:solidFill>
                  <a:schemeClr val="tx1"/>
                </a:solidFill>
                <a:latin typeface="Times New Roman" panose="02020603050405020304" pitchFamily="18" charset="0"/>
                <a:cs typeface="Times New Roman" panose="02020603050405020304" pitchFamily="18" charset="0"/>
              </a:rPr>
              <a:t>PHIẾU HỌC TẬP</a:t>
            </a:r>
          </a:p>
          <a:p>
            <a:pPr marL="342900" lvl="0" indent="-342900">
              <a:buFont typeface="+mj-lt"/>
              <a:buAutoNum type="alphaLcParenR"/>
            </a:pPr>
            <a:r>
              <a:rPr lang="en-VN" sz="2000" dirty="0">
                <a:solidFill>
                  <a:schemeClr val="tx1"/>
                </a:solidFill>
                <a:latin typeface="Times New Roman" panose="02020603050405020304" pitchFamily="18" charset="0"/>
                <a:cs typeface="Times New Roman" panose="02020603050405020304" pitchFamily="18" charset="0"/>
              </a:rPr>
              <a:t>Sáng hôm sau, </a:t>
            </a:r>
            <a:r>
              <a:rPr lang="en-US" sz="2000" dirty="0" err="1">
                <a:solidFill>
                  <a:schemeClr val="tx1"/>
                </a:solidFill>
                <a:latin typeface="Times New Roman" panose="02020603050405020304" pitchFamily="18" charset="0"/>
                <a:cs typeface="Times New Roman" panose="02020603050405020304" pitchFamily="18" charset="0"/>
              </a:rPr>
              <a:t>sau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khi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nghe</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một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của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mình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khoác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lô</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hành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lí</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lên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vai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chào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tạm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biệt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quê</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thông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báo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với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giáo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Cóc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sự</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xuất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hiện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của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nhà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buôn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Cánh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Cứng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ở</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xóm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Bờ</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Giậu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ấy</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đến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nhà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giáo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Cóc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nghe</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câu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chuyện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Bò</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dưới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vòm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trúc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nửa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sương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rơi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trúng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cổ</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làm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tỉnh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ghé</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đến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xóm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Bờ</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Giậu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hỏi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thăm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một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chỗ</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trọ</a:t>
            </a:r>
            <a:r>
              <a:rPr lang="en-US" sz="2000" dirty="0">
                <a:solidFill>
                  <a:schemeClr val="tx1"/>
                </a:solidFill>
                <a:latin typeface="Times New Roman" panose="02020603050405020304" pitchFamily="18" charset="0"/>
                <a:cs typeface="Times New Roman" panose="02020603050405020304" pitchFamily="18" charset="0"/>
              </a:rPr>
              <a:t> qua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dưới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vòm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trúc</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algn="ctr"/>
            <a:endParaRPr lang="en-VN" sz="2000" b="1" i="1" dirty="0">
              <a:solidFill>
                <a:schemeClr val="tx1"/>
              </a:solidFill>
              <a:latin typeface="Times New Roman" panose="02020603050405020304" pitchFamily="18" charset="0"/>
              <a:cs typeface="Times New Roman" panose="02020603050405020304" pitchFamily="18" charset="0"/>
            </a:endParaRPr>
          </a:p>
          <a:p>
            <a:pPr algn="ctr"/>
            <a:r>
              <a:rPr lang="en-VN" sz="2000" b="1" i="1" dirty="0">
                <a:solidFill>
                  <a:schemeClr val="tx1"/>
                </a:solidFill>
                <a:latin typeface="Times New Roman" panose="02020603050405020304" pitchFamily="18" charset="0"/>
                <a:cs typeface="Times New Roman" panose="02020603050405020304" pitchFamily="18" charset="0"/>
              </a:rPr>
              <a:t>Sắp xếp theo đúng trình tự</a:t>
            </a:r>
          </a:p>
          <a:p>
            <a:pPr algn="ctr"/>
            <a:endParaRPr lang="en-VN" sz="2000" b="1" i="1" dirty="0">
              <a:solidFill>
                <a:schemeClr val="tx1"/>
              </a:solidFill>
              <a:latin typeface="Times New Roman" panose="02020603050405020304" pitchFamily="18" charset="0"/>
              <a:cs typeface="Times New Roman" panose="02020603050405020304" pitchFamily="18" charset="0"/>
            </a:endParaRPr>
          </a:p>
          <a:p>
            <a:pPr algn="ctr"/>
            <a:r>
              <a:rPr lang="en-VN" sz="2000" b="1" i="1" dirty="0">
                <a:solidFill>
                  <a:schemeClr val="tx1"/>
                </a:solidFill>
                <a:latin typeface="Times New Roman" panose="02020603050405020304" pitchFamily="18" charset="0"/>
                <a:cs typeface="Times New Roman" panose="02020603050405020304" pitchFamily="18" charset="0"/>
              </a:rPr>
              <a:t>Theo em, sự việc nào là quan trọng nhất? Vì sao?</a:t>
            </a:r>
          </a:p>
        </p:txBody>
      </p:sp>
      <p:pic>
        <p:nvPicPr>
          <p:cNvPr id="4098" name="Picture 2" descr="Giọt sương đêm | Bài thơ Giọt sương đêm (Nguyễn Lãm Thắng)">
            <a:extLst>
              <a:ext uri="{FF2B5EF4-FFF2-40B4-BE49-F238E27FC236}">
                <a16:creationId xmlns:a16="http://schemas.microsoft.com/office/drawing/2014/main" id="{215F8823-1B01-824E-90D2-C01B1EFCCE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98080" y="441410"/>
            <a:ext cx="4145280" cy="29875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F747AC0-B21A-0A43-BB38-7D8346DC9C1B}"/>
              </a:ext>
            </a:extLst>
          </p:cNvPr>
          <p:cNvSpPr txBox="1"/>
          <p:nvPr/>
        </p:nvSpPr>
        <p:spPr>
          <a:xfrm>
            <a:off x="1432560" y="5333452"/>
            <a:ext cx="4795520" cy="477054"/>
          </a:xfrm>
          <a:prstGeom prst="rect">
            <a:avLst/>
          </a:prstGeom>
          <a:noFill/>
        </p:spPr>
        <p:txBody>
          <a:bodyPr wrap="square" rtlCol="0">
            <a:spAutoFit/>
          </a:bodyPr>
          <a:lstStyle/>
          <a:p>
            <a:pPr algn="ctr"/>
            <a:r>
              <a:rPr lang="en-US" sz="2500" b="1" dirty="0">
                <a:solidFill>
                  <a:srgbClr val="FF0000"/>
                </a:solidFill>
                <a:latin typeface="Times New Roman" panose="02020603050405020304" pitchFamily="18" charset="0"/>
                <a:cs typeface="Times New Roman" panose="02020603050405020304" pitchFamily="18" charset="0"/>
              </a:rPr>
              <a:t>e</a:t>
            </a:r>
            <a:r>
              <a:rPr lang="en-VN" sz="2500" b="1" dirty="0">
                <a:solidFill>
                  <a:srgbClr val="FF0000"/>
                </a:solidFill>
                <a:latin typeface="Times New Roman" panose="02020603050405020304" pitchFamily="18" charset="0"/>
                <a:cs typeface="Times New Roman" panose="02020603050405020304" pitchFamily="18" charset="0"/>
              </a:rPr>
              <a:t> – b – d – a – c </a:t>
            </a:r>
          </a:p>
        </p:txBody>
      </p:sp>
      <p:pic>
        <p:nvPicPr>
          <p:cNvPr id="6" name="Picture 5" descr="A picture containing text, screenshot&#10;&#10;Description automatically generated">
            <a:extLst>
              <a:ext uri="{FF2B5EF4-FFF2-40B4-BE49-F238E27FC236}">
                <a16:creationId xmlns:a16="http://schemas.microsoft.com/office/drawing/2014/main" id="{C1240279-AA31-C641-8BA7-95A37EEA18D8}"/>
              </a:ext>
            </a:extLst>
          </p:cNvPr>
          <p:cNvPicPr>
            <a:picLocks noChangeAspect="1"/>
          </p:cNvPicPr>
          <p:nvPr/>
        </p:nvPicPr>
        <p:blipFill rotWithShape="1">
          <a:blip r:embed="rId3">
            <a:extLst>
              <a:ext uri="{28A0092B-C50C-407E-A947-70E740481C1C}">
                <a14:useLocalDpi xmlns:a14="http://schemas.microsoft.com/office/drawing/2010/main" val="0"/>
              </a:ext>
            </a:extLst>
          </a:blip>
          <a:srcRect t="15643" b="15530"/>
          <a:stretch/>
        </p:blipFill>
        <p:spPr>
          <a:xfrm>
            <a:off x="7350760" y="3566160"/>
            <a:ext cx="4546600" cy="3129280"/>
          </a:xfrm>
          <a:prstGeom prst="rect">
            <a:avLst/>
          </a:prstGeom>
        </p:spPr>
      </p:pic>
    </p:spTree>
    <p:extLst>
      <p:ext uri="{BB962C8B-B14F-4D97-AF65-F5344CB8AC3E}">
        <p14:creationId xmlns:p14="http://schemas.microsoft.com/office/powerpoint/2010/main" val="19992083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mph" presetSubtype="2" fill="hold" nodeType="clickEffect">
                                  <p:stCondLst>
                                    <p:cond delay="0"/>
                                  </p:stCondLst>
                                  <p:childTnLst>
                                    <p:animClr clrSpc="rgb" dir="cw">
                                      <p:cBhvr override="childStyle">
                                        <p:cTn id="11" dur="2000" fill="hold"/>
                                        <p:tgtEl>
                                          <p:spTgt spid="2">
                                            <p:txEl>
                                              <p:pRg st="1" end="1"/>
                                            </p:txEl>
                                          </p:spTgt>
                                        </p:tgtEl>
                                        <p:attrNameLst>
                                          <p:attrName>style.color</p:attrName>
                                        </p:attrNameLst>
                                      </p:cBhvr>
                                      <p:to>
                                        <a:srgbClr val="FF26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3" name="Picture 2" descr="A picture containing grass&#10;&#10;Description automatically generated">
            <a:extLst>
              <a:ext uri="{FF2B5EF4-FFF2-40B4-BE49-F238E27FC236}">
                <a16:creationId xmlns:a16="http://schemas.microsoft.com/office/drawing/2014/main" id="{8E6AE448-693C-7C4D-B50D-D3D49F60E107}"/>
              </a:ext>
            </a:extLst>
          </p:cNvPr>
          <p:cNvPicPr>
            <a:picLocks noChangeAspect="1"/>
          </p:cNvPicPr>
          <p:nvPr/>
        </p:nvPicPr>
        <p:blipFill rotWithShape="1">
          <a:blip r:embed="rId2">
            <a:extLst>
              <a:ext uri="{28A0092B-C50C-407E-A947-70E740481C1C}">
                <a14:useLocalDpi xmlns:a14="http://schemas.microsoft.com/office/drawing/2010/main" val="0"/>
              </a:ext>
            </a:extLst>
          </a:blip>
          <a:srcRect t="16044" r="1" b="1"/>
          <a:stretch/>
        </p:blipFill>
        <p:spPr>
          <a:xfrm>
            <a:off x="196850" y="173518"/>
            <a:ext cx="11798300" cy="6512763"/>
          </a:xfrm>
          <a:prstGeom prst="rect">
            <a:avLst/>
          </a:prstGeom>
        </p:spPr>
      </p:pic>
    </p:spTree>
    <p:extLst>
      <p:ext uri="{BB962C8B-B14F-4D97-AF65-F5344CB8AC3E}">
        <p14:creationId xmlns:p14="http://schemas.microsoft.com/office/powerpoint/2010/main" val="164313681"/>
      </p:ext>
    </p:extLst>
  </p:cSld>
  <p:clrMapOvr>
    <a:masterClrMapping/>
  </p:clrMapOvr>
  <p:transition spd="slow" advTm="4000">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3E0540A2-FAA6-8648-89BD-8A25F8F0C659}"/>
              </a:ext>
            </a:extLst>
          </p:cNvPr>
          <p:cNvSpPr/>
          <p:nvPr/>
        </p:nvSpPr>
        <p:spPr>
          <a:xfrm>
            <a:off x="313509" y="314960"/>
            <a:ext cx="6871063" cy="6380480"/>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lnSpc>
                <a:spcPct val="150000"/>
              </a:lnSpc>
            </a:pPr>
            <a:r>
              <a:rPr lang="en-US" sz="2800">
                <a:solidFill>
                  <a:srgbClr val="000000"/>
                </a:solidFill>
                <a:latin typeface="Times New Roman" panose="02020603050405020304" pitchFamily="18" charset="0"/>
                <a:ea typeface="SimSun" panose="02010600030101010101" pitchFamily="2" charset="-122"/>
              </a:rPr>
              <a:t>Sự việc quan trọng nhất: “Sáng hôm sau, sau khi kể cho Thằn Lằn nghe về một đêm mất ngủ của mình, Bọ Dừa khoác ba lô hành lí lên vai, chào tạm biệt Thằn Lằn để về quê “ là quan trọng nhất. Vì sự việc này có ý nghĩa sâu sắc, sau một đêm mất ngủ, Bọ Dừa nhận ra chính mình, quay trở về quê hương sau bao năm xa cách, quên lãng.</a:t>
            </a:r>
            <a:endParaRPr lang="en-US" sz="2800">
              <a:effectLst/>
              <a:latin typeface="Times New Roman" panose="02020603050405020304" pitchFamily="18" charset="0"/>
              <a:ea typeface="SimSun" panose="02010600030101010101" pitchFamily="2" charset="-122"/>
            </a:endParaRPr>
          </a:p>
        </p:txBody>
      </p:sp>
      <p:pic>
        <p:nvPicPr>
          <p:cNvPr id="4098" name="Picture 2" descr="Giọt sương đêm | Bài thơ Giọt sương đêm (Nguyễn Lãm Thắng)">
            <a:extLst>
              <a:ext uri="{FF2B5EF4-FFF2-40B4-BE49-F238E27FC236}">
                <a16:creationId xmlns:a16="http://schemas.microsoft.com/office/drawing/2014/main" id="{215F8823-1B01-824E-90D2-C01B1EFCCE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98080" y="441410"/>
            <a:ext cx="4145280" cy="29875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6" name="Picture 5" descr="A picture containing text, screenshot&#10;&#10;Description automatically generated">
            <a:extLst>
              <a:ext uri="{FF2B5EF4-FFF2-40B4-BE49-F238E27FC236}">
                <a16:creationId xmlns:a16="http://schemas.microsoft.com/office/drawing/2014/main" id="{C1240279-AA31-C641-8BA7-95A37EEA18D8}"/>
              </a:ext>
            </a:extLst>
          </p:cNvPr>
          <p:cNvPicPr>
            <a:picLocks noChangeAspect="1"/>
          </p:cNvPicPr>
          <p:nvPr/>
        </p:nvPicPr>
        <p:blipFill rotWithShape="1">
          <a:blip r:embed="rId3">
            <a:extLst>
              <a:ext uri="{28A0092B-C50C-407E-A947-70E740481C1C}">
                <a14:useLocalDpi xmlns:a14="http://schemas.microsoft.com/office/drawing/2010/main" val="0"/>
              </a:ext>
            </a:extLst>
          </a:blip>
          <a:srcRect t="15643" b="15530"/>
          <a:stretch/>
        </p:blipFill>
        <p:spPr>
          <a:xfrm>
            <a:off x="7350760" y="3566160"/>
            <a:ext cx="4546600" cy="3129280"/>
          </a:xfrm>
          <a:prstGeom prst="rect">
            <a:avLst/>
          </a:prstGeom>
        </p:spPr>
      </p:pic>
    </p:spTree>
    <p:extLst>
      <p:ext uri="{BB962C8B-B14F-4D97-AF65-F5344CB8AC3E}">
        <p14:creationId xmlns:p14="http://schemas.microsoft.com/office/powerpoint/2010/main" val="7082057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nodeType="clickEffect">
                                  <p:stCondLst>
                                    <p:cond delay="0"/>
                                  </p:stCondLst>
                                  <p:childTnLst>
                                    <p:animClr clrSpc="rgb" dir="cw">
                                      <p:cBhvr override="childStyle">
                                        <p:cTn id="6" dur="2000" fill="hold"/>
                                        <p:tgtEl>
                                          <p:spTgt spid="2">
                                            <p:txEl>
                                              <p:pRg st="0" end="0"/>
                                            </p:txEl>
                                          </p:spTgt>
                                        </p:tgtEl>
                                        <p:attrNameLst>
                                          <p:attrName>style.color</p:attrName>
                                        </p:attrNameLst>
                                      </p:cBhvr>
                                      <p:to>
                                        <a:srgbClr val="FF26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45402" y="1937156"/>
            <a:ext cx="12504608" cy="5046256"/>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692" name="图片 46">
            <a:extLst>
              <a:ext uri="{FF2B5EF4-FFF2-40B4-BE49-F238E27FC236}">
                <a16:creationId xmlns:a16="http://schemas.microsoft.com/office/drawing/2014/main" id="{B9F40193-D2A2-C942-9B42-1985ED61251F}"/>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144678" y="1414418"/>
            <a:ext cx="674291" cy="535781"/>
          </a:xfrm>
          <a:prstGeom prst="rect">
            <a:avLst/>
          </a:prstGeom>
        </p:spPr>
      </p:pic>
      <p:sp>
        <p:nvSpPr>
          <p:cNvPr id="693" name="标题 1">
            <a:extLst>
              <a:ext uri="{FF2B5EF4-FFF2-40B4-BE49-F238E27FC236}">
                <a16:creationId xmlns:a16="http://schemas.microsoft.com/office/drawing/2014/main" id="{6E966B9B-4589-3F4E-8721-77E9AC859320}"/>
              </a:ext>
            </a:extLst>
          </p:cNvPr>
          <p:cNvSpPr txBox="1">
            <a:spLocks/>
          </p:cNvSpPr>
          <p:nvPr/>
        </p:nvSpPr>
        <p:spPr>
          <a:xfrm>
            <a:off x="2549979" y="1414418"/>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3. Biện pháp nghệ thuật</a:t>
            </a:r>
            <a:endParaRPr lang="zh-CN" alt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11459477"/>
      </p:ext>
    </p:extLst>
  </p:cSld>
  <p:clrMapOvr>
    <a:masterClrMapping/>
  </p:clrMapOvr>
  <p:transition spd="slow">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A598D0D-FFC6-934A-A4F2-D412A0025B84}"/>
              </a:ext>
            </a:extLst>
          </p:cNvPr>
          <p:cNvGrpSpPr/>
          <p:nvPr/>
        </p:nvGrpSpPr>
        <p:grpSpPr>
          <a:xfrm>
            <a:off x="545650" y="2926080"/>
            <a:ext cx="5110341" cy="3466958"/>
            <a:chOff x="2824843" y="522514"/>
            <a:chExt cx="6172200" cy="4131129"/>
          </a:xfrm>
        </p:grpSpPr>
        <p:sp>
          <p:nvSpPr>
            <p:cNvPr id="3" name="Rectangle 2">
              <a:extLst>
                <a:ext uri="{FF2B5EF4-FFF2-40B4-BE49-F238E27FC236}">
                  <a16:creationId xmlns:a16="http://schemas.microsoft.com/office/drawing/2014/main" id="{B5DC4533-9317-D049-94B6-35D007DE2A96}"/>
                </a:ext>
              </a:extLst>
            </p:cNvPr>
            <p:cNvSpPr/>
            <p:nvPr/>
          </p:nvSpPr>
          <p:spPr>
            <a:xfrm>
              <a:off x="2824843" y="522514"/>
              <a:ext cx="6172200" cy="4131129"/>
            </a:xfrm>
            <a:prstGeom prst="rect">
              <a:avLst/>
            </a:prstGeom>
            <a:solidFill>
              <a:schemeClr val="bg1"/>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4" name="Rectangle 3">
              <a:extLst>
                <a:ext uri="{FF2B5EF4-FFF2-40B4-BE49-F238E27FC236}">
                  <a16:creationId xmlns:a16="http://schemas.microsoft.com/office/drawing/2014/main" id="{0881CE88-534A-AA49-8A7B-3F95EA0E1AC3}"/>
                </a:ext>
              </a:extLst>
            </p:cNvPr>
            <p:cNvSpPr/>
            <p:nvPr/>
          </p:nvSpPr>
          <p:spPr>
            <a:xfrm>
              <a:off x="4310743" y="1417864"/>
              <a:ext cx="3200400" cy="2307771"/>
            </a:xfrm>
            <a:prstGeom prst="rect">
              <a:avLst/>
            </a:prstGeom>
            <a:solidFill>
              <a:schemeClr val="bg1"/>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cxnSp>
          <p:nvCxnSpPr>
            <p:cNvPr id="5" name="Straight Connector 4">
              <a:extLst>
                <a:ext uri="{FF2B5EF4-FFF2-40B4-BE49-F238E27FC236}">
                  <a16:creationId xmlns:a16="http://schemas.microsoft.com/office/drawing/2014/main" id="{FB15FBDB-38DA-8346-BB6D-4C3B4C70CCF3}"/>
                </a:ext>
              </a:extLst>
            </p:cNvPr>
            <p:cNvCxnSpPr/>
            <p:nvPr/>
          </p:nvCxnSpPr>
          <p:spPr>
            <a:xfrm>
              <a:off x="2824843" y="522514"/>
              <a:ext cx="1469571" cy="91440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6B36C037-AF7F-6D47-A7B6-708A059AE5D2}"/>
                </a:ext>
              </a:extLst>
            </p:cNvPr>
            <p:cNvCxnSpPr/>
            <p:nvPr/>
          </p:nvCxnSpPr>
          <p:spPr>
            <a:xfrm>
              <a:off x="7511143" y="3706585"/>
              <a:ext cx="1469571" cy="91440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F72659C7-BBD7-9E43-A495-3BA22D8301F9}"/>
                </a:ext>
              </a:extLst>
            </p:cNvPr>
            <p:cNvCxnSpPr>
              <a:cxnSpLocks/>
            </p:cNvCxnSpPr>
            <p:nvPr/>
          </p:nvCxnSpPr>
          <p:spPr>
            <a:xfrm flipV="1">
              <a:off x="7527472" y="522514"/>
              <a:ext cx="1453242" cy="89535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BE557205-E796-1748-9CE1-70928E3D623F}"/>
                </a:ext>
              </a:extLst>
            </p:cNvPr>
            <p:cNvCxnSpPr>
              <a:cxnSpLocks/>
            </p:cNvCxnSpPr>
            <p:nvPr/>
          </p:nvCxnSpPr>
          <p:spPr>
            <a:xfrm flipV="1">
              <a:off x="2824843" y="3706585"/>
              <a:ext cx="1453242" cy="89535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sp>
          <p:nvSpPr>
            <p:cNvPr id="9" name="Rounded Rectangle 8">
              <a:extLst>
                <a:ext uri="{FF2B5EF4-FFF2-40B4-BE49-F238E27FC236}">
                  <a16:creationId xmlns:a16="http://schemas.microsoft.com/office/drawing/2014/main" id="{F0975D8F-27D6-5348-9992-719AAEF7139A}"/>
                </a:ext>
              </a:extLst>
            </p:cNvPr>
            <p:cNvSpPr/>
            <p:nvPr/>
          </p:nvSpPr>
          <p:spPr>
            <a:xfrm>
              <a:off x="4310743" y="751114"/>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1</a:t>
              </a:r>
            </a:p>
          </p:txBody>
        </p:sp>
        <p:sp>
          <p:nvSpPr>
            <p:cNvPr id="10" name="Rounded Rectangle 9">
              <a:extLst>
                <a:ext uri="{FF2B5EF4-FFF2-40B4-BE49-F238E27FC236}">
                  <a16:creationId xmlns:a16="http://schemas.microsoft.com/office/drawing/2014/main" id="{B416EE5D-09DF-6A44-AB82-6AFE70DD03C8}"/>
                </a:ext>
              </a:extLst>
            </p:cNvPr>
            <p:cNvSpPr/>
            <p:nvPr/>
          </p:nvSpPr>
          <p:spPr>
            <a:xfrm>
              <a:off x="8058150" y="1228725"/>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2</a:t>
              </a:r>
            </a:p>
          </p:txBody>
        </p:sp>
        <p:sp>
          <p:nvSpPr>
            <p:cNvPr id="11" name="Rounded Rectangle 10">
              <a:extLst>
                <a:ext uri="{FF2B5EF4-FFF2-40B4-BE49-F238E27FC236}">
                  <a16:creationId xmlns:a16="http://schemas.microsoft.com/office/drawing/2014/main" id="{9FB8816A-8658-3E4E-9ECF-280510CB57A5}"/>
                </a:ext>
              </a:extLst>
            </p:cNvPr>
            <p:cNvSpPr/>
            <p:nvPr/>
          </p:nvSpPr>
          <p:spPr>
            <a:xfrm>
              <a:off x="7037614" y="3948792"/>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3</a:t>
              </a:r>
            </a:p>
          </p:txBody>
        </p:sp>
        <p:sp>
          <p:nvSpPr>
            <p:cNvPr id="12" name="Rounded Rectangle 11">
              <a:extLst>
                <a:ext uri="{FF2B5EF4-FFF2-40B4-BE49-F238E27FC236}">
                  <a16:creationId xmlns:a16="http://schemas.microsoft.com/office/drawing/2014/main" id="{963CF2E9-D2B7-8E4A-8BC8-57B8DF8C01FB}"/>
                </a:ext>
              </a:extLst>
            </p:cNvPr>
            <p:cNvSpPr/>
            <p:nvPr/>
          </p:nvSpPr>
          <p:spPr>
            <a:xfrm>
              <a:off x="3551464" y="3184070"/>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4</a:t>
              </a:r>
            </a:p>
          </p:txBody>
        </p:sp>
        <p:sp>
          <p:nvSpPr>
            <p:cNvPr id="13" name="TextBox 12">
              <a:extLst>
                <a:ext uri="{FF2B5EF4-FFF2-40B4-BE49-F238E27FC236}">
                  <a16:creationId xmlns:a16="http://schemas.microsoft.com/office/drawing/2014/main" id="{CC266E27-E6FE-CD4F-A0F8-03FB66CA2437}"/>
                </a:ext>
              </a:extLst>
            </p:cNvPr>
            <p:cNvSpPr txBox="1"/>
            <p:nvPr/>
          </p:nvSpPr>
          <p:spPr>
            <a:xfrm>
              <a:off x="5072336" y="669969"/>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sp>
          <p:nvSpPr>
            <p:cNvPr id="14" name="TextBox 13">
              <a:extLst>
                <a:ext uri="{FF2B5EF4-FFF2-40B4-BE49-F238E27FC236}">
                  <a16:creationId xmlns:a16="http://schemas.microsoft.com/office/drawing/2014/main" id="{5A131E5E-6A5D-2F41-842A-96ADF6640D03}"/>
                </a:ext>
              </a:extLst>
            </p:cNvPr>
            <p:cNvSpPr txBox="1"/>
            <p:nvPr/>
          </p:nvSpPr>
          <p:spPr>
            <a:xfrm>
              <a:off x="5123636" y="3788727"/>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sp>
          <p:nvSpPr>
            <p:cNvPr id="15" name="TextBox 14">
              <a:extLst>
                <a:ext uri="{FF2B5EF4-FFF2-40B4-BE49-F238E27FC236}">
                  <a16:creationId xmlns:a16="http://schemas.microsoft.com/office/drawing/2014/main" id="{7B031B92-A8BA-814F-9AED-FAE44A82FDF9}"/>
                </a:ext>
              </a:extLst>
            </p:cNvPr>
            <p:cNvSpPr txBox="1"/>
            <p:nvPr/>
          </p:nvSpPr>
          <p:spPr>
            <a:xfrm rot="16200000">
              <a:off x="7470050" y="2264318"/>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sp>
          <p:nvSpPr>
            <p:cNvPr id="16" name="TextBox 15">
              <a:extLst>
                <a:ext uri="{FF2B5EF4-FFF2-40B4-BE49-F238E27FC236}">
                  <a16:creationId xmlns:a16="http://schemas.microsoft.com/office/drawing/2014/main" id="{2B8C50D8-D822-4649-BA69-7F1E559A1528}"/>
                </a:ext>
              </a:extLst>
            </p:cNvPr>
            <p:cNvSpPr txBox="1"/>
            <p:nvPr/>
          </p:nvSpPr>
          <p:spPr>
            <a:xfrm rot="16200000">
              <a:off x="2753179" y="2003061"/>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grpSp>
      <p:sp>
        <p:nvSpPr>
          <p:cNvPr id="17" name="标题 1">
            <a:extLst>
              <a:ext uri="{FF2B5EF4-FFF2-40B4-BE49-F238E27FC236}">
                <a16:creationId xmlns:a16="http://schemas.microsoft.com/office/drawing/2014/main" id="{5E1DA04B-00C9-7A4C-82C0-520320C75982}"/>
              </a:ext>
            </a:extLst>
          </p:cNvPr>
          <p:cNvSpPr txBox="1">
            <a:spLocks/>
          </p:cNvSpPr>
          <p:nvPr/>
        </p:nvSpPr>
        <p:spPr>
          <a:xfrm>
            <a:off x="830541" y="1435047"/>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Kĩ thuật</a:t>
            </a:r>
          </a:p>
          <a:p>
            <a:pPr algn="ctr"/>
            <a:r>
              <a:rPr lang="vi-VN" altLang="zh-CN" b="1" dirty="0">
                <a:latin typeface="Times New Roman" panose="02020603050405020304" pitchFamily="18" charset="0"/>
                <a:cs typeface="Times New Roman" panose="02020603050405020304" pitchFamily="18" charset="0"/>
              </a:rPr>
              <a:t>Khăn trải bàn</a:t>
            </a:r>
            <a:endParaRPr lang="zh-CN" altLang="en-US" b="1" dirty="0">
              <a:latin typeface="Times New Roman" panose="02020603050405020304" pitchFamily="18" charset="0"/>
              <a:cs typeface="Times New Roman" panose="02020603050405020304" pitchFamily="18" charset="0"/>
            </a:endParaRPr>
          </a:p>
        </p:txBody>
      </p:sp>
      <p:pic>
        <p:nvPicPr>
          <p:cNvPr id="19" name="Picture 18" descr="A picture containing toy, doll&#10;&#10;Description automatically generated">
            <a:extLst>
              <a:ext uri="{FF2B5EF4-FFF2-40B4-BE49-F238E27FC236}">
                <a16:creationId xmlns:a16="http://schemas.microsoft.com/office/drawing/2014/main" id="{05CDA36C-D395-4043-BFF8-A005E2D218C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13995" y="-507869"/>
            <a:ext cx="2556957" cy="1903365"/>
          </a:xfrm>
          <a:prstGeom prst="rect">
            <a:avLst/>
          </a:prstGeom>
        </p:spPr>
      </p:pic>
      <p:sp>
        <p:nvSpPr>
          <p:cNvPr id="20" name="Rounded Rectangle 19">
            <a:extLst>
              <a:ext uri="{FF2B5EF4-FFF2-40B4-BE49-F238E27FC236}">
                <a16:creationId xmlns:a16="http://schemas.microsoft.com/office/drawing/2014/main" id="{DF11F046-E39E-2745-992D-70F9565B024D}"/>
              </a:ext>
            </a:extLst>
          </p:cNvPr>
          <p:cNvSpPr/>
          <p:nvPr/>
        </p:nvSpPr>
        <p:spPr>
          <a:xfrm>
            <a:off x="6169729" y="505460"/>
            <a:ext cx="5455357" cy="5847080"/>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b="1" dirty="0">
                <a:solidFill>
                  <a:schemeClr val="tx1"/>
                </a:solidFill>
                <a:latin typeface="Times New Roman" panose="02020603050405020304" pitchFamily="18" charset="0"/>
                <a:cs typeface="Times New Roman" panose="02020603050405020304" pitchFamily="18" charset="0"/>
              </a:rPr>
              <a:t>1</a:t>
            </a:r>
            <a:r>
              <a:rPr lang="en-US" sz="2700" b="1" dirty="0">
                <a:solidFill>
                  <a:schemeClr val="tx1"/>
                </a:solidFill>
                <a:latin typeface="Times New Roman" panose="02020603050405020304" pitchFamily="18" charset="0"/>
                <a:cs typeface="Times New Roman" panose="02020603050405020304" pitchFamily="18" charset="0"/>
              </a:rPr>
              <a:t>.</a:t>
            </a:r>
            <a:r>
              <a:rPr lang="en-VN" sz="2700" dirty="0">
                <a:solidFill>
                  <a:schemeClr val="tx1"/>
                </a:solidFill>
                <a:latin typeface="Times New Roman" panose="02020603050405020304" pitchFamily="18" charset="0"/>
                <a:cs typeface="Times New Roman" panose="02020603050405020304" pitchFamily="18" charset="0"/>
              </a:rPr>
              <a:t> Trong </a:t>
            </a:r>
            <a:r>
              <a:rPr lang="en-US" sz="2700" dirty="0" err="1">
                <a:solidFill>
                  <a:schemeClr val="tx1"/>
                </a:solidFill>
                <a:latin typeface="Times New Roman" panose="02020603050405020304" pitchFamily="18" charset="0"/>
                <a:cs typeface="Times New Roman" panose="02020603050405020304" pitchFamily="18" charset="0"/>
              </a:rPr>
              <a:t>đoạn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văn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sau</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tác</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giả</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đã</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sử</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dụng</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biện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pháp</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nghệ</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thuật</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gì</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để</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miêu</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tả</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các</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loại</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bọ</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cánh</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cứng</a:t>
            </a:r>
            <a:r>
              <a:rPr lang="en-US" sz="2700" dirty="0">
                <a:solidFill>
                  <a:schemeClr val="tx1"/>
                </a:solidFill>
                <a:latin typeface="Times New Roman" panose="02020603050405020304" pitchFamily="18" charset="0"/>
                <a:cs typeface="Times New Roman" panose="02020603050405020304" pitchFamily="18" charset="0"/>
              </a:rPr>
              <a:t>?</a:t>
            </a:r>
            <a:endParaRPr lang="en-VN" sz="2700" dirty="0">
              <a:solidFill>
                <a:schemeClr val="tx1"/>
              </a:solidFill>
              <a:latin typeface="Times New Roman" panose="02020603050405020304" pitchFamily="18" charset="0"/>
              <a:cs typeface="Times New Roman" panose="02020603050405020304" pitchFamily="18" charset="0"/>
            </a:endParaRPr>
          </a:p>
          <a:p>
            <a:pPr algn="just"/>
            <a:r>
              <a:rPr lang="en-US" sz="2700" i="1" dirty="0">
                <a:solidFill>
                  <a:schemeClr val="tx1"/>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sống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trên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cây</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đào</a:t>
            </a:r>
            <a:r>
              <a:rPr lang="en-US" sz="2700" i="1" dirty="0">
                <a:solidFill>
                  <a:schemeClr val="tx1"/>
                </a:solidFill>
                <a:latin typeface="Times New Roman" panose="02020603050405020304" pitchFamily="18" charset="0"/>
                <a:cs typeface="Times New Roman" panose="02020603050405020304" pitchFamily="18" charset="0"/>
              </a:rPr>
              <a:t> hang </a:t>
            </a:r>
            <a:r>
              <a:rPr lang="en-US" sz="2700" i="1" dirty="0" err="1">
                <a:solidFill>
                  <a:schemeClr val="tx1"/>
                </a:solidFill>
                <a:latin typeface="Times New Roman" panose="02020603050405020304" pitchFamily="18" charset="0"/>
                <a:cs typeface="Times New Roman" panose="02020603050405020304" pitchFamily="18" charset="0"/>
              </a:rPr>
              <a:t>dưới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đất</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lặn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xuống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nước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sâu</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béo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tốt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nhẵn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nhụi</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gầy</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còm</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mảnh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mai</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trọc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đầu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không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râu</a:t>
            </a:r>
            <a:r>
              <a:rPr lang="en-US" sz="2700" i="1" dirty="0">
                <a:solidFill>
                  <a:schemeClr val="tx1"/>
                </a:solidFill>
                <a:latin typeface="Times New Roman" panose="02020603050405020304" pitchFamily="18" charset="0"/>
                <a:cs typeface="Times New Roman" panose="02020603050405020304" pitchFamily="18" charset="0"/>
              </a:rPr>
              <a:t>. Anh ria </a:t>
            </a:r>
            <a:r>
              <a:rPr lang="en-US" sz="2700" i="1" dirty="0" err="1">
                <a:solidFill>
                  <a:schemeClr val="tx1"/>
                </a:solidFill>
                <a:latin typeface="Times New Roman" panose="02020603050405020304" pitchFamily="18" charset="0"/>
                <a:cs typeface="Times New Roman" panose="02020603050405020304" pitchFamily="18" charset="0"/>
              </a:rPr>
              <a:t>dài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như</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hai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sợi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ăng</a:t>
            </a:r>
            <a:r>
              <a:rPr lang="en-US" sz="2700" i="1" dirty="0">
                <a:solidFill>
                  <a:schemeClr val="tx1"/>
                </a:solidFill>
                <a:latin typeface="Times New Roman" panose="02020603050405020304" pitchFamily="18" charset="0"/>
                <a:cs typeface="Times New Roman" panose="02020603050405020304" pitchFamily="18" charset="0"/>
              </a:rPr>
              <a:t> ten </a:t>
            </a:r>
            <a:r>
              <a:rPr lang="en-US" sz="2700" i="1" dirty="0" err="1">
                <a:solidFill>
                  <a:schemeClr val="tx1"/>
                </a:solidFill>
                <a:latin typeface="Times New Roman" panose="02020603050405020304" pitchFamily="18" charset="0"/>
                <a:cs typeface="Times New Roman" panose="02020603050405020304" pitchFamily="18" charset="0"/>
              </a:rPr>
              <a:t>vắt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vẻo</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hiền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lành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nhút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nhát</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ngổ</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ngáo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sừng</a:t>
            </a:r>
            <a:r>
              <a:rPr lang="en-US" sz="2700" i="1" dirty="0">
                <a:solidFill>
                  <a:schemeClr val="tx1"/>
                </a:solidFill>
                <a:latin typeface="Times New Roman" panose="02020603050405020304" pitchFamily="18" charset="0"/>
                <a:cs typeface="Times New Roman" panose="02020603050405020304" pitchFamily="18" charset="0"/>
              </a:rPr>
              <a:t>.”</a:t>
            </a:r>
            <a:endParaRPr lang="en-VN" sz="2700" i="1" dirty="0">
              <a:solidFill>
                <a:schemeClr val="tx1"/>
              </a:solidFill>
              <a:latin typeface="Times New Roman" panose="02020603050405020304" pitchFamily="18" charset="0"/>
              <a:cs typeface="Times New Roman" panose="02020603050405020304" pitchFamily="18" charset="0"/>
            </a:endParaRPr>
          </a:p>
          <a:p>
            <a:pPr algn="just"/>
            <a:r>
              <a:rPr lang="en-VN" sz="2700" b="1" dirty="0">
                <a:solidFill>
                  <a:schemeClr val="tx1"/>
                </a:solidFill>
                <a:latin typeface="Times New Roman" panose="02020603050405020304" pitchFamily="18" charset="0"/>
                <a:cs typeface="Times New Roman" panose="02020603050405020304" pitchFamily="18" charset="0"/>
              </a:rPr>
              <a:t>2</a:t>
            </a:r>
            <a:r>
              <a:rPr lang="en-US" sz="2700" b="1"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Điều</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này</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thể</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hiện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đặc</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điểm</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nổi</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bật</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gì</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của</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truyện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đồng</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thoại</a:t>
            </a:r>
            <a:r>
              <a:rPr lang="en-US" sz="2700" dirty="0">
                <a:solidFill>
                  <a:schemeClr val="tx1"/>
                </a:solidFill>
                <a:latin typeface="Times New Roman" panose="02020603050405020304" pitchFamily="18" charset="0"/>
                <a:cs typeface="Times New Roman" panose="02020603050405020304" pitchFamily="18" charset="0"/>
              </a:rPr>
              <a:t>?</a:t>
            </a:r>
            <a:endParaRPr lang="en-VN" sz="2700"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1286337"/>
      </p:ext>
    </p:extLst>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Rounded Rectangle 19">
            <a:extLst>
              <a:ext uri="{FF2B5EF4-FFF2-40B4-BE49-F238E27FC236}">
                <a16:creationId xmlns:a16="http://schemas.microsoft.com/office/drawing/2014/main" id="{DF11F046-E39E-2745-992D-70F9565B024D}"/>
              </a:ext>
            </a:extLst>
          </p:cNvPr>
          <p:cNvSpPr/>
          <p:nvPr/>
        </p:nvSpPr>
        <p:spPr>
          <a:xfrm>
            <a:off x="6039101" y="682766"/>
            <a:ext cx="5455357" cy="4340860"/>
          </a:xfrm>
          <a:prstGeom prst="roundRect">
            <a:avLst/>
          </a:prstGeom>
          <a:solidFill>
            <a:srgbClr val="45BCBC"/>
          </a:solidFill>
          <a:ln>
            <a:noFill/>
          </a:ln>
        </p:spPr>
        <p:style>
          <a:lnRef idx="0">
            <a:scrgbClr r="0" g="0" b="0"/>
          </a:lnRef>
          <a:fillRef idx="0">
            <a:scrgbClr r="0" g="0" b="0"/>
          </a:fillRef>
          <a:effectRef idx="0">
            <a:scrgbClr r="0" g="0" b="0"/>
          </a:effectRef>
          <a:fontRef idx="minor">
            <a:schemeClr val="lt1"/>
          </a:fontRef>
        </p:style>
        <p:txBody>
          <a:bodyPr rtlCol="0" anchor="ctr"/>
          <a:lstStyle/>
          <a:p>
            <a:pPr algn="just"/>
            <a:r>
              <a:rPr lang="en-US" sz="2700" i="1">
                <a:solidFill>
                  <a:schemeClr val="tx1"/>
                </a:solidFill>
                <a:latin typeface="Times New Roman" panose="02020603050405020304" pitchFamily="18" charset="0"/>
                <a:cs typeface="Times New Roman" panose="02020603050405020304" pitchFamily="18" charset="0"/>
              </a:rPr>
              <a:t>"</a:t>
            </a:r>
            <a:r>
              <a:rPr lang="en-US" sz="2700" i="1" dirty="0">
                <a:solidFill>
                  <a:srgbClr val="FF0000"/>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sống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trên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cây</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đào</a:t>
            </a:r>
            <a:r>
              <a:rPr lang="en-US" sz="2700" i="1" dirty="0">
                <a:solidFill>
                  <a:schemeClr val="tx1"/>
                </a:solidFill>
                <a:latin typeface="Times New Roman" panose="02020603050405020304" pitchFamily="18" charset="0"/>
                <a:cs typeface="Times New Roman" panose="02020603050405020304" pitchFamily="18" charset="0"/>
              </a:rPr>
              <a:t> hang </a:t>
            </a:r>
            <a:r>
              <a:rPr lang="en-US" sz="2700" i="1" dirty="0" err="1">
                <a:solidFill>
                  <a:schemeClr val="tx1"/>
                </a:solidFill>
                <a:latin typeface="Times New Roman" panose="02020603050405020304" pitchFamily="18" charset="0"/>
                <a:cs typeface="Times New Roman" panose="02020603050405020304" pitchFamily="18" charset="0"/>
              </a:rPr>
              <a:t>dưới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đất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lặn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xuống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nước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sâu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béo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tốt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nhẵn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nhụi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gầy</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còm</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mảnh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mai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trọc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đầu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không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râu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C00000"/>
                </a:solidFill>
                <a:latin typeface="Times New Roman" panose="02020603050405020304" pitchFamily="18" charset="0"/>
                <a:cs typeface="Times New Roman" panose="02020603050405020304" pitchFamily="18" charset="0"/>
              </a:rPr>
              <a:t>Anh ria </a:t>
            </a:r>
            <a:r>
              <a:rPr lang="en-US" sz="2700" i="1" dirty="0" err="1">
                <a:solidFill>
                  <a:srgbClr val="C00000"/>
                </a:solidFill>
                <a:latin typeface="Times New Roman" panose="02020603050405020304" pitchFamily="18" charset="0"/>
                <a:cs typeface="Times New Roman" panose="02020603050405020304" pitchFamily="18" charset="0"/>
              </a:rPr>
              <a:t>dài</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như</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hai</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sợi</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ăng</a:t>
            </a:r>
            <a:r>
              <a:rPr lang="en-US" sz="2700" i="1" dirty="0">
                <a:solidFill>
                  <a:srgbClr val="C00000"/>
                </a:solidFill>
                <a:latin typeface="Times New Roman" panose="02020603050405020304" pitchFamily="18" charset="0"/>
                <a:cs typeface="Times New Roman" panose="02020603050405020304" pitchFamily="18" charset="0"/>
              </a:rPr>
              <a:t> ten </a:t>
            </a:r>
            <a:r>
              <a:rPr lang="en-US" sz="2700" i="1" dirty="0" err="1">
                <a:solidFill>
                  <a:srgbClr val="C00000"/>
                </a:solidFill>
                <a:latin typeface="Times New Roman" panose="02020603050405020304" pitchFamily="18" charset="0"/>
                <a:cs typeface="Times New Roman" panose="02020603050405020304" pitchFamily="18" charset="0"/>
              </a:rPr>
              <a:t>vắt</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vẻo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hiền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lành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nhút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nhát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ngổ</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ngáo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err="1">
                <a:solidFill>
                  <a:schemeClr val="tx1"/>
                </a:solidFill>
                <a:latin typeface="Times New Roman" panose="02020603050405020304" pitchFamily="18" charset="0"/>
                <a:cs typeface="Times New Roman" panose="02020603050405020304" pitchFamily="18" charset="0"/>
              </a:rPr>
              <a:t>sừng</a:t>
            </a:r>
            <a:r>
              <a:rPr lang="en-US" sz="2700" i="1">
                <a:solidFill>
                  <a:schemeClr val="tx1"/>
                </a:solidFill>
                <a:latin typeface="Times New Roman" panose="02020603050405020304" pitchFamily="18" charset="0"/>
                <a:cs typeface="Times New Roman" panose="02020603050405020304" pitchFamily="18" charset="0"/>
              </a:rPr>
              <a:t>.”</a:t>
            </a:r>
            <a:endParaRPr lang="en-VN" sz="2700" i="1" dirty="0">
              <a:solidFill>
                <a:schemeClr val="tx1"/>
              </a:solidFill>
              <a:latin typeface="Times New Roman" panose="02020603050405020304" pitchFamily="18" charset="0"/>
              <a:cs typeface="Times New Roman" panose="02020603050405020304" pitchFamily="18" charset="0"/>
            </a:endParaRPr>
          </a:p>
        </p:txBody>
      </p:sp>
      <p:sp>
        <p:nvSpPr>
          <p:cNvPr id="21" name="Rounded Rectangle 20">
            <a:extLst>
              <a:ext uri="{FF2B5EF4-FFF2-40B4-BE49-F238E27FC236}">
                <a16:creationId xmlns:a16="http://schemas.microsoft.com/office/drawing/2014/main" id="{B84CD56E-B3BB-B545-BD17-89610D5D0C93}"/>
              </a:ext>
            </a:extLst>
          </p:cNvPr>
          <p:cNvSpPr/>
          <p:nvPr/>
        </p:nvSpPr>
        <p:spPr>
          <a:xfrm>
            <a:off x="1240972" y="244565"/>
            <a:ext cx="3722914" cy="876402"/>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algn="just"/>
            <a:r>
              <a:rPr lang="en-US" sz="2700">
                <a:solidFill>
                  <a:schemeClr val="tx1"/>
                </a:solidFill>
                <a:latin typeface="Times New Roman" panose="02020603050405020304" pitchFamily="18" charset="0"/>
                <a:cs typeface="Times New Roman" panose="02020603050405020304" pitchFamily="18" charset="0"/>
              </a:rPr>
              <a:t>Điệp: Anh… (Các câu đều mở đầu bằng từ anh)</a:t>
            </a:r>
            <a:endParaRPr lang="en-VN" sz="2700" dirty="0">
              <a:solidFill>
                <a:schemeClr val="tx1"/>
              </a:solidFill>
              <a:latin typeface="Times New Roman" panose="02020603050405020304" pitchFamily="18" charset="0"/>
              <a:cs typeface="Times New Roman" panose="02020603050405020304" pitchFamily="18" charset="0"/>
            </a:endParaRPr>
          </a:p>
        </p:txBody>
      </p:sp>
      <p:cxnSp>
        <p:nvCxnSpPr>
          <p:cNvPr id="22" name="Straight Connector 21"/>
          <p:cNvCxnSpPr/>
          <p:nvPr/>
        </p:nvCxnSpPr>
        <p:spPr>
          <a:xfrm>
            <a:off x="4297680" y="3030583"/>
            <a:ext cx="914400" cy="914400"/>
          </a:xfrm>
          <a:prstGeom prst="line">
            <a:avLst/>
          </a:prstGeom>
        </p:spPr>
        <p:style>
          <a:lnRef idx="1">
            <a:schemeClr val="accent1"/>
          </a:lnRef>
          <a:fillRef idx="0">
            <a:schemeClr val="accent1"/>
          </a:fillRef>
          <a:effectRef idx="0">
            <a:schemeClr val="accent1"/>
          </a:effectRef>
          <a:fontRef idx="minor">
            <a:schemeClr val="tx1"/>
          </a:fontRef>
        </p:style>
      </p:cxnSp>
      <p:sp>
        <p:nvSpPr>
          <p:cNvPr id="23" name="Rounded Rectangle 22">
            <a:extLst>
              <a:ext uri="{FF2B5EF4-FFF2-40B4-BE49-F238E27FC236}">
                <a16:creationId xmlns:a16="http://schemas.microsoft.com/office/drawing/2014/main" id="{B84CD56E-B3BB-B545-BD17-89610D5D0C93}"/>
              </a:ext>
            </a:extLst>
          </p:cNvPr>
          <p:cNvSpPr/>
          <p:nvPr/>
        </p:nvSpPr>
        <p:spPr>
          <a:xfrm>
            <a:off x="1358538" y="2271895"/>
            <a:ext cx="3722914" cy="876402"/>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700">
                <a:solidFill>
                  <a:schemeClr val="tx1"/>
                </a:solidFill>
                <a:latin typeface="Times New Roman" panose="02020603050405020304" pitchFamily="18" charset="0"/>
                <a:cs typeface="Times New Roman" panose="02020603050405020304" pitchFamily="18" charset="0"/>
              </a:rPr>
              <a:t>So sánh</a:t>
            </a:r>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24" name="Rounded Rectangle 23">
            <a:extLst>
              <a:ext uri="{FF2B5EF4-FFF2-40B4-BE49-F238E27FC236}">
                <a16:creationId xmlns:a16="http://schemas.microsoft.com/office/drawing/2014/main" id="{B84CD56E-B3BB-B545-BD17-89610D5D0C93}"/>
              </a:ext>
            </a:extLst>
          </p:cNvPr>
          <p:cNvSpPr/>
          <p:nvPr/>
        </p:nvSpPr>
        <p:spPr>
          <a:xfrm>
            <a:off x="1358538" y="4299225"/>
            <a:ext cx="3722914" cy="876402"/>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700">
                <a:solidFill>
                  <a:schemeClr val="tx1"/>
                </a:solidFill>
                <a:latin typeface="Times New Roman" panose="02020603050405020304" pitchFamily="18" charset="0"/>
                <a:cs typeface="Times New Roman" panose="02020603050405020304" pitchFamily="18" charset="0"/>
              </a:rPr>
              <a:t>Nhân hóa: gọi bọ cánh cứng là anh</a:t>
            </a:r>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35" name="Right Arrow 34"/>
          <p:cNvSpPr/>
          <p:nvPr/>
        </p:nvSpPr>
        <p:spPr>
          <a:xfrm rot="739735">
            <a:off x="4211273" y="2839227"/>
            <a:ext cx="3655656" cy="160094"/>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pic>
        <p:nvPicPr>
          <p:cNvPr id="36" name="Picture 35"/>
          <p:cNvPicPr>
            <a:picLocks noChangeAspect="1"/>
          </p:cNvPicPr>
          <p:nvPr/>
        </p:nvPicPr>
        <p:blipFill>
          <a:blip r:embed="rId3"/>
          <a:stretch>
            <a:fillRect/>
          </a:stretch>
        </p:blipFill>
        <p:spPr>
          <a:xfrm>
            <a:off x="7443417" y="4487378"/>
            <a:ext cx="4051041" cy="2268583"/>
          </a:xfrm>
          <a:prstGeom prst="rect">
            <a:avLst/>
          </a:prstGeom>
        </p:spPr>
      </p:pic>
    </p:spTree>
    <p:extLst>
      <p:ext uri="{BB962C8B-B14F-4D97-AF65-F5344CB8AC3E}">
        <p14:creationId xmlns:p14="http://schemas.microsoft.com/office/powerpoint/2010/main" val="24440815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580">
                                          <p:stCondLst>
                                            <p:cond delay="0"/>
                                          </p:stCondLst>
                                        </p:cTn>
                                        <p:tgtEl>
                                          <p:spTgt spid="21"/>
                                        </p:tgtEl>
                                      </p:cBhvr>
                                    </p:animEffect>
                                    <p:anim calcmode="lin" valueType="num">
                                      <p:cBhvr>
                                        <p:cTn id="8"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13" dur="26">
                                          <p:stCondLst>
                                            <p:cond delay="650"/>
                                          </p:stCondLst>
                                        </p:cTn>
                                        <p:tgtEl>
                                          <p:spTgt spid="21"/>
                                        </p:tgtEl>
                                      </p:cBhvr>
                                      <p:to x="100000" y="60000"/>
                                    </p:animScale>
                                    <p:animScale>
                                      <p:cBhvr>
                                        <p:cTn id="14" dur="166" decel="50000">
                                          <p:stCondLst>
                                            <p:cond delay="676"/>
                                          </p:stCondLst>
                                        </p:cTn>
                                        <p:tgtEl>
                                          <p:spTgt spid="21"/>
                                        </p:tgtEl>
                                      </p:cBhvr>
                                      <p:to x="100000" y="100000"/>
                                    </p:animScale>
                                    <p:animScale>
                                      <p:cBhvr>
                                        <p:cTn id="15" dur="26">
                                          <p:stCondLst>
                                            <p:cond delay="1312"/>
                                          </p:stCondLst>
                                        </p:cTn>
                                        <p:tgtEl>
                                          <p:spTgt spid="21"/>
                                        </p:tgtEl>
                                      </p:cBhvr>
                                      <p:to x="100000" y="80000"/>
                                    </p:animScale>
                                    <p:animScale>
                                      <p:cBhvr>
                                        <p:cTn id="16" dur="166" decel="50000">
                                          <p:stCondLst>
                                            <p:cond delay="1338"/>
                                          </p:stCondLst>
                                        </p:cTn>
                                        <p:tgtEl>
                                          <p:spTgt spid="21"/>
                                        </p:tgtEl>
                                      </p:cBhvr>
                                      <p:to x="100000" y="100000"/>
                                    </p:animScale>
                                    <p:animScale>
                                      <p:cBhvr>
                                        <p:cTn id="17" dur="26">
                                          <p:stCondLst>
                                            <p:cond delay="1642"/>
                                          </p:stCondLst>
                                        </p:cTn>
                                        <p:tgtEl>
                                          <p:spTgt spid="21"/>
                                        </p:tgtEl>
                                      </p:cBhvr>
                                      <p:to x="100000" y="90000"/>
                                    </p:animScale>
                                    <p:animScale>
                                      <p:cBhvr>
                                        <p:cTn id="18" dur="166" decel="50000">
                                          <p:stCondLst>
                                            <p:cond delay="1668"/>
                                          </p:stCondLst>
                                        </p:cTn>
                                        <p:tgtEl>
                                          <p:spTgt spid="21"/>
                                        </p:tgtEl>
                                      </p:cBhvr>
                                      <p:to x="100000" y="100000"/>
                                    </p:animScale>
                                    <p:animScale>
                                      <p:cBhvr>
                                        <p:cTn id="19" dur="26">
                                          <p:stCondLst>
                                            <p:cond delay="1808"/>
                                          </p:stCondLst>
                                        </p:cTn>
                                        <p:tgtEl>
                                          <p:spTgt spid="21"/>
                                        </p:tgtEl>
                                      </p:cBhvr>
                                      <p:to x="100000" y="95000"/>
                                    </p:animScale>
                                    <p:animScale>
                                      <p:cBhvr>
                                        <p:cTn id="20" dur="166" decel="50000">
                                          <p:stCondLst>
                                            <p:cond delay="1834"/>
                                          </p:stCondLst>
                                        </p:cTn>
                                        <p:tgtEl>
                                          <p:spTgt spid="21"/>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2000"/>
                                        <p:tgtEl>
                                          <p:spTgt spid="23"/>
                                        </p:tgtEl>
                                      </p:cBhvr>
                                    </p:animEffect>
                                    <p:anim calcmode="lin" valueType="num">
                                      <p:cBhvr>
                                        <p:cTn id="26" dur="2000" fill="hold"/>
                                        <p:tgtEl>
                                          <p:spTgt spid="23"/>
                                        </p:tgtEl>
                                        <p:attrNameLst>
                                          <p:attrName>ppt_w</p:attrName>
                                        </p:attrNameLst>
                                      </p:cBhvr>
                                      <p:tavLst>
                                        <p:tav tm="0" fmla="#ppt_w*sin(2.5*pi*$)">
                                          <p:val>
                                            <p:fltVal val="0"/>
                                          </p:val>
                                        </p:tav>
                                        <p:tav tm="100000">
                                          <p:val>
                                            <p:fltVal val="1"/>
                                          </p:val>
                                        </p:tav>
                                      </p:tavLst>
                                    </p:anim>
                                    <p:anim calcmode="lin" valueType="num">
                                      <p:cBhvr>
                                        <p:cTn id="27" dur="2000" fill="hold"/>
                                        <p:tgtEl>
                                          <p:spTgt spid="23"/>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45" presetClass="entr" presetSubtype="0" fill="hold" grpId="0" nodeType="click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2000"/>
                                        <p:tgtEl>
                                          <p:spTgt spid="24"/>
                                        </p:tgtEl>
                                      </p:cBhvr>
                                    </p:animEffect>
                                    <p:anim calcmode="lin" valueType="num">
                                      <p:cBhvr>
                                        <p:cTn id="33" dur="2000" fill="hold"/>
                                        <p:tgtEl>
                                          <p:spTgt spid="24"/>
                                        </p:tgtEl>
                                        <p:attrNameLst>
                                          <p:attrName>ppt_w</p:attrName>
                                        </p:attrNameLst>
                                      </p:cBhvr>
                                      <p:tavLst>
                                        <p:tav tm="0" fmla="#ppt_w*sin(2.5*pi*$)">
                                          <p:val>
                                            <p:fltVal val="0"/>
                                          </p:val>
                                        </p:tav>
                                        <p:tav tm="100000">
                                          <p:val>
                                            <p:fltVal val="1"/>
                                          </p:val>
                                        </p:tav>
                                      </p:tavLst>
                                    </p:anim>
                                    <p:anim calcmode="lin" valueType="num">
                                      <p:cBhvr>
                                        <p:cTn id="34" dur="2000" fill="hold"/>
                                        <p:tgtEl>
                                          <p:spTgt spid="24"/>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barn(inVertical)">
                                      <p:cBhvr>
                                        <p:cTn id="39" dur="500"/>
                                        <p:tgtEl>
                                          <p:spTgt spid="35"/>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barn(inVertical)">
                                      <p:cBhvr>
                                        <p:cTn id="4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4" grpId="0" animBg="1"/>
      <p:bldP spid="3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85">
            <a:extLst>
              <a:ext uri="{FF2B5EF4-FFF2-40B4-BE49-F238E27FC236}">
                <a16:creationId xmlns:a16="http://schemas.microsoft.com/office/drawing/2014/main" id="{858708B9-1646-764B-91D9-50BFD74FCC95}"/>
              </a:ext>
            </a:extLst>
          </p:cNvPr>
          <p:cNvGrpSpPr/>
          <p:nvPr/>
        </p:nvGrpSpPr>
        <p:grpSpPr>
          <a:xfrm>
            <a:off x="-25400" y="5164139"/>
            <a:ext cx="12303126" cy="1743075"/>
            <a:chOff x="-25400" y="5164139"/>
            <a:chExt cx="12303126" cy="1743075"/>
          </a:xfrm>
        </p:grpSpPr>
        <p:sp>
          <p:nvSpPr>
            <p:cNvPr id="3" name="Freeform 17">
              <a:extLst>
                <a:ext uri="{FF2B5EF4-FFF2-40B4-BE49-F238E27FC236}">
                  <a16:creationId xmlns:a16="http://schemas.microsoft.com/office/drawing/2014/main" id="{8BF2D84B-415F-7B4D-842A-3EB68DA91A2A}"/>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8">
              <a:extLst>
                <a:ext uri="{FF2B5EF4-FFF2-40B4-BE49-F238E27FC236}">
                  <a16:creationId xmlns:a16="http://schemas.microsoft.com/office/drawing/2014/main" id="{5DEE6A00-A27D-4846-95D4-D62082E56B6C}"/>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31">
              <a:extLst>
                <a:ext uri="{FF2B5EF4-FFF2-40B4-BE49-F238E27FC236}">
                  <a16:creationId xmlns:a16="http://schemas.microsoft.com/office/drawing/2014/main" id="{211C6DD3-5F85-7449-8B92-8BBF207CB3B1}"/>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2">
              <a:extLst>
                <a:ext uri="{FF2B5EF4-FFF2-40B4-BE49-F238E27FC236}">
                  <a16:creationId xmlns:a16="http://schemas.microsoft.com/office/drawing/2014/main" id="{947AD2DF-1020-2B46-A2F3-23BD56D2BEBF}"/>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44">
              <a:extLst>
                <a:ext uri="{FF2B5EF4-FFF2-40B4-BE49-F238E27FC236}">
                  <a16:creationId xmlns:a16="http://schemas.microsoft.com/office/drawing/2014/main" id="{4F1EBF57-3A6C-F64F-BC4E-1E7E12A7B2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45">
              <a:extLst>
                <a:ext uri="{FF2B5EF4-FFF2-40B4-BE49-F238E27FC236}">
                  <a16:creationId xmlns:a16="http://schemas.microsoft.com/office/drawing/2014/main" id="{7C94D8CC-13F2-9145-8C1C-B71CB1AEB9E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Oval 46">
              <a:extLst>
                <a:ext uri="{FF2B5EF4-FFF2-40B4-BE49-F238E27FC236}">
                  <a16:creationId xmlns:a16="http://schemas.microsoft.com/office/drawing/2014/main" id="{77605964-9E4B-1049-A5DA-84726240E193}"/>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7">
              <a:extLst>
                <a:ext uri="{FF2B5EF4-FFF2-40B4-BE49-F238E27FC236}">
                  <a16:creationId xmlns:a16="http://schemas.microsoft.com/office/drawing/2014/main" id="{3590126E-C46D-BD47-B68D-CEEF35B179A6}"/>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8">
              <a:extLst>
                <a:ext uri="{FF2B5EF4-FFF2-40B4-BE49-F238E27FC236}">
                  <a16:creationId xmlns:a16="http://schemas.microsoft.com/office/drawing/2014/main" id="{66DF892F-7788-434B-B449-5F5A0EC42370}"/>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49">
              <a:extLst>
                <a:ext uri="{FF2B5EF4-FFF2-40B4-BE49-F238E27FC236}">
                  <a16:creationId xmlns:a16="http://schemas.microsoft.com/office/drawing/2014/main" id="{3B760AB8-9AA3-F148-B01A-B030366A1854}"/>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50">
              <a:extLst>
                <a:ext uri="{FF2B5EF4-FFF2-40B4-BE49-F238E27FC236}">
                  <a16:creationId xmlns:a16="http://schemas.microsoft.com/office/drawing/2014/main" id="{73F66CA3-4497-B542-8CD2-05E2AD0F467E}"/>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Rectangle 51">
              <a:extLst>
                <a:ext uri="{FF2B5EF4-FFF2-40B4-BE49-F238E27FC236}">
                  <a16:creationId xmlns:a16="http://schemas.microsoft.com/office/drawing/2014/main" id="{8D3DDCF4-AF5B-4A4E-BEC1-D880B3C5F089}"/>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52">
              <a:extLst>
                <a:ext uri="{FF2B5EF4-FFF2-40B4-BE49-F238E27FC236}">
                  <a16:creationId xmlns:a16="http://schemas.microsoft.com/office/drawing/2014/main" id="{83ACB283-D943-0E43-9E13-F9C7D0A84D98}"/>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53">
              <a:extLst>
                <a:ext uri="{FF2B5EF4-FFF2-40B4-BE49-F238E27FC236}">
                  <a16:creationId xmlns:a16="http://schemas.microsoft.com/office/drawing/2014/main" id="{9C372A13-7471-F04B-9E6A-6262296D094A}"/>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54">
              <a:extLst>
                <a:ext uri="{FF2B5EF4-FFF2-40B4-BE49-F238E27FC236}">
                  <a16:creationId xmlns:a16="http://schemas.microsoft.com/office/drawing/2014/main" id="{5CE26BED-146C-584D-AF81-107F5AAD3D75}"/>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55">
              <a:extLst>
                <a:ext uri="{FF2B5EF4-FFF2-40B4-BE49-F238E27FC236}">
                  <a16:creationId xmlns:a16="http://schemas.microsoft.com/office/drawing/2014/main" id="{588B305F-3941-5248-89F7-0B6B3F4E2DFC}"/>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56">
              <a:extLst>
                <a:ext uri="{FF2B5EF4-FFF2-40B4-BE49-F238E27FC236}">
                  <a16:creationId xmlns:a16="http://schemas.microsoft.com/office/drawing/2014/main" id="{28DC4E54-3248-3143-9E3A-AA6A3B51C596}"/>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Oval 57">
              <a:extLst>
                <a:ext uri="{FF2B5EF4-FFF2-40B4-BE49-F238E27FC236}">
                  <a16:creationId xmlns:a16="http://schemas.microsoft.com/office/drawing/2014/main" id="{92AD81C5-A3DD-0A40-965C-0AE56ACB335C}"/>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0">
              <a:extLst>
                <a:ext uri="{FF2B5EF4-FFF2-40B4-BE49-F238E27FC236}">
                  <a16:creationId xmlns:a16="http://schemas.microsoft.com/office/drawing/2014/main" id="{2A440277-DD8E-5044-84AD-E4CDE6BFE58C}"/>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
              <a:extLst>
                <a:ext uri="{FF2B5EF4-FFF2-40B4-BE49-F238E27FC236}">
                  <a16:creationId xmlns:a16="http://schemas.microsoft.com/office/drawing/2014/main" id="{5148999C-007F-8C4D-8D4E-DFF48AF63FF5}"/>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2">
              <a:extLst>
                <a:ext uri="{FF2B5EF4-FFF2-40B4-BE49-F238E27FC236}">
                  <a16:creationId xmlns:a16="http://schemas.microsoft.com/office/drawing/2014/main" id="{318CE41E-C156-DD4A-BAA1-85995AE06785}"/>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3">
              <a:extLst>
                <a:ext uri="{FF2B5EF4-FFF2-40B4-BE49-F238E27FC236}">
                  <a16:creationId xmlns:a16="http://schemas.microsoft.com/office/drawing/2014/main" id="{36C39A87-F2C7-B844-9C0C-43065FBB7D0B}"/>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4">
              <a:extLst>
                <a:ext uri="{FF2B5EF4-FFF2-40B4-BE49-F238E27FC236}">
                  <a16:creationId xmlns:a16="http://schemas.microsoft.com/office/drawing/2014/main" id="{AC42595A-4EA8-A64B-80A3-12061C02269C}"/>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5">
              <a:extLst>
                <a:ext uri="{FF2B5EF4-FFF2-40B4-BE49-F238E27FC236}">
                  <a16:creationId xmlns:a16="http://schemas.microsoft.com/office/drawing/2014/main" id="{2ABD2617-8567-9A44-9E11-CA1F5340DFEF}"/>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8">
              <a:extLst>
                <a:ext uri="{FF2B5EF4-FFF2-40B4-BE49-F238E27FC236}">
                  <a16:creationId xmlns:a16="http://schemas.microsoft.com/office/drawing/2014/main" id="{30926293-073D-E241-9CCC-EB13EEC4A10F}"/>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0">
              <a:extLst>
                <a:ext uri="{FF2B5EF4-FFF2-40B4-BE49-F238E27FC236}">
                  <a16:creationId xmlns:a16="http://schemas.microsoft.com/office/drawing/2014/main" id="{45D5148E-F048-9E44-8D1A-3BA5D207B0F4}"/>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Rectangle 78">
              <a:extLst>
                <a:ext uri="{FF2B5EF4-FFF2-40B4-BE49-F238E27FC236}">
                  <a16:creationId xmlns:a16="http://schemas.microsoft.com/office/drawing/2014/main" id="{75B26961-B3E6-A649-9435-47730785D791}"/>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Rectangle 79">
              <a:extLst>
                <a:ext uri="{FF2B5EF4-FFF2-40B4-BE49-F238E27FC236}">
                  <a16:creationId xmlns:a16="http://schemas.microsoft.com/office/drawing/2014/main" id="{21CB0B5E-24DF-264F-985B-8EA266C8F687}"/>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0">
              <a:extLst>
                <a:ext uri="{FF2B5EF4-FFF2-40B4-BE49-F238E27FC236}">
                  <a16:creationId xmlns:a16="http://schemas.microsoft.com/office/drawing/2014/main" id="{C7EA7ED3-66F6-1B4F-AA3F-729F523DBAA5}"/>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1">
              <a:extLst>
                <a:ext uri="{FF2B5EF4-FFF2-40B4-BE49-F238E27FC236}">
                  <a16:creationId xmlns:a16="http://schemas.microsoft.com/office/drawing/2014/main" id="{FA120E9E-7246-6A43-AC76-D627F32BC10A}"/>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4">
              <a:extLst>
                <a:ext uri="{FF2B5EF4-FFF2-40B4-BE49-F238E27FC236}">
                  <a16:creationId xmlns:a16="http://schemas.microsoft.com/office/drawing/2014/main" id="{DB5BC061-10E3-D349-A269-5A4424B7F49E}"/>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5">
              <a:extLst>
                <a:ext uri="{FF2B5EF4-FFF2-40B4-BE49-F238E27FC236}">
                  <a16:creationId xmlns:a16="http://schemas.microsoft.com/office/drawing/2014/main" id="{F369EFD5-6256-4C47-8CED-A85FF654B0AA}"/>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6">
              <a:extLst>
                <a:ext uri="{FF2B5EF4-FFF2-40B4-BE49-F238E27FC236}">
                  <a16:creationId xmlns:a16="http://schemas.microsoft.com/office/drawing/2014/main" id="{BD4367BA-9D8B-4545-89CD-EFEA65B5CF8B}"/>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Oval 87">
              <a:extLst>
                <a:ext uri="{FF2B5EF4-FFF2-40B4-BE49-F238E27FC236}">
                  <a16:creationId xmlns:a16="http://schemas.microsoft.com/office/drawing/2014/main" id="{DB338536-E766-2042-86C4-BB3D4BDD6ED5}"/>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Oval 88">
              <a:extLst>
                <a:ext uri="{FF2B5EF4-FFF2-40B4-BE49-F238E27FC236}">
                  <a16:creationId xmlns:a16="http://schemas.microsoft.com/office/drawing/2014/main" id="{30298E2B-B12C-B54F-9934-AA8B0B01E247}"/>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Oval 89">
              <a:extLst>
                <a:ext uri="{FF2B5EF4-FFF2-40B4-BE49-F238E27FC236}">
                  <a16:creationId xmlns:a16="http://schemas.microsoft.com/office/drawing/2014/main" id="{85F4DBCD-0585-7347-8BB0-67E9117425BC}"/>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0">
              <a:extLst>
                <a:ext uri="{FF2B5EF4-FFF2-40B4-BE49-F238E27FC236}">
                  <a16:creationId xmlns:a16="http://schemas.microsoft.com/office/drawing/2014/main" id="{66550419-9633-4345-871F-15E8CC70BED3}"/>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Oval 91">
              <a:extLst>
                <a:ext uri="{FF2B5EF4-FFF2-40B4-BE49-F238E27FC236}">
                  <a16:creationId xmlns:a16="http://schemas.microsoft.com/office/drawing/2014/main" id="{C5898092-DECD-864C-88C8-8791186EC428}"/>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2">
              <a:extLst>
                <a:ext uri="{FF2B5EF4-FFF2-40B4-BE49-F238E27FC236}">
                  <a16:creationId xmlns:a16="http://schemas.microsoft.com/office/drawing/2014/main" id="{ED455231-68CD-AF48-975B-C864D9360731}"/>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Oval 93">
              <a:extLst>
                <a:ext uri="{FF2B5EF4-FFF2-40B4-BE49-F238E27FC236}">
                  <a16:creationId xmlns:a16="http://schemas.microsoft.com/office/drawing/2014/main" id="{B1722E9A-F0D8-8D4A-A21E-638204FAA5C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Oval 94">
              <a:extLst>
                <a:ext uri="{FF2B5EF4-FFF2-40B4-BE49-F238E27FC236}">
                  <a16:creationId xmlns:a16="http://schemas.microsoft.com/office/drawing/2014/main" id="{CE671694-A708-BE4F-B88F-1E41A8CFB1A3}"/>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5">
              <a:extLst>
                <a:ext uri="{FF2B5EF4-FFF2-40B4-BE49-F238E27FC236}">
                  <a16:creationId xmlns:a16="http://schemas.microsoft.com/office/drawing/2014/main" id="{B67490EF-9FD3-D74A-A062-6B75F03815C1}"/>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Oval 96">
              <a:extLst>
                <a:ext uri="{FF2B5EF4-FFF2-40B4-BE49-F238E27FC236}">
                  <a16:creationId xmlns:a16="http://schemas.microsoft.com/office/drawing/2014/main" id="{22641941-7468-3342-8712-BCC33D68C535}"/>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7">
              <a:extLst>
                <a:ext uri="{FF2B5EF4-FFF2-40B4-BE49-F238E27FC236}">
                  <a16:creationId xmlns:a16="http://schemas.microsoft.com/office/drawing/2014/main" id="{BBF77262-C1B0-F047-B389-49D7F6122C12}"/>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8">
              <a:extLst>
                <a:ext uri="{FF2B5EF4-FFF2-40B4-BE49-F238E27FC236}">
                  <a16:creationId xmlns:a16="http://schemas.microsoft.com/office/drawing/2014/main" id="{51408CE4-4E43-F445-9E00-3DAAC85BD01D}"/>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9">
              <a:extLst>
                <a:ext uri="{FF2B5EF4-FFF2-40B4-BE49-F238E27FC236}">
                  <a16:creationId xmlns:a16="http://schemas.microsoft.com/office/drawing/2014/main" id="{5434CFE6-4768-A143-A0E9-B5B933839654}"/>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0">
              <a:extLst>
                <a:ext uri="{FF2B5EF4-FFF2-40B4-BE49-F238E27FC236}">
                  <a16:creationId xmlns:a16="http://schemas.microsoft.com/office/drawing/2014/main" id="{E906A301-1FD9-574E-8D76-159691F0C8F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01">
              <a:extLst>
                <a:ext uri="{FF2B5EF4-FFF2-40B4-BE49-F238E27FC236}">
                  <a16:creationId xmlns:a16="http://schemas.microsoft.com/office/drawing/2014/main" id="{D205880A-6572-944C-996F-B651BC94258B}"/>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2">
              <a:extLst>
                <a:ext uri="{FF2B5EF4-FFF2-40B4-BE49-F238E27FC236}">
                  <a16:creationId xmlns:a16="http://schemas.microsoft.com/office/drawing/2014/main" id="{06F00CC2-A74E-F04B-9886-0AC8E160410D}"/>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3">
              <a:extLst>
                <a:ext uri="{FF2B5EF4-FFF2-40B4-BE49-F238E27FC236}">
                  <a16:creationId xmlns:a16="http://schemas.microsoft.com/office/drawing/2014/main" id="{03DAEDD2-0CAB-794D-97CB-722BE8CC069D}"/>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04">
              <a:extLst>
                <a:ext uri="{FF2B5EF4-FFF2-40B4-BE49-F238E27FC236}">
                  <a16:creationId xmlns:a16="http://schemas.microsoft.com/office/drawing/2014/main" id="{C60117A7-1239-9C4F-AABE-E1BEFD6BBA71}"/>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Oval 105">
              <a:extLst>
                <a:ext uri="{FF2B5EF4-FFF2-40B4-BE49-F238E27FC236}">
                  <a16:creationId xmlns:a16="http://schemas.microsoft.com/office/drawing/2014/main" id="{CAA714B4-6116-AF49-ACE3-41E90AC3C2AE}"/>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6">
              <a:extLst>
                <a:ext uri="{FF2B5EF4-FFF2-40B4-BE49-F238E27FC236}">
                  <a16:creationId xmlns:a16="http://schemas.microsoft.com/office/drawing/2014/main" id="{AF213FA9-A337-F540-B9DE-AA660A049796}"/>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7">
              <a:extLst>
                <a:ext uri="{FF2B5EF4-FFF2-40B4-BE49-F238E27FC236}">
                  <a16:creationId xmlns:a16="http://schemas.microsoft.com/office/drawing/2014/main" id="{02073D16-4491-2446-BE51-99EBAB07AD79}"/>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8">
              <a:extLst>
                <a:ext uri="{FF2B5EF4-FFF2-40B4-BE49-F238E27FC236}">
                  <a16:creationId xmlns:a16="http://schemas.microsoft.com/office/drawing/2014/main" id="{6750BC26-605B-8042-ADC0-A5EAECA8E8A1}"/>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9">
              <a:extLst>
                <a:ext uri="{FF2B5EF4-FFF2-40B4-BE49-F238E27FC236}">
                  <a16:creationId xmlns:a16="http://schemas.microsoft.com/office/drawing/2014/main" id="{0D4A76DB-8AAF-0E41-A4F1-83C0B5C24E9B}"/>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Oval 110">
              <a:extLst>
                <a:ext uri="{FF2B5EF4-FFF2-40B4-BE49-F238E27FC236}">
                  <a16:creationId xmlns:a16="http://schemas.microsoft.com/office/drawing/2014/main" id="{E804C1A3-1101-9A46-AA88-2C979C7E9E7A}"/>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Oval 111">
              <a:extLst>
                <a:ext uri="{FF2B5EF4-FFF2-40B4-BE49-F238E27FC236}">
                  <a16:creationId xmlns:a16="http://schemas.microsoft.com/office/drawing/2014/main" id="{FF65B9D6-CCAE-9B4A-B460-84F09EFC338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Oval 112">
              <a:extLst>
                <a:ext uri="{FF2B5EF4-FFF2-40B4-BE49-F238E27FC236}">
                  <a16:creationId xmlns:a16="http://schemas.microsoft.com/office/drawing/2014/main" id="{01498D1E-0CFE-E545-8911-2984539982F7}"/>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3">
              <a:extLst>
                <a:ext uri="{FF2B5EF4-FFF2-40B4-BE49-F238E27FC236}">
                  <a16:creationId xmlns:a16="http://schemas.microsoft.com/office/drawing/2014/main" id="{84A042AC-942C-264E-BD60-6FEBD4C7CEC5}"/>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Oval 114">
              <a:extLst>
                <a:ext uri="{FF2B5EF4-FFF2-40B4-BE49-F238E27FC236}">
                  <a16:creationId xmlns:a16="http://schemas.microsoft.com/office/drawing/2014/main" id="{03020E69-25A9-174D-8674-4E9CB2E7A15B}"/>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5">
              <a:extLst>
                <a:ext uri="{FF2B5EF4-FFF2-40B4-BE49-F238E27FC236}">
                  <a16:creationId xmlns:a16="http://schemas.microsoft.com/office/drawing/2014/main" id="{FC5F4E7B-DFC8-3345-B3C7-6F01E4F34549}"/>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Oval 116">
              <a:extLst>
                <a:ext uri="{FF2B5EF4-FFF2-40B4-BE49-F238E27FC236}">
                  <a16:creationId xmlns:a16="http://schemas.microsoft.com/office/drawing/2014/main" id="{B5610B8A-6582-EA43-B974-D2ABD5895F52}"/>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Oval 117">
              <a:extLst>
                <a:ext uri="{FF2B5EF4-FFF2-40B4-BE49-F238E27FC236}">
                  <a16:creationId xmlns:a16="http://schemas.microsoft.com/office/drawing/2014/main" id="{25F43A77-C72A-C045-A5FF-B0542FDC6A5A}"/>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8">
              <a:extLst>
                <a:ext uri="{FF2B5EF4-FFF2-40B4-BE49-F238E27FC236}">
                  <a16:creationId xmlns:a16="http://schemas.microsoft.com/office/drawing/2014/main" id="{C9CFF353-F28E-5241-B4F9-7A0944E3CB22}"/>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Oval 119">
              <a:extLst>
                <a:ext uri="{FF2B5EF4-FFF2-40B4-BE49-F238E27FC236}">
                  <a16:creationId xmlns:a16="http://schemas.microsoft.com/office/drawing/2014/main" id="{DF002B8D-26A3-AD4E-9920-C4A50602C0F1}"/>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20">
              <a:extLst>
                <a:ext uri="{FF2B5EF4-FFF2-40B4-BE49-F238E27FC236}">
                  <a16:creationId xmlns:a16="http://schemas.microsoft.com/office/drawing/2014/main" id="{01C07EC7-9956-1D46-AD7E-B8A7971CF3C7}"/>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21">
              <a:extLst>
                <a:ext uri="{FF2B5EF4-FFF2-40B4-BE49-F238E27FC236}">
                  <a16:creationId xmlns:a16="http://schemas.microsoft.com/office/drawing/2014/main" id="{B0ADDD6C-96FB-D44C-91A0-328E89E7A299}"/>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2">
              <a:extLst>
                <a:ext uri="{FF2B5EF4-FFF2-40B4-BE49-F238E27FC236}">
                  <a16:creationId xmlns:a16="http://schemas.microsoft.com/office/drawing/2014/main" id="{29917662-F02C-C24F-A57F-3359DD49E36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3">
              <a:extLst>
                <a:ext uri="{FF2B5EF4-FFF2-40B4-BE49-F238E27FC236}">
                  <a16:creationId xmlns:a16="http://schemas.microsoft.com/office/drawing/2014/main" id="{0F8F18E1-A973-1F43-B5E3-98A11C28D2DD}"/>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4">
              <a:extLst>
                <a:ext uri="{FF2B5EF4-FFF2-40B4-BE49-F238E27FC236}">
                  <a16:creationId xmlns:a16="http://schemas.microsoft.com/office/drawing/2014/main" id="{A3612F5C-4547-E445-BC08-78FAE4A26AC8}"/>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5">
              <a:extLst>
                <a:ext uri="{FF2B5EF4-FFF2-40B4-BE49-F238E27FC236}">
                  <a16:creationId xmlns:a16="http://schemas.microsoft.com/office/drawing/2014/main" id="{138D67C9-D086-6E44-BE63-54C31AB4D53F}"/>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6">
              <a:extLst>
                <a:ext uri="{FF2B5EF4-FFF2-40B4-BE49-F238E27FC236}">
                  <a16:creationId xmlns:a16="http://schemas.microsoft.com/office/drawing/2014/main" id="{C3643E4D-F6BC-8641-87B7-80DBA4980FF3}"/>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7">
              <a:extLst>
                <a:ext uri="{FF2B5EF4-FFF2-40B4-BE49-F238E27FC236}">
                  <a16:creationId xmlns:a16="http://schemas.microsoft.com/office/drawing/2014/main" id="{97AB7CDC-7D57-084C-8389-3BD24B7027A3}"/>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Oval 128">
              <a:extLst>
                <a:ext uri="{FF2B5EF4-FFF2-40B4-BE49-F238E27FC236}">
                  <a16:creationId xmlns:a16="http://schemas.microsoft.com/office/drawing/2014/main" id="{CDF31AC1-3E2C-5D4E-A6A4-D8D5432A2CB7}"/>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9">
              <a:extLst>
                <a:ext uri="{FF2B5EF4-FFF2-40B4-BE49-F238E27FC236}">
                  <a16:creationId xmlns:a16="http://schemas.microsoft.com/office/drawing/2014/main" id="{6AD31B28-866B-4E47-A763-54B6889E469A}"/>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30">
              <a:extLst>
                <a:ext uri="{FF2B5EF4-FFF2-40B4-BE49-F238E27FC236}">
                  <a16:creationId xmlns:a16="http://schemas.microsoft.com/office/drawing/2014/main" id="{647AE1D7-2828-1A4D-B11A-70DDB218EDA3}"/>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31">
              <a:extLst>
                <a:ext uri="{FF2B5EF4-FFF2-40B4-BE49-F238E27FC236}">
                  <a16:creationId xmlns:a16="http://schemas.microsoft.com/office/drawing/2014/main" id="{6B42C7F1-9DCD-9A47-8009-9F3C805642ED}"/>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32">
              <a:extLst>
                <a:ext uri="{FF2B5EF4-FFF2-40B4-BE49-F238E27FC236}">
                  <a16:creationId xmlns:a16="http://schemas.microsoft.com/office/drawing/2014/main" id="{AAE7C4D5-12E6-1F4F-9BF3-8EB766D248BA}"/>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33">
              <a:extLst>
                <a:ext uri="{FF2B5EF4-FFF2-40B4-BE49-F238E27FC236}">
                  <a16:creationId xmlns:a16="http://schemas.microsoft.com/office/drawing/2014/main" id="{7C811053-FEA6-BB41-963E-284202D60533}"/>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7">
              <a:extLst>
                <a:ext uri="{FF2B5EF4-FFF2-40B4-BE49-F238E27FC236}">
                  <a16:creationId xmlns:a16="http://schemas.microsoft.com/office/drawing/2014/main" id="{69C835D1-6F29-C04D-8E62-F0C8F118EB1F}"/>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8">
              <a:extLst>
                <a:ext uri="{FF2B5EF4-FFF2-40B4-BE49-F238E27FC236}">
                  <a16:creationId xmlns:a16="http://schemas.microsoft.com/office/drawing/2014/main" id="{CAFE9D2C-E883-4C4A-BFB6-5238A7506CC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61">
              <a:extLst>
                <a:ext uri="{FF2B5EF4-FFF2-40B4-BE49-F238E27FC236}">
                  <a16:creationId xmlns:a16="http://schemas.microsoft.com/office/drawing/2014/main" id="{7ACFFC95-679D-2F48-B817-3E13A3F91406}"/>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62">
              <a:extLst>
                <a:ext uri="{FF2B5EF4-FFF2-40B4-BE49-F238E27FC236}">
                  <a16:creationId xmlns:a16="http://schemas.microsoft.com/office/drawing/2014/main" id="{E6A72EAA-7994-FD4D-AA77-4786BFEF5B56}"/>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72">
              <a:extLst>
                <a:ext uri="{FF2B5EF4-FFF2-40B4-BE49-F238E27FC236}">
                  <a16:creationId xmlns:a16="http://schemas.microsoft.com/office/drawing/2014/main" id="{FED7AFE4-6A3B-E646-AFC9-278187FA73E0}"/>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73">
              <a:extLst>
                <a:ext uri="{FF2B5EF4-FFF2-40B4-BE49-F238E27FC236}">
                  <a16:creationId xmlns:a16="http://schemas.microsoft.com/office/drawing/2014/main" id="{4448F919-88AA-B04F-BAFD-F57D0CE1E748}"/>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Oval 174">
              <a:extLst>
                <a:ext uri="{FF2B5EF4-FFF2-40B4-BE49-F238E27FC236}">
                  <a16:creationId xmlns:a16="http://schemas.microsoft.com/office/drawing/2014/main" id="{623FE7B8-0D02-5146-B989-51BD81778B5E}"/>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Oval 175">
              <a:extLst>
                <a:ext uri="{FF2B5EF4-FFF2-40B4-BE49-F238E27FC236}">
                  <a16:creationId xmlns:a16="http://schemas.microsoft.com/office/drawing/2014/main" id="{7268D865-0CB0-D240-938F-641E78C291F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76">
              <a:extLst>
                <a:ext uri="{FF2B5EF4-FFF2-40B4-BE49-F238E27FC236}">
                  <a16:creationId xmlns:a16="http://schemas.microsoft.com/office/drawing/2014/main" id="{0E5837E7-7951-8743-92E1-3DDFC4B28640}"/>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77">
              <a:extLst>
                <a:ext uri="{FF2B5EF4-FFF2-40B4-BE49-F238E27FC236}">
                  <a16:creationId xmlns:a16="http://schemas.microsoft.com/office/drawing/2014/main" id="{89F188EB-6964-2241-B6D4-0B0D007FEB49}"/>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78">
              <a:extLst>
                <a:ext uri="{FF2B5EF4-FFF2-40B4-BE49-F238E27FC236}">
                  <a16:creationId xmlns:a16="http://schemas.microsoft.com/office/drawing/2014/main" id="{034B7C9B-3ECC-9741-BF83-9D71AB5513C2}"/>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Oval 179">
              <a:extLst>
                <a:ext uri="{FF2B5EF4-FFF2-40B4-BE49-F238E27FC236}">
                  <a16:creationId xmlns:a16="http://schemas.microsoft.com/office/drawing/2014/main" id="{7633795C-C30C-B94A-BCF4-B5684999D88E}"/>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Oval 180">
              <a:extLst>
                <a:ext uri="{FF2B5EF4-FFF2-40B4-BE49-F238E27FC236}">
                  <a16:creationId xmlns:a16="http://schemas.microsoft.com/office/drawing/2014/main" id="{22F9A86B-73C7-B948-90E3-75A4E190C470}"/>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81">
              <a:extLst>
                <a:ext uri="{FF2B5EF4-FFF2-40B4-BE49-F238E27FC236}">
                  <a16:creationId xmlns:a16="http://schemas.microsoft.com/office/drawing/2014/main" id="{037A462B-98E6-B049-9763-FE2547D67ADC}"/>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82">
              <a:extLst>
                <a:ext uri="{FF2B5EF4-FFF2-40B4-BE49-F238E27FC236}">
                  <a16:creationId xmlns:a16="http://schemas.microsoft.com/office/drawing/2014/main" id="{B2D65F10-732E-D540-AA70-BE125818E4B9}"/>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83">
              <a:extLst>
                <a:ext uri="{FF2B5EF4-FFF2-40B4-BE49-F238E27FC236}">
                  <a16:creationId xmlns:a16="http://schemas.microsoft.com/office/drawing/2014/main" id="{5AC20FDE-A269-2D42-A22D-44C47F10C285}"/>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84">
              <a:extLst>
                <a:ext uri="{FF2B5EF4-FFF2-40B4-BE49-F238E27FC236}">
                  <a16:creationId xmlns:a16="http://schemas.microsoft.com/office/drawing/2014/main" id="{1F205AC9-9C99-FF43-9A51-5AF141DF26E4}"/>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85">
              <a:extLst>
                <a:ext uri="{FF2B5EF4-FFF2-40B4-BE49-F238E27FC236}">
                  <a16:creationId xmlns:a16="http://schemas.microsoft.com/office/drawing/2014/main" id="{7A4E2509-4F80-0743-B5AB-F7713BEA2BB7}"/>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86">
              <a:extLst>
                <a:ext uri="{FF2B5EF4-FFF2-40B4-BE49-F238E27FC236}">
                  <a16:creationId xmlns:a16="http://schemas.microsoft.com/office/drawing/2014/main" id="{2B4346AB-E2CD-2742-8A91-1CAC061735A2}"/>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87">
              <a:extLst>
                <a:ext uri="{FF2B5EF4-FFF2-40B4-BE49-F238E27FC236}">
                  <a16:creationId xmlns:a16="http://schemas.microsoft.com/office/drawing/2014/main" id="{3B8CED1F-F036-2F49-ABFF-1249A786323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88">
              <a:extLst>
                <a:ext uri="{FF2B5EF4-FFF2-40B4-BE49-F238E27FC236}">
                  <a16:creationId xmlns:a16="http://schemas.microsoft.com/office/drawing/2014/main" id="{FC34E52C-98A0-BD47-B1BA-ADE4E97B3F88}"/>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89">
              <a:extLst>
                <a:ext uri="{FF2B5EF4-FFF2-40B4-BE49-F238E27FC236}">
                  <a16:creationId xmlns:a16="http://schemas.microsoft.com/office/drawing/2014/main" id="{9F0FC369-7A68-D342-99FC-9BBE1850D12E}"/>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90">
              <a:extLst>
                <a:ext uri="{FF2B5EF4-FFF2-40B4-BE49-F238E27FC236}">
                  <a16:creationId xmlns:a16="http://schemas.microsoft.com/office/drawing/2014/main" id="{0A48F61F-7935-8543-A5F0-2D85F5327231}"/>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91">
              <a:extLst>
                <a:ext uri="{FF2B5EF4-FFF2-40B4-BE49-F238E27FC236}">
                  <a16:creationId xmlns:a16="http://schemas.microsoft.com/office/drawing/2014/main" id="{5AC0AC05-8D25-E249-A330-A5729E43B0C3}"/>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92">
              <a:extLst>
                <a:ext uri="{FF2B5EF4-FFF2-40B4-BE49-F238E27FC236}">
                  <a16:creationId xmlns:a16="http://schemas.microsoft.com/office/drawing/2014/main" id="{D7EB00FA-84B0-7C4D-9559-C1DCA8B5720F}"/>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93">
              <a:extLst>
                <a:ext uri="{FF2B5EF4-FFF2-40B4-BE49-F238E27FC236}">
                  <a16:creationId xmlns:a16="http://schemas.microsoft.com/office/drawing/2014/main" id="{5E0F6E30-EF57-544F-86B5-3633DDC8A892}"/>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94">
              <a:extLst>
                <a:ext uri="{FF2B5EF4-FFF2-40B4-BE49-F238E27FC236}">
                  <a16:creationId xmlns:a16="http://schemas.microsoft.com/office/drawing/2014/main" id="{4A717CF8-6AB5-694E-935C-6DDB5BBD907D}"/>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95">
              <a:extLst>
                <a:ext uri="{FF2B5EF4-FFF2-40B4-BE49-F238E27FC236}">
                  <a16:creationId xmlns:a16="http://schemas.microsoft.com/office/drawing/2014/main" id="{25CD1933-B661-D24A-B641-C99218E051D9}"/>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96">
              <a:extLst>
                <a:ext uri="{FF2B5EF4-FFF2-40B4-BE49-F238E27FC236}">
                  <a16:creationId xmlns:a16="http://schemas.microsoft.com/office/drawing/2014/main" id="{10C357E5-A251-A44F-98B4-FFDE8FAB715F}"/>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97">
              <a:extLst>
                <a:ext uri="{FF2B5EF4-FFF2-40B4-BE49-F238E27FC236}">
                  <a16:creationId xmlns:a16="http://schemas.microsoft.com/office/drawing/2014/main" id="{22FBC9BD-3F0E-E54A-85BD-8D0636F7E7CC}"/>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98">
              <a:extLst>
                <a:ext uri="{FF2B5EF4-FFF2-40B4-BE49-F238E27FC236}">
                  <a16:creationId xmlns:a16="http://schemas.microsoft.com/office/drawing/2014/main" id="{6E36FFFC-3AEF-D241-9489-710AC3B61D31}"/>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99">
              <a:extLst>
                <a:ext uri="{FF2B5EF4-FFF2-40B4-BE49-F238E27FC236}">
                  <a16:creationId xmlns:a16="http://schemas.microsoft.com/office/drawing/2014/main" id="{7F4EE36F-160F-4A44-915B-557BEC90BEE4}"/>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00">
              <a:extLst>
                <a:ext uri="{FF2B5EF4-FFF2-40B4-BE49-F238E27FC236}">
                  <a16:creationId xmlns:a16="http://schemas.microsoft.com/office/drawing/2014/main" id="{E3D87F63-CF4C-554B-9A16-B82F61C73229}"/>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09">
              <a:extLst>
                <a:ext uri="{FF2B5EF4-FFF2-40B4-BE49-F238E27FC236}">
                  <a16:creationId xmlns:a16="http://schemas.microsoft.com/office/drawing/2014/main" id="{3AD32FD4-F24D-2B41-B73B-E32641D6D7B9}"/>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19">
              <a:extLst>
                <a:ext uri="{FF2B5EF4-FFF2-40B4-BE49-F238E27FC236}">
                  <a16:creationId xmlns:a16="http://schemas.microsoft.com/office/drawing/2014/main" id="{88512FAD-42C3-B448-B433-B3F019FF4AC3}"/>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26">
              <a:extLst>
                <a:ext uri="{FF2B5EF4-FFF2-40B4-BE49-F238E27FC236}">
                  <a16:creationId xmlns:a16="http://schemas.microsoft.com/office/drawing/2014/main" id="{1503D72E-13BD-0848-AC3C-4F66968247EA}"/>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27">
              <a:extLst>
                <a:ext uri="{FF2B5EF4-FFF2-40B4-BE49-F238E27FC236}">
                  <a16:creationId xmlns:a16="http://schemas.microsoft.com/office/drawing/2014/main" id="{938B6F2C-E700-4D4B-ADA5-99588C6521D9}"/>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28">
              <a:extLst>
                <a:ext uri="{FF2B5EF4-FFF2-40B4-BE49-F238E27FC236}">
                  <a16:creationId xmlns:a16="http://schemas.microsoft.com/office/drawing/2014/main" id="{31C40788-BA8B-424C-96B2-472298B4BFF0}"/>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29">
              <a:extLst>
                <a:ext uri="{FF2B5EF4-FFF2-40B4-BE49-F238E27FC236}">
                  <a16:creationId xmlns:a16="http://schemas.microsoft.com/office/drawing/2014/main" id="{933C694D-4677-D24C-8041-9FAA2E1D9878}"/>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Oval 230">
              <a:extLst>
                <a:ext uri="{FF2B5EF4-FFF2-40B4-BE49-F238E27FC236}">
                  <a16:creationId xmlns:a16="http://schemas.microsoft.com/office/drawing/2014/main" id="{EC64C0D7-61AD-824B-A9E7-AB46D8F6FAAA}"/>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Oval 231">
              <a:extLst>
                <a:ext uri="{FF2B5EF4-FFF2-40B4-BE49-F238E27FC236}">
                  <a16:creationId xmlns:a16="http://schemas.microsoft.com/office/drawing/2014/main" id="{626BE654-A42E-EA46-9FD4-92B0D3088D2F}"/>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32">
              <a:extLst>
                <a:ext uri="{FF2B5EF4-FFF2-40B4-BE49-F238E27FC236}">
                  <a16:creationId xmlns:a16="http://schemas.microsoft.com/office/drawing/2014/main" id="{98F4D941-AC70-9347-95C5-136132E392F8}"/>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33">
              <a:extLst>
                <a:ext uri="{FF2B5EF4-FFF2-40B4-BE49-F238E27FC236}">
                  <a16:creationId xmlns:a16="http://schemas.microsoft.com/office/drawing/2014/main" id="{64AE69AD-90C5-E249-B9FF-038937544F41}"/>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34">
              <a:extLst>
                <a:ext uri="{FF2B5EF4-FFF2-40B4-BE49-F238E27FC236}">
                  <a16:creationId xmlns:a16="http://schemas.microsoft.com/office/drawing/2014/main" id="{CF738918-394E-6B48-9D3B-3C869FD68DCD}"/>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35">
              <a:extLst>
                <a:ext uri="{FF2B5EF4-FFF2-40B4-BE49-F238E27FC236}">
                  <a16:creationId xmlns:a16="http://schemas.microsoft.com/office/drawing/2014/main" id="{DA1A04A5-DE14-6943-8802-4A5104F5F5C3}"/>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Oval 236">
              <a:extLst>
                <a:ext uri="{FF2B5EF4-FFF2-40B4-BE49-F238E27FC236}">
                  <a16:creationId xmlns:a16="http://schemas.microsoft.com/office/drawing/2014/main" id="{74D80045-1D60-7644-997C-E060B751BB09}"/>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Oval 237">
              <a:extLst>
                <a:ext uri="{FF2B5EF4-FFF2-40B4-BE49-F238E27FC236}">
                  <a16:creationId xmlns:a16="http://schemas.microsoft.com/office/drawing/2014/main" id="{B0266046-72E5-E049-AD6B-EE51CF9E8F41}"/>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38">
              <a:extLst>
                <a:ext uri="{FF2B5EF4-FFF2-40B4-BE49-F238E27FC236}">
                  <a16:creationId xmlns:a16="http://schemas.microsoft.com/office/drawing/2014/main" id="{874BD20E-5015-454E-BCF7-6FFEC6C3EF7F}"/>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39">
              <a:extLst>
                <a:ext uri="{FF2B5EF4-FFF2-40B4-BE49-F238E27FC236}">
                  <a16:creationId xmlns:a16="http://schemas.microsoft.com/office/drawing/2014/main" id="{9FEB7A7B-BFA1-174F-926E-7790FCB28CE7}"/>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40">
              <a:extLst>
                <a:ext uri="{FF2B5EF4-FFF2-40B4-BE49-F238E27FC236}">
                  <a16:creationId xmlns:a16="http://schemas.microsoft.com/office/drawing/2014/main" id="{D0073889-58EB-BB48-8D9E-C1468CC69EBD}"/>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41">
              <a:extLst>
                <a:ext uri="{FF2B5EF4-FFF2-40B4-BE49-F238E27FC236}">
                  <a16:creationId xmlns:a16="http://schemas.microsoft.com/office/drawing/2014/main" id="{A60843A4-153F-5C48-AC6D-FBE1EF9995FC}"/>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42">
              <a:extLst>
                <a:ext uri="{FF2B5EF4-FFF2-40B4-BE49-F238E27FC236}">
                  <a16:creationId xmlns:a16="http://schemas.microsoft.com/office/drawing/2014/main" id="{1379463A-1C1F-E64E-A64E-43DBBE441ADC}"/>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43">
              <a:extLst>
                <a:ext uri="{FF2B5EF4-FFF2-40B4-BE49-F238E27FC236}">
                  <a16:creationId xmlns:a16="http://schemas.microsoft.com/office/drawing/2014/main" id="{3EBEC033-35A7-7241-8C6E-B75C7636C7A9}"/>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Oval 244">
              <a:extLst>
                <a:ext uri="{FF2B5EF4-FFF2-40B4-BE49-F238E27FC236}">
                  <a16:creationId xmlns:a16="http://schemas.microsoft.com/office/drawing/2014/main" id="{C4DFF92F-A861-8E4B-9B49-26F361B854A0}"/>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Oval 245">
              <a:extLst>
                <a:ext uri="{FF2B5EF4-FFF2-40B4-BE49-F238E27FC236}">
                  <a16:creationId xmlns:a16="http://schemas.microsoft.com/office/drawing/2014/main" id="{1B979219-9062-6941-848A-CCB1E6A512DC}"/>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46">
              <a:extLst>
                <a:ext uri="{FF2B5EF4-FFF2-40B4-BE49-F238E27FC236}">
                  <a16:creationId xmlns:a16="http://schemas.microsoft.com/office/drawing/2014/main" id="{6F78596C-D489-AD4E-AB83-56CB5AF3AF1E}"/>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Oval 247">
              <a:extLst>
                <a:ext uri="{FF2B5EF4-FFF2-40B4-BE49-F238E27FC236}">
                  <a16:creationId xmlns:a16="http://schemas.microsoft.com/office/drawing/2014/main" id="{4A0331D5-9E11-0542-8515-A3288D3C090C}"/>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Oval 248">
              <a:extLst>
                <a:ext uri="{FF2B5EF4-FFF2-40B4-BE49-F238E27FC236}">
                  <a16:creationId xmlns:a16="http://schemas.microsoft.com/office/drawing/2014/main" id="{67361A1B-146F-0249-8056-6E053904DC40}"/>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49">
              <a:extLst>
                <a:ext uri="{FF2B5EF4-FFF2-40B4-BE49-F238E27FC236}">
                  <a16:creationId xmlns:a16="http://schemas.microsoft.com/office/drawing/2014/main" id="{1AA335D0-0103-2040-98CB-9E93E85D4B65}"/>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250">
              <a:extLst>
                <a:ext uri="{FF2B5EF4-FFF2-40B4-BE49-F238E27FC236}">
                  <a16:creationId xmlns:a16="http://schemas.microsoft.com/office/drawing/2014/main" id="{B993CAD0-869F-CD4A-8187-6803073178B0}"/>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52">
              <a:extLst>
                <a:ext uri="{FF2B5EF4-FFF2-40B4-BE49-F238E27FC236}">
                  <a16:creationId xmlns:a16="http://schemas.microsoft.com/office/drawing/2014/main" id="{3268C91F-FF7F-7A4A-A7CC-2932C78198C7}"/>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Oval 253">
              <a:extLst>
                <a:ext uri="{FF2B5EF4-FFF2-40B4-BE49-F238E27FC236}">
                  <a16:creationId xmlns:a16="http://schemas.microsoft.com/office/drawing/2014/main" id="{069B8CA2-DD7E-D74F-B3CB-46AAC7D48E59}"/>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Oval 254">
              <a:extLst>
                <a:ext uri="{FF2B5EF4-FFF2-40B4-BE49-F238E27FC236}">
                  <a16:creationId xmlns:a16="http://schemas.microsoft.com/office/drawing/2014/main" id="{36106E32-EC43-F942-A28F-00B5F694FE12}"/>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55">
              <a:extLst>
                <a:ext uri="{FF2B5EF4-FFF2-40B4-BE49-F238E27FC236}">
                  <a16:creationId xmlns:a16="http://schemas.microsoft.com/office/drawing/2014/main" id="{B44126F2-9F31-1248-BAF2-4E7CD9C3A8F0}"/>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Oval 256">
              <a:extLst>
                <a:ext uri="{FF2B5EF4-FFF2-40B4-BE49-F238E27FC236}">
                  <a16:creationId xmlns:a16="http://schemas.microsoft.com/office/drawing/2014/main" id="{78A6AB04-0FDD-2842-936A-2C9ED4ABDCB9}"/>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Oval 257">
              <a:extLst>
                <a:ext uri="{FF2B5EF4-FFF2-40B4-BE49-F238E27FC236}">
                  <a16:creationId xmlns:a16="http://schemas.microsoft.com/office/drawing/2014/main" id="{CDA2B1E5-7DC8-C349-9E56-1BA7098C3756}"/>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59">
              <a:extLst>
                <a:ext uri="{FF2B5EF4-FFF2-40B4-BE49-F238E27FC236}">
                  <a16:creationId xmlns:a16="http://schemas.microsoft.com/office/drawing/2014/main" id="{29979FF7-1B9A-3A4C-B511-637499C48982}"/>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62">
              <a:extLst>
                <a:ext uri="{FF2B5EF4-FFF2-40B4-BE49-F238E27FC236}">
                  <a16:creationId xmlns:a16="http://schemas.microsoft.com/office/drawing/2014/main" id="{28D53617-68D2-7844-8587-6E62FFB2059F}"/>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63">
              <a:extLst>
                <a:ext uri="{FF2B5EF4-FFF2-40B4-BE49-F238E27FC236}">
                  <a16:creationId xmlns:a16="http://schemas.microsoft.com/office/drawing/2014/main" id="{949B2BFB-96BF-7E4A-99CA-C41204D169B2}"/>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64">
              <a:extLst>
                <a:ext uri="{FF2B5EF4-FFF2-40B4-BE49-F238E27FC236}">
                  <a16:creationId xmlns:a16="http://schemas.microsoft.com/office/drawing/2014/main" id="{F73037EE-4DA2-9547-BC19-2174D736AA5F}"/>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65">
              <a:extLst>
                <a:ext uri="{FF2B5EF4-FFF2-40B4-BE49-F238E27FC236}">
                  <a16:creationId xmlns:a16="http://schemas.microsoft.com/office/drawing/2014/main" id="{30BB8116-ABFB-9A41-A894-20645050F377}"/>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66">
              <a:extLst>
                <a:ext uri="{FF2B5EF4-FFF2-40B4-BE49-F238E27FC236}">
                  <a16:creationId xmlns:a16="http://schemas.microsoft.com/office/drawing/2014/main" id="{C652EB26-2B81-934D-8D9B-3C586A40ABE9}"/>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67">
              <a:extLst>
                <a:ext uri="{FF2B5EF4-FFF2-40B4-BE49-F238E27FC236}">
                  <a16:creationId xmlns:a16="http://schemas.microsoft.com/office/drawing/2014/main" id="{551965E9-CA79-C145-83FB-536D0265B6EB}"/>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68">
              <a:extLst>
                <a:ext uri="{FF2B5EF4-FFF2-40B4-BE49-F238E27FC236}">
                  <a16:creationId xmlns:a16="http://schemas.microsoft.com/office/drawing/2014/main" id="{677AF3AB-9819-7C4B-A643-15A3DC4DCE4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69">
              <a:extLst>
                <a:ext uri="{FF2B5EF4-FFF2-40B4-BE49-F238E27FC236}">
                  <a16:creationId xmlns:a16="http://schemas.microsoft.com/office/drawing/2014/main" id="{FB549E2B-BFD5-FA4B-96E1-503429F01D8D}"/>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70">
              <a:extLst>
                <a:ext uri="{FF2B5EF4-FFF2-40B4-BE49-F238E27FC236}">
                  <a16:creationId xmlns:a16="http://schemas.microsoft.com/office/drawing/2014/main" id="{336F9A3E-DDA8-F243-9547-66CE06208ECB}"/>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83">
              <a:extLst>
                <a:ext uri="{FF2B5EF4-FFF2-40B4-BE49-F238E27FC236}">
                  <a16:creationId xmlns:a16="http://schemas.microsoft.com/office/drawing/2014/main" id="{17B70C61-9BDC-EF43-B653-C7EC25C694DA}"/>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27">
              <a:extLst>
                <a:ext uri="{FF2B5EF4-FFF2-40B4-BE49-F238E27FC236}">
                  <a16:creationId xmlns:a16="http://schemas.microsoft.com/office/drawing/2014/main" id="{C10644D9-C90D-9349-BD3F-98570A78746E}"/>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28">
              <a:extLst>
                <a:ext uri="{FF2B5EF4-FFF2-40B4-BE49-F238E27FC236}">
                  <a16:creationId xmlns:a16="http://schemas.microsoft.com/office/drawing/2014/main" id="{06914373-4B17-7F45-A6DB-DA883E13059C}"/>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29">
              <a:extLst>
                <a:ext uri="{FF2B5EF4-FFF2-40B4-BE49-F238E27FC236}">
                  <a16:creationId xmlns:a16="http://schemas.microsoft.com/office/drawing/2014/main" id="{0D919337-71CB-2740-945E-4E184C33EFBE}"/>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30">
              <a:extLst>
                <a:ext uri="{FF2B5EF4-FFF2-40B4-BE49-F238E27FC236}">
                  <a16:creationId xmlns:a16="http://schemas.microsoft.com/office/drawing/2014/main" id="{C9DF3E56-EB2B-F944-BA83-58B573EADE52}"/>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31">
              <a:extLst>
                <a:ext uri="{FF2B5EF4-FFF2-40B4-BE49-F238E27FC236}">
                  <a16:creationId xmlns:a16="http://schemas.microsoft.com/office/drawing/2014/main" id="{FEAAC054-A6E8-F444-B321-B36111FE7E66}"/>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35">
              <a:extLst>
                <a:ext uri="{FF2B5EF4-FFF2-40B4-BE49-F238E27FC236}">
                  <a16:creationId xmlns:a16="http://schemas.microsoft.com/office/drawing/2014/main" id="{0BD4EB41-F8CB-5B4D-80D1-62A92EB5C8F0}"/>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40">
              <a:extLst>
                <a:ext uri="{FF2B5EF4-FFF2-40B4-BE49-F238E27FC236}">
                  <a16:creationId xmlns:a16="http://schemas.microsoft.com/office/drawing/2014/main" id="{CF6D49F3-F8B7-7D44-8D2C-91F55FE210C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47">
              <a:extLst>
                <a:ext uri="{FF2B5EF4-FFF2-40B4-BE49-F238E27FC236}">
                  <a16:creationId xmlns:a16="http://schemas.microsoft.com/office/drawing/2014/main" id="{DEBD1AF1-1A2D-B644-893F-464EEA686968}"/>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48">
              <a:extLst>
                <a:ext uri="{FF2B5EF4-FFF2-40B4-BE49-F238E27FC236}">
                  <a16:creationId xmlns:a16="http://schemas.microsoft.com/office/drawing/2014/main" id="{0C9A145B-40B5-AC42-92FC-C0BD5712E7DE}"/>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49">
              <a:extLst>
                <a:ext uri="{FF2B5EF4-FFF2-40B4-BE49-F238E27FC236}">
                  <a16:creationId xmlns:a16="http://schemas.microsoft.com/office/drawing/2014/main" id="{0156B1A0-932A-D34F-A655-171E3812BBFA}"/>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50">
              <a:extLst>
                <a:ext uri="{FF2B5EF4-FFF2-40B4-BE49-F238E27FC236}">
                  <a16:creationId xmlns:a16="http://schemas.microsoft.com/office/drawing/2014/main" id="{5427365A-8D75-D94B-828E-8C979C8BCC8C}"/>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51">
              <a:extLst>
                <a:ext uri="{FF2B5EF4-FFF2-40B4-BE49-F238E27FC236}">
                  <a16:creationId xmlns:a16="http://schemas.microsoft.com/office/drawing/2014/main" id="{BCA7319E-32F7-B145-AA44-051FFB003255}"/>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52">
              <a:extLst>
                <a:ext uri="{FF2B5EF4-FFF2-40B4-BE49-F238E27FC236}">
                  <a16:creationId xmlns:a16="http://schemas.microsoft.com/office/drawing/2014/main" id="{C2CCD527-892D-574F-A3B8-A3126108505D}"/>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53">
              <a:extLst>
                <a:ext uri="{FF2B5EF4-FFF2-40B4-BE49-F238E27FC236}">
                  <a16:creationId xmlns:a16="http://schemas.microsoft.com/office/drawing/2014/main" id="{2CEC3EC8-976B-264D-AB91-78B3AF2D940A}"/>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54">
              <a:extLst>
                <a:ext uri="{FF2B5EF4-FFF2-40B4-BE49-F238E27FC236}">
                  <a16:creationId xmlns:a16="http://schemas.microsoft.com/office/drawing/2014/main" id="{04B52CCC-4782-C74B-88E9-4B8B73796AA4}"/>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55">
              <a:extLst>
                <a:ext uri="{FF2B5EF4-FFF2-40B4-BE49-F238E27FC236}">
                  <a16:creationId xmlns:a16="http://schemas.microsoft.com/office/drawing/2014/main" id="{2845B341-E2CC-144B-A460-3CCACEB0770E}"/>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56">
              <a:extLst>
                <a:ext uri="{FF2B5EF4-FFF2-40B4-BE49-F238E27FC236}">
                  <a16:creationId xmlns:a16="http://schemas.microsoft.com/office/drawing/2014/main" id="{3A3F11CD-F3D0-F84D-9E42-4BD896DFE0BC}"/>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57">
              <a:extLst>
                <a:ext uri="{FF2B5EF4-FFF2-40B4-BE49-F238E27FC236}">
                  <a16:creationId xmlns:a16="http://schemas.microsoft.com/office/drawing/2014/main" id="{991AE3C9-14B2-8E41-8DA0-54F3902B4588}"/>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58">
              <a:extLst>
                <a:ext uri="{FF2B5EF4-FFF2-40B4-BE49-F238E27FC236}">
                  <a16:creationId xmlns:a16="http://schemas.microsoft.com/office/drawing/2014/main" id="{7839B15B-DAEB-0D4B-988C-2FBC8E251508}"/>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59">
              <a:extLst>
                <a:ext uri="{FF2B5EF4-FFF2-40B4-BE49-F238E27FC236}">
                  <a16:creationId xmlns:a16="http://schemas.microsoft.com/office/drawing/2014/main" id="{D02D9772-0B79-3D43-A2C7-D5510D2494C9}"/>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60">
              <a:extLst>
                <a:ext uri="{FF2B5EF4-FFF2-40B4-BE49-F238E27FC236}">
                  <a16:creationId xmlns:a16="http://schemas.microsoft.com/office/drawing/2014/main" id="{ABB48A7D-756C-9B4E-93BC-CC1827321CF3}"/>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61">
              <a:extLst>
                <a:ext uri="{FF2B5EF4-FFF2-40B4-BE49-F238E27FC236}">
                  <a16:creationId xmlns:a16="http://schemas.microsoft.com/office/drawing/2014/main" id="{98D79AFA-9363-D242-9D5B-497B27634EF0}"/>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62">
              <a:extLst>
                <a:ext uri="{FF2B5EF4-FFF2-40B4-BE49-F238E27FC236}">
                  <a16:creationId xmlns:a16="http://schemas.microsoft.com/office/drawing/2014/main" id="{F0F8A0AF-19AD-0749-B412-E069F663661D}"/>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63">
              <a:extLst>
                <a:ext uri="{FF2B5EF4-FFF2-40B4-BE49-F238E27FC236}">
                  <a16:creationId xmlns:a16="http://schemas.microsoft.com/office/drawing/2014/main" id="{73ADDC16-2C94-0348-AF72-673FADDD4785}"/>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64">
              <a:extLst>
                <a:ext uri="{FF2B5EF4-FFF2-40B4-BE49-F238E27FC236}">
                  <a16:creationId xmlns:a16="http://schemas.microsoft.com/office/drawing/2014/main" id="{C348ECCC-F466-224F-988B-2207BD496987}"/>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65">
              <a:extLst>
                <a:ext uri="{FF2B5EF4-FFF2-40B4-BE49-F238E27FC236}">
                  <a16:creationId xmlns:a16="http://schemas.microsoft.com/office/drawing/2014/main" id="{C41547DA-B95F-0B47-B24A-58C720F29A09}"/>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66">
              <a:extLst>
                <a:ext uri="{FF2B5EF4-FFF2-40B4-BE49-F238E27FC236}">
                  <a16:creationId xmlns:a16="http://schemas.microsoft.com/office/drawing/2014/main" id="{80AB7263-EFAB-864E-A6D9-971E93FC36F3}"/>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67">
              <a:extLst>
                <a:ext uri="{FF2B5EF4-FFF2-40B4-BE49-F238E27FC236}">
                  <a16:creationId xmlns:a16="http://schemas.microsoft.com/office/drawing/2014/main" id="{69830E1E-731A-0B4E-AC4A-F8A51AD1F421}"/>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68">
              <a:extLst>
                <a:ext uri="{FF2B5EF4-FFF2-40B4-BE49-F238E27FC236}">
                  <a16:creationId xmlns:a16="http://schemas.microsoft.com/office/drawing/2014/main" id="{1800868F-C9BD-7743-B6E8-8268781E8D67}"/>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69">
              <a:extLst>
                <a:ext uri="{FF2B5EF4-FFF2-40B4-BE49-F238E27FC236}">
                  <a16:creationId xmlns:a16="http://schemas.microsoft.com/office/drawing/2014/main" id="{A7900638-0345-AB49-B494-B7C6D2F20E7A}"/>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70">
              <a:extLst>
                <a:ext uri="{FF2B5EF4-FFF2-40B4-BE49-F238E27FC236}">
                  <a16:creationId xmlns:a16="http://schemas.microsoft.com/office/drawing/2014/main" id="{1DFFEFC1-31A1-1547-B593-21FED30F6C17}"/>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71">
              <a:extLst>
                <a:ext uri="{FF2B5EF4-FFF2-40B4-BE49-F238E27FC236}">
                  <a16:creationId xmlns:a16="http://schemas.microsoft.com/office/drawing/2014/main" id="{4B991377-92F1-9742-B1C8-A0674ED2D8D7}"/>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72">
              <a:extLst>
                <a:ext uri="{FF2B5EF4-FFF2-40B4-BE49-F238E27FC236}">
                  <a16:creationId xmlns:a16="http://schemas.microsoft.com/office/drawing/2014/main" id="{3E259239-AE0E-F442-902E-B9E9CD09D4B1}"/>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73">
              <a:extLst>
                <a:ext uri="{FF2B5EF4-FFF2-40B4-BE49-F238E27FC236}">
                  <a16:creationId xmlns:a16="http://schemas.microsoft.com/office/drawing/2014/main" id="{A1B9515A-A3EF-804F-85DD-D5273245DBB4}"/>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74">
              <a:extLst>
                <a:ext uri="{FF2B5EF4-FFF2-40B4-BE49-F238E27FC236}">
                  <a16:creationId xmlns:a16="http://schemas.microsoft.com/office/drawing/2014/main" id="{BCCE9A22-446D-E94B-8EC8-420DB9648777}"/>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75">
              <a:extLst>
                <a:ext uri="{FF2B5EF4-FFF2-40B4-BE49-F238E27FC236}">
                  <a16:creationId xmlns:a16="http://schemas.microsoft.com/office/drawing/2014/main" id="{F6BB9C8C-E3AB-834C-85F9-D646D08A1FC3}"/>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76">
              <a:extLst>
                <a:ext uri="{FF2B5EF4-FFF2-40B4-BE49-F238E27FC236}">
                  <a16:creationId xmlns:a16="http://schemas.microsoft.com/office/drawing/2014/main" id="{7F5BCE91-1D93-4B43-B8CE-E52119D2A4D6}"/>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77">
              <a:extLst>
                <a:ext uri="{FF2B5EF4-FFF2-40B4-BE49-F238E27FC236}">
                  <a16:creationId xmlns:a16="http://schemas.microsoft.com/office/drawing/2014/main" id="{4DB0CEA0-760A-D440-9011-A49A8675E75B}"/>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78">
              <a:extLst>
                <a:ext uri="{FF2B5EF4-FFF2-40B4-BE49-F238E27FC236}">
                  <a16:creationId xmlns:a16="http://schemas.microsoft.com/office/drawing/2014/main" id="{F867D7EF-F483-9949-8999-1735A1C67C66}"/>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79">
              <a:extLst>
                <a:ext uri="{FF2B5EF4-FFF2-40B4-BE49-F238E27FC236}">
                  <a16:creationId xmlns:a16="http://schemas.microsoft.com/office/drawing/2014/main" id="{35CD0D3D-7E33-6843-83EE-DE1984E07CC0}"/>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80">
              <a:extLst>
                <a:ext uri="{FF2B5EF4-FFF2-40B4-BE49-F238E27FC236}">
                  <a16:creationId xmlns:a16="http://schemas.microsoft.com/office/drawing/2014/main" id="{FA3F8AFD-3FD6-F647-B86A-9B68EC71B156}"/>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81">
              <a:extLst>
                <a:ext uri="{FF2B5EF4-FFF2-40B4-BE49-F238E27FC236}">
                  <a16:creationId xmlns:a16="http://schemas.microsoft.com/office/drawing/2014/main" id="{E2918A16-6D4D-B148-823C-71B17D449EBD}"/>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82">
              <a:extLst>
                <a:ext uri="{FF2B5EF4-FFF2-40B4-BE49-F238E27FC236}">
                  <a16:creationId xmlns:a16="http://schemas.microsoft.com/office/drawing/2014/main" id="{6F76C49C-F5F7-C243-BD44-B6FA736797CF}"/>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83">
              <a:extLst>
                <a:ext uri="{FF2B5EF4-FFF2-40B4-BE49-F238E27FC236}">
                  <a16:creationId xmlns:a16="http://schemas.microsoft.com/office/drawing/2014/main" id="{BA3C796D-F072-2F48-BCCF-835FAA1F0FA1}"/>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84">
              <a:extLst>
                <a:ext uri="{FF2B5EF4-FFF2-40B4-BE49-F238E27FC236}">
                  <a16:creationId xmlns:a16="http://schemas.microsoft.com/office/drawing/2014/main" id="{7CA91684-D99C-BF4E-B195-243C5448ACAC}"/>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85">
              <a:extLst>
                <a:ext uri="{FF2B5EF4-FFF2-40B4-BE49-F238E27FC236}">
                  <a16:creationId xmlns:a16="http://schemas.microsoft.com/office/drawing/2014/main" id="{39C58532-12D1-9B48-BBE0-E8311BA1D35D}"/>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86">
              <a:extLst>
                <a:ext uri="{FF2B5EF4-FFF2-40B4-BE49-F238E27FC236}">
                  <a16:creationId xmlns:a16="http://schemas.microsoft.com/office/drawing/2014/main" id="{80CC29B5-5D62-7346-B9B9-1FC354CFECD6}"/>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87">
              <a:extLst>
                <a:ext uri="{FF2B5EF4-FFF2-40B4-BE49-F238E27FC236}">
                  <a16:creationId xmlns:a16="http://schemas.microsoft.com/office/drawing/2014/main" id="{1BE39DF4-FA8F-9546-95BA-A8D846D2E525}"/>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88">
              <a:extLst>
                <a:ext uri="{FF2B5EF4-FFF2-40B4-BE49-F238E27FC236}">
                  <a16:creationId xmlns:a16="http://schemas.microsoft.com/office/drawing/2014/main" id="{3567112F-95D5-C84A-A9A8-842F4756D52D}"/>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89">
              <a:extLst>
                <a:ext uri="{FF2B5EF4-FFF2-40B4-BE49-F238E27FC236}">
                  <a16:creationId xmlns:a16="http://schemas.microsoft.com/office/drawing/2014/main" id="{08871B5E-87F7-944D-B1D9-A63466AE3242}"/>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90">
              <a:extLst>
                <a:ext uri="{FF2B5EF4-FFF2-40B4-BE49-F238E27FC236}">
                  <a16:creationId xmlns:a16="http://schemas.microsoft.com/office/drawing/2014/main" id="{6326101A-EE54-5048-BF30-A32E3AA942AA}"/>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91">
              <a:extLst>
                <a:ext uri="{FF2B5EF4-FFF2-40B4-BE49-F238E27FC236}">
                  <a16:creationId xmlns:a16="http://schemas.microsoft.com/office/drawing/2014/main" id="{9B425000-C307-8D4F-AFE3-140DFEFEE530}"/>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92">
              <a:extLst>
                <a:ext uri="{FF2B5EF4-FFF2-40B4-BE49-F238E27FC236}">
                  <a16:creationId xmlns:a16="http://schemas.microsoft.com/office/drawing/2014/main" id="{29467591-D9F2-1348-8231-20112B597ECD}"/>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93">
              <a:extLst>
                <a:ext uri="{FF2B5EF4-FFF2-40B4-BE49-F238E27FC236}">
                  <a16:creationId xmlns:a16="http://schemas.microsoft.com/office/drawing/2014/main" id="{5E6C5204-78C4-564D-B838-4B0821F4CC9A}"/>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94">
              <a:extLst>
                <a:ext uri="{FF2B5EF4-FFF2-40B4-BE49-F238E27FC236}">
                  <a16:creationId xmlns:a16="http://schemas.microsoft.com/office/drawing/2014/main" id="{9E562F17-8CC3-1C48-8EF6-B87701621327}"/>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5">
              <a:extLst>
                <a:ext uri="{FF2B5EF4-FFF2-40B4-BE49-F238E27FC236}">
                  <a16:creationId xmlns:a16="http://schemas.microsoft.com/office/drawing/2014/main" id="{E335CAD4-FA76-284B-ACC9-07374DC5C7C5}"/>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6">
              <a:extLst>
                <a:ext uri="{FF2B5EF4-FFF2-40B4-BE49-F238E27FC236}">
                  <a16:creationId xmlns:a16="http://schemas.microsoft.com/office/drawing/2014/main" id="{2D3A92BA-38B7-3C40-B81C-9EE1D0E9DE78}"/>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97">
              <a:extLst>
                <a:ext uri="{FF2B5EF4-FFF2-40B4-BE49-F238E27FC236}">
                  <a16:creationId xmlns:a16="http://schemas.microsoft.com/office/drawing/2014/main" id="{352C80CB-6F5E-0248-914B-E6F41817F1E1}"/>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98">
              <a:extLst>
                <a:ext uri="{FF2B5EF4-FFF2-40B4-BE49-F238E27FC236}">
                  <a16:creationId xmlns:a16="http://schemas.microsoft.com/office/drawing/2014/main" id="{6C810E3F-CC1B-B24E-8EC0-EEDD2DB7E1AB}"/>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99">
              <a:extLst>
                <a:ext uri="{FF2B5EF4-FFF2-40B4-BE49-F238E27FC236}">
                  <a16:creationId xmlns:a16="http://schemas.microsoft.com/office/drawing/2014/main" id="{8516DA5B-5971-984E-9E28-BE608DD37722}"/>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00">
              <a:extLst>
                <a:ext uri="{FF2B5EF4-FFF2-40B4-BE49-F238E27FC236}">
                  <a16:creationId xmlns:a16="http://schemas.microsoft.com/office/drawing/2014/main" id="{48C703C2-D9B5-6448-91F1-A2CBA8769FEA}"/>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01">
              <a:extLst>
                <a:ext uri="{FF2B5EF4-FFF2-40B4-BE49-F238E27FC236}">
                  <a16:creationId xmlns:a16="http://schemas.microsoft.com/office/drawing/2014/main" id="{DB2C2E83-6ADB-EA4F-82C8-058C04272361}"/>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02">
              <a:extLst>
                <a:ext uri="{FF2B5EF4-FFF2-40B4-BE49-F238E27FC236}">
                  <a16:creationId xmlns:a16="http://schemas.microsoft.com/office/drawing/2014/main" id="{EFACC01D-EACF-B94E-A678-FD47031F2989}"/>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03">
              <a:extLst>
                <a:ext uri="{FF2B5EF4-FFF2-40B4-BE49-F238E27FC236}">
                  <a16:creationId xmlns:a16="http://schemas.microsoft.com/office/drawing/2014/main" id="{AD5E225E-88BE-494F-8A13-6D16C9B462BB}"/>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04">
              <a:extLst>
                <a:ext uri="{FF2B5EF4-FFF2-40B4-BE49-F238E27FC236}">
                  <a16:creationId xmlns:a16="http://schemas.microsoft.com/office/drawing/2014/main" id="{FFFCCA17-FC80-6145-83B6-7863742D140E}"/>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5">
              <a:extLst>
                <a:ext uri="{FF2B5EF4-FFF2-40B4-BE49-F238E27FC236}">
                  <a16:creationId xmlns:a16="http://schemas.microsoft.com/office/drawing/2014/main" id="{63C2F16D-78EA-4C4E-8DD8-12E468AA4A1F}"/>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7">
              <a:extLst>
                <a:ext uri="{FF2B5EF4-FFF2-40B4-BE49-F238E27FC236}">
                  <a16:creationId xmlns:a16="http://schemas.microsoft.com/office/drawing/2014/main" id="{CC2CBB32-C449-E64F-B3B9-CA606B19BDA2}"/>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08">
              <a:extLst>
                <a:ext uri="{FF2B5EF4-FFF2-40B4-BE49-F238E27FC236}">
                  <a16:creationId xmlns:a16="http://schemas.microsoft.com/office/drawing/2014/main" id="{B6113D43-7D31-574B-9DB8-8D8270402F80}"/>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09">
              <a:extLst>
                <a:ext uri="{FF2B5EF4-FFF2-40B4-BE49-F238E27FC236}">
                  <a16:creationId xmlns:a16="http://schemas.microsoft.com/office/drawing/2014/main" id="{F4AC288E-8E70-D046-8406-E89EF2EFA766}"/>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10">
              <a:extLst>
                <a:ext uri="{FF2B5EF4-FFF2-40B4-BE49-F238E27FC236}">
                  <a16:creationId xmlns:a16="http://schemas.microsoft.com/office/drawing/2014/main" id="{3485D7D5-046A-1E4E-8BB8-E60C5E0F06BA}"/>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11">
              <a:extLst>
                <a:ext uri="{FF2B5EF4-FFF2-40B4-BE49-F238E27FC236}">
                  <a16:creationId xmlns:a16="http://schemas.microsoft.com/office/drawing/2014/main" id="{79DD09D9-357B-EF4C-AAF9-E165E1F3EC89}"/>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12">
              <a:extLst>
                <a:ext uri="{FF2B5EF4-FFF2-40B4-BE49-F238E27FC236}">
                  <a16:creationId xmlns:a16="http://schemas.microsoft.com/office/drawing/2014/main" id="{3597015F-FF4B-E24A-A55F-C6F3B8D08B46}"/>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13">
              <a:extLst>
                <a:ext uri="{FF2B5EF4-FFF2-40B4-BE49-F238E27FC236}">
                  <a16:creationId xmlns:a16="http://schemas.microsoft.com/office/drawing/2014/main" id="{DCC36B37-C8BF-924B-9AB0-4920F3114CFD}"/>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14">
              <a:extLst>
                <a:ext uri="{FF2B5EF4-FFF2-40B4-BE49-F238E27FC236}">
                  <a16:creationId xmlns:a16="http://schemas.microsoft.com/office/drawing/2014/main" id="{76B38699-5F30-F14A-87BF-58A3EE783190}"/>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15">
              <a:extLst>
                <a:ext uri="{FF2B5EF4-FFF2-40B4-BE49-F238E27FC236}">
                  <a16:creationId xmlns:a16="http://schemas.microsoft.com/office/drawing/2014/main" id="{14839BEA-5DBB-5C42-906A-9BCD798476A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16">
              <a:extLst>
                <a:ext uri="{FF2B5EF4-FFF2-40B4-BE49-F238E27FC236}">
                  <a16:creationId xmlns:a16="http://schemas.microsoft.com/office/drawing/2014/main" id="{5AE13B6F-29A3-9E4C-B481-6EEA03208110}"/>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417">
              <a:extLst>
                <a:ext uri="{FF2B5EF4-FFF2-40B4-BE49-F238E27FC236}">
                  <a16:creationId xmlns:a16="http://schemas.microsoft.com/office/drawing/2014/main" id="{1F4DA1A8-6C61-AB45-A584-74387AFF48FB}"/>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18">
              <a:extLst>
                <a:ext uri="{FF2B5EF4-FFF2-40B4-BE49-F238E27FC236}">
                  <a16:creationId xmlns:a16="http://schemas.microsoft.com/office/drawing/2014/main" id="{2D07AEDD-4826-644E-BE55-290354AB766C}"/>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19">
              <a:extLst>
                <a:ext uri="{FF2B5EF4-FFF2-40B4-BE49-F238E27FC236}">
                  <a16:creationId xmlns:a16="http://schemas.microsoft.com/office/drawing/2014/main" id="{68651766-A28F-4C48-9768-79EB6EF5A735}"/>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20">
              <a:extLst>
                <a:ext uri="{FF2B5EF4-FFF2-40B4-BE49-F238E27FC236}">
                  <a16:creationId xmlns:a16="http://schemas.microsoft.com/office/drawing/2014/main" id="{3799A9E9-EF39-DD46-911D-94435B72333B}"/>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21">
              <a:extLst>
                <a:ext uri="{FF2B5EF4-FFF2-40B4-BE49-F238E27FC236}">
                  <a16:creationId xmlns:a16="http://schemas.microsoft.com/office/drawing/2014/main" id="{C3CE5300-D70F-0A4D-B6D6-C3359EC69DF1}"/>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22">
              <a:extLst>
                <a:ext uri="{FF2B5EF4-FFF2-40B4-BE49-F238E27FC236}">
                  <a16:creationId xmlns:a16="http://schemas.microsoft.com/office/drawing/2014/main" id="{43145969-432B-4644-9C60-9768D269AA71}"/>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23">
              <a:extLst>
                <a:ext uri="{FF2B5EF4-FFF2-40B4-BE49-F238E27FC236}">
                  <a16:creationId xmlns:a16="http://schemas.microsoft.com/office/drawing/2014/main" id="{DA7F9270-E29B-2A4F-8A55-EB24E67EAB7A}"/>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24">
              <a:extLst>
                <a:ext uri="{FF2B5EF4-FFF2-40B4-BE49-F238E27FC236}">
                  <a16:creationId xmlns:a16="http://schemas.microsoft.com/office/drawing/2014/main" id="{9E2F9524-D142-4D4A-8BC3-9C7D99333E20}"/>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25">
              <a:extLst>
                <a:ext uri="{FF2B5EF4-FFF2-40B4-BE49-F238E27FC236}">
                  <a16:creationId xmlns:a16="http://schemas.microsoft.com/office/drawing/2014/main" id="{324418F7-0750-3247-A9A6-091810751790}"/>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26">
              <a:extLst>
                <a:ext uri="{FF2B5EF4-FFF2-40B4-BE49-F238E27FC236}">
                  <a16:creationId xmlns:a16="http://schemas.microsoft.com/office/drawing/2014/main" id="{291ACC4C-47F6-C745-B511-BD21BA67A664}"/>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27">
              <a:extLst>
                <a:ext uri="{FF2B5EF4-FFF2-40B4-BE49-F238E27FC236}">
                  <a16:creationId xmlns:a16="http://schemas.microsoft.com/office/drawing/2014/main" id="{F8E6E52A-3F23-C241-85B4-7E50561F9170}"/>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28">
              <a:extLst>
                <a:ext uri="{FF2B5EF4-FFF2-40B4-BE49-F238E27FC236}">
                  <a16:creationId xmlns:a16="http://schemas.microsoft.com/office/drawing/2014/main" id="{A3E8FFBF-72D7-0540-AC7A-A108E9686BD2}"/>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29">
              <a:extLst>
                <a:ext uri="{FF2B5EF4-FFF2-40B4-BE49-F238E27FC236}">
                  <a16:creationId xmlns:a16="http://schemas.microsoft.com/office/drawing/2014/main" id="{218106C7-B6D3-1843-81EF-314189D512F3}"/>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30">
              <a:extLst>
                <a:ext uri="{FF2B5EF4-FFF2-40B4-BE49-F238E27FC236}">
                  <a16:creationId xmlns:a16="http://schemas.microsoft.com/office/drawing/2014/main" id="{3D400E2D-40F5-ED46-9463-9FFCA3F04878}"/>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31">
              <a:extLst>
                <a:ext uri="{FF2B5EF4-FFF2-40B4-BE49-F238E27FC236}">
                  <a16:creationId xmlns:a16="http://schemas.microsoft.com/office/drawing/2014/main" id="{21A6FC8E-C603-2E4F-973D-F72D4ABB9AFE}"/>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32">
              <a:extLst>
                <a:ext uri="{FF2B5EF4-FFF2-40B4-BE49-F238E27FC236}">
                  <a16:creationId xmlns:a16="http://schemas.microsoft.com/office/drawing/2014/main" id="{45332C3B-15BE-E741-9EDD-3194E1741FC6}"/>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33">
              <a:extLst>
                <a:ext uri="{FF2B5EF4-FFF2-40B4-BE49-F238E27FC236}">
                  <a16:creationId xmlns:a16="http://schemas.microsoft.com/office/drawing/2014/main" id="{077FD6EF-E8C0-FB48-ABCF-C0A532C8F06E}"/>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34">
              <a:extLst>
                <a:ext uri="{FF2B5EF4-FFF2-40B4-BE49-F238E27FC236}">
                  <a16:creationId xmlns:a16="http://schemas.microsoft.com/office/drawing/2014/main" id="{FFE5F134-E3B2-9949-B074-05CBE7056A16}"/>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35">
              <a:extLst>
                <a:ext uri="{FF2B5EF4-FFF2-40B4-BE49-F238E27FC236}">
                  <a16:creationId xmlns:a16="http://schemas.microsoft.com/office/drawing/2014/main" id="{ECAA3FE9-CE15-634D-91E4-84418296F1E0}"/>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36">
              <a:extLst>
                <a:ext uri="{FF2B5EF4-FFF2-40B4-BE49-F238E27FC236}">
                  <a16:creationId xmlns:a16="http://schemas.microsoft.com/office/drawing/2014/main" id="{4F8FEB07-587C-7246-8438-4D39872D3229}"/>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37">
              <a:extLst>
                <a:ext uri="{FF2B5EF4-FFF2-40B4-BE49-F238E27FC236}">
                  <a16:creationId xmlns:a16="http://schemas.microsoft.com/office/drawing/2014/main" id="{AF294401-2C49-0149-A096-45410ECA9B54}"/>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38">
              <a:extLst>
                <a:ext uri="{FF2B5EF4-FFF2-40B4-BE49-F238E27FC236}">
                  <a16:creationId xmlns:a16="http://schemas.microsoft.com/office/drawing/2014/main" id="{E2161816-91BC-964B-8A89-2C1EF72E8DE6}"/>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39">
              <a:extLst>
                <a:ext uri="{FF2B5EF4-FFF2-40B4-BE49-F238E27FC236}">
                  <a16:creationId xmlns:a16="http://schemas.microsoft.com/office/drawing/2014/main" id="{0C384E3A-5524-CE43-BDA0-4D0CB8BDF22C}"/>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40">
              <a:extLst>
                <a:ext uri="{FF2B5EF4-FFF2-40B4-BE49-F238E27FC236}">
                  <a16:creationId xmlns:a16="http://schemas.microsoft.com/office/drawing/2014/main" id="{9718E078-0B59-C844-82FB-CFC35B49D477}"/>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41">
              <a:extLst>
                <a:ext uri="{FF2B5EF4-FFF2-40B4-BE49-F238E27FC236}">
                  <a16:creationId xmlns:a16="http://schemas.microsoft.com/office/drawing/2014/main" id="{6D70EC5E-6E6C-F646-A09C-5F3B37D54D4B}"/>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42">
              <a:extLst>
                <a:ext uri="{FF2B5EF4-FFF2-40B4-BE49-F238E27FC236}">
                  <a16:creationId xmlns:a16="http://schemas.microsoft.com/office/drawing/2014/main" id="{838D0EB2-8D99-6943-8DA1-6FB15608D963}"/>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43">
              <a:extLst>
                <a:ext uri="{FF2B5EF4-FFF2-40B4-BE49-F238E27FC236}">
                  <a16:creationId xmlns:a16="http://schemas.microsoft.com/office/drawing/2014/main" id="{354C5269-F0BA-1746-922A-4B494EC0BAC6}"/>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44">
              <a:extLst>
                <a:ext uri="{FF2B5EF4-FFF2-40B4-BE49-F238E27FC236}">
                  <a16:creationId xmlns:a16="http://schemas.microsoft.com/office/drawing/2014/main" id="{37BF0997-EB65-DB4A-B289-C76A57459D5D}"/>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45">
              <a:extLst>
                <a:ext uri="{FF2B5EF4-FFF2-40B4-BE49-F238E27FC236}">
                  <a16:creationId xmlns:a16="http://schemas.microsoft.com/office/drawing/2014/main" id="{92AA9970-185F-6442-933D-C355907726E0}"/>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46">
              <a:extLst>
                <a:ext uri="{FF2B5EF4-FFF2-40B4-BE49-F238E27FC236}">
                  <a16:creationId xmlns:a16="http://schemas.microsoft.com/office/drawing/2014/main" id="{A0C781EE-B31F-554E-85F1-FF4903C8827C}"/>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47">
              <a:extLst>
                <a:ext uri="{FF2B5EF4-FFF2-40B4-BE49-F238E27FC236}">
                  <a16:creationId xmlns:a16="http://schemas.microsoft.com/office/drawing/2014/main" id="{CB0A7EA2-9279-3846-8F6E-557191267CA7}"/>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48">
              <a:extLst>
                <a:ext uri="{FF2B5EF4-FFF2-40B4-BE49-F238E27FC236}">
                  <a16:creationId xmlns:a16="http://schemas.microsoft.com/office/drawing/2014/main" id="{AD5D6A4C-6628-8742-B855-9EC5DE34B12B}"/>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49">
              <a:extLst>
                <a:ext uri="{FF2B5EF4-FFF2-40B4-BE49-F238E27FC236}">
                  <a16:creationId xmlns:a16="http://schemas.microsoft.com/office/drawing/2014/main" id="{11058975-C248-4D4B-BCBA-D65CA49B1501}"/>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50">
              <a:extLst>
                <a:ext uri="{FF2B5EF4-FFF2-40B4-BE49-F238E27FC236}">
                  <a16:creationId xmlns:a16="http://schemas.microsoft.com/office/drawing/2014/main" id="{66EF9CC7-A0E7-1843-ABEE-42DA3B72A705}"/>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51">
              <a:extLst>
                <a:ext uri="{FF2B5EF4-FFF2-40B4-BE49-F238E27FC236}">
                  <a16:creationId xmlns:a16="http://schemas.microsoft.com/office/drawing/2014/main" id="{69A56D6C-0847-F44F-9B13-E29CA2624950}"/>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52">
              <a:extLst>
                <a:ext uri="{FF2B5EF4-FFF2-40B4-BE49-F238E27FC236}">
                  <a16:creationId xmlns:a16="http://schemas.microsoft.com/office/drawing/2014/main" id="{76BE1CF8-3924-AC42-8464-797B33711B6C}"/>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53">
              <a:extLst>
                <a:ext uri="{FF2B5EF4-FFF2-40B4-BE49-F238E27FC236}">
                  <a16:creationId xmlns:a16="http://schemas.microsoft.com/office/drawing/2014/main" id="{E9EBD63B-9833-C04B-8B5E-E3EBACAA8177}"/>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54">
              <a:extLst>
                <a:ext uri="{FF2B5EF4-FFF2-40B4-BE49-F238E27FC236}">
                  <a16:creationId xmlns:a16="http://schemas.microsoft.com/office/drawing/2014/main" id="{D456705F-6A82-6C41-A49D-EB5354A3D942}"/>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55">
              <a:extLst>
                <a:ext uri="{FF2B5EF4-FFF2-40B4-BE49-F238E27FC236}">
                  <a16:creationId xmlns:a16="http://schemas.microsoft.com/office/drawing/2014/main" id="{F45E4281-D5B7-9C42-98A4-9F82CF032CA6}"/>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56">
              <a:extLst>
                <a:ext uri="{FF2B5EF4-FFF2-40B4-BE49-F238E27FC236}">
                  <a16:creationId xmlns:a16="http://schemas.microsoft.com/office/drawing/2014/main" id="{494FBC2E-2CB5-CE46-AE6D-9FD9EFE62FD6}"/>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57">
              <a:extLst>
                <a:ext uri="{FF2B5EF4-FFF2-40B4-BE49-F238E27FC236}">
                  <a16:creationId xmlns:a16="http://schemas.microsoft.com/office/drawing/2014/main" id="{9DDC2D4F-7BD8-1D42-997F-DE097E488C9B}"/>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58">
              <a:extLst>
                <a:ext uri="{FF2B5EF4-FFF2-40B4-BE49-F238E27FC236}">
                  <a16:creationId xmlns:a16="http://schemas.microsoft.com/office/drawing/2014/main" id="{ED51396A-AA17-6549-B1DD-15B9A0BD0EFF}"/>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59">
              <a:extLst>
                <a:ext uri="{FF2B5EF4-FFF2-40B4-BE49-F238E27FC236}">
                  <a16:creationId xmlns:a16="http://schemas.microsoft.com/office/drawing/2014/main" id="{5B18DEC8-F111-814D-9225-07BBA92B2ECB}"/>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60">
              <a:extLst>
                <a:ext uri="{FF2B5EF4-FFF2-40B4-BE49-F238E27FC236}">
                  <a16:creationId xmlns:a16="http://schemas.microsoft.com/office/drawing/2014/main" id="{3C59FC79-A37A-F04A-94D7-65B1F79D7D90}"/>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61">
              <a:extLst>
                <a:ext uri="{FF2B5EF4-FFF2-40B4-BE49-F238E27FC236}">
                  <a16:creationId xmlns:a16="http://schemas.microsoft.com/office/drawing/2014/main" id="{2C8858FB-5F6D-E848-B80D-E7A51B17C93B}"/>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62">
              <a:extLst>
                <a:ext uri="{FF2B5EF4-FFF2-40B4-BE49-F238E27FC236}">
                  <a16:creationId xmlns:a16="http://schemas.microsoft.com/office/drawing/2014/main" id="{C8C8FAE0-34A8-CC4B-A868-4284793C8A6D}"/>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63">
              <a:extLst>
                <a:ext uri="{FF2B5EF4-FFF2-40B4-BE49-F238E27FC236}">
                  <a16:creationId xmlns:a16="http://schemas.microsoft.com/office/drawing/2014/main" id="{879CA3F5-9894-C548-8B68-AE06BAFB23CB}"/>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64">
              <a:extLst>
                <a:ext uri="{FF2B5EF4-FFF2-40B4-BE49-F238E27FC236}">
                  <a16:creationId xmlns:a16="http://schemas.microsoft.com/office/drawing/2014/main" id="{9B577F68-7B84-1244-B34D-2A95C9248708}"/>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65">
              <a:extLst>
                <a:ext uri="{FF2B5EF4-FFF2-40B4-BE49-F238E27FC236}">
                  <a16:creationId xmlns:a16="http://schemas.microsoft.com/office/drawing/2014/main" id="{0D7A6DF9-6BDC-9B44-99AE-D7592E7C298B}"/>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66">
              <a:extLst>
                <a:ext uri="{FF2B5EF4-FFF2-40B4-BE49-F238E27FC236}">
                  <a16:creationId xmlns:a16="http://schemas.microsoft.com/office/drawing/2014/main" id="{A87146A5-63BE-6A4E-BD76-01F2BF1769F1}"/>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67">
              <a:extLst>
                <a:ext uri="{FF2B5EF4-FFF2-40B4-BE49-F238E27FC236}">
                  <a16:creationId xmlns:a16="http://schemas.microsoft.com/office/drawing/2014/main" id="{5B826DFF-B147-1548-8D63-A579952A683C}"/>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68">
              <a:extLst>
                <a:ext uri="{FF2B5EF4-FFF2-40B4-BE49-F238E27FC236}">
                  <a16:creationId xmlns:a16="http://schemas.microsoft.com/office/drawing/2014/main" id="{BCCBA2F2-850A-2D42-94BF-6A7F9DC66215}"/>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69">
              <a:extLst>
                <a:ext uri="{FF2B5EF4-FFF2-40B4-BE49-F238E27FC236}">
                  <a16:creationId xmlns:a16="http://schemas.microsoft.com/office/drawing/2014/main" id="{042109B0-A8D0-7946-A0B0-3E605D254BB0}"/>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70">
              <a:extLst>
                <a:ext uri="{FF2B5EF4-FFF2-40B4-BE49-F238E27FC236}">
                  <a16:creationId xmlns:a16="http://schemas.microsoft.com/office/drawing/2014/main" id="{F52EA619-0F7C-3546-A7C0-E2AEAB1CF2FD}"/>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71">
              <a:extLst>
                <a:ext uri="{FF2B5EF4-FFF2-40B4-BE49-F238E27FC236}">
                  <a16:creationId xmlns:a16="http://schemas.microsoft.com/office/drawing/2014/main" id="{E8772E89-FE3A-6D40-8380-6252917B531B}"/>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72">
              <a:extLst>
                <a:ext uri="{FF2B5EF4-FFF2-40B4-BE49-F238E27FC236}">
                  <a16:creationId xmlns:a16="http://schemas.microsoft.com/office/drawing/2014/main" id="{D6FBBF70-4D90-284D-8CB1-A2D3AD02686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73">
              <a:extLst>
                <a:ext uri="{FF2B5EF4-FFF2-40B4-BE49-F238E27FC236}">
                  <a16:creationId xmlns:a16="http://schemas.microsoft.com/office/drawing/2014/main" id="{883E7ADB-AC00-8E49-8F34-6672A63B5AE7}"/>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74">
              <a:extLst>
                <a:ext uri="{FF2B5EF4-FFF2-40B4-BE49-F238E27FC236}">
                  <a16:creationId xmlns:a16="http://schemas.microsoft.com/office/drawing/2014/main" id="{9A319F1B-8252-0A4B-AD28-DB3220BDDFFA}"/>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75">
              <a:extLst>
                <a:ext uri="{FF2B5EF4-FFF2-40B4-BE49-F238E27FC236}">
                  <a16:creationId xmlns:a16="http://schemas.microsoft.com/office/drawing/2014/main" id="{14E8D8D7-4F15-EA40-94E2-764AE5FC3099}"/>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76">
              <a:extLst>
                <a:ext uri="{FF2B5EF4-FFF2-40B4-BE49-F238E27FC236}">
                  <a16:creationId xmlns:a16="http://schemas.microsoft.com/office/drawing/2014/main" id="{A458F64D-6FD1-8A4A-970E-AFD233431C16}"/>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77">
              <a:extLst>
                <a:ext uri="{FF2B5EF4-FFF2-40B4-BE49-F238E27FC236}">
                  <a16:creationId xmlns:a16="http://schemas.microsoft.com/office/drawing/2014/main" id="{A5F8A452-36C7-2E4A-BB4D-DF507413EE40}"/>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78">
              <a:extLst>
                <a:ext uri="{FF2B5EF4-FFF2-40B4-BE49-F238E27FC236}">
                  <a16:creationId xmlns:a16="http://schemas.microsoft.com/office/drawing/2014/main" id="{21E1B9F5-B8E2-7548-84E3-29F1D6E99A00}"/>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79">
              <a:extLst>
                <a:ext uri="{FF2B5EF4-FFF2-40B4-BE49-F238E27FC236}">
                  <a16:creationId xmlns:a16="http://schemas.microsoft.com/office/drawing/2014/main" id="{74D57774-5A50-A34A-A3F2-DB0361F54523}"/>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80">
              <a:extLst>
                <a:ext uri="{FF2B5EF4-FFF2-40B4-BE49-F238E27FC236}">
                  <a16:creationId xmlns:a16="http://schemas.microsoft.com/office/drawing/2014/main" id="{F49A1BF5-72B7-674E-A660-B2B37CD5563C}"/>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81">
              <a:extLst>
                <a:ext uri="{FF2B5EF4-FFF2-40B4-BE49-F238E27FC236}">
                  <a16:creationId xmlns:a16="http://schemas.microsoft.com/office/drawing/2014/main" id="{4554F35D-2D88-D140-9E9D-D4BBFAF3BAE7}"/>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82">
              <a:extLst>
                <a:ext uri="{FF2B5EF4-FFF2-40B4-BE49-F238E27FC236}">
                  <a16:creationId xmlns:a16="http://schemas.microsoft.com/office/drawing/2014/main" id="{D9736D98-73EF-DC46-A951-A0A90B83D874}"/>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83">
              <a:extLst>
                <a:ext uri="{FF2B5EF4-FFF2-40B4-BE49-F238E27FC236}">
                  <a16:creationId xmlns:a16="http://schemas.microsoft.com/office/drawing/2014/main" id="{9BD1A51F-BF9B-E04D-908A-7BE7E79F6EA9}"/>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84">
              <a:extLst>
                <a:ext uri="{FF2B5EF4-FFF2-40B4-BE49-F238E27FC236}">
                  <a16:creationId xmlns:a16="http://schemas.microsoft.com/office/drawing/2014/main" id="{129270D2-273D-A443-87C5-71B1F6509304}"/>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85">
              <a:extLst>
                <a:ext uri="{FF2B5EF4-FFF2-40B4-BE49-F238E27FC236}">
                  <a16:creationId xmlns:a16="http://schemas.microsoft.com/office/drawing/2014/main" id="{EF489539-1A7D-0C44-9D85-0743D01E3DD5}"/>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86">
              <a:extLst>
                <a:ext uri="{FF2B5EF4-FFF2-40B4-BE49-F238E27FC236}">
                  <a16:creationId xmlns:a16="http://schemas.microsoft.com/office/drawing/2014/main" id="{BC30BF18-F23C-584A-8E1B-C3098D423B4A}"/>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87">
              <a:extLst>
                <a:ext uri="{FF2B5EF4-FFF2-40B4-BE49-F238E27FC236}">
                  <a16:creationId xmlns:a16="http://schemas.microsoft.com/office/drawing/2014/main" id="{99E08FDA-D46D-6F43-B02C-E6C693EBC5CE}"/>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88">
              <a:extLst>
                <a:ext uri="{FF2B5EF4-FFF2-40B4-BE49-F238E27FC236}">
                  <a16:creationId xmlns:a16="http://schemas.microsoft.com/office/drawing/2014/main" id="{B873CCD7-9D38-0D42-9C45-A5125BC54898}"/>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89">
              <a:extLst>
                <a:ext uri="{FF2B5EF4-FFF2-40B4-BE49-F238E27FC236}">
                  <a16:creationId xmlns:a16="http://schemas.microsoft.com/office/drawing/2014/main" id="{6928514F-63DA-9044-9D91-7B5648AB73BD}"/>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90">
              <a:extLst>
                <a:ext uri="{FF2B5EF4-FFF2-40B4-BE49-F238E27FC236}">
                  <a16:creationId xmlns:a16="http://schemas.microsoft.com/office/drawing/2014/main" id="{18F890A2-355F-4A4D-BFA8-9E0E7B4050DA}"/>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91">
              <a:extLst>
                <a:ext uri="{FF2B5EF4-FFF2-40B4-BE49-F238E27FC236}">
                  <a16:creationId xmlns:a16="http://schemas.microsoft.com/office/drawing/2014/main" id="{29D33F79-7B26-1F4B-988E-C038FE6B222A}"/>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92">
              <a:extLst>
                <a:ext uri="{FF2B5EF4-FFF2-40B4-BE49-F238E27FC236}">
                  <a16:creationId xmlns:a16="http://schemas.microsoft.com/office/drawing/2014/main" id="{33CF4697-4E05-8749-B2D1-3D2D08CE49B7}"/>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93">
              <a:extLst>
                <a:ext uri="{FF2B5EF4-FFF2-40B4-BE49-F238E27FC236}">
                  <a16:creationId xmlns:a16="http://schemas.microsoft.com/office/drawing/2014/main" id="{4CEA21F8-6256-9440-B339-953A2017E87E}"/>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94">
              <a:extLst>
                <a:ext uri="{FF2B5EF4-FFF2-40B4-BE49-F238E27FC236}">
                  <a16:creationId xmlns:a16="http://schemas.microsoft.com/office/drawing/2014/main" id="{2D9C05B5-BA96-8A46-A722-6BD591DD3104}"/>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95">
              <a:extLst>
                <a:ext uri="{FF2B5EF4-FFF2-40B4-BE49-F238E27FC236}">
                  <a16:creationId xmlns:a16="http://schemas.microsoft.com/office/drawing/2014/main" id="{8EA35035-5E0B-2343-9C1E-6DC0313401B3}"/>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96">
              <a:extLst>
                <a:ext uri="{FF2B5EF4-FFF2-40B4-BE49-F238E27FC236}">
                  <a16:creationId xmlns:a16="http://schemas.microsoft.com/office/drawing/2014/main" id="{2E0C49DE-9BD9-8549-AD81-87800B7EBC4E}"/>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97">
              <a:extLst>
                <a:ext uri="{FF2B5EF4-FFF2-40B4-BE49-F238E27FC236}">
                  <a16:creationId xmlns:a16="http://schemas.microsoft.com/office/drawing/2014/main" id="{3BFAD17A-C7DC-D94E-AEC9-A9D5A4542E01}"/>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98">
              <a:extLst>
                <a:ext uri="{FF2B5EF4-FFF2-40B4-BE49-F238E27FC236}">
                  <a16:creationId xmlns:a16="http://schemas.microsoft.com/office/drawing/2014/main" id="{2DD0A584-15AB-F446-94AB-88B011F96AC0}"/>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99">
              <a:extLst>
                <a:ext uri="{FF2B5EF4-FFF2-40B4-BE49-F238E27FC236}">
                  <a16:creationId xmlns:a16="http://schemas.microsoft.com/office/drawing/2014/main" id="{C8F837BF-5114-D04F-858E-9200E4CC1719}"/>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500">
              <a:extLst>
                <a:ext uri="{FF2B5EF4-FFF2-40B4-BE49-F238E27FC236}">
                  <a16:creationId xmlns:a16="http://schemas.microsoft.com/office/drawing/2014/main" id="{0205E758-1887-6C45-95D6-78E167E1D48E}"/>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501">
              <a:extLst>
                <a:ext uri="{FF2B5EF4-FFF2-40B4-BE49-F238E27FC236}">
                  <a16:creationId xmlns:a16="http://schemas.microsoft.com/office/drawing/2014/main" id="{145C9060-FF95-A744-AD40-0DCF849ACB94}"/>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502">
              <a:extLst>
                <a:ext uri="{FF2B5EF4-FFF2-40B4-BE49-F238E27FC236}">
                  <a16:creationId xmlns:a16="http://schemas.microsoft.com/office/drawing/2014/main" id="{5EAB314A-B850-F240-9211-FBFE5455B727}"/>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503">
              <a:extLst>
                <a:ext uri="{FF2B5EF4-FFF2-40B4-BE49-F238E27FC236}">
                  <a16:creationId xmlns:a16="http://schemas.microsoft.com/office/drawing/2014/main" id="{4D826BE3-81BB-C741-98AD-4E425E419515}"/>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504">
              <a:extLst>
                <a:ext uri="{FF2B5EF4-FFF2-40B4-BE49-F238E27FC236}">
                  <a16:creationId xmlns:a16="http://schemas.microsoft.com/office/drawing/2014/main" id="{A264D1DF-3926-1647-9946-71AF30C5838D}"/>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505">
              <a:extLst>
                <a:ext uri="{FF2B5EF4-FFF2-40B4-BE49-F238E27FC236}">
                  <a16:creationId xmlns:a16="http://schemas.microsoft.com/office/drawing/2014/main" id="{5AC6D861-4938-D445-A6DB-56DBCA240D10}"/>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506">
              <a:extLst>
                <a:ext uri="{FF2B5EF4-FFF2-40B4-BE49-F238E27FC236}">
                  <a16:creationId xmlns:a16="http://schemas.microsoft.com/office/drawing/2014/main" id="{9EFBB654-C97C-2E4F-B43C-27BB3526B25B}"/>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507">
              <a:extLst>
                <a:ext uri="{FF2B5EF4-FFF2-40B4-BE49-F238E27FC236}">
                  <a16:creationId xmlns:a16="http://schemas.microsoft.com/office/drawing/2014/main" id="{72D6DDFF-2541-D644-AB3A-71340364CC44}"/>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508">
              <a:extLst>
                <a:ext uri="{FF2B5EF4-FFF2-40B4-BE49-F238E27FC236}">
                  <a16:creationId xmlns:a16="http://schemas.microsoft.com/office/drawing/2014/main" id="{055EC57D-FD38-3F45-A9E4-E202BABCEC5E}"/>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509">
              <a:extLst>
                <a:ext uri="{FF2B5EF4-FFF2-40B4-BE49-F238E27FC236}">
                  <a16:creationId xmlns:a16="http://schemas.microsoft.com/office/drawing/2014/main" id="{CBDB088F-D5C4-DC4E-9E7D-A5D8890B62AB}"/>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10">
              <a:extLst>
                <a:ext uri="{FF2B5EF4-FFF2-40B4-BE49-F238E27FC236}">
                  <a16:creationId xmlns:a16="http://schemas.microsoft.com/office/drawing/2014/main" id="{F1E91C38-392C-4842-B207-5CB64096B87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11">
              <a:extLst>
                <a:ext uri="{FF2B5EF4-FFF2-40B4-BE49-F238E27FC236}">
                  <a16:creationId xmlns:a16="http://schemas.microsoft.com/office/drawing/2014/main" id="{7983DF07-B9E1-D44B-91CC-0C7FA60E3B86}"/>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12">
              <a:extLst>
                <a:ext uri="{FF2B5EF4-FFF2-40B4-BE49-F238E27FC236}">
                  <a16:creationId xmlns:a16="http://schemas.microsoft.com/office/drawing/2014/main" id="{BC4B7A69-7ED6-304E-9D31-3F8A826D9135}"/>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13">
              <a:extLst>
                <a:ext uri="{FF2B5EF4-FFF2-40B4-BE49-F238E27FC236}">
                  <a16:creationId xmlns:a16="http://schemas.microsoft.com/office/drawing/2014/main" id="{FEC83375-95FC-FF4D-B06A-7539E2036F6F}"/>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14">
              <a:extLst>
                <a:ext uri="{FF2B5EF4-FFF2-40B4-BE49-F238E27FC236}">
                  <a16:creationId xmlns:a16="http://schemas.microsoft.com/office/drawing/2014/main" id="{4D04981B-AFC4-A54F-BE18-7A292A281923}"/>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15">
              <a:extLst>
                <a:ext uri="{FF2B5EF4-FFF2-40B4-BE49-F238E27FC236}">
                  <a16:creationId xmlns:a16="http://schemas.microsoft.com/office/drawing/2014/main" id="{AA0B481A-CD74-B248-8D79-95292292F630}"/>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16">
              <a:extLst>
                <a:ext uri="{FF2B5EF4-FFF2-40B4-BE49-F238E27FC236}">
                  <a16:creationId xmlns:a16="http://schemas.microsoft.com/office/drawing/2014/main" id="{56BF1018-009B-A14A-9D8E-402507ADA771}"/>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17">
              <a:extLst>
                <a:ext uri="{FF2B5EF4-FFF2-40B4-BE49-F238E27FC236}">
                  <a16:creationId xmlns:a16="http://schemas.microsoft.com/office/drawing/2014/main" id="{B671F06E-DEFA-EA4E-819A-5D99A0056E58}"/>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18">
              <a:extLst>
                <a:ext uri="{FF2B5EF4-FFF2-40B4-BE49-F238E27FC236}">
                  <a16:creationId xmlns:a16="http://schemas.microsoft.com/office/drawing/2014/main" id="{E693C6F8-CFA5-FF44-8F24-936646F8F6A2}"/>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19">
              <a:extLst>
                <a:ext uri="{FF2B5EF4-FFF2-40B4-BE49-F238E27FC236}">
                  <a16:creationId xmlns:a16="http://schemas.microsoft.com/office/drawing/2014/main" id="{1F340E9F-DD19-4648-B528-1A986E706F5B}"/>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20">
              <a:extLst>
                <a:ext uri="{FF2B5EF4-FFF2-40B4-BE49-F238E27FC236}">
                  <a16:creationId xmlns:a16="http://schemas.microsoft.com/office/drawing/2014/main" id="{2DCB9C8B-927D-844A-AFA2-5AC293D78FA3}"/>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21">
              <a:extLst>
                <a:ext uri="{FF2B5EF4-FFF2-40B4-BE49-F238E27FC236}">
                  <a16:creationId xmlns:a16="http://schemas.microsoft.com/office/drawing/2014/main" id="{D0909CDD-85B3-F140-9867-A2A6D3EB0A1F}"/>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22">
              <a:extLst>
                <a:ext uri="{FF2B5EF4-FFF2-40B4-BE49-F238E27FC236}">
                  <a16:creationId xmlns:a16="http://schemas.microsoft.com/office/drawing/2014/main" id="{15C27D25-3A72-9442-B21D-5193CF5D89D9}"/>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23">
              <a:extLst>
                <a:ext uri="{FF2B5EF4-FFF2-40B4-BE49-F238E27FC236}">
                  <a16:creationId xmlns:a16="http://schemas.microsoft.com/office/drawing/2014/main" id="{70209B85-E02C-654B-96F6-C32CB9BCED5D}"/>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24">
              <a:extLst>
                <a:ext uri="{FF2B5EF4-FFF2-40B4-BE49-F238E27FC236}">
                  <a16:creationId xmlns:a16="http://schemas.microsoft.com/office/drawing/2014/main" id="{4147C28D-A4A7-A949-A58C-D811E17FF70B}"/>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25">
              <a:extLst>
                <a:ext uri="{FF2B5EF4-FFF2-40B4-BE49-F238E27FC236}">
                  <a16:creationId xmlns:a16="http://schemas.microsoft.com/office/drawing/2014/main" id="{355CEA2B-6C27-4B44-BB8C-B85764799B91}"/>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26">
              <a:extLst>
                <a:ext uri="{FF2B5EF4-FFF2-40B4-BE49-F238E27FC236}">
                  <a16:creationId xmlns:a16="http://schemas.microsoft.com/office/drawing/2014/main" id="{14C6431F-154E-5B48-941D-68BBF455DD58}"/>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27">
              <a:extLst>
                <a:ext uri="{FF2B5EF4-FFF2-40B4-BE49-F238E27FC236}">
                  <a16:creationId xmlns:a16="http://schemas.microsoft.com/office/drawing/2014/main" id="{E08EE4AF-9BDF-0846-9384-D9A7A16E9E18}"/>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28">
              <a:extLst>
                <a:ext uri="{FF2B5EF4-FFF2-40B4-BE49-F238E27FC236}">
                  <a16:creationId xmlns:a16="http://schemas.microsoft.com/office/drawing/2014/main" id="{BA45A3DA-C1CE-1E43-890E-9B7570A73A1B}"/>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29">
              <a:extLst>
                <a:ext uri="{FF2B5EF4-FFF2-40B4-BE49-F238E27FC236}">
                  <a16:creationId xmlns:a16="http://schemas.microsoft.com/office/drawing/2014/main" id="{44558234-948F-0544-8EBE-E8CE78A06B04}"/>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30">
              <a:extLst>
                <a:ext uri="{FF2B5EF4-FFF2-40B4-BE49-F238E27FC236}">
                  <a16:creationId xmlns:a16="http://schemas.microsoft.com/office/drawing/2014/main" id="{E7CFD008-6187-F345-814D-CB2E90D9085E}"/>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31">
              <a:extLst>
                <a:ext uri="{FF2B5EF4-FFF2-40B4-BE49-F238E27FC236}">
                  <a16:creationId xmlns:a16="http://schemas.microsoft.com/office/drawing/2014/main" id="{E9BF2F73-BAEC-7747-B72A-0499107F7247}"/>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32">
              <a:extLst>
                <a:ext uri="{FF2B5EF4-FFF2-40B4-BE49-F238E27FC236}">
                  <a16:creationId xmlns:a16="http://schemas.microsoft.com/office/drawing/2014/main" id="{C384FC64-4147-A640-AB0E-BA24C5C48A03}"/>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33">
              <a:extLst>
                <a:ext uri="{FF2B5EF4-FFF2-40B4-BE49-F238E27FC236}">
                  <a16:creationId xmlns:a16="http://schemas.microsoft.com/office/drawing/2014/main" id="{AE31A268-4AB3-534B-8ACC-D3F0345EA37E}"/>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34">
              <a:extLst>
                <a:ext uri="{FF2B5EF4-FFF2-40B4-BE49-F238E27FC236}">
                  <a16:creationId xmlns:a16="http://schemas.microsoft.com/office/drawing/2014/main" id="{73CA14C3-B567-694C-845A-592C03C28984}"/>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35">
              <a:extLst>
                <a:ext uri="{FF2B5EF4-FFF2-40B4-BE49-F238E27FC236}">
                  <a16:creationId xmlns:a16="http://schemas.microsoft.com/office/drawing/2014/main" id="{DDC45144-434E-D249-8F36-6AB4F0596321}"/>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36">
              <a:extLst>
                <a:ext uri="{FF2B5EF4-FFF2-40B4-BE49-F238E27FC236}">
                  <a16:creationId xmlns:a16="http://schemas.microsoft.com/office/drawing/2014/main" id="{93E0545B-1B2D-924A-989D-6DAF76C84092}"/>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37">
              <a:extLst>
                <a:ext uri="{FF2B5EF4-FFF2-40B4-BE49-F238E27FC236}">
                  <a16:creationId xmlns:a16="http://schemas.microsoft.com/office/drawing/2014/main" id="{2A18758B-2E37-8240-99C5-D717159A235E}"/>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38">
              <a:extLst>
                <a:ext uri="{FF2B5EF4-FFF2-40B4-BE49-F238E27FC236}">
                  <a16:creationId xmlns:a16="http://schemas.microsoft.com/office/drawing/2014/main" id="{0F3B1E87-F225-6D4F-BFB1-3A4BE745997A}"/>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39">
              <a:extLst>
                <a:ext uri="{FF2B5EF4-FFF2-40B4-BE49-F238E27FC236}">
                  <a16:creationId xmlns:a16="http://schemas.microsoft.com/office/drawing/2014/main" id="{05650215-D1A0-1A42-AAA2-820BF50DC0AB}"/>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40">
              <a:extLst>
                <a:ext uri="{FF2B5EF4-FFF2-40B4-BE49-F238E27FC236}">
                  <a16:creationId xmlns:a16="http://schemas.microsoft.com/office/drawing/2014/main" id="{C07DC7B0-97FA-8842-9E0F-4978E97E28D3}"/>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41">
              <a:extLst>
                <a:ext uri="{FF2B5EF4-FFF2-40B4-BE49-F238E27FC236}">
                  <a16:creationId xmlns:a16="http://schemas.microsoft.com/office/drawing/2014/main" id="{6BD01992-0CC2-194F-BA4F-2F6FCD40D961}"/>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42">
              <a:extLst>
                <a:ext uri="{FF2B5EF4-FFF2-40B4-BE49-F238E27FC236}">
                  <a16:creationId xmlns:a16="http://schemas.microsoft.com/office/drawing/2014/main" id="{9B9061C9-3CF6-A045-A31B-FA69CE88A128}"/>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43">
              <a:extLst>
                <a:ext uri="{FF2B5EF4-FFF2-40B4-BE49-F238E27FC236}">
                  <a16:creationId xmlns:a16="http://schemas.microsoft.com/office/drawing/2014/main" id="{721133DD-4C40-324B-8D2F-8028B3D5584D}"/>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44">
              <a:extLst>
                <a:ext uri="{FF2B5EF4-FFF2-40B4-BE49-F238E27FC236}">
                  <a16:creationId xmlns:a16="http://schemas.microsoft.com/office/drawing/2014/main" id="{4B0F9D22-F78D-4B4D-9A50-2AF4A3408714}"/>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45">
              <a:extLst>
                <a:ext uri="{FF2B5EF4-FFF2-40B4-BE49-F238E27FC236}">
                  <a16:creationId xmlns:a16="http://schemas.microsoft.com/office/drawing/2014/main" id="{5E8683BF-FECC-6746-9D58-6FF8B97BCE1C}"/>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46">
              <a:extLst>
                <a:ext uri="{FF2B5EF4-FFF2-40B4-BE49-F238E27FC236}">
                  <a16:creationId xmlns:a16="http://schemas.microsoft.com/office/drawing/2014/main" id="{EFBEE9D4-132E-2140-8A70-D04FD89C4359}"/>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47">
              <a:extLst>
                <a:ext uri="{FF2B5EF4-FFF2-40B4-BE49-F238E27FC236}">
                  <a16:creationId xmlns:a16="http://schemas.microsoft.com/office/drawing/2014/main" id="{F73DD8B0-079A-3542-A9CD-133603CBE937}"/>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48">
              <a:extLst>
                <a:ext uri="{FF2B5EF4-FFF2-40B4-BE49-F238E27FC236}">
                  <a16:creationId xmlns:a16="http://schemas.microsoft.com/office/drawing/2014/main" id="{667373B5-6313-634D-B5FB-7C25FA1691EB}"/>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49">
              <a:extLst>
                <a:ext uri="{FF2B5EF4-FFF2-40B4-BE49-F238E27FC236}">
                  <a16:creationId xmlns:a16="http://schemas.microsoft.com/office/drawing/2014/main" id="{16C4128C-39AD-ED42-9FBF-B8402ACE6094}"/>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50">
              <a:extLst>
                <a:ext uri="{FF2B5EF4-FFF2-40B4-BE49-F238E27FC236}">
                  <a16:creationId xmlns:a16="http://schemas.microsoft.com/office/drawing/2014/main" id="{476E3375-9587-7B43-ADA6-846295647EC3}"/>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51">
              <a:extLst>
                <a:ext uri="{FF2B5EF4-FFF2-40B4-BE49-F238E27FC236}">
                  <a16:creationId xmlns:a16="http://schemas.microsoft.com/office/drawing/2014/main" id="{3E604644-2C0F-E04D-8E8E-56D27747AC31}"/>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52">
              <a:extLst>
                <a:ext uri="{FF2B5EF4-FFF2-40B4-BE49-F238E27FC236}">
                  <a16:creationId xmlns:a16="http://schemas.microsoft.com/office/drawing/2014/main" id="{D96F11D6-A3B5-0240-A56F-2E86B0C1E7EA}"/>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53">
              <a:extLst>
                <a:ext uri="{FF2B5EF4-FFF2-40B4-BE49-F238E27FC236}">
                  <a16:creationId xmlns:a16="http://schemas.microsoft.com/office/drawing/2014/main" id="{75856F5A-3C3A-B04C-BD95-7CA50F33ABF1}"/>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73" name="图片 584">
            <a:extLst>
              <a:ext uri="{FF2B5EF4-FFF2-40B4-BE49-F238E27FC236}">
                <a16:creationId xmlns:a16="http://schemas.microsoft.com/office/drawing/2014/main" id="{97242621-B8AA-D540-8F22-C420B9830D97}"/>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1142366" y="1772920"/>
            <a:ext cx="1102968" cy="876402"/>
          </a:xfrm>
          <a:prstGeom prst="rect">
            <a:avLst/>
          </a:prstGeom>
        </p:spPr>
      </p:pic>
      <p:pic>
        <p:nvPicPr>
          <p:cNvPr id="374" name="图片 584">
            <a:extLst>
              <a:ext uri="{FF2B5EF4-FFF2-40B4-BE49-F238E27FC236}">
                <a16:creationId xmlns:a16="http://schemas.microsoft.com/office/drawing/2014/main" id="{23EE087B-7AF3-8244-8644-F6D1694E1BB8}"/>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753334" y="3429000"/>
            <a:ext cx="1102968" cy="876402"/>
          </a:xfrm>
          <a:prstGeom prst="rect">
            <a:avLst/>
          </a:prstGeom>
        </p:spPr>
      </p:pic>
      <p:sp>
        <p:nvSpPr>
          <p:cNvPr id="375" name="Rounded Rectangle 374">
            <a:extLst>
              <a:ext uri="{FF2B5EF4-FFF2-40B4-BE49-F238E27FC236}">
                <a16:creationId xmlns:a16="http://schemas.microsoft.com/office/drawing/2014/main" id="{B84CD56E-B3BB-B545-BD17-89610D5D0C93}"/>
              </a:ext>
            </a:extLst>
          </p:cNvPr>
          <p:cNvSpPr/>
          <p:nvPr/>
        </p:nvSpPr>
        <p:spPr>
          <a:xfrm>
            <a:off x="2552769" y="1772920"/>
            <a:ext cx="5455357"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dirty="0">
                <a:solidFill>
                  <a:schemeClr val="tx1"/>
                </a:solidFill>
                <a:latin typeface="Times New Roman" panose="02020603050405020304" pitchFamily="18" charset="0"/>
                <a:cs typeface="Times New Roman" panose="02020603050405020304" pitchFamily="18" charset="0"/>
              </a:rPr>
              <a:t>Nghệ thuật: điệp, so sánh, nhân hoá</a:t>
            </a:r>
          </a:p>
        </p:txBody>
      </p:sp>
      <p:sp>
        <p:nvSpPr>
          <p:cNvPr id="376" name="Rounded Rectangle 375">
            <a:extLst>
              <a:ext uri="{FF2B5EF4-FFF2-40B4-BE49-F238E27FC236}">
                <a16:creationId xmlns:a16="http://schemas.microsoft.com/office/drawing/2014/main" id="{716ED4B9-4CC5-4947-B888-3D80D96F7B70}"/>
              </a:ext>
            </a:extLst>
          </p:cNvPr>
          <p:cNvSpPr/>
          <p:nvPr/>
        </p:nvSpPr>
        <p:spPr>
          <a:xfrm>
            <a:off x="4163736" y="3429000"/>
            <a:ext cx="7241472" cy="1989398"/>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dirty="0" err="1">
                <a:solidFill>
                  <a:schemeClr val="tx1"/>
                </a:solidFill>
                <a:latin typeface="Times New Roman" panose="02020603050405020304" pitchFamily="18" charset="0"/>
                <a:cs typeface="Times New Roman" panose="02020603050405020304" pitchFamily="18" charset="0"/>
              </a:rPr>
              <a:t>Đặc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điểm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truyện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đồng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thoại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vật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được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hóa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nhưng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vừa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phản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ánh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điểm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sinh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hoạt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loài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vật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lại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gắn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liền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với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nhận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thức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tâm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lí</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điểm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lứa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tuổi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thiếu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nhi</a:t>
            </a:r>
            <a:r>
              <a:rPr lang="en-US" sz="2800" dirty="0">
                <a:solidFill>
                  <a:schemeClr val="tx1"/>
                </a:solidFill>
                <a:latin typeface="Times New Roman" panose="02020603050405020304" pitchFamily="18" charset="0"/>
                <a:cs typeface="Times New Roman" panose="02020603050405020304" pitchFamily="18" charset="0"/>
              </a:rPr>
              <a:t>.</a:t>
            </a:r>
            <a:endParaRPr lang="en-VN" sz="2800" dirty="0">
              <a:solidFill>
                <a:schemeClr val="tx1"/>
              </a:solidFill>
              <a:latin typeface="Times New Roman" panose="02020603050405020304" pitchFamily="18" charset="0"/>
              <a:cs typeface="Times New Roman" panose="02020603050405020304" pitchFamily="18" charset="0"/>
            </a:endParaRPr>
          </a:p>
        </p:txBody>
      </p:sp>
      <p:pic>
        <p:nvPicPr>
          <p:cNvPr id="378" name="Picture 377">
            <a:extLst>
              <a:ext uri="{FF2B5EF4-FFF2-40B4-BE49-F238E27FC236}">
                <a16:creationId xmlns:a16="http://schemas.microsoft.com/office/drawing/2014/main" id="{5AE00ACB-1786-8A46-B39A-F0F51DC851B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63360" y="-627766"/>
            <a:ext cx="5798820" cy="2574676"/>
          </a:xfrm>
          <a:prstGeom prst="rect">
            <a:avLst/>
          </a:prstGeom>
        </p:spPr>
      </p:pic>
      <p:pic>
        <p:nvPicPr>
          <p:cNvPr id="377" name="Picture 376"/>
          <p:cNvPicPr>
            <a:picLocks noChangeAspect="1"/>
          </p:cNvPicPr>
          <p:nvPr/>
        </p:nvPicPr>
        <p:blipFill>
          <a:blip r:embed="rId5"/>
          <a:stretch>
            <a:fillRect/>
          </a:stretch>
        </p:blipFill>
        <p:spPr>
          <a:xfrm>
            <a:off x="8674100" y="1662113"/>
            <a:ext cx="2857500" cy="1600200"/>
          </a:xfrm>
          <a:prstGeom prst="rect">
            <a:avLst/>
          </a:prstGeom>
        </p:spPr>
      </p:pic>
    </p:spTree>
    <p:extLst>
      <p:ext uri="{BB962C8B-B14F-4D97-AF65-F5344CB8AC3E}">
        <p14:creationId xmlns:p14="http://schemas.microsoft.com/office/powerpoint/2010/main" val="9001167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75"/>
                                        </p:tgtEl>
                                        <p:attrNameLst>
                                          <p:attrName>style.visibility</p:attrName>
                                        </p:attrNameLst>
                                      </p:cBhvr>
                                      <p:to>
                                        <p:strVal val="visible"/>
                                      </p:to>
                                    </p:set>
                                    <p:animEffect transition="in" filter="checkerboard(across)">
                                      <p:cBhvr>
                                        <p:cTn id="7" dur="500"/>
                                        <p:tgtEl>
                                          <p:spTgt spid="375"/>
                                        </p:tgtEl>
                                      </p:cBhvr>
                                    </p:animEffect>
                                  </p:childTnLst>
                                </p:cTn>
                              </p:par>
                              <p:par>
                                <p:cTn id="8" presetID="5" presetClass="entr" presetSubtype="10" fill="hold" nodeType="withEffect">
                                  <p:stCondLst>
                                    <p:cond delay="0"/>
                                  </p:stCondLst>
                                  <p:childTnLst>
                                    <p:set>
                                      <p:cBhvr>
                                        <p:cTn id="9" dur="1" fill="hold">
                                          <p:stCondLst>
                                            <p:cond delay="0"/>
                                          </p:stCondLst>
                                        </p:cTn>
                                        <p:tgtEl>
                                          <p:spTgt spid="373"/>
                                        </p:tgtEl>
                                        <p:attrNameLst>
                                          <p:attrName>style.visibility</p:attrName>
                                        </p:attrNameLst>
                                      </p:cBhvr>
                                      <p:to>
                                        <p:strVal val="visible"/>
                                      </p:to>
                                    </p:set>
                                    <p:animEffect transition="in" filter="checkerboard(across)">
                                      <p:cBhvr>
                                        <p:cTn id="10" dur="500"/>
                                        <p:tgtEl>
                                          <p:spTgt spid="37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376"/>
                                        </p:tgtEl>
                                        <p:attrNameLst>
                                          <p:attrName>style.visibility</p:attrName>
                                        </p:attrNameLst>
                                      </p:cBhvr>
                                      <p:to>
                                        <p:strVal val="visible"/>
                                      </p:to>
                                    </p:set>
                                    <p:animEffect transition="in" filter="wipe(down)">
                                      <p:cBhvr>
                                        <p:cTn id="15" dur="500"/>
                                        <p:tgtEl>
                                          <p:spTgt spid="376"/>
                                        </p:tgtEl>
                                      </p:cBhvr>
                                    </p:animEffect>
                                  </p:childTnLst>
                                </p:cTn>
                              </p:par>
                              <p:par>
                                <p:cTn id="16" presetID="22" presetClass="entr" presetSubtype="4" fill="hold" nodeType="withEffect">
                                  <p:stCondLst>
                                    <p:cond delay="0"/>
                                  </p:stCondLst>
                                  <p:childTnLst>
                                    <p:set>
                                      <p:cBhvr>
                                        <p:cTn id="17" dur="1" fill="hold">
                                          <p:stCondLst>
                                            <p:cond delay="0"/>
                                          </p:stCondLst>
                                        </p:cTn>
                                        <p:tgtEl>
                                          <p:spTgt spid="374"/>
                                        </p:tgtEl>
                                        <p:attrNameLst>
                                          <p:attrName>style.visibility</p:attrName>
                                        </p:attrNameLst>
                                      </p:cBhvr>
                                      <p:to>
                                        <p:strVal val="visible"/>
                                      </p:to>
                                    </p:set>
                                    <p:animEffect transition="in" filter="wipe(down)">
                                      <p:cBhvr>
                                        <p:cTn id="18" dur="500"/>
                                        <p:tgtEl>
                                          <p:spTgt spid="374"/>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377"/>
                                        </p:tgtEl>
                                        <p:attrNameLst>
                                          <p:attrName>style.visibility</p:attrName>
                                        </p:attrNameLst>
                                      </p:cBhvr>
                                      <p:to>
                                        <p:strVal val="visible"/>
                                      </p:to>
                                    </p:set>
                                    <p:animEffect transition="in" filter="barn(inVertical)">
                                      <p:cBhvr>
                                        <p:cTn id="23" dur="500"/>
                                        <p:tgtEl>
                                          <p:spTgt spid="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 grpId="0" animBg="1"/>
      <p:bldP spid="37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0" name="图表 489"/>
          <p:cNvGraphicFramePr/>
          <p:nvPr>
            <p:extLst>
              <p:ext uri="{D42A27DB-BD31-4B8C-83A1-F6EECF244321}">
                <p14:modId xmlns:p14="http://schemas.microsoft.com/office/powerpoint/2010/main" val="967894697"/>
              </p:ext>
            </p:extLst>
          </p:nvPr>
        </p:nvGraphicFramePr>
        <p:xfrm>
          <a:off x="2441027" y="1156400"/>
          <a:ext cx="7737230" cy="3728067"/>
        </p:xfrm>
        <a:graphic>
          <a:graphicData uri="http://schemas.openxmlformats.org/drawingml/2006/chart">
            <c:chart xmlns:c="http://schemas.openxmlformats.org/drawingml/2006/chart" xmlns:r="http://schemas.openxmlformats.org/officeDocument/2006/relationships" r:id="rId3"/>
          </a:graphicData>
        </a:graphic>
      </p:graphicFrame>
      <p:grpSp>
        <p:nvGrpSpPr>
          <p:cNvPr id="586" name="组合 585"/>
          <p:cNvGrpSpPr/>
          <p:nvPr/>
        </p:nvGrpSpPr>
        <p:grpSpPr>
          <a:xfrm>
            <a:off x="-58058" y="3035137"/>
            <a:ext cx="12310384" cy="3861900"/>
            <a:chOff x="-58058" y="5164139"/>
            <a:chExt cx="12310384" cy="3861900"/>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58058" y="8795851"/>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58058" y="6677025"/>
              <a:ext cx="12310384" cy="218070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92" name="图片 46">
            <a:extLst>
              <a:ext uri="{FF2B5EF4-FFF2-40B4-BE49-F238E27FC236}">
                <a16:creationId xmlns:a16="http://schemas.microsoft.com/office/drawing/2014/main" id="{172C45D7-6432-AE43-9DF7-41245A28E5C3}"/>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030307" y="5433709"/>
            <a:ext cx="674291" cy="535781"/>
          </a:xfrm>
          <a:prstGeom prst="rect">
            <a:avLst/>
          </a:prstGeom>
        </p:spPr>
      </p:pic>
      <p:sp>
        <p:nvSpPr>
          <p:cNvPr id="407" name="标题 1">
            <a:extLst>
              <a:ext uri="{FF2B5EF4-FFF2-40B4-BE49-F238E27FC236}">
                <a16:creationId xmlns:a16="http://schemas.microsoft.com/office/drawing/2014/main" id="{100FDBF5-6D5F-C64D-9CFE-7A43496611C3}"/>
              </a:ext>
            </a:extLst>
          </p:cNvPr>
          <p:cNvSpPr txBox="1">
            <a:spLocks/>
          </p:cNvSpPr>
          <p:nvPr/>
        </p:nvSpPr>
        <p:spPr>
          <a:xfrm>
            <a:off x="2846328" y="5336178"/>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solidFill>
                  <a:schemeClr val="bg1"/>
                </a:solidFill>
                <a:latin typeface="Times New Roman" panose="02020603050405020304" pitchFamily="18" charset="0"/>
                <a:cs typeface="Times New Roman" panose="02020603050405020304" pitchFamily="18" charset="0"/>
              </a:rPr>
              <a:t>4. Nhân vật Bọ Dừa</a:t>
            </a:r>
            <a:endParaRPr lang="zh-CN" altLang="en-US" b="1"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7960223"/>
      </p:ext>
    </p:extLst>
  </p:cSld>
  <p:clrMapOvr>
    <a:masterClrMapping/>
  </p:clrMapOvr>
  <p:transition spd="slow">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Oval 34">
            <a:extLst>
              <a:ext uri="{FF2B5EF4-FFF2-40B4-BE49-F238E27FC236}">
                <a16:creationId xmlns:a16="http://schemas.microsoft.com/office/drawing/2014/main" id="{7C250728-D3A8-C14A-8369-A62F35D183F4}"/>
              </a:ext>
            </a:extLst>
          </p:cNvPr>
          <p:cNvSpPr/>
          <p:nvPr/>
        </p:nvSpPr>
        <p:spPr>
          <a:xfrm>
            <a:off x="2072640" y="2052320"/>
            <a:ext cx="2316480" cy="107696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VN" sz="2800" b="1" dirty="0">
                <a:latin typeface="Times New Roman" panose="02020603050405020304" pitchFamily="18" charset="0"/>
                <a:cs typeface="Times New Roman" panose="02020603050405020304" pitchFamily="18" charset="0"/>
              </a:rPr>
              <a:t>BỌ DỪA</a:t>
            </a:r>
          </a:p>
        </p:txBody>
      </p:sp>
      <p:sp>
        <p:nvSpPr>
          <p:cNvPr id="36" name="Rounded Rectangle 35">
            <a:extLst>
              <a:ext uri="{FF2B5EF4-FFF2-40B4-BE49-F238E27FC236}">
                <a16:creationId xmlns:a16="http://schemas.microsoft.com/office/drawing/2014/main" id="{568F569B-75BC-584D-93A4-350AA1F0B421}"/>
              </a:ext>
            </a:extLst>
          </p:cNvPr>
          <p:cNvSpPr/>
          <p:nvPr/>
        </p:nvSpPr>
        <p:spPr>
          <a:xfrm>
            <a:off x="480129" y="594360"/>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37" name="Rounded Rectangle 36">
            <a:extLst>
              <a:ext uri="{FF2B5EF4-FFF2-40B4-BE49-F238E27FC236}">
                <a16:creationId xmlns:a16="http://schemas.microsoft.com/office/drawing/2014/main" id="{14925815-517E-5B4A-8588-144B8FCBB29F}"/>
              </a:ext>
            </a:extLst>
          </p:cNvPr>
          <p:cNvSpPr/>
          <p:nvPr/>
        </p:nvSpPr>
        <p:spPr>
          <a:xfrm>
            <a:off x="3670369" y="594360"/>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39" name="Rounded Rectangle 38">
            <a:extLst>
              <a:ext uri="{FF2B5EF4-FFF2-40B4-BE49-F238E27FC236}">
                <a16:creationId xmlns:a16="http://schemas.microsoft.com/office/drawing/2014/main" id="{85F4F217-805F-3647-BC01-759E09A74B48}"/>
              </a:ext>
            </a:extLst>
          </p:cNvPr>
          <p:cNvSpPr/>
          <p:nvPr/>
        </p:nvSpPr>
        <p:spPr>
          <a:xfrm>
            <a:off x="480129" y="3710838"/>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40" name="Rounded Rectangle 39">
            <a:extLst>
              <a:ext uri="{FF2B5EF4-FFF2-40B4-BE49-F238E27FC236}">
                <a16:creationId xmlns:a16="http://schemas.microsoft.com/office/drawing/2014/main" id="{0CBAD5FE-2246-F140-AEF7-49D656916603}"/>
              </a:ext>
            </a:extLst>
          </p:cNvPr>
          <p:cNvSpPr/>
          <p:nvPr/>
        </p:nvSpPr>
        <p:spPr>
          <a:xfrm>
            <a:off x="3670369" y="3710838"/>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41" name="Rounded Rectangle 40">
            <a:extLst>
              <a:ext uri="{FF2B5EF4-FFF2-40B4-BE49-F238E27FC236}">
                <a16:creationId xmlns:a16="http://schemas.microsoft.com/office/drawing/2014/main" id="{DC3BCD79-4ECC-3D4B-B8EF-FD238466FDFD}"/>
              </a:ext>
            </a:extLst>
          </p:cNvPr>
          <p:cNvSpPr/>
          <p:nvPr/>
        </p:nvSpPr>
        <p:spPr>
          <a:xfrm>
            <a:off x="480128" y="4730596"/>
            <a:ext cx="5940992" cy="1710844"/>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en-VN" sz="2500" i="1" dirty="0">
                <a:solidFill>
                  <a:schemeClr val="tx1"/>
                </a:solidFill>
                <a:latin typeface="Times New Roman" panose="02020603050405020304" pitchFamily="18" charset="0"/>
                <a:cs typeface="Times New Roman" panose="02020603050405020304" pitchFamily="18" charset="0"/>
              </a:rPr>
              <a:t>Lí do gì khiến Bọ Dừa quyết định về quê sau một đêm mất ngủ ở xóm Bờ Giậu?</a:t>
            </a:r>
          </a:p>
        </p:txBody>
      </p:sp>
      <p:sp>
        <p:nvSpPr>
          <p:cNvPr id="43" name="Rounded Rectangle 42">
            <a:extLst>
              <a:ext uri="{FF2B5EF4-FFF2-40B4-BE49-F238E27FC236}">
                <a16:creationId xmlns:a16="http://schemas.microsoft.com/office/drawing/2014/main" id="{B4A4217B-589C-E046-B140-8D9E37AA6E2A}"/>
              </a:ext>
            </a:extLst>
          </p:cNvPr>
          <p:cNvSpPr/>
          <p:nvPr/>
        </p:nvSpPr>
        <p:spPr>
          <a:xfrm>
            <a:off x="962728" y="759358"/>
            <a:ext cx="1785551"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500" b="1" i="1" dirty="0">
                <a:solidFill>
                  <a:srgbClr val="A35318"/>
                </a:solidFill>
                <a:latin typeface="Times New Roman" panose="02020603050405020304" pitchFamily="18" charset="0"/>
                <a:cs typeface="Times New Roman" panose="02020603050405020304" pitchFamily="18" charset="0"/>
              </a:rPr>
              <a:t>Ngoại hình</a:t>
            </a:r>
          </a:p>
        </p:txBody>
      </p:sp>
      <p:sp>
        <p:nvSpPr>
          <p:cNvPr id="45" name="Rounded Rectangle 44">
            <a:extLst>
              <a:ext uri="{FF2B5EF4-FFF2-40B4-BE49-F238E27FC236}">
                <a16:creationId xmlns:a16="http://schemas.microsoft.com/office/drawing/2014/main" id="{557EEB78-6799-7E4A-AB39-6DA2EB522413}"/>
              </a:ext>
            </a:extLst>
          </p:cNvPr>
          <p:cNvSpPr/>
          <p:nvPr/>
        </p:nvSpPr>
        <p:spPr>
          <a:xfrm>
            <a:off x="3989756" y="853897"/>
            <a:ext cx="2111976"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500" b="1" i="1" dirty="0">
                <a:solidFill>
                  <a:srgbClr val="A35318"/>
                </a:solidFill>
                <a:latin typeface="Times New Roman" panose="02020603050405020304" pitchFamily="18" charset="0"/>
                <a:cs typeface="Times New Roman" panose="02020603050405020304" pitchFamily="18" charset="0"/>
              </a:rPr>
              <a:t>Nghề nghiệp</a:t>
            </a:r>
          </a:p>
        </p:txBody>
      </p:sp>
      <p:sp>
        <p:nvSpPr>
          <p:cNvPr id="46" name="Rounded Rectangle 45">
            <a:extLst>
              <a:ext uri="{FF2B5EF4-FFF2-40B4-BE49-F238E27FC236}">
                <a16:creationId xmlns:a16="http://schemas.microsoft.com/office/drawing/2014/main" id="{DA07CD1E-5902-6441-9E4C-23F3D60EE5AF}"/>
              </a:ext>
            </a:extLst>
          </p:cNvPr>
          <p:cNvSpPr/>
          <p:nvPr/>
        </p:nvSpPr>
        <p:spPr>
          <a:xfrm>
            <a:off x="1044603" y="3984395"/>
            <a:ext cx="1379151"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500" b="1" i="1" dirty="0">
                <a:solidFill>
                  <a:srgbClr val="A35318"/>
                </a:solidFill>
                <a:latin typeface="Times New Roman" panose="02020603050405020304" pitchFamily="18" charset="0"/>
                <a:cs typeface="Times New Roman" panose="02020603050405020304" pitchFamily="18" charset="0"/>
              </a:rPr>
              <a:t>Sở thích</a:t>
            </a:r>
          </a:p>
        </p:txBody>
      </p:sp>
      <p:sp>
        <p:nvSpPr>
          <p:cNvPr id="47" name="Rounded Rectangle 46">
            <a:extLst>
              <a:ext uri="{FF2B5EF4-FFF2-40B4-BE49-F238E27FC236}">
                <a16:creationId xmlns:a16="http://schemas.microsoft.com/office/drawing/2014/main" id="{5308E254-3F87-2C41-8BCE-D961E6B41360}"/>
              </a:ext>
            </a:extLst>
          </p:cNvPr>
          <p:cNvSpPr/>
          <p:nvPr/>
        </p:nvSpPr>
        <p:spPr>
          <a:xfrm>
            <a:off x="3989756" y="3924198"/>
            <a:ext cx="2111976"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500" b="1" i="1" dirty="0">
                <a:solidFill>
                  <a:srgbClr val="A35318"/>
                </a:solidFill>
                <a:latin typeface="Times New Roman" panose="02020603050405020304" pitchFamily="18" charset="0"/>
                <a:cs typeface="Times New Roman" panose="02020603050405020304" pitchFamily="18" charset="0"/>
              </a:rPr>
              <a:t>H</a:t>
            </a:r>
            <a:r>
              <a:rPr lang="en-VN" sz="2500" b="1" i="1" dirty="0">
                <a:solidFill>
                  <a:srgbClr val="A35318"/>
                </a:solidFill>
                <a:latin typeface="Times New Roman" panose="02020603050405020304" pitchFamily="18" charset="0"/>
                <a:cs typeface="Times New Roman" panose="02020603050405020304" pitchFamily="18" charset="0"/>
              </a:rPr>
              <a:t>oàn cảnh</a:t>
            </a:r>
          </a:p>
        </p:txBody>
      </p:sp>
      <p:sp>
        <p:nvSpPr>
          <p:cNvPr id="49" name="Rectangle 48">
            <a:extLst>
              <a:ext uri="{FF2B5EF4-FFF2-40B4-BE49-F238E27FC236}">
                <a16:creationId xmlns:a16="http://schemas.microsoft.com/office/drawing/2014/main" id="{C3E7709D-F765-9C4B-9D1A-DF6F09FEC87D}"/>
              </a:ext>
            </a:extLst>
          </p:cNvPr>
          <p:cNvSpPr/>
          <p:nvPr/>
        </p:nvSpPr>
        <p:spPr>
          <a:xfrm>
            <a:off x="233680" y="365760"/>
            <a:ext cx="6410960" cy="6248400"/>
          </a:xfrm>
          <a:prstGeom prst="rect">
            <a:avLst/>
          </a:prstGeom>
          <a:noFill/>
          <a:ln w="381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pic>
        <p:nvPicPr>
          <p:cNvPr id="7170" name="Picture 2" descr="selective focus photograph of ladybug on white petaled flower plant">
            <a:extLst>
              <a:ext uri="{FF2B5EF4-FFF2-40B4-BE49-F238E27FC236}">
                <a16:creationId xmlns:a16="http://schemas.microsoft.com/office/drawing/2014/main" id="{194F0ADE-9B8B-0E4E-89DA-6CB6DECFC4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815"/>
          <a:stretch/>
        </p:blipFill>
        <p:spPr bwMode="auto">
          <a:xfrm>
            <a:off x="6891087" y="0"/>
            <a:ext cx="5293361"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1"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1303221" y="2208804"/>
            <a:ext cx="861915" cy="924503"/>
          </a:xfrm>
          <a:prstGeom prst="rect">
            <a:avLst/>
          </a:prstGeom>
        </p:spPr>
      </p:pic>
      <p:pic>
        <p:nvPicPr>
          <p:cNvPr id="15" name="Picture 14"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2926519" y="2754517"/>
            <a:ext cx="861915" cy="924503"/>
          </a:xfrm>
          <a:prstGeom prst="rect">
            <a:avLst/>
          </a:prstGeom>
        </p:spPr>
      </p:pic>
      <p:pic>
        <p:nvPicPr>
          <p:cNvPr id="16" name="Picture 15"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4248174" y="2354945"/>
            <a:ext cx="861915" cy="924503"/>
          </a:xfrm>
          <a:prstGeom prst="rect">
            <a:avLst/>
          </a:prstGeom>
        </p:spPr>
      </p:pic>
      <p:pic>
        <p:nvPicPr>
          <p:cNvPr id="17" name="Picture 16"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3043863" y="1371924"/>
            <a:ext cx="861915" cy="924503"/>
          </a:xfrm>
          <a:prstGeom prst="rect">
            <a:avLst/>
          </a:prstGeom>
        </p:spPr>
      </p:pic>
    </p:spTree>
    <p:extLst>
      <p:ext uri="{BB962C8B-B14F-4D97-AF65-F5344CB8AC3E}">
        <p14:creationId xmlns:p14="http://schemas.microsoft.com/office/powerpoint/2010/main" val="4121085597"/>
      </p:ext>
    </p:extLst>
  </p:cSld>
  <p:clrMapOvr>
    <a:masterClrMapping/>
  </p:clrMapOvr>
  <p:transition spd="slow">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485">
            <a:extLst>
              <a:ext uri="{FF2B5EF4-FFF2-40B4-BE49-F238E27FC236}">
                <a16:creationId xmlns:a16="http://schemas.microsoft.com/office/drawing/2014/main" id="{491207F0-70BA-5B4B-AD76-254D652F1765}"/>
              </a:ext>
            </a:extLst>
          </p:cNvPr>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669">
            <a:extLst>
              <a:ext uri="{FF2B5EF4-FFF2-40B4-BE49-F238E27FC236}">
                <a16:creationId xmlns:a16="http://schemas.microsoft.com/office/drawing/2014/main" id="{B1B0B6FC-EE66-6042-8932-B4D0B4590EC4}"/>
              </a:ext>
            </a:extLst>
          </p:cNvPr>
          <p:cNvGrpSpPr/>
          <p:nvPr/>
        </p:nvGrpSpPr>
        <p:grpSpPr>
          <a:xfrm>
            <a:off x="-2012104" y="-356684"/>
            <a:ext cx="5771784" cy="7214683"/>
            <a:chOff x="6171117" y="5479616"/>
            <a:chExt cx="967626" cy="1152613"/>
          </a:xfrm>
        </p:grpSpPr>
        <p:sp>
          <p:nvSpPr>
            <p:cNvPr id="18" name="Freeform 89">
              <a:extLst>
                <a:ext uri="{FF2B5EF4-FFF2-40B4-BE49-F238E27FC236}">
                  <a16:creationId xmlns:a16="http://schemas.microsoft.com/office/drawing/2014/main" id="{D7EEBFF7-D6B2-884B-A441-11FA5989702D}"/>
                </a:ext>
              </a:extLst>
            </p:cNvPr>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90">
              <a:extLst>
                <a:ext uri="{FF2B5EF4-FFF2-40B4-BE49-F238E27FC236}">
                  <a16:creationId xmlns:a16="http://schemas.microsoft.com/office/drawing/2014/main" id="{6CFCA993-A533-B041-A405-0DDF798095CC}"/>
                </a:ext>
              </a:extLst>
            </p:cNvPr>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4">
              <a:extLst>
                <a:ext uri="{FF2B5EF4-FFF2-40B4-BE49-F238E27FC236}">
                  <a16:creationId xmlns:a16="http://schemas.microsoft.com/office/drawing/2014/main" id="{37951D26-B863-7945-8E6E-FF85CF073FAE}"/>
                </a:ext>
              </a:extLst>
            </p:cNvPr>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95">
              <a:extLst>
                <a:ext uri="{FF2B5EF4-FFF2-40B4-BE49-F238E27FC236}">
                  <a16:creationId xmlns:a16="http://schemas.microsoft.com/office/drawing/2014/main" id="{0FD0BB01-30B5-664C-93CE-1CA56D7FF672}"/>
                </a:ext>
              </a:extLst>
            </p:cNvPr>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180">
            <a:extLst>
              <a:ext uri="{FF2B5EF4-FFF2-40B4-BE49-F238E27FC236}">
                <a16:creationId xmlns:a16="http://schemas.microsoft.com/office/drawing/2014/main" id="{2D779755-B673-0545-908F-EE337C785CC2}"/>
              </a:ext>
            </a:extLst>
          </p:cNvPr>
          <p:cNvGrpSpPr/>
          <p:nvPr/>
        </p:nvGrpSpPr>
        <p:grpSpPr>
          <a:xfrm flipH="1">
            <a:off x="10407276" y="3731656"/>
            <a:ext cx="1656125" cy="3059921"/>
            <a:chOff x="992204" y="1036691"/>
            <a:chExt cx="1105180" cy="2041976"/>
          </a:xfrm>
        </p:grpSpPr>
        <p:sp>
          <p:nvSpPr>
            <p:cNvPr id="23" name="Freeform 128">
              <a:extLst>
                <a:ext uri="{FF2B5EF4-FFF2-40B4-BE49-F238E27FC236}">
                  <a16:creationId xmlns:a16="http://schemas.microsoft.com/office/drawing/2014/main" id="{538F7DBF-3782-3A46-AC1F-65040C31D420}"/>
                </a:ext>
              </a:extLst>
            </p:cNvPr>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0">
              <a:extLst>
                <a:ext uri="{FF2B5EF4-FFF2-40B4-BE49-F238E27FC236}">
                  <a16:creationId xmlns:a16="http://schemas.microsoft.com/office/drawing/2014/main" id="{19C0E02D-3289-5242-A0BD-B4EF15C48321}"/>
                </a:ext>
              </a:extLst>
            </p:cNvPr>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4">
              <a:extLst>
                <a:ext uri="{FF2B5EF4-FFF2-40B4-BE49-F238E27FC236}">
                  <a16:creationId xmlns:a16="http://schemas.microsoft.com/office/drawing/2014/main" id="{0112CCB4-61E8-6943-B6CD-DB49A9638920}"/>
                </a:ext>
              </a:extLst>
            </p:cNvPr>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46">
              <a:extLst>
                <a:ext uri="{FF2B5EF4-FFF2-40B4-BE49-F238E27FC236}">
                  <a16:creationId xmlns:a16="http://schemas.microsoft.com/office/drawing/2014/main" id="{DB07724D-D296-4D49-9990-AA225A7415BE}"/>
                </a:ext>
              </a:extLst>
            </p:cNvPr>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190">
            <a:extLst>
              <a:ext uri="{FF2B5EF4-FFF2-40B4-BE49-F238E27FC236}">
                <a16:creationId xmlns:a16="http://schemas.microsoft.com/office/drawing/2014/main" id="{21A7FB28-776B-604A-A55D-49A2FF2456A2}"/>
              </a:ext>
            </a:extLst>
          </p:cNvPr>
          <p:cNvGrpSpPr/>
          <p:nvPr/>
        </p:nvGrpSpPr>
        <p:grpSpPr>
          <a:xfrm>
            <a:off x="9672248" y="4567881"/>
            <a:ext cx="729240" cy="2257540"/>
            <a:chOff x="6996444" y="4561795"/>
            <a:chExt cx="668800" cy="2070435"/>
          </a:xfrm>
        </p:grpSpPr>
        <p:sp>
          <p:nvSpPr>
            <p:cNvPr id="33" name="Oval 233">
              <a:extLst>
                <a:ext uri="{FF2B5EF4-FFF2-40B4-BE49-F238E27FC236}">
                  <a16:creationId xmlns:a16="http://schemas.microsoft.com/office/drawing/2014/main" id="{43A5CD4E-067C-A342-91E6-E70A6A2CCB0B}"/>
                </a:ext>
              </a:extLst>
            </p:cNvPr>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4">
              <a:extLst>
                <a:ext uri="{FF2B5EF4-FFF2-40B4-BE49-F238E27FC236}">
                  <a16:creationId xmlns:a16="http://schemas.microsoft.com/office/drawing/2014/main" id="{7806B519-33ED-1043-97B3-F00856DEB0EC}"/>
                </a:ext>
              </a:extLst>
            </p:cNvPr>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37">
              <a:extLst>
                <a:ext uri="{FF2B5EF4-FFF2-40B4-BE49-F238E27FC236}">
                  <a16:creationId xmlns:a16="http://schemas.microsoft.com/office/drawing/2014/main" id="{1B2536A4-D049-1141-AFE7-30B243E95DCD}"/>
                </a:ext>
              </a:extLst>
            </p:cNvPr>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38">
              <a:extLst>
                <a:ext uri="{FF2B5EF4-FFF2-40B4-BE49-F238E27FC236}">
                  <a16:creationId xmlns:a16="http://schemas.microsoft.com/office/drawing/2014/main" id="{E96609BA-1A2A-A542-9BC6-C0E1EAB2D0E7}"/>
                </a:ext>
              </a:extLst>
            </p:cNvPr>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Freeform 486">
            <a:extLst>
              <a:ext uri="{FF2B5EF4-FFF2-40B4-BE49-F238E27FC236}">
                <a16:creationId xmlns:a16="http://schemas.microsoft.com/office/drawing/2014/main" id="{FA6527DD-B5EE-5542-A46A-924D76D187E7}"/>
              </a:ext>
            </a:extLst>
          </p:cNvPr>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Rounded Rectangle 4">
            <a:extLst>
              <a:ext uri="{FF2B5EF4-FFF2-40B4-BE49-F238E27FC236}">
                <a16:creationId xmlns:a16="http://schemas.microsoft.com/office/drawing/2014/main" id="{66E5D9AE-BEAC-E745-BFD5-DE4A9BBCDD35}"/>
              </a:ext>
            </a:extLst>
          </p:cNvPr>
          <p:cNvSpPr/>
          <p:nvPr/>
        </p:nvSpPr>
        <p:spPr>
          <a:xfrm>
            <a:off x="4850154" y="412473"/>
            <a:ext cx="6133503" cy="619604"/>
          </a:xfrm>
          <a:prstGeom prst="roundRect">
            <a:avLst/>
          </a:prstGeom>
          <a:solidFill>
            <a:schemeClr val="accent1">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700" dirty="0" err="1">
                <a:solidFill>
                  <a:schemeClr val="tx1"/>
                </a:solidFill>
                <a:latin typeface="Times New Roman" panose="02020603050405020304" pitchFamily="18" charset="0"/>
                <a:cs typeface="Times New Roman" panose="02020603050405020304" pitchFamily="18" charset="0"/>
              </a:rPr>
              <a:t>Ngoại</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hình</a:t>
            </a:r>
            <a:r>
              <a:rPr lang="en-US" sz="2700" dirty="0">
                <a:solidFill>
                  <a:schemeClr val="tx1"/>
                </a:solidFill>
                <a:latin typeface="Times New Roman" panose="02020603050405020304" pitchFamily="18" charset="0"/>
                <a:cs typeface="Times New Roman" panose="02020603050405020304" pitchFamily="18" charset="0"/>
              </a:rPr>
              <a:t>: b</a:t>
            </a:r>
            <a:r>
              <a:rPr lang="en-VN" sz="2700" dirty="0">
                <a:solidFill>
                  <a:schemeClr val="tx1"/>
                </a:solidFill>
                <a:latin typeface="Times New Roman" panose="02020603050405020304" pitchFamily="18" charset="0"/>
                <a:cs typeface="Times New Roman" panose="02020603050405020304" pitchFamily="18" charset="0"/>
              </a:rPr>
              <a:t>éo, râu ngắn</a:t>
            </a:r>
          </a:p>
        </p:txBody>
      </p:sp>
      <p:sp>
        <p:nvSpPr>
          <p:cNvPr id="9" name="Rounded Rectangle 8">
            <a:extLst>
              <a:ext uri="{FF2B5EF4-FFF2-40B4-BE49-F238E27FC236}">
                <a16:creationId xmlns:a16="http://schemas.microsoft.com/office/drawing/2014/main" id="{D2C79FD3-73BF-1040-8212-76D22A07D1B4}"/>
              </a:ext>
            </a:extLst>
          </p:cNvPr>
          <p:cNvSpPr/>
          <p:nvPr/>
        </p:nvSpPr>
        <p:spPr>
          <a:xfrm>
            <a:off x="3010413" y="4568103"/>
            <a:ext cx="6468164" cy="1996846"/>
          </a:xfrm>
          <a:prstGeom prst="roundRect">
            <a:avLst/>
          </a:prstGeom>
          <a:solidFill>
            <a:schemeClr val="bg1"/>
          </a:solidFill>
          <a:ln w="38100">
            <a:solidFill>
              <a:srgbClr val="F0587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400" i="1" dirty="0">
                <a:solidFill>
                  <a:schemeClr val="tx1"/>
                </a:solidFill>
                <a:latin typeface="Times New Roman" panose="02020603050405020304" pitchFamily="18" charset="0"/>
                <a:cs typeface="Times New Roman" panose="02020603050405020304" pitchFamily="18" charset="0"/>
              </a:rPr>
              <a:t>Lí do gì khiến Bọ Dừa quyết định về quê sau một đêm mất ngủ ở xóm Bờ Giậu?</a:t>
            </a:r>
          </a:p>
          <a:p>
            <a:pPr algn="just"/>
            <a:r>
              <a:rPr lang="en-US" sz="2400" dirty="0" err="1">
                <a:solidFill>
                  <a:schemeClr val="tx1"/>
                </a:solidFill>
                <a:latin typeface="Times New Roman" panose="02020603050405020304" pitchFamily="18" charset="0"/>
                <a:cs typeface="Times New Roman" panose="02020603050405020304" pitchFamily="18" charset="0"/>
              </a:rPr>
              <a:t>Trong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đêm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thanh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vắng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ông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lắng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rõ</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được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những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âm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thanh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quen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thuộc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Đặc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biệt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là</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khi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giọt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sương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rơi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xuống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cổ</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khiến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ông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sực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nhớ</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quê</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nhà</a:t>
            </a:r>
            <a:r>
              <a:rPr lang="en-US" sz="2400" dirty="0">
                <a:solidFill>
                  <a:schemeClr val="tx1"/>
                </a:solidFill>
                <a:latin typeface="Times New Roman" panose="02020603050405020304" pitchFamily="18" charset="0"/>
                <a:cs typeface="Times New Roman" panose="02020603050405020304" pitchFamily="18" charset="0"/>
              </a:rPr>
              <a:t>. </a:t>
            </a:r>
            <a:endParaRPr lang="en-VN" sz="2400" i="1" dirty="0">
              <a:solidFill>
                <a:schemeClr val="tx1"/>
              </a:solidFill>
              <a:latin typeface="Times New Roman" panose="02020603050405020304" pitchFamily="18" charset="0"/>
              <a:cs typeface="Times New Roman" panose="02020603050405020304" pitchFamily="18" charset="0"/>
            </a:endParaRPr>
          </a:p>
        </p:txBody>
      </p:sp>
      <p:pic>
        <p:nvPicPr>
          <p:cNvPr id="39" name="Picture 38" descr="Shape, icon, circle&#10;&#10;Description automatically generated">
            <a:extLst>
              <a:ext uri="{FF2B5EF4-FFF2-40B4-BE49-F238E27FC236}">
                <a16:creationId xmlns:a16="http://schemas.microsoft.com/office/drawing/2014/main" id="{B966182B-2CCC-A647-A349-33B869676100}"/>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02800" y="89733"/>
            <a:ext cx="627787" cy="673374"/>
          </a:xfrm>
          <a:prstGeom prst="rect">
            <a:avLst/>
          </a:prstGeom>
        </p:spPr>
      </p:pic>
      <p:sp>
        <p:nvSpPr>
          <p:cNvPr id="40" name="Rounded Rectangle 39">
            <a:extLst>
              <a:ext uri="{FF2B5EF4-FFF2-40B4-BE49-F238E27FC236}">
                <a16:creationId xmlns:a16="http://schemas.microsoft.com/office/drawing/2014/main" id="{51EDCC13-D2B3-0E4A-99B6-E834E4BC29D7}"/>
              </a:ext>
            </a:extLst>
          </p:cNvPr>
          <p:cNvSpPr/>
          <p:nvPr/>
        </p:nvSpPr>
        <p:spPr>
          <a:xfrm>
            <a:off x="4844366" y="1288579"/>
            <a:ext cx="6133503" cy="619604"/>
          </a:xfrm>
          <a:prstGeom prst="roundRect">
            <a:avLst/>
          </a:prstGeom>
          <a:solidFill>
            <a:schemeClr val="accent2">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700" dirty="0">
                <a:solidFill>
                  <a:schemeClr val="tx1"/>
                </a:solidFill>
                <a:latin typeface="Times New Roman" panose="02020603050405020304" pitchFamily="18" charset="0"/>
                <a:cs typeface="Times New Roman" panose="02020603050405020304" pitchFamily="18" charset="0"/>
              </a:rPr>
              <a:t>Nghề nghiệp: nghề buôn</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1" name="Picture 40" descr="Shape, icon, circle&#10;&#10;Description automatically generated">
            <a:extLst>
              <a:ext uri="{FF2B5EF4-FFF2-40B4-BE49-F238E27FC236}">
                <a16:creationId xmlns:a16="http://schemas.microsoft.com/office/drawing/2014/main" id="{8FA228B8-6613-3348-9697-9F7401A2495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44197" y="951710"/>
            <a:ext cx="627787" cy="673374"/>
          </a:xfrm>
          <a:prstGeom prst="rect">
            <a:avLst/>
          </a:prstGeom>
        </p:spPr>
      </p:pic>
      <p:sp>
        <p:nvSpPr>
          <p:cNvPr id="42" name="Rounded Rectangle 41">
            <a:extLst>
              <a:ext uri="{FF2B5EF4-FFF2-40B4-BE49-F238E27FC236}">
                <a16:creationId xmlns:a16="http://schemas.microsoft.com/office/drawing/2014/main" id="{C415020B-540B-1C4C-9C0E-19D5590F183E}"/>
              </a:ext>
            </a:extLst>
          </p:cNvPr>
          <p:cNvSpPr/>
          <p:nvPr/>
        </p:nvSpPr>
        <p:spPr>
          <a:xfrm>
            <a:off x="4863113" y="2163963"/>
            <a:ext cx="6133503" cy="619604"/>
          </a:xfrm>
          <a:prstGeom prst="roundRect">
            <a:avLst/>
          </a:prstGeom>
          <a:solidFill>
            <a:schemeClr val="accent6">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700" dirty="0">
                <a:solidFill>
                  <a:schemeClr val="tx1"/>
                </a:solidFill>
                <a:latin typeface="Times New Roman" panose="02020603050405020304" pitchFamily="18" charset="0"/>
                <a:cs typeface="Times New Roman" panose="02020603050405020304" pitchFamily="18" charset="0"/>
              </a:rPr>
              <a:t>Sở thích: thích ăn lá trúc</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3" name="Picture 42" descr="Shape, icon, circle&#10;&#10;Description automatically generated">
            <a:extLst>
              <a:ext uri="{FF2B5EF4-FFF2-40B4-BE49-F238E27FC236}">
                <a16:creationId xmlns:a16="http://schemas.microsoft.com/office/drawing/2014/main" id="{0E4038DA-39B8-374C-8A91-069D6D29ADE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86553" y="1786580"/>
            <a:ext cx="627787" cy="673374"/>
          </a:xfrm>
          <a:prstGeom prst="rect">
            <a:avLst/>
          </a:prstGeom>
        </p:spPr>
      </p:pic>
      <p:sp>
        <p:nvSpPr>
          <p:cNvPr id="46" name="Rounded Rectangle 45">
            <a:extLst>
              <a:ext uri="{FF2B5EF4-FFF2-40B4-BE49-F238E27FC236}">
                <a16:creationId xmlns:a16="http://schemas.microsoft.com/office/drawing/2014/main" id="{A79D35A6-DFD6-3241-973E-EB149DD6B8F6}"/>
              </a:ext>
            </a:extLst>
          </p:cNvPr>
          <p:cNvSpPr/>
          <p:nvPr/>
        </p:nvSpPr>
        <p:spPr>
          <a:xfrm>
            <a:off x="4863113" y="3017094"/>
            <a:ext cx="6133503" cy="1400241"/>
          </a:xfrm>
          <a:prstGeom prst="round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700" dirty="0">
                <a:solidFill>
                  <a:schemeClr val="tx1"/>
                </a:solidFill>
                <a:latin typeface="Times New Roman" panose="02020603050405020304" pitchFamily="18" charset="0"/>
                <a:cs typeface="Times New Roman" panose="02020603050405020304" pitchFamily="18" charset="0"/>
              </a:rPr>
              <a:t>Hoàn cảnh: xa quê đi buôn bán đã lâu chưa về, trên đường đi ghé vào xóm Bờ Giậu tìm chỗ nghỉ ngơi; ngủ ở ngoài trời</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5" name="Picture 44" descr="Shape, icon, circle&#10;&#10;Description automatically generated">
            <a:extLst>
              <a:ext uri="{FF2B5EF4-FFF2-40B4-BE49-F238E27FC236}">
                <a16:creationId xmlns:a16="http://schemas.microsoft.com/office/drawing/2014/main" id="{F5FBDFAA-25CA-DB4D-A5B9-0A95C17221F7}"/>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409232" y="2643468"/>
            <a:ext cx="627787" cy="673374"/>
          </a:xfrm>
          <a:prstGeom prst="rect">
            <a:avLst/>
          </a:prstGeom>
        </p:spPr>
      </p:pic>
    </p:spTree>
    <p:extLst>
      <p:ext uri="{BB962C8B-B14F-4D97-AF65-F5344CB8AC3E}">
        <p14:creationId xmlns:p14="http://schemas.microsoft.com/office/powerpoint/2010/main" val="13483124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linds(horizontal)">
                                      <p:cBhvr>
                                        <p:cTn id="7" dur="500"/>
                                        <p:tgtEl>
                                          <p:spTgt spid="3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checkerboard(across)">
                                      <p:cBhvr>
                                        <p:cTn id="15" dur="500"/>
                                        <p:tgtEl>
                                          <p:spTgt spid="41"/>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checkerboard(across)">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checkerboard(across)">
                                      <p:cBhvr>
                                        <p:cTn id="23" dur="500"/>
                                        <p:tgtEl>
                                          <p:spTgt spid="43"/>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checkerboard(across)">
                                      <p:cBhvr>
                                        <p:cTn id="26" dur="500"/>
                                        <p:tgtEl>
                                          <p:spTgt spid="42"/>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nodeType="click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checkerboard(across)">
                                      <p:cBhvr>
                                        <p:cTn id="31" dur="500"/>
                                        <p:tgtEl>
                                          <p:spTgt spid="45"/>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checkerboard(across)">
                                      <p:cBhvr>
                                        <p:cTn id="34" dur="500"/>
                                        <p:tgtEl>
                                          <p:spTgt spid="46"/>
                                        </p:tgtEl>
                                      </p:cBhvr>
                                    </p:animEffect>
                                  </p:childTnLst>
                                </p:cTn>
                              </p:par>
                            </p:childTnLst>
                          </p:cTn>
                        </p:par>
                      </p:childTnLst>
                    </p:cTn>
                  </p:par>
                  <p:par>
                    <p:cTn id="35" fill="hold">
                      <p:stCondLst>
                        <p:cond delay="indefinite"/>
                      </p:stCondLst>
                      <p:childTnLst>
                        <p:par>
                          <p:cTn id="36" fill="hold">
                            <p:stCondLst>
                              <p:cond delay="0"/>
                            </p:stCondLst>
                            <p:childTnLst>
                              <p:par>
                                <p:cTn id="37" presetID="5" presetClass="entr" presetSubtype="10"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checkerboard(across)">
                                      <p:cBhvr>
                                        <p:cTn id="3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40" grpId="0" animBg="1"/>
      <p:bldP spid="42" grpId="0" animBg="1"/>
      <p:bldP spid="4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79217" y="3433785"/>
            <a:ext cx="12331386" cy="3451511"/>
          </a:xfrm>
          <a:prstGeom prst="rect">
            <a:avLst/>
          </a:prstGeom>
        </p:spPr>
      </p:pic>
      <p:pic>
        <p:nvPicPr>
          <p:cNvPr id="15" name="图片 46">
            <a:extLst>
              <a:ext uri="{FF2B5EF4-FFF2-40B4-BE49-F238E27FC236}">
                <a16:creationId xmlns:a16="http://schemas.microsoft.com/office/drawing/2014/main" id="{1529E5C7-BA5C-034B-9E24-07CBBFCA95C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595438" y="1702679"/>
            <a:ext cx="674291" cy="535781"/>
          </a:xfrm>
          <a:prstGeom prst="rect">
            <a:avLst/>
          </a:prstGeom>
        </p:spPr>
      </p:pic>
      <p:sp>
        <p:nvSpPr>
          <p:cNvPr id="16" name="标题 1">
            <a:extLst>
              <a:ext uri="{FF2B5EF4-FFF2-40B4-BE49-F238E27FC236}">
                <a16:creationId xmlns:a16="http://schemas.microsoft.com/office/drawing/2014/main" id="{690EEB94-59B4-D64D-931E-FF2F9E5BE506}"/>
              </a:ext>
            </a:extLst>
          </p:cNvPr>
          <p:cNvSpPr txBox="1">
            <a:spLocks/>
          </p:cNvSpPr>
          <p:nvPr/>
        </p:nvSpPr>
        <p:spPr>
          <a:xfrm>
            <a:off x="2932584" y="1702679"/>
            <a:ext cx="7259376"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5. Thông điệp của văn bản</a:t>
            </a:r>
            <a:endParaRPr lang="zh-CN" alt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47726114"/>
      </p:ext>
    </p:extLst>
  </p:cSld>
  <p:clrMapOvr>
    <a:masterClrMapping/>
  </p:clrMapOvr>
  <p:transition spd="slow">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vector graphics, toy, doll&#10;&#10;Description automatically generated">
            <a:extLst>
              <a:ext uri="{FF2B5EF4-FFF2-40B4-BE49-F238E27FC236}">
                <a16:creationId xmlns:a16="http://schemas.microsoft.com/office/drawing/2014/main" id="{191DDF31-7B4A-184F-99F5-5F7579C2E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653363"/>
            <a:ext cx="5401340" cy="5401340"/>
          </a:xfrm>
          <a:prstGeom prst="rect">
            <a:avLst/>
          </a:prstGeom>
        </p:spPr>
      </p:pic>
      <p:sp>
        <p:nvSpPr>
          <p:cNvPr id="4" name="标题 1">
            <a:extLst>
              <a:ext uri="{FF2B5EF4-FFF2-40B4-BE49-F238E27FC236}">
                <a16:creationId xmlns:a16="http://schemas.microsoft.com/office/drawing/2014/main" id="{B29C2F02-BDEC-0A46-8680-A2A723B71CE4}"/>
              </a:ext>
            </a:extLst>
          </p:cNvPr>
          <p:cNvSpPr txBox="1">
            <a:spLocks/>
          </p:cNvSpPr>
          <p:nvPr/>
        </p:nvSpPr>
        <p:spPr>
          <a:xfrm>
            <a:off x="277647" y="377757"/>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Kĩ thuật</a:t>
            </a:r>
          </a:p>
          <a:p>
            <a:pPr algn="ctr"/>
            <a:r>
              <a:rPr lang="vi-VN" altLang="zh-CN" b="1" dirty="0">
                <a:latin typeface="Times New Roman" panose="02020603050405020304" pitchFamily="18" charset="0"/>
                <a:cs typeface="Times New Roman" panose="02020603050405020304" pitchFamily="18" charset="0"/>
              </a:rPr>
              <a:t>Trình bày 1 phút</a:t>
            </a:r>
          </a:p>
        </p:txBody>
      </p:sp>
      <p:grpSp>
        <p:nvGrpSpPr>
          <p:cNvPr id="5" name="组合 137">
            <a:extLst>
              <a:ext uri="{FF2B5EF4-FFF2-40B4-BE49-F238E27FC236}">
                <a16:creationId xmlns:a16="http://schemas.microsoft.com/office/drawing/2014/main" id="{6B2422F6-B865-D447-8EBA-F193B7AD5B95}"/>
              </a:ext>
            </a:extLst>
          </p:cNvPr>
          <p:cNvGrpSpPr/>
          <p:nvPr/>
        </p:nvGrpSpPr>
        <p:grpSpPr>
          <a:xfrm flipH="1">
            <a:off x="4264600" y="669173"/>
            <a:ext cx="6218387" cy="4519592"/>
            <a:chOff x="3246438" y="1068388"/>
            <a:chExt cx="5711825" cy="4678363"/>
          </a:xfrm>
          <a:solidFill>
            <a:schemeClr val="tx1">
              <a:lumMod val="65000"/>
              <a:lumOff val="35000"/>
            </a:schemeClr>
          </a:solidFill>
        </p:grpSpPr>
        <p:sp>
          <p:nvSpPr>
            <p:cNvPr id="6" name="Freeform 5">
              <a:extLst>
                <a:ext uri="{FF2B5EF4-FFF2-40B4-BE49-F238E27FC236}">
                  <a16:creationId xmlns:a16="http://schemas.microsoft.com/office/drawing/2014/main" id="{7447F830-083E-0849-B6F1-B9F205F8EFD8}"/>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 name="Freeform 6">
              <a:extLst>
                <a:ext uri="{FF2B5EF4-FFF2-40B4-BE49-F238E27FC236}">
                  <a16:creationId xmlns:a16="http://schemas.microsoft.com/office/drawing/2014/main" id="{5B5EFEEB-E634-504A-AAE0-091BBFE98E1C}"/>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 name="Freeform 7">
              <a:extLst>
                <a:ext uri="{FF2B5EF4-FFF2-40B4-BE49-F238E27FC236}">
                  <a16:creationId xmlns:a16="http://schemas.microsoft.com/office/drawing/2014/main" id="{15EFCB0D-3CAF-5945-830A-DF71782774FB}"/>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 name="Freeform 8">
              <a:extLst>
                <a:ext uri="{FF2B5EF4-FFF2-40B4-BE49-F238E27FC236}">
                  <a16:creationId xmlns:a16="http://schemas.microsoft.com/office/drawing/2014/main" id="{F53126B4-0EFE-BB4E-9590-241426E619F1}"/>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0" name="Freeform 9">
              <a:extLst>
                <a:ext uri="{FF2B5EF4-FFF2-40B4-BE49-F238E27FC236}">
                  <a16:creationId xmlns:a16="http://schemas.microsoft.com/office/drawing/2014/main" id="{80FE63FB-CE98-B24A-A320-CEC425BAA15A}"/>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1" name="Freeform 10">
              <a:extLst>
                <a:ext uri="{FF2B5EF4-FFF2-40B4-BE49-F238E27FC236}">
                  <a16:creationId xmlns:a16="http://schemas.microsoft.com/office/drawing/2014/main" id="{87E729A1-7FBE-CC4B-A931-BDC54BE7CF74}"/>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2" name="Freeform 11">
              <a:extLst>
                <a:ext uri="{FF2B5EF4-FFF2-40B4-BE49-F238E27FC236}">
                  <a16:creationId xmlns:a16="http://schemas.microsoft.com/office/drawing/2014/main" id="{D0DB84B8-8A49-214B-8573-B9D8E9404A23}"/>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13" name="组合 146">
              <a:extLst>
                <a:ext uri="{FF2B5EF4-FFF2-40B4-BE49-F238E27FC236}">
                  <a16:creationId xmlns:a16="http://schemas.microsoft.com/office/drawing/2014/main" id="{3B7FE79D-B701-1846-8F03-C123F8E2A7CC}"/>
                </a:ext>
              </a:extLst>
            </p:cNvPr>
            <p:cNvGrpSpPr/>
            <p:nvPr/>
          </p:nvGrpSpPr>
          <p:grpSpPr>
            <a:xfrm>
              <a:off x="3517901" y="1225551"/>
              <a:ext cx="5260975" cy="4090987"/>
              <a:chOff x="3517901" y="1225551"/>
              <a:chExt cx="5260975" cy="4090987"/>
            </a:xfrm>
            <a:grpFill/>
          </p:grpSpPr>
          <p:sp>
            <p:nvSpPr>
              <p:cNvPr id="14" name="Freeform 12">
                <a:extLst>
                  <a:ext uri="{FF2B5EF4-FFF2-40B4-BE49-F238E27FC236}">
                    <a16:creationId xmlns:a16="http://schemas.microsoft.com/office/drawing/2014/main" id="{86289C1A-BD7F-314C-9477-5B872DA7C7ED}"/>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5" name="Freeform 13">
                <a:extLst>
                  <a:ext uri="{FF2B5EF4-FFF2-40B4-BE49-F238E27FC236}">
                    <a16:creationId xmlns:a16="http://schemas.microsoft.com/office/drawing/2014/main" id="{C931CEA4-00A4-004A-B620-E9E8DC6CF67F}"/>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6" name="Freeform 14">
                <a:extLst>
                  <a:ext uri="{FF2B5EF4-FFF2-40B4-BE49-F238E27FC236}">
                    <a16:creationId xmlns:a16="http://schemas.microsoft.com/office/drawing/2014/main" id="{A2588B3C-30DC-D74F-8C0D-A0CC7ACFBA9E}"/>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7" name="Freeform 15">
                <a:extLst>
                  <a:ext uri="{FF2B5EF4-FFF2-40B4-BE49-F238E27FC236}">
                    <a16:creationId xmlns:a16="http://schemas.microsoft.com/office/drawing/2014/main" id="{46308590-121A-F645-A911-649AD1BBE18B}"/>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8" name="Freeform 16">
                <a:extLst>
                  <a:ext uri="{FF2B5EF4-FFF2-40B4-BE49-F238E27FC236}">
                    <a16:creationId xmlns:a16="http://schemas.microsoft.com/office/drawing/2014/main" id="{FB817463-523C-9F45-88EA-E14760BF7FA4}"/>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9" name="Freeform 17">
                <a:extLst>
                  <a:ext uri="{FF2B5EF4-FFF2-40B4-BE49-F238E27FC236}">
                    <a16:creationId xmlns:a16="http://schemas.microsoft.com/office/drawing/2014/main" id="{2C07C798-4ADA-4A46-BE30-1416A8D5506F}"/>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0" name="Freeform 18">
                <a:extLst>
                  <a:ext uri="{FF2B5EF4-FFF2-40B4-BE49-F238E27FC236}">
                    <a16:creationId xmlns:a16="http://schemas.microsoft.com/office/drawing/2014/main" id="{8B342A14-7342-D349-AEBC-08AC9FC51D00}"/>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1" name="Freeform 19">
                <a:extLst>
                  <a:ext uri="{FF2B5EF4-FFF2-40B4-BE49-F238E27FC236}">
                    <a16:creationId xmlns:a16="http://schemas.microsoft.com/office/drawing/2014/main" id="{5FBBF7B9-959C-D24D-A3CC-11DE8BC8EE1A}"/>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2" name="Freeform 20">
                <a:extLst>
                  <a:ext uri="{FF2B5EF4-FFF2-40B4-BE49-F238E27FC236}">
                    <a16:creationId xmlns:a16="http://schemas.microsoft.com/office/drawing/2014/main" id="{7A2F0D70-E62B-0444-94AE-0C9B881725E0}"/>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3" name="Freeform 21">
                <a:extLst>
                  <a:ext uri="{FF2B5EF4-FFF2-40B4-BE49-F238E27FC236}">
                    <a16:creationId xmlns:a16="http://schemas.microsoft.com/office/drawing/2014/main" id="{DE4C57EA-5ADF-B441-AA25-CB967DD68B3B}"/>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4" name="Freeform 22">
                <a:extLst>
                  <a:ext uri="{FF2B5EF4-FFF2-40B4-BE49-F238E27FC236}">
                    <a16:creationId xmlns:a16="http://schemas.microsoft.com/office/drawing/2014/main" id="{B865B3FC-64B0-CE4A-8FA2-9F62252BB100}"/>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5" name="Freeform 23">
                <a:extLst>
                  <a:ext uri="{FF2B5EF4-FFF2-40B4-BE49-F238E27FC236}">
                    <a16:creationId xmlns:a16="http://schemas.microsoft.com/office/drawing/2014/main" id="{F8220927-475C-7D48-B363-6943399067EA}"/>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6" name="Freeform 24">
                <a:extLst>
                  <a:ext uri="{FF2B5EF4-FFF2-40B4-BE49-F238E27FC236}">
                    <a16:creationId xmlns:a16="http://schemas.microsoft.com/office/drawing/2014/main" id="{EE31E162-3CD2-1148-808F-0C206AFCA6EB}"/>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7" name="Freeform 25">
                <a:extLst>
                  <a:ext uri="{FF2B5EF4-FFF2-40B4-BE49-F238E27FC236}">
                    <a16:creationId xmlns:a16="http://schemas.microsoft.com/office/drawing/2014/main" id="{3A8E65AB-DB66-C143-B93B-C3AFDADC7D05}"/>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8" name="Freeform 26">
                <a:extLst>
                  <a:ext uri="{FF2B5EF4-FFF2-40B4-BE49-F238E27FC236}">
                    <a16:creationId xmlns:a16="http://schemas.microsoft.com/office/drawing/2014/main" id="{A42ACE1C-7610-0D4E-A0B7-C525BB5161F7}"/>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9" name="Freeform 27">
                <a:extLst>
                  <a:ext uri="{FF2B5EF4-FFF2-40B4-BE49-F238E27FC236}">
                    <a16:creationId xmlns:a16="http://schemas.microsoft.com/office/drawing/2014/main" id="{0439137B-2B77-424F-BF97-5FB3CF3177E4}"/>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0" name="Freeform 28">
                <a:extLst>
                  <a:ext uri="{FF2B5EF4-FFF2-40B4-BE49-F238E27FC236}">
                    <a16:creationId xmlns:a16="http://schemas.microsoft.com/office/drawing/2014/main" id="{146CD07A-9234-1646-82F8-80360CB955F2}"/>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1" name="Freeform 29">
                <a:extLst>
                  <a:ext uri="{FF2B5EF4-FFF2-40B4-BE49-F238E27FC236}">
                    <a16:creationId xmlns:a16="http://schemas.microsoft.com/office/drawing/2014/main" id="{77122D9C-91B9-AB4B-B935-80613A4056CE}"/>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2" name="Freeform 30">
                <a:extLst>
                  <a:ext uri="{FF2B5EF4-FFF2-40B4-BE49-F238E27FC236}">
                    <a16:creationId xmlns:a16="http://schemas.microsoft.com/office/drawing/2014/main" id="{9C8F712A-C40A-734E-9836-2A2E9A8995D7}"/>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3" name="Freeform 31">
                <a:extLst>
                  <a:ext uri="{FF2B5EF4-FFF2-40B4-BE49-F238E27FC236}">
                    <a16:creationId xmlns:a16="http://schemas.microsoft.com/office/drawing/2014/main" id="{6369E8A8-4496-D44E-BD28-B95C58F59CCE}"/>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4" name="Freeform 32">
                <a:extLst>
                  <a:ext uri="{FF2B5EF4-FFF2-40B4-BE49-F238E27FC236}">
                    <a16:creationId xmlns:a16="http://schemas.microsoft.com/office/drawing/2014/main" id="{F99EBF31-ED00-6140-857C-B235A4DBEC94}"/>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5" name="Freeform 33">
                <a:extLst>
                  <a:ext uri="{FF2B5EF4-FFF2-40B4-BE49-F238E27FC236}">
                    <a16:creationId xmlns:a16="http://schemas.microsoft.com/office/drawing/2014/main" id="{36DD260D-E6E4-6248-8B10-5FB35207D78A}"/>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6" name="Freeform 34">
                <a:extLst>
                  <a:ext uri="{FF2B5EF4-FFF2-40B4-BE49-F238E27FC236}">
                    <a16:creationId xmlns:a16="http://schemas.microsoft.com/office/drawing/2014/main" id="{5620D193-F62A-3E4D-A2BB-4BA51B8212B4}"/>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7" name="Freeform 35">
                <a:extLst>
                  <a:ext uri="{FF2B5EF4-FFF2-40B4-BE49-F238E27FC236}">
                    <a16:creationId xmlns:a16="http://schemas.microsoft.com/office/drawing/2014/main" id="{AA2CB609-C8F4-964C-8DA2-1F2FEAF9459C}"/>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8" name="Freeform 36">
                <a:extLst>
                  <a:ext uri="{FF2B5EF4-FFF2-40B4-BE49-F238E27FC236}">
                    <a16:creationId xmlns:a16="http://schemas.microsoft.com/office/drawing/2014/main" id="{4119A0CC-40CC-E243-B319-BD8DE46D5669}"/>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9" name="Freeform 37">
                <a:extLst>
                  <a:ext uri="{FF2B5EF4-FFF2-40B4-BE49-F238E27FC236}">
                    <a16:creationId xmlns:a16="http://schemas.microsoft.com/office/drawing/2014/main" id="{C1CB1EFE-D410-7540-938B-18634CECE288}"/>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0" name="Freeform 38">
                <a:extLst>
                  <a:ext uri="{FF2B5EF4-FFF2-40B4-BE49-F238E27FC236}">
                    <a16:creationId xmlns:a16="http://schemas.microsoft.com/office/drawing/2014/main" id="{83F0E6AB-F2A0-4544-B0E6-87EC0D5B8C03}"/>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 name="Freeform 39">
                <a:extLst>
                  <a:ext uri="{FF2B5EF4-FFF2-40B4-BE49-F238E27FC236}">
                    <a16:creationId xmlns:a16="http://schemas.microsoft.com/office/drawing/2014/main" id="{513491FA-A331-3843-B87E-FF6F1EA3CE88}"/>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 name="Freeform 40">
                <a:extLst>
                  <a:ext uri="{FF2B5EF4-FFF2-40B4-BE49-F238E27FC236}">
                    <a16:creationId xmlns:a16="http://schemas.microsoft.com/office/drawing/2014/main" id="{7832351B-0C8C-5C47-B0FB-DCCCE644C226}"/>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3" name="Freeform 41">
                <a:extLst>
                  <a:ext uri="{FF2B5EF4-FFF2-40B4-BE49-F238E27FC236}">
                    <a16:creationId xmlns:a16="http://schemas.microsoft.com/office/drawing/2014/main" id="{AF246928-1338-9744-B1EE-AA338DBDC27F}"/>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4" name="Freeform 42">
                <a:extLst>
                  <a:ext uri="{FF2B5EF4-FFF2-40B4-BE49-F238E27FC236}">
                    <a16:creationId xmlns:a16="http://schemas.microsoft.com/office/drawing/2014/main" id="{52A10FDB-5C9C-F144-B149-E8D381495222}"/>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5" name="Freeform 43">
                <a:extLst>
                  <a:ext uri="{FF2B5EF4-FFF2-40B4-BE49-F238E27FC236}">
                    <a16:creationId xmlns:a16="http://schemas.microsoft.com/office/drawing/2014/main" id="{C1A765A2-D4B7-6B45-B99A-48B82E1146E4}"/>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6" name="Freeform 44">
                <a:extLst>
                  <a:ext uri="{FF2B5EF4-FFF2-40B4-BE49-F238E27FC236}">
                    <a16:creationId xmlns:a16="http://schemas.microsoft.com/office/drawing/2014/main" id="{7403F63F-D9DF-4E4A-AC5B-D391E3F26BBA}"/>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7" name="Freeform 45">
                <a:extLst>
                  <a:ext uri="{FF2B5EF4-FFF2-40B4-BE49-F238E27FC236}">
                    <a16:creationId xmlns:a16="http://schemas.microsoft.com/office/drawing/2014/main" id="{5028E265-7F7C-A94C-B70F-C3C978331BEE}"/>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 name="Freeform 46">
                <a:extLst>
                  <a:ext uri="{FF2B5EF4-FFF2-40B4-BE49-F238E27FC236}">
                    <a16:creationId xmlns:a16="http://schemas.microsoft.com/office/drawing/2014/main" id="{C38416F1-8472-EC4A-B12F-57FD304CF211}"/>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 name="Freeform 47">
                <a:extLst>
                  <a:ext uri="{FF2B5EF4-FFF2-40B4-BE49-F238E27FC236}">
                    <a16:creationId xmlns:a16="http://schemas.microsoft.com/office/drawing/2014/main" id="{A4C8E1A5-CB07-B743-BB2D-C73357C984F4}"/>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 name="Freeform 48">
                <a:extLst>
                  <a:ext uri="{FF2B5EF4-FFF2-40B4-BE49-F238E27FC236}">
                    <a16:creationId xmlns:a16="http://schemas.microsoft.com/office/drawing/2014/main" id="{FE960B16-8359-B248-9DC6-BC10FA14D6BA}"/>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 name="Freeform 49">
                <a:extLst>
                  <a:ext uri="{FF2B5EF4-FFF2-40B4-BE49-F238E27FC236}">
                    <a16:creationId xmlns:a16="http://schemas.microsoft.com/office/drawing/2014/main" id="{1791D7AC-A3AD-AF4B-8D78-95E47F361741}"/>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2" name="Freeform 50">
                <a:extLst>
                  <a:ext uri="{FF2B5EF4-FFF2-40B4-BE49-F238E27FC236}">
                    <a16:creationId xmlns:a16="http://schemas.microsoft.com/office/drawing/2014/main" id="{D806E777-EA1B-9348-B9CD-EBE46140969F}"/>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3" name="Freeform 51">
                <a:extLst>
                  <a:ext uri="{FF2B5EF4-FFF2-40B4-BE49-F238E27FC236}">
                    <a16:creationId xmlns:a16="http://schemas.microsoft.com/office/drawing/2014/main" id="{67C5D7D6-97F3-C941-A157-187BD108FDC5}"/>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4" name="Freeform 52">
                <a:extLst>
                  <a:ext uri="{FF2B5EF4-FFF2-40B4-BE49-F238E27FC236}">
                    <a16:creationId xmlns:a16="http://schemas.microsoft.com/office/drawing/2014/main" id="{561601C5-E497-6446-BF52-2F1D55CC5941}"/>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 name="Freeform 53">
                <a:extLst>
                  <a:ext uri="{FF2B5EF4-FFF2-40B4-BE49-F238E27FC236}">
                    <a16:creationId xmlns:a16="http://schemas.microsoft.com/office/drawing/2014/main" id="{223DFF66-B403-D048-9A4E-50A490FC7426}"/>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 name="Freeform 54">
                <a:extLst>
                  <a:ext uri="{FF2B5EF4-FFF2-40B4-BE49-F238E27FC236}">
                    <a16:creationId xmlns:a16="http://schemas.microsoft.com/office/drawing/2014/main" id="{1A178F94-7968-BC49-AA6A-894D2C9572E0}"/>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 name="Freeform 55">
                <a:extLst>
                  <a:ext uri="{FF2B5EF4-FFF2-40B4-BE49-F238E27FC236}">
                    <a16:creationId xmlns:a16="http://schemas.microsoft.com/office/drawing/2014/main" id="{B9870827-0211-7B42-84F5-F64DD30BA136}"/>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 name="Freeform 56">
                <a:extLst>
                  <a:ext uri="{FF2B5EF4-FFF2-40B4-BE49-F238E27FC236}">
                    <a16:creationId xmlns:a16="http://schemas.microsoft.com/office/drawing/2014/main" id="{685FE208-493E-1D4F-B9F9-BCD367BC3F4C}"/>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9" name="Freeform 57">
                <a:extLst>
                  <a:ext uri="{FF2B5EF4-FFF2-40B4-BE49-F238E27FC236}">
                    <a16:creationId xmlns:a16="http://schemas.microsoft.com/office/drawing/2014/main" id="{6742381F-CC09-894C-AD0C-97A2011EAC84}"/>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0" name="Freeform 58">
                <a:extLst>
                  <a:ext uri="{FF2B5EF4-FFF2-40B4-BE49-F238E27FC236}">
                    <a16:creationId xmlns:a16="http://schemas.microsoft.com/office/drawing/2014/main" id="{D253424A-C47F-1B49-A182-F593E7AC65B7}"/>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1" name="Freeform 59">
                <a:extLst>
                  <a:ext uri="{FF2B5EF4-FFF2-40B4-BE49-F238E27FC236}">
                    <a16:creationId xmlns:a16="http://schemas.microsoft.com/office/drawing/2014/main" id="{B55B9CEB-32F4-1549-9C53-BE0D7E514DDD}"/>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 name="Freeform 60">
                <a:extLst>
                  <a:ext uri="{FF2B5EF4-FFF2-40B4-BE49-F238E27FC236}">
                    <a16:creationId xmlns:a16="http://schemas.microsoft.com/office/drawing/2014/main" id="{DD8C5265-72C2-5C42-A85C-85C88D10D818}"/>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 name="Freeform 61">
                <a:extLst>
                  <a:ext uri="{FF2B5EF4-FFF2-40B4-BE49-F238E27FC236}">
                    <a16:creationId xmlns:a16="http://schemas.microsoft.com/office/drawing/2014/main" id="{671A0CF9-ECDB-EC42-91FE-0ACA906E6BC2}"/>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 name="Freeform 62">
                <a:extLst>
                  <a:ext uri="{FF2B5EF4-FFF2-40B4-BE49-F238E27FC236}">
                    <a16:creationId xmlns:a16="http://schemas.microsoft.com/office/drawing/2014/main" id="{DD4938EA-0FDC-A348-BDF9-A1F1A7D6B61E}"/>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 name="Freeform 63">
                <a:extLst>
                  <a:ext uri="{FF2B5EF4-FFF2-40B4-BE49-F238E27FC236}">
                    <a16:creationId xmlns:a16="http://schemas.microsoft.com/office/drawing/2014/main" id="{7016E4EE-A300-C841-BEFF-D9BC12C942EB}"/>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 name="Freeform 64">
                <a:extLst>
                  <a:ext uri="{FF2B5EF4-FFF2-40B4-BE49-F238E27FC236}">
                    <a16:creationId xmlns:a16="http://schemas.microsoft.com/office/drawing/2014/main" id="{82C61E58-EEB7-8444-BC1D-C03B543B0FC2}"/>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 name="Freeform 65">
                <a:extLst>
                  <a:ext uri="{FF2B5EF4-FFF2-40B4-BE49-F238E27FC236}">
                    <a16:creationId xmlns:a16="http://schemas.microsoft.com/office/drawing/2014/main" id="{F64C54C3-6700-B047-B0FD-57D77997C121}"/>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 name="Freeform 66">
                <a:extLst>
                  <a:ext uri="{FF2B5EF4-FFF2-40B4-BE49-F238E27FC236}">
                    <a16:creationId xmlns:a16="http://schemas.microsoft.com/office/drawing/2014/main" id="{61C38F09-84AD-7F4F-A0C5-AC01B15F8771}"/>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 name="Freeform 67">
                <a:extLst>
                  <a:ext uri="{FF2B5EF4-FFF2-40B4-BE49-F238E27FC236}">
                    <a16:creationId xmlns:a16="http://schemas.microsoft.com/office/drawing/2014/main" id="{DA29EFDC-30CC-6E48-AC47-EE94B0BAEBAC}"/>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 name="Freeform 68">
                <a:extLst>
                  <a:ext uri="{FF2B5EF4-FFF2-40B4-BE49-F238E27FC236}">
                    <a16:creationId xmlns:a16="http://schemas.microsoft.com/office/drawing/2014/main" id="{A888B7BB-AD7B-AD40-B9B6-40E89DCA3815}"/>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 name="Freeform 69">
                <a:extLst>
                  <a:ext uri="{FF2B5EF4-FFF2-40B4-BE49-F238E27FC236}">
                    <a16:creationId xmlns:a16="http://schemas.microsoft.com/office/drawing/2014/main" id="{4F3B8219-6F6D-2E49-A82B-C6B3616EB1BC}"/>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 name="Freeform 70">
                <a:extLst>
                  <a:ext uri="{FF2B5EF4-FFF2-40B4-BE49-F238E27FC236}">
                    <a16:creationId xmlns:a16="http://schemas.microsoft.com/office/drawing/2014/main" id="{C2EDAAB0-354D-6448-B1B3-2E272A6AF070}"/>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 name="Freeform 71">
                <a:extLst>
                  <a:ext uri="{FF2B5EF4-FFF2-40B4-BE49-F238E27FC236}">
                    <a16:creationId xmlns:a16="http://schemas.microsoft.com/office/drawing/2014/main" id="{37F28655-23FD-E642-9206-429327B0E777}"/>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 name="Freeform 72">
                <a:extLst>
                  <a:ext uri="{FF2B5EF4-FFF2-40B4-BE49-F238E27FC236}">
                    <a16:creationId xmlns:a16="http://schemas.microsoft.com/office/drawing/2014/main" id="{590346D9-FA61-D24C-AD15-28504E03BBF4}"/>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 name="Freeform 73">
                <a:extLst>
                  <a:ext uri="{FF2B5EF4-FFF2-40B4-BE49-F238E27FC236}">
                    <a16:creationId xmlns:a16="http://schemas.microsoft.com/office/drawing/2014/main" id="{52B4F025-109F-5F47-9CD4-455BA5937F52}"/>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 name="Freeform 74">
                <a:extLst>
                  <a:ext uri="{FF2B5EF4-FFF2-40B4-BE49-F238E27FC236}">
                    <a16:creationId xmlns:a16="http://schemas.microsoft.com/office/drawing/2014/main" id="{9891CE6E-3CBA-9F47-A248-C810C4CAC16F}"/>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 name="Freeform 75">
                <a:extLst>
                  <a:ext uri="{FF2B5EF4-FFF2-40B4-BE49-F238E27FC236}">
                    <a16:creationId xmlns:a16="http://schemas.microsoft.com/office/drawing/2014/main" id="{DE650D01-BD1B-9F43-93D6-193703A542A9}"/>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 name="Freeform 76">
                <a:extLst>
                  <a:ext uri="{FF2B5EF4-FFF2-40B4-BE49-F238E27FC236}">
                    <a16:creationId xmlns:a16="http://schemas.microsoft.com/office/drawing/2014/main" id="{FED63574-753A-A448-A53E-2D1E5AD8B944}"/>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 name="Freeform 77">
                <a:extLst>
                  <a:ext uri="{FF2B5EF4-FFF2-40B4-BE49-F238E27FC236}">
                    <a16:creationId xmlns:a16="http://schemas.microsoft.com/office/drawing/2014/main" id="{5F6FB55A-1DAC-5F40-927A-A03F8AC79641}"/>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 name="Freeform 78">
                <a:extLst>
                  <a:ext uri="{FF2B5EF4-FFF2-40B4-BE49-F238E27FC236}">
                    <a16:creationId xmlns:a16="http://schemas.microsoft.com/office/drawing/2014/main" id="{0216D15F-E15D-2D44-ACFB-8B59C9376F60}"/>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1" name="Freeform 79">
                <a:extLst>
                  <a:ext uri="{FF2B5EF4-FFF2-40B4-BE49-F238E27FC236}">
                    <a16:creationId xmlns:a16="http://schemas.microsoft.com/office/drawing/2014/main" id="{4AF84C84-B53E-234A-89AD-67AAB7A14984}"/>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2" name="Freeform 80">
                <a:extLst>
                  <a:ext uri="{FF2B5EF4-FFF2-40B4-BE49-F238E27FC236}">
                    <a16:creationId xmlns:a16="http://schemas.microsoft.com/office/drawing/2014/main" id="{66BA8096-AB7B-894D-A3A2-A333F32EE6A9}"/>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3" name="Freeform 81">
                <a:extLst>
                  <a:ext uri="{FF2B5EF4-FFF2-40B4-BE49-F238E27FC236}">
                    <a16:creationId xmlns:a16="http://schemas.microsoft.com/office/drawing/2014/main" id="{01EE5E55-1CF8-4F4F-94D6-006664155BF2}"/>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4" name="Freeform 82">
                <a:extLst>
                  <a:ext uri="{FF2B5EF4-FFF2-40B4-BE49-F238E27FC236}">
                    <a16:creationId xmlns:a16="http://schemas.microsoft.com/office/drawing/2014/main" id="{71126DFB-2C28-7C4B-8818-DD2DADD75CF7}"/>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5" name="Freeform 83">
                <a:extLst>
                  <a:ext uri="{FF2B5EF4-FFF2-40B4-BE49-F238E27FC236}">
                    <a16:creationId xmlns:a16="http://schemas.microsoft.com/office/drawing/2014/main" id="{44E393F4-D474-CC45-9B4D-38E82389070B}"/>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6" name="Freeform 84">
                <a:extLst>
                  <a:ext uri="{FF2B5EF4-FFF2-40B4-BE49-F238E27FC236}">
                    <a16:creationId xmlns:a16="http://schemas.microsoft.com/office/drawing/2014/main" id="{84271E78-D0A0-F34A-9B0B-F83424731500}"/>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7" name="Freeform 85">
                <a:extLst>
                  <a:ext uri="{FF2B5EF4-FFF2-40B4-BE49-F238E27FC236}">
                    <a16:creationId xmlns:a16="http://schemas.microsoft.com/office/drawing/2014/main" id="{6C0A8AF0-85F0-D641-A718-375F0ACE9CB1}"/>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8" name="Freeform 86">
                <a:extLst>
                  <a:ext uri="{FF2B5EF4-FFF2-40B4-BE49-F238E27FC236}">
                    <a16:creationId xmlns:a16="http://schemas.microsoft.com/office/drawing/2014/main" id="{0E586C06-A3A2-1040-8774-00738DAAC694}"/>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9" name="Freeform 87">
                <a:extLst>
                  <a:ext uri="{FF2B5EF4-FFF2-40B4-BE49-F238E27FC236}">
                    <a16:creationId xmlns:a16="http://schemas.microsoft.com/office/drawing/2014/main" id="{4852CF4B-1705-6B40-A741-A975F22252EC}"/>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0" name="Freeform 88">
                <a:extLst>
                  <a:ext uri="{FF2B5EF4-FFF2-40B4-BE49-F238E27FC236}">
                    <a16:creationId xmlns:a16="http://schemas.microsoft.com/office/drawing/2014/main" id="{66F04DF8-AEC5-9447-9556-2603AFF7986C}"/>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1" name="Freeform 89">
                <a:extLst>
                  <a:ext uri="{FF2B5EF4-FFF2-40B4-BE49-F238E27FC236}">
                    <a16:creationId xmlns:a16="http://schemas.microsoft.com/office/drawing/2014/main" id="{9DBE62AB-A0C3-BE41-9735-EE7AEA979A35}"/>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2" name="Freeform 90">
                <a:extLst>
                  <a:ext uri="{FF2B5EF4-FFF2-40B4-BE49-F238E27FC236}">
                    <a16:creationId xmlns:a16="http://schemas.microsoft.com/office/drawing/2014/main" id="{046E0650-0E65-9144-A2CA-4682A7329523}"/>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3" name="Freeform 91">
                <a:extLst>
                  <a:ext uri="{FF2B5EF4-FFF2-40B4-BE49-F238E27FC236}">
                    <a16:creationId xmlns:a16="http://schemas.microsoft.com/office/drawing/2014/main" id="{7ADEA6A3-831D-B84E-9D46-AC94948DA9F9}"/>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4" name="Freeform 92">
                <a:extLst>
                  <a:ext uri="{FF2B5EF4-FFF2-40B4-BE49-F238E27FC236}">
                    <a16:creationId xmlns:a16="http://schemas.microsoft.com/office/drawing/2014/main" id="{3022263C-FBAF-9449-A8FA-064C1AE7A523}"/>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95" name="标题 1">
            <a:extLst>
              <a:ext uri="{FF2B5EF4-FFF2-40B4-BE49-F238E27FC236}">
                <a16:creationId xmlns:a16="http://schemas.microsoft.com/office/drawing/2014/main" id="{E32718C1-D6A3-924B-B449-7CE3FA4053D2}"/>
              </a:ext>
            </a:extLst>
          </p:cNvPr>
          <p:cNvSpPr txBox="1">
            <a:spLocks/>
          </p:cNvSpPr>
          <p:nvPr/>
        </p:nvSpPr>
        <p:spPr>
          <a:xfrm>
            <a:off x="5256637" y="1313851"/>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4000" i="1" dirty="0">
                <a:latin typeface="Times New Roman" panose="02020603050405020304" pitchFamily="18" charset="0"/>
                <a:cs typeface="Times New Roman" panose="02020603050405020304" pitchFamily="18" charset="0"/>
              </a:rPr>
              <a:t>Trải nghiệm mà Bọ Dừa có được trong đêm ấy là gì? Qua đó, tác giả muốn gửi đến chúng ta thông điệp gì?</a:t>
            </a:r>
          </a:p>
        </p:txBody>
      </p:sp>
      <p:pic>
        <p:nvPicPr>
          <p:cNvPr id="97" name="Picture 96" descr="A picture containing plant, flower&#10;&#10;Description automatically generated">
            <a:extLst>
              <a:ext uri="{FF2B5EF4-FFF2-40B4-BE49-F238E27FC236}">
                <a16:creationId xmlns:a16="http://schemas.microsoft.com/office/drawing/2014/main" id="{D5C24192-F9F0-9041-B925-8A682AA0AE52}"/>
              </a:ext>
            </a:extLst>
          </p:cNvPr>
          <p:cNvPicPr>
            <a:picLocks noChangeAspect="1"/>
          </p:cNvPicPr>
          <p:nvPr/>
        </p:nvPicPr>
        <p:blipFill rotWithShape="1">
          <a:blip r:embed="rId3">
            <a:extLst>
              <a:ext uri="{28A0092B-C50C-407E-A947-70E740481C1C}">
                <a14:useLocalDpi xmlns:a14="http://schemas.microsoft.com/office/drawing/2010/main" val="0"/>
              </a:ext>
            </a:extLst>
          </a:blip>
          <a:srcRect r="46475"/>
          <a:stretch/>
        </p:blipFill>
        <p:spPr>
          <a:xfrm>
            <a:off x="8896417" y="2104122"/>
            <a:ext cx="3398824" cy="6350000"/>
          </a:xfrm>
          <a:prstGeom prst="rect">
            <a:avLst/>
          </a:prstGeom>
        </p:spPr>
      </p:pic>
    </p:spTree>
    <p:extLst>
      <p:ext uri="{BB962C8B-B14F-4D97-AF65-F5344CB8AC3E}">
        <p14:creationId xmlns:p14="http://schemas.microsoft.com/office/powerpoint/2010/main" val="5605125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95"/>
                                        </p:tgtEl>
                                        <p:attrNameLst>
                                          <p:attrName>style.visibility</p:attrName>
                                        </p:attrNameLst>
                                      </p:cBhvr>
                                      <p:to>
                                        <p:strVal val="visible"/>
                                      </p:to>
                                    </p:set>
                                    <p:animEffect transition="in" filter="blinds(horizontal)">
                                      <p:cBhvr>
                                        <p:cTn id="10" dur="500"/>
                                        <p:tgtEl>
                                          <p:spTgt spid="95"/>
                                        </p:tgtEl>
                                      </p:cBhvr>
                                    </p:animEffect>
                                  </p:childTnLst>
                                </p:cTn>
                              </p:par>
                              <p:par>
                                <p:cTn id="11" presetID="2" presetClass="entr" presetSubtype="8"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par>
                                <p:cTn id="15" presetID="5" presetClass="entr" presetSubtype="1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par>
                                <p:cTn id="18" presetID="5" presetClass="entr" presetSubtype="10" fill="hold" nodeType="withEffect">
                                  <p:stCondLst>
                                    <p:cond delay="0"/>
                                  </p:stCondLst>
                                  <p:childTnLst>
                                    <p:set>
                                      <p:cBhvr>
                                        <p:cTn id="19" dur="1" fill="hold">
                                          <p:stCondLst>
                                            <p:cond delay="0"/>
                                          </p:stCondLst>
                                        </p:cTn>
                                        <p:tgtEl>
                                          <p:spTgt spid="97"/>
                                        </p:tgtEl>
                                        <p:attrNameLst>
                                          <p:attrName>style.visibility</p:attrName>
                                        </p:attrNameLst>
                                      </p:cBhvr>
                                      <p:to>
                                        <p:strVal val="visible"/>
                                      </p:to>
                                    </p:set>
                                    <p:animEffect transition="in" filter="checkerboard(across)">
                                      <p:cBhvr>
                                        <p:cTn id="20"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7" name="Rectangle 136">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1028" name="Picture 4" descr="closeup photography of ladybug on leaf">
            <a:extLst>
              <a:ext uri="{FF2B5EF4-FFF2-40B4-BE49-F238E27FC236}">
                <a16:creationId xmlns:a16="http://schemas.microsoft.com/office/drawing/2014/main" id="{B7A35345-CAB0-0C43-8594-8BE48D05F7F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15746"/>
          <a:stretch/>
        </p:blipFill>
        <p:spPr bwMode="auto">
          <a:xfrm>
            <a:off x="20" y="1282"/>
            <a:ext cx="12191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7995470"/>
      </p:ext>
    </p:extLst>
  </p:cSld>
  <p:clrMapOvr>
    <a:masterClrMapping/>
  </p:clrMapOvr>
  <p:transition spd="slow">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5745163" y="3584576"/>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2201863" y="4457701"/>
            <a:ext cx="720725" cy="32226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69" name="组合 568"/>
          <p:cNvGrpSpPr/>
          <p:nvPr/>
        </p:nvGrpSpPr>
        <p:grpSpPr>
          <a:xfrm>
            <a:off x="4976813" y="3060065"/>
            <a:ext cx="2379824" cy="3704955"/>
            <a:chOff x="412751" y="3773489"/>
            <a:chExt cx="1955800" cy="3044825"/>
          </a:xfrm>
        </p:grpSpPr>
        <p:sp>
          <p:nvSpPr>
            <p:cNvPr id="361" name="Freeform 10"/>
            <p:cNvSpPr>
              <a:spLocks/>
            </p:cNvSpPr>
            <p:nvPr/>
          </p:nvSpPr>
          <p:spPr bwMode="auto">
            <a:xfrm>
              <a:off x="1430338" y="3773489"/>
              <a:ext cx="541338" cy="273050"/>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82"/>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84"/>
            <p:cNvSpPr>
              <a:spLocks/>
            </p:cNvSpPr>
            <p:nvPr/>
          </p:nvSpPr>
          <p:spPr bwMode="auto">
            <a:xfrm>
              <a:off x="1638301" y="4705351"/>
              <a:ext cx="730250" cy="763588"/>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85"/>
            <p:cNvSpPr>
              <a:spLocks/>
            </p:cNvSpPr>
            <p:nvPr/>
          </p:nvSpPr>
          <p:spPr bwMode="auto">
            <a:xfrm>
              <a:off x="412751" y="4506914"/>
              <a:ext cx="738188" cy="1004888"/>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86"/>
            <p:cNvSpPr>
              <a:spLocks/>
            </p:cNvSpPr>
            <p:nvPr/>
          </p:nvSpPr>
          <p:spPr bwMode="auto">
            <a:xfrm>
              <a:off x="787401" y="4368801"/>
              <a:ext cx="1268413" cy="1303338"/>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87"/>
            <p:cNvSpPr>
              <a:spLocks noEditPoints="1"/>
            </p:cNvSpPr>
            <p:nvPr/>
          </p:nvSpPr>
          <p:spPr bwMode="auto">
            <a:xfrm>
              <a:off x="1446213" y="4448176"/>
              <a:ext cx="901700" cy="1152525"/>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88"/>
            <p:cNvSpPr>
              <a:spLocks/>
            </p:cNvSpPr>
            <p:nvPr/>
          </p:nvSpPr>
          <p:spPr bwMode="auto">
            <a:xfrm>
              <a:off x="1379538" y="5662614"/>
              <a:ext cx="112713" cy="1155700"/>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89"/>
            <p:cNvSpPr>
              <a:spLocks/>
            </p:cNvSpPr>
            <p:nvPr/>
          </p:nvSpPr>
          <p:spPr bwMode="auto">
            <a:xfrm>
              <a:off x="1901826" y="4748214"/>
              <a:ext cx="446088" cy="69850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90"/>
            <p:cNvSpPr>
              <a:spLocks/>
            </p:cNvSpPr>
            <p:nvPr/>
          </p:nvSpPr>
          <p:spPr bwMode="auto">
            <a:xfrm>
              <a:off x="1379538" y="4400551"/>
              <a:ext cx="676275" cy="1271588"/>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91"/>
            <p:cNvSpPr>
              <a:spLocks/>
            </p:cNvSpPr>
            <p:nvPr/>
          </p:nvSpPr>
          <p:spPr bwMode="auto">
            <a:xfrm>
              <a:off x="850901" y="4859339"/>
              <a:ext cx="123825"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92"/>
            <p:cNvSpPr>
              <a:spLocks/>
            </p:cNvSpPr>
            <p:nvPr/>
          </p:nvSpPr>
          <p:spPr bwMode="auto">
            <a:xfrm>
              <a:off x="754063" y="4872039"/>
              <a:ext cx="158750"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93"/>
            <p:cNvSpPr>
              <a:spLocks/>
            </p:cNvSpPr>
            <p:nvPr/>
          </p:nvSpPr>
          <p:spPr bwMode="auto">
            <a:xfrm>
              <a:off x="738188"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94"/>
            <p:cNvSpPr>
              <a:spLocks/>
            </p:cNvSpPr>
            <p:nvPr/>
          </p:nvSpPr>
          <p:spPr bwMode="auto">
            <a:xfrm>
              <a:off x="754063" y="5040314"/>
              <a:ext cx="158750"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95"/>
            <p:cNvSpPr>
              <a:spLocks/>
            </p:cNvSpPr>
            <p:nvPr/>
          </p:nvSpPr>
          <p:spPr bwMode="auto">
            <a:xfrm>
              <a:off x="850901" y="5040314"/>
              <a:ext cx="123825"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96"/>
            <p:cNvSpPr>
              <a:spLocks/>
            </p:cNvSpPr>
            <p:nvPr/>
          </p:nvSpPr>
          <p:spPr bwMode="auto">
            <a:xfrm>
              <a:off x="912813"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97"/>
            <p:cNvSpPr>
              <a:spLocks/>
            </p:cNvSpPr>
            <p:nvPr/>
          </p:nvSpPr>
          <p:spPr bwMode="auto">
            <a:xfrm>
              <a:off x="912813" y="4973639"/>
              <a:ext cx="174625"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98"/>
            <p:cNvSpPr>
              <a:spLocks/>
            </p:cNvSpPr>
            <p:nvPr/>
          </p:nvSpPr>
          <p:spPr bwMode="auto">
            <a:xfrm>
              <a:off x="912813"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Oval 299"/>
            <p:cNvSpPr>
              <a:spLocks noChangeArrowheads="1"/>
            </p:cNvSpPr>
            <p:nvPr/>
          </p:nvSpPr>
          <p:spPr bwMode="auto">
            <a:xfrm>
              <a:off x="833438"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00"/>
            <p:cNvSpPr>
              <a:spLocks/>
            </p:cNvSpPr>
            <p:nvPr/>
          </p:nvSpPr>
          <p:spPr bwMode="auto">
            <a:xfrm>
              <a:off x="1717676" y="4859339"/>
              <a:ext cx="125413"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01"/>
            <p:cNvSpPr>
              <a:spLocks/>
            </p:cNvSpPr>
            <p:nvPr/>
          </p:nvSpPr>
          <p:spPr bwMode="auto">
            <a:xfrm>
              <a:off x="1622426" y="4872039"/>
              <a:ext cx="157163"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02"/>
            <p:cNvSpPr>
              <a:spLocks/>
            </p:cNvSpPr>
            <p:nvPr/>
          </p:nvSpPr>
          <p:spPr bwMode="auto">
            <a:xfrm>
              <a:off x="1604963"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03"/>
            <p:cNvSpPr>
              <a:spLocks/>
            </p:cNvSpPr>
            <p:nvPr/>
          </p:nvSpPr>
          <p:spPr bwMode="auto">
            <a:xfrm>
              <a:off x="1622426" y="5040314"/>
              <a:ext cx="157163"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04"/>
            <p:cNvSpPr>
              <a:spLocks/>
            </p:cNvSpPr>
            <p:nvPr/>
          </p:nvSpPr>
          <p:spPr bwMode="auto">
            <a:xfrm>
              <a:off x="1717676" y="5040314"/>
              <a:ext cx="125413"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05"/>
            <p:cNvSpPr>
              <a:spLocks/>
            </p:cNvSpPr>
            <p:nvPr/>
          </p:nvSpPr>
          <p:spPr bwMode="auto">
            <a:xfrm>
              <a:off x="1779588"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06"/>
            <p:cNvSpPr>
              <a:spLocks/>
            </p:cNvSpPr>
            <p:nvPr/>
          </p:nvSpPr>
          <p:spPr bwMode="auto">
            <a:xfrm>
              <a:off x="1779588" y="4973639"/>
              <a:ext cx="176213"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07"/>
            <p:cNvSpPr>
              <a:spLocks/>
            </p:cNvSpPr>
            <p:nvPr/>
          </p:nvSpPr>
          <p:spPr bwMode="auto">
            <a:xfrm>
              <a:off x="1779588"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Oval 308"/>
            <p:cNvSpPr>
              <a:spLocks noChangeArrowheads="1"/>
            </p:cNvSpPr>
            <p:nvPr/>
          </p:nvSpPr>
          <p:spPr bwMode="auto">
            <a:xfrm>
              <a:off x="1700213"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09"/>
            <p:cNvSpPr>
              <a:spLocks/>
            </p:cNvSpPr>
            <p:nvPr/>
          </p:nvSpPr>
          <p:spPr bwMode="auto">
            <a:xfrm>
              <a:off x="1266826" y="4576764"/>
              <a:ext cx="109538"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0"/>
            <p:cNvSpPr>
              <a:spLocks/>
            </p:cNvSpPr>
            <p:nvPr/>
          </p:nvSpPr>
          <p:spPr bwMode="auto">
            <a:xfrm>
              <a:off x="1184276" y="4586289"/>
              <a:ext cx="136525" cy="144463"/>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1"/>
            <p:cNvSpPr>
              <a:spLocks/>
            </p:cNvSpPr>
            <p:nvPr/>
          </p:nvSpPr>
          <p:spPr bwMode="auto">
            <a:xfrm>
              <a:off x="1171576" y="4673601"/>
              <a:ext cx="149225" cy="115888"/>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2"/>
            <p:cNvSpPr>
              <a:spLocks/>
            </p:cNvSpPr>
            <p:nvPr/>
          </p:nvSpPr>
          <p:spPr bwMode="auto">
            <a:xfrm>
              <a:off x="1184276" y="4730751"/>
              <a:ext cx="136525"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3"/>
            <p:cNvSpPr>
              <a:spLocks/>
            </p:cNvSpPr>
            <p:nvPr/>
          </p:nvSpPr>
          <p:spPr bwMode="auto">
            <a:xfrm>
              <a:off x="1266826" y="4730751"/>
              <a:ext cx="109538"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4"/>
            <p:cNvSpPr>
              <a:spLocks/>
            </p:cNvSpPr>
            <p:nvPr/>
          </p:nvSpPr>
          <p:spPr bwMode="auto">
            <a:xfrm>
              <a:off x="1320801" y="4730751"/>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15"/>
            <p:cNvSpPr>
              <a:spLocks/>
            </p:cNvSpPr>
            <p:nvPr/>
          </p:nvSpPr>
          <p:spPr bwMode="auto">
            <a:xfrm>
              <a:off x="1320801" y="4673601"/>
              <a:ext cx="146050" cy="115888"/>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6"/>
            <p:cNvSpPr>
              <a:spLocks/>
            </p:cNvSpPr>
            <p:nvPr/>
          </p:nvSpPr>
          <p:spPr bwMode="auto">
            <a:xfrm>
              <a:off x="1320801" y="4586289"/>
              <a:ext cx="138113" cy="144463"/>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Oval 317"/>
            <p:cNvSpPr>
              <a:spLocks noChangeArrowheads="1"/>
            </p:cNvSpPr>
            <p:nvPr/>
          </p:nvSpPr>
          <p:spPr bwMode="auto">
            <a:xfrm>
              <a:off x="1254126" y="4660901"/>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18"/>
            <p:cNvSpPr>
              <a:spLocks/>
            </p:cNvSpPr>
            <p:nvPr/>
          </p:nvSpPr>
          <p:spPr bwMode="auto">
            <a:xfrm>
              <a:off x="1284288" y="5106989"/>
              <a:ext cx="107950"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19"/>
            <p:cNvSpPr>
              <a:spLocks/>
            </p:cNvSpPr>
            <p:nvPr/>
          </p:nvSpPr>
          <p:spPr bwMode="auto">
            <a:xfrm>
              <a:off x="1200151" y="5114926"/>
              <a:ext cx="138113" cy="146050"/>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20"/>
            <p:cNvSpPr>
              <a:spLocks/>
            </p:cNvSpPr>
            <p:nvPr/>
          </p:nvSpPr>
          <p:spPr bwMode="auto">
            <a:xfrm>
              <a:off x="1187451" y="5203826"/>
              <a:ext cx="150813" cy="114300"/>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21"/>
            <p:cNvSpPr>
              <a:spLocks/>
            </p:cNvSpPr>
            <p:nvPr/>
          </p:nvSpPr>
          <p:spPr bwMode="auto">
            <a:xfrm>
              <a:off x="1200151" y="5260976"/>
              <a:ext cx="138113"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22"/>
            <p:cNvSpPr>
              <a:spLocks/>
            </p:cNvSpPr>
            <p:nvPr/>
          </p:nvSpPr>
          <p:spPr bwMode="auto">
            <a:xfrm>
              <a:off x="1284288" y="5260976"/>
              <a:ext cx="107950"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23"/>
            <p:cNvSpPr>
              <a:spLocks/>
            </p:cNvSpPr>
            <p:nvPr/>
          </p:nvSpPr>
          <p:spPr bwMode="auto">
            <a:xfrm>
              <a:off x="1338263" y="5260976"/>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24"/>
            <p:cNvSpPr>
              <a:spLocks/>
            </p:cNvSpPr>
            <p:nvPr/>
          </p:nvSpPr>
          <p:spPr bwMode="auto">
            <a:xfrm>
              <a:off x="1338263" y="5203826"/>
              <a:ext cx="146050" cy="114300"/>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25"/>
            <p:cNvSpPr>
              <a:spLocks/>
            </p:cNvSpPr>
            <p:nvPr/>
          </p:nvSpPr>
          <p:spPr bwMode="auto">
            <a:xfrm>
              <a:off x="1338263" y="5114926"/>
              <a:ext cx="138113" cy="146050"/>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Oval 326"/>
            <p:cNvSpPr>
              <a:spLocks noChangeArrowheads="1"/>
            </p:cNvSpPr>
            <p:nvPr/>
          </p:nvSpPr>
          <p:spPr bwMode="auto">
            <a:xfrm>
              <a:off x="1271588" y="5191126"/>
              <a:ext cx="133350" cy="1397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585" name="图片 584"/>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5775326" y="5823642"/>
            <a:ext cx="1102968" cy="876402"/>
          </a:xfrm>
          <a:prstGeom prst="rect">
            <a:avLst/>
          </a:prstGeom>
        </p:spPr>
      </p:pic>
      <p:sp>
        <p:nvSpPr>
          <p:cNvPr id="582" name="矩形 45"/>
          <p:cNvSpPr>
            <a:spLocks noChangeArrowheads="1"/>
          </p:cNvSpPr>
          <p:nvPr/>
        </p:nvSpPr>
        <p:spPr bwMode="auto">
          <a:xfrm>
            <a:off x="977787" y="2932482"/>
            <a:ext cx="3689473" cy="2313901"/>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vi-VN" altLang="zh-CN" sz="3000" dirty="0">
                <a:solidFill>
                  <a:srgbClr val="FFFFFF"/>
                </a:solidFill>
                <a:latin typeface="Times New Roman" panose="02020603050405020304" pitchFamily="18" charset="0"/>
                <a:ea typeface="微软雅黑" panose="020B0503020204020204" pitchFamily="34" charset="-122"/>
                <a:cs typeface="Times New Roman" panose="02020603050405020304" pitchFamily="18" charset="0"/>
                <a:sym typeface="Verdana" panose="020B0604030504040204" pitchFamily="34" charset="0"/>
              </a:rPr>
              <a:t>Ngủ ngoài trời, Ngắm nhìn trời mây, lắng nghe âm thanh của lá cây, côn trùng, tiếng sương rơi</a:t>
            </a:r>
            <a:endParaRPr lang="zh-CN" altLang="en-US" sz="3000" dirty="0">
              <a:solidFill>
                <a:srgbClr val="FFFFFF"/>
              </a:solidFill>
              <a:latin typeface="Times New Roman" panose="02020603050405020304" pitchFamily="18" charset="0"/>
              <a:ea typeface="微软雅黑" panose="020B0503020204020204" pitchFamily="34" charset="-122"/>
              <a:cs typeface="Times New Roman" panose="02020603050405020304" pitchFamily="18" charset="0"/>
              <a:sym typeface="Verdana" panose="020B0604030504040204" pitchFamily="34" charset="0"/>
            </a:endParaRPr>
          </a:p>
        </p:txBody>
      </p:sp>
      <p:sp>
        <p:nvSpPr>
          <p:cNvPr id="584" name="矩形 45"/>
          <p:cNvSpPr>
            <a:spLocks noChangeArrowheads="1"/>
          </p:cNvSpPr>
          <p:nvPr/>
        </p:nvSpPr>
        <p:spPr bwMode="auto">
          <a:xfrm>
            <a:off x="7517244" y="618581"/>
            <a:ext cx="3689472" cy="2313901"/>
          </a:xfrm>
          <a:prstGeom prst="rect">
            <a:avLst/>
          </a:prstGeom>
          <a:solidFill>
            <a:srgbClr val="75625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sz="3000" dirty="0" err="1">
                <a:solidFill>
                  <a:schemeClr val="bg1"/>
                </a:solidFill>
                <a:latin typeface="Times New Roman" panose="02020603050405020304" pitchFamily="18" charset="0"/>
                <a:cs typeface="Times New Roman" panose="02020603050405020304" pitchFamily="18" charset="0"/>
              </a:rPr>
              <a:t>Hãy</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biết</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trân</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trọng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những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thứ</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mình</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đang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có</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quê</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hương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gia</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đình</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người</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thân</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bạn</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bè</a:t>
            </a:r>
            <a:r>
              <a:rPr lang="en-US" sz="3000" dirty="0">
                <a:solidFill>
                  <a:schemeClr val="bg1"/>
                </a:solidFill>
                <a:latin typeface="Times New Roman" panose="02020603050405020304" pitchFamily="18" charset="0"/>
                <a:cs typeface="Times New Roman" panose="02020603050405020304" pitchFamily="18" charset="0"/>
              </a:rPr>
              <a:t>...</a:t>
            </a:r>
            <a:endParaRPr lang="en-VN" sz="3000" dirty="0">
              <a:solidFill>
                <a:schemeClr val="bg1"/>
              </a:solidFill>
              <a:latin typeface="Times New Roman" panose="02020603050405020304" pitchFamily="18" charset="0"/>
              <a:cs typeface="Times New Roman" panose="02020603050405020304" pitchFamily="18" charset="0"/>
            </a:endParaRPr>
          </a:p>
        </p:txBody>
      </p:sp>
      <p:sp>
        <p:nvSpPr>
          <p:cNvPr id="8" name="圆角右箭头 7"/>
          <p:cNvSpPr/>
          <p:nvPr/>
        </p:nvSpPr>
        <p:spPr>
          <a:xfrm>
            <a:off x="4295552" y="1270675"/>
            <a:ext cx="3221692" cy="1661808"/>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83" name="标题 1">
            <a:extLst>
              <a:ext uri="{FF2B5EF4-FFF2-40B4-BE49-F238E27FC236}">
                <a16:creationId xmlns:a16="http://schemas.microsoft.com/office/drawing/2014/main" id="{9408474D-E48B-B640-A23A-81AA70D2A41D}"/>
              </a:ext>
            </a:extLst>
          </p:cNvPr>
          <p:cNvSpPr txBox="1">
            <a:spLocks/>
          </p:cNvSpPr>
          <p:nvPr/>
        </p:nvSpPr>
        <p:spPr>
          <a:xfrm>
            <a:off x="3262231" y="863391"/>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solidFill>
                  <a:srgbClr val="FF0000"/>
                </a:solidFill>
                <a:latin typeface="Times New Roman" panose="02020603050405020304" pitchFamily="18" charset="0"/>
                <a:cs typeface="Times New Roman" panose="02020603050405020304" pitchFamily="18" charset="0"/>
              </a:rPr>
              <a:t>Thông điệp</a:t>
            </a:r>
          </a:p>
        </p:txBody>
      </p:sp>
    </p:spTree>
    <p:extLst>
      <p:ext uri="{BB962C8B-B14F-4D97-AF65-F5344CB8AC3E}">
        <p14:creationId xmlns:p14="http://schemas.microsoft.com/office/powerpoint/2010/main" val="389138676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82"/>
                                        </p:tgtEl>
                                        <p:attrNameLst>
                                          <p:attrName>style.visibility</p:attrName>
                                        </p:attrNameLst>
                                      </p:cBhvr>
                                      <p:to>
                                        <p:strVal val="visible"/>
                                      </p:to>
                                    </p:set>
                                    <p:animEffect transition="in" filter="wheel(1)">
                                      <p:cBhvr>
                                        <p:cTn id="7" dur="2000"/>
                                        <p:tgtEl>
                                          <p:spTgt spid="58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83"/>
                                        </p:tgtEl>
                                        <p:attrNameLst>
                                          <p:attrName>style.visibility</p:attrName>
                                        </p:attrNameLst>
                                      </p:cBhvr>
                                      <p:to>
                                        <p:strVal val="visible"/>
                                      </p:to>
                                    </p:set>
                                    <p:animEffect transition="in" filter="barn(inVertical)">
                                      <p:cBhvr>
                                        <p:cTn id="15" dur="500"/>
                                        <p:tgtEl>
                                          <p:spTgt spid="483"/>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grpId="0" nodeType="clickEffect">
                                  <p:stCondLst>
                                    <p:cond delay="0"/>
                                  </p:stCondLst>
                                  <p:childTnLst>
                                    <p:set>
                                      <p:cBhvr>
                                        <p:cTn id="19" dur="1" fill="hold">
                                          <p:stCondLst>
                                            <p:cond delay="0"/>
                                          </p:stCondLst>
                                        </p:cTn>
                                        <p:tgtEl>
                                          <p:spTgt spid="584"/>
                                        </p:tgtEl>
                                        <p:attrNameLst>
                                          <p:attrName>style.visibility</p:attrName>
                                        </p:attrNameLst>
                                      </p:cBhvr>
                                      <p:to>
                                        <p:strVal val="visible"/>
                                      </p:to>
                                    </p:set>
                                    <p:animEffect transition="in" filter="circle(in)">
                                      <p:cBhvr>
                                        <p:cTn id="20" dur="2000"/>
                                        <p:tgtEl>
                                          <p:spTgt spid="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 grpId="0" animBg="1"/>
      <p:bldP spid="584" grpId="0" animBg="1"/>
      <p:bldP spid="8" grpId="0" animBg="1"/>
      <p:bldP spid="48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45402" y="1937156"/>
            <a:ext cx="12504608" cy="5046256"/>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692" name="图片 46">
            <a:extLst>
              <a:ext uri="{FF2B5EF4-FFF2-40B4-BE49-F238E27FC236}">
                <a16:creationId xmlns:a16="http://schemas.microsoft.com/office/drawing/2014/main" id="{B9F40193-D2A2-C942-9B42-1985ED61251F}"/>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818969" y="1414418"/>
            <a:ext cx="674291" cy="535781"/>
          </a:xfrm>
          <a:prstGeom prst="rect">
            <a:avLst/>
          </a:prstGeom>
        </p:spPr>
      </p:pic>
      <p:sp>
        <p:nvSpPr>
          <p:cNvPr id="693" name="标题 1">
            <a:extLst>
              <a:ext uri="{FF2B5EF4-FFF2-40B4-BE49-F238E27FC236}">
                <a16:creationId xmlns:a16="http://schemas.microsoft.com/office/drawing/2014/main" id="{6E966B9B-4589-3F4E-8721-77E9AC859320}"/>
              </a:ext>
            </a:extLst>
          </p:cNvPr>
          <p:cNvSpPr txBox="1">
            <a:spLocks/>
          </p:cNvSpPr>
          <p:nvPr/>
        </p:nvSpPr>
        <p:spPr>
          <a:xfrm>
            <a:off x="2549979" y="1414418"/>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6. Kết thúc truyện</a:t>
            </a:r>
            <a:endParaRPr lang="zh-CN" alt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4185673"/>
      </p:ext>
    </p:extLst>
  </p:cSld>
  <p:clrMapOvr>
    <a:masterClrMapping/>
  </p:clrMapOvr>
  <p:transition spd="slow">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7" name="组合 137">
            <a:extLst>
              <a:ext uri="{FF2B5EF4-FFF2-40B4-BE49-F238E27FC236}">
                <a16:creationId xmlns:a16="http://schemas.microsoft.com/office/drawing/2014/main" id="{763993BE-4995-514F-A9A3-C542431C51F5}"/>
              </a:ext>
            </a:extLst>
          </p:cNvPr>
          <p:cNvGrpSpPr/>
          <p:nvPr/>
        </p:nvGrpSpPr>
        <p:grpSpPr>
          <a:xfrm flipH="1">
            <a:off x="4177599" y="620830"/>
            <a:ext cx="5283437" cy="3073487"/>
            <a:chOff x="3246438" y="1068388"/>
            <a:chExt cx="5711825" cy="4678363"/>
          </a:xfrm>
          <a:solidFill>
            <a:schemeClr val="tx1">
              <a:lumMod val="65000"/>
              <a:lumOff val="35000"/>
            </a:schemeClr>
          </a:solidFill>
        </p:grpSpPr>
        <p:sp>
          <p:nvSpPr>
            <p:cNvPr id="408" name="Freeform 407">
              <a:extLst>
                <a:ext uri="{FF2B5EF4-FFF2-40B4-BE49-F238E27FC236}">
                  <a16:creationId xmlns:a16="http://schemas.microsoft.com/office/drawing/2014/main" id="{6AC0AA7D-00B1-8148-ADC5-BDEC878372BC}"/>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5" name="Freeform 414">
              <a:extLst>
                <a:ext uri="{FF2B5EF4-FFF2-40B4-BE49-F238E27FC236}">
                  <a16:creationId xmlns:a16="http://schemas.microsoft.com/office/drawing/2014/main" id="{128EC2F2-F147-FF4E-BBF0-9309C608BF07}"/>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6" name="Freeform 415">
              <a:extLst>
                <a:ext uri="{FF2B5EF4-FFF2-40B4-BE49-F238E27FC236}">
                  <a16:creationId xmlns:a16="http://schemas.microsoft.com/office/drawing/2014/main" id="{684848B1-3B54-A649-AEB7-16A6FD5F921B}"/>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8" name="Freeform 417">
              <a:extLst>
                <a:ext uri="{FF2B5EF4-FFF2-40B4-BE49-F238E27FC236}">
                  <a16:creationId xmlns:a16="http://schemas.microsoft.com/office/drawing/2014/main" id="{D040C332-870A-E548-AEBA-7E70901DF6DB}"/>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0" name="Freeform 419">
              <a:extLst>
                <a:ext uri="{FF2B5EF4-FFF2-40B4-BE49-F238E27FC236}">
                  <a16:creationId xmlns:a16="http://schemas.microsoft.com/office/drawing/2014/main" id="{494BA11D-0A60-414F-99B6-F5A65D36160D}"/>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1" name="Freeform 420">
              <a:extLst>
                <a:ext uri="{FF2B5EF4-FFF2-40B4-BE49-F238E27FC236}">
                  <a16:creationId xmlns:a16="http://schemas.microsoft.com/office/drawing/2014/main" id="{D69A0C60-45D0-F946-9A56-CBFF44437EEE}"/>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2" name="Freeform 421">
              <a:extLst>
                <a:ext uri="{FF2B5EF4-FFF2-40B4-BE49-F238E27FC236}">
                  <a16:creationId xmlns:a16="http://schemas.microsoft.com/office/drawing/2014/main" id="{86F74FFD-1E41-F046-B0AC-1A4347A8B513}"/>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423" name="组合 146">
              <a:extLst>
                <a:ext uri="{FF2B5EF4-FFF2-40B4-BE49-F238E27FC236}">
                  <a16:creationId xmlns:a16="http://schemas.microsoft.com/office/drawing/2014/main" id="{76668660-32B2-974F-8F4E-E54C191F8543}"/>
                </a:ext>
              </a:extLst>
            </p:cNvPr>
            <p:cNvGrpSpPr/>
            <p:nvPr/>
          </p:nvGrpSpPr>
          <p:grpSpPr>
            <a:xfrm>
              <a:off x="3517901" y="1225551"/>
              <a:ext cx="5260975" cy="4090987"/>
              <a:chOff x="3517901" y="1225551"/>
              <a:chExt cx="5260975" cy="4090987"/>
            </a:xfrm>
            <a:grpFill/>
          </p:grpSpPr>
          <p:sp>
            <p:nvSpPr>
              <p:cNvPr id="424" name="Freeform 12">
                <a:extLst>
                  <a:ext uri="{FF2B5EF4-FFF2-40B4-BE49-F238E27FC236}">
                    <a16:creationId xmlns:a16="http://schemas.microsoft.com/office/drawing/2014/main" id="{9764F344-D4F9-734F-8527-2DBAB72CB83B}"/>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5" name="Freeform 13">
                <a:extLst>
                  <a:ext uri="{FF2B5EF4-FFF2-40B4-BE49-F238E27FC236}">
                    <a16:creationId xmlns:a16="http://schemas.microsoft.com/office/drawing/2014/main" id="{3D78F87E-F821-E949-BED1-4435A1598B55}"/>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6" name="Freeform 14">
                <a:extLst>
                  <a:ext uri="{FF2B5EF4-FFF2-40B4-BE49-F238E27FC236}">
                    <a16:creationId xmlns:a16="http://schemas.microsoft.com/office/drawing/2014/main" id="{DF0E4A2A-1D0B-4643-875F-0E3F0A0674B9}"/>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31" name="Freeform 15">
                <a:extLst>
                  <a:ext uri="{FF2B5EF4-FFF2-40B4-BE49-F238E27FC236}">
                    <a16:creationId xmlns:a16="http://schemas.microsoft.com/office/drawing/2014/main" id="{9E2AAE9F-4389-1244-95CF-E613D42792E9}"/>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32" name="Freeform 16">
                <a:extLst>
                  <a:ext uri="{FF2B5EF4-FFF2-40B4-BE49-F238E27FC236}">
                    <a16:creationId xmlns:a16="http://schemas.microsoft.com/office/drawing/2014/main" id="{C4AA29E4-8360-9749-BC51-1073785E9671}"/>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3" name="Freeform 17">
                <a:extLst>
                  <a:ext uri="{FF2B5EF4-FFF2-40B4-BE49-F238E27FC236}">
                    <a16:creationId xmlns:a16="http://schemas.microsoft.com/office/drawing/2014/main" id="{F8BEDA13-5D9D-4B4C-8BCB-28697383F5EF}"/>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4" name="Freeform 18">
                <a:extLst>
                  <a:ext uri="{FF2B5EF4-FFF2-40B4-BE49-F238E27FC236}">
                    <a16:creationId xmlns:a16="http://schemas.microsoft.com/office/drawing/2014/main" id="{6C546834-0A10-E145-9533-E78FBB9FCDF4}"/>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5" name="Freeform 19">
                <a:extLst>
                  <a:ext uri="{FF2B5EF4-FFF2-40B4-BE49-F238E27FC236}">
                    <a16:creationId xmlns:a16="http://schemas.microsoft.com/office/drawing/2014/main" id="{552DEDB2-582D-1943-817B-03AAA9E9D27F}"/>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6" name="Freeform 20">
                <a:extLst>
                  <a:ext uri="{FF2B5EF4-FFF2-40B4-BE49-F238E27FC236}">
                    <a16:creationId xmlns:a16="http://schemas.microsoft.com/office/drawing/2014/main" id="{D6517C7A-F163-E841-9C13-A9A9C623121E}"/>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7" name="Freeform 21">
                <a:extLst>
                  <a:ext uri="{FF2B5EF4-FFF2-40B4-BE49-F238E27FC236}">
                    <a16:creationId xmlns:a16="http://schemas.microsoft.com/office/drawing/2014/main" id="{032530F8-2987-0240-97F8-0F3FD973715E}"/>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8" name="Freeform 22">
                <a:extLst>
                  <a:ext uri="{FF2B5EF4-FFF2-40B4-BE49-F238E27FC236}">
                    <a16:creationId xmlns:a16="http://schemas.microsoft.com/office/drawing/2014/main" id="{387E6C2D-7B86-E04F-AC27-A5D5A2C2E8C5}"/>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9" name="Freeform 23">
                <a:extLst>
                  <a:ext uri="{FF2B5EF4-FFF2-40B4-BE49-F238E27FC236}">
                    <a16:creationId xmlns:a16="http://schemas.microsoft.com/office/drawing/2014/main" id="{E509BD9D-A65F-744E-B0CD-AB99693CA7FB}"/>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0" name="Freeform 24">
                <a:extLst>
                  <a:ext uri="{FF2B5EF4-FFF2-40B4-BE49-F238E27FC236}">
                    <a16:creationId xmlns:a16="http://schemas.microsoft.com/office/drawing/2014/main" id="{862E80CB-E8A2-4F41-BFE2-887AE7863004}"/>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1" name="Freeform 25">
                <a:extLst>
                  <a:ext uri="{FF2B5EF4-FFF2-40B4-BE49-F238E27FC236}">
                    <a16:creationId xmlns:a16="http://schemas.microsoft.com/office/drawing/2014/main" id="{9EDBEA76-FEEC-EE48-A196-63C1912EE6E3}"/>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2" name="Freeform 26">
                <a:extLst>
                  <a:ext uri="{FF2B5EF4-FFF2-40B4-BE49-F238E27FC236}">
                    <a16:creationId xmlns:a16="http://schemas.microsoft.com/office/drawing/2014/main" id="{EF686F4B-7428-8142-A2B1-78BE6625E37E}"/>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3" name="Freeform 27">
                <a:extLst>
                  <a:ext uri="{FF2B5EF4-FFF2-40B4-BE49-F238E27FC236}">
                    <a16:creationId xmlns:a16="http://schemas.microsoft.com/office/drawing/2014/main" id="{BE1D55E9-425F-B44A-B40D-D5EAAF339123}"/>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4" name="Freeform 28">
                <a:extLst>
                  <a:ext uri="{FF2B5EF4-FFF2-40B4-BE49-F238E27FC236}">
                    <a16:creationId xmlns:a16="http://schemas.microsoft.com/office/drawing/2014/main" id="{320382D8-3871-DC46-A19F-53636F7F16D2}"/>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5" name="Freeform 29">
                <a:extLst>
                  <a:ext uri="{FF2B5EF4-FFF2-40B4-BE49-F238E27FC236}">
                    <a16:creationId xmlns:a16="http://schemas.microsoft.com/office/drawing/2014/main" id="{088CF19C-9425-9644-BE12-5318B18FDA4B}"/>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8" name="Freeform 30">
                <a:extLst>
                  <a:ext uri="{FF2B5EF4-FFF2-40B4-BE49-F238E27FC236}">
                    <a16:creationId xmlns:a16="http://schemas.microsoft.com/office/drawing/2014/main" id="{1EED2BA2-36CA-5440-AC06-5C60FFB0EBAF}"/>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9" name="Freeform 31">
                <a:extLst>
                  <a:ext uri="{FF2B5EF4-FFF2-40B4-BE49-F238E27FC236}">
                    <a16:creationId xmlns:a16="http://schemas.microsoft.com/office/drawing/2014/main" id="{39ACBDC4-4454-1E4D-B579-3FCAB25D7C89}"/>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0" name="Freeform 32">
                <a:extLst>
                  <a:ext uri="{FF2B5EF4-FFF2-40B4-BE49-F238E27FC236}">
                    <a16:creationId xmlns:a16="http://schemas.microsoft.com/office/drawing/2014/main" id="{9A660467-B405-F247-B5D7-27CA7B80E76B}"/>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1" name="Freeform 33">
                <a:extLst>
                  <a:ext uri="{FF2B5EF4-FFF2-40B4-BE49-F238E27FC236}">
                    <a16:creationId xmlns:a16="http://schemas.microsoft.com/office/drawing/2014/main" id="{67193659-C946-5B47-A57D-4480F7466813}"/>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2" name="Freeform 34">
                <a:extLst>
                  <a:ext uri="{FF2B5EF4-FFF2-40B4-BE49-F238E27FC236}">
                    <a16:creationId xmlns:a16="http://schemas.microsoft.com/office/drawing/2014/main" id="{FDAB7D49-D1EE-304E-8ABA-21BE08903B6A}"/>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3" name="Freeform 35">
                <a:extLst>
                  <a:ext uri="{FF2B5EF4-FFF2-40B4-BE49-F238E27FC236}">
                    <a16:creationId xmlns:a16="http://schemas.microsoft.com/office/drawing/2014/main" id="{D155D68C-446B-8647-B603-3E9E076F811E}"/>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4" name="Freeform 36">
                <a:extLst>
                  <a:ext uri="{FF2B5EF4-FFF2-40B4-BE49-F238E27FC236}">
                    <a16:creationId xmlns:a16="http://schemas.microsoft.com/office/drawing/2014/main" id="{805AA8B8-283F-9F47-B59E-B4E62DA3B00B}"/>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5" name="Freeform 37">
                <a:extLst>
                  <a:ext uri="{FF2B5EF4-FFF2-40B4-BE49-F238E27FC236}">
                    <a16:creationId xmlns:a16="http://schemas.microsoft.com/office/drawing/2014/main" id="{3D0A78F6-A958-874F-978A-602CAAAE0C0E}"/>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6" name="Freeform 38">
                <a:extLst>
                  <a:ext uri="{FF2B5EF4-FFF2-40B4-BE49-F238E27FC236}">
                    <a16:creationId xmlns:a16="http://schemas.microsoft.com/office/drawing/2014/main" id="{92117623-5AF7-E649-8BB6-3093B9F61118}"/>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7" name="Freeform 39">
                <a:extLst>
                  <a:ext uri="{FF2B5EF4-FFF2-40B4-BE49-F238E27FC236}">
                    <a16:creationId xmlns:a16="http://schemas.microsoft.com/office/drawing/2014/main" id="{A3C1393C-8403-284D-87FC-F925833E43D9}"/>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8" name="Freeform 40">
                <a:extLst>
                  <a:ext uri="{FF2B5EF4-FFF2-40B4-BE49-F238E27FC236}">
                    <a16:creationId xmlns:a16="http://schemas.microsoft.com/office/drawing/2014/main" id="{07FD301E-6ACA-9B47-91DD-5F57C18FDB99}"/>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9" name="Freeform 41">
                <a:extLst>
                  <a:ext uri="{FF2B5EF4-FFF2-40B4-BE49-F238E27FC236}">
                    <a16:creationId xmlns:a16="http://schemas.microsoft.com/office/drawing/2014/main" id="{5FF7148B-A85D-2149-8836-42FEB0D607F2}"/>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2" name="Freeform 42">
                <a:extLst>
                  <a:ext uri="{FF2B5EF4-FFF2-40B4-BE49-F238E27FC236}">
                    <a16:creationId xmlns:a16="http://schemas.microsoft.com/office/drawing/2014/main" id="{34D39737-D115-2E46-9437-0DCA1ED4EDB1}"/>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3" name="Freeform 43">
                <a:extLst>
                  <a:ext uri="{FF2B5EF4-FFF2-40B4-BE49-F238E27FC236}">
                    <a16:creationId xmlns:a16="http://schemas.microsoft.com/office/drawing/2014/main" id="{64AB325C-00FD-9E4D-B307-883FD6AE18BA}"/>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4" name="Freeform 44">
                <a:extLst>
                  <a:ext uri="{FF2B5EF4-FFF2-40B4-BE49-F238E27FC236}">
                    <a16:creationId xmlns:a16="http://schemas.microsoft.com/office/drawing/2014/main" id="{80C13F11-4C3E-6245-973A-47CDFAF24623}"/>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5" name="Freeform 45">
                <a:extLst>
                  <a:ext uri="{FF2B5EF4-FFF2-40B4-BE49-F238E27FC236}">
                    <a16:creationId xmlns:a16="http://schemas.microsoft.com/office/drawing/2014/main" id="{3482D6E8-982A-7140-9664-FD991145F66F}"/>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6" name="Freeform 46">
                <a:extLst>
                  <a:ext uri="{FF2B5EF4-FFF2-40B4-BE49-F238E27FC236}">
                    <a16:creationId xmlns:a16="http://schemas.microsoft.com/office/drawing/2014/main" id="{180803D8-2591-8247-A5BA-EB133BE3999F}"/>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7" name="Freeform 47">
                <a:extLst>
                  <a:ext uri="{FF2B5EF4-FFF2-40B4-BE49-F238E27FC236}">
                    <a16:creationId xmlns:a16="http://schemas.microsoft.com/office/drawing/2014/main" id="{F4ADC75A-91F6-AC4C-9DCF-E21D8E1B9E79}"/>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8" name="Freeform 48">
                <a:extLst>
                  <a:ext uri="{FF2B5EF4-FFF2-40B4-BE49-F238E27FC236}">
                    <a16:creationId xmlns:a16="http://schemas.microsoft.com/office/drawing/2014/main" id="{20E37D5D-E8FD-284F-B425-199FDDF49796}"/>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9" name="Freeform 49">
                <a:extLst>
                  <a:ext uri="{FF2B5EF4-FFF2-40B4-BE49-F238E27FC236}">
                    <a16:creationId xmlns:a16="http://schemas.microsoft.com/office/drawing/2014/main" id="{1FACEF19-DE99-F248-9172-E11B29249843}"/>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20" name="Freeform 50">
                <a:extLst>
                  <a:ext uri="{FF2B5EF4-FFF2-40B4-BE49-F238E27FC236}">
                    <a16:creationId xmlns:a16="http://schemas.microsoft.com/office/drawing/2014/main" id="{2036F148-81B7-DB48-B745-099E6634783C}"/>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0" name="Freeform 51">
                <a:extLst>
                  <a:ext uri="{FF2B5EF4-FFF2-40B4-BE49-F238E27FC236}">
                    <a16:creationId xmlns:a16="http://schemas.microsoft.com/office/drawing/2014/main" id="{70839D38-B011-9B41-89A5-5EC44AB28EB7}"/>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1" name="Freeform 52">
                <a:extLst>
                  <a:ext uri="{FF2B5EF4-FFF2-40B4-BE49-F238E27FC236}">
                    <a16:creationId xmlns:a16="http://schemas.microsoft.com/office/drawing/2014/main" id="{D57A1B83-0666-604B-BEA5-8F4F394BBCC2}"/>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2" name="Freeform 53">
                <a:extLst>
                  <a:ext uri="{FF2B5EF4-FFF2-40B4-BE49-F238E27FC236}">
                    <a16:creationId xmlns:a16="http://schemas.microsoft.com/office/drawing/2014/main" id="{B404619A-BB1E-EA48-897E-3CAD7408C191}"/>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3" name="Freeform 54">
                <a:extLst>
                  <a:ext uri="{FF2B5EF4-FFF2-40B4-BE49-F238E27FC236}">
                    <a16:creationId xmlns:a16="http://schemas.microsoft.com/office/drawing/2014/main" id="{D0AA7FAD-8ED4-2D4B-B937-4D74C4B37A05}"/>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4" name="Freeform 55">
                <a:extLst>
                  <a:ext uri="{FF2B5EF4-FFF2-40B4-BE49-F238E27FC236}">
                    <a16:creationId xmlns:a16="http://schemas.microsoft.com/office/drawing/2014/main" id="{644FA152-0D66-C249-B6EE-77287EB6BB93}"/>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5" name="Freeform 56">
                <a:extLst>
                  <a:ext uri="{FF2B5EF4-FFF2-40B4-BE49-F238E27FC236}">
                    <a16:creationId xmlns:a16="http://schemas.microsoft.com/office/drawing/2014/main" id="{47D87B59-1002-964A-8034-7553527FE537}"/>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6" name="Freeform 57">
                <a:extLst>
                  <a:ext uri="{FF2B5EF4-FFF2-40B4-BE49-F238E27FC236}">
                    <a16:creationId xmlns:a16="http://schemas.microsoft.com/office/drawing/2014/main" id="{77A547A9-9B09-8D43-89FF-C1F9BE39E388}"/>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7" name="Freeform 58">
                <a:extLst>
                  <a:ext uri="{FF2B5EF4-FFF2-40B4-BE49-F238E27FC236}">
                    <a16:creationId xmlns:a16="http://schemas.microsoft.com/office/drawing/2014/main" id="{623A1B4B-DE6B-004D-BA78-12D008CA50AE}"/>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8" name="Freeform 59">
                <a:extLst>
                  <a:ext uri="{FF2B5EF4-FFF2-40B4-BE49-F238E27FC236}">
                    <a16:creationId xmlns:a16="http://schemas.microsoft.com/office/drawing/2014/main" id="{94462B64-3B08-E849-B766-EDE5B0073FDC}"/>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9" name="Freeform 60">
                <a:extLst>
                  <a:ext uri="{FF2B5EF4-FFF2-40B4-BE49-F238E27FC236}">
                    <a16:creationId xmlns:a16="http://schemas.microsoft.com/office/drawing/2014/main" id="{90921299-C61D-B34C-9211-6CD30A9EF830}"/>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0" name="Freeform 61">
                <a:extLst>
                  <a:ext uri="{FF2B5EF4-FFF2-40B4-BE49-F238E27FC236}">
                    <a16:creationId xmlns:a16="http://schemas.microsoft.com/office/drawing/2014/main" id="{D8516908-356C-6149-B315-80DB7E19D7B7}"/>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1" name="Freeform 62">
                <a:extLst>
                  <a:ext uri="{FF2B5EF4-FFF2-40B4-BE49-F238E27FC236}">
                    <a16:creationId xmlns:a16="http://schemas.microsoft.com/office/drawing/2014/main" id="{804E4598-50D0-2643-8CFC-D37616D37F56}"/>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2" name="Freeform 63">
                <a:extLst>
                  <a:ext uri="{FF2B5EF4-FFF2-40B4-BE49-F238E27FC236}">
                    <a16:creationId xmlns:a16="http://schemas.microsoft.com/office/drawing/2014/main" id="{79253158-91BD-B443-9B1F-9B6F7FA5ADB9}"/>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3" name="Freeform 64">
                <a:extLst>
                  <a:ext uri="{FF2B5EF4-FFF2-40B4-BE49-F238E27FC236}">
                    <a16:creationId xmlns:a16="http://schemas.microsoft.com/office/drawing/2014/main" id="{73A76BB9-A119-F042-B310-344C05D5E6B3}"/>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4" name="Freeform 65">
                <a:extLst>
                  <a:ext uri="{FF2B5EF4-FFF2-40B4-BE49-F238E27FC236}">
                    <a16:creationId xmlns:a16="http://schemas.microsoft.com/office/drawing/2014/main" id="{BAF41318-5AB3-ED4F-80A9-9802B56FDE20}"/>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5" name="Freeform 66">
                <a:extLst>
                  <a:ext uri="{FF2B5EF4-FFF2-40B4-BE49-F238E27FC236}">
                    <a16:creationId xmlns:a16="http://schemas.microsoft.com/office/drawing/2014/main" id="{6A91D570-9125-234C-8DCB-DBD4A1D3C1D6}"/>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6" name="Freeform 67">
                <a:extLst>
                  <a:ext uri="{FF2B5EF4-FFF2-40B4-BE49-F238E27FC236}">
                    <a16:creationId xmlns:a16="http://schemas.microsoft.com/office/drawing/2014/main" id="{6A3073DF-E0B1-A743-8779-EAA4AE74F2DE}"/>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7" name="Freeform 68">
                <a:extLst>
                  <a:ext uri="{FF2B5EF4-FFF2-40B4-BE49-F238E27FC236}">
                    <a16:creationId xmlns:a16="http://schemas.microsoft.com/office/drawing/2014/main" id="{8CA87830-9FD9-7043-ACDC-BB704F98A41E}"/>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8" name="Freeform 69">
                <a:extLst>
                  <a:ext uri="{FF2B5EF4-FFF2-40B4-BE49-F238E27FC236}">
                    <a16:creationId xmlns:a16="http://schemas.microsoft.com/office/drawing/2014/main" id="{8B0F7F15-7F1F-7D4C-8081-42099D3AFBB8}"/>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9" name="Freeform 70">
                <a:extLst>
                  <a:ext uri="{FF2B5EF4-FFF2-40B4-BE49-F238E27FC236}">
                    <a16:creationId xmlns:a16="http://schemas.microsoft.com/office/drawing/2014/main" id="{1C9A2CEB-D6D8-8D4A-B305-6054CCA4C013}"/>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0" name="Freeform 71">
                <a:extLst>
                  <a:ext uri="{FF2B5EF4-FFF2-40B4-BE49-F238E27FC236}">
                    <a16:creationId xmlns:a16="http://schemas.microsoft.com/office/drawing/2014/main" id="{4CFE04F8-4C35-B444-A205-1F03190B1D7F}"/>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1" name="Freeform 72">
                <a:extLst>
                  <a:ext uri="{FF2B5EF4-FFF2-40B4-BE49-F238E27FC236}">
                    <a16:creationId xmlns:a16="http://schemas.microsoft.com/office/drawing/2014/main" id="{BF51FF2B-821F-1745-A563-EEDF291F2085}"/>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2" name="Freeform 73">
                <a:extLst>
                  <a:ext uri="{FF2B5EF4-FFF2-40B4-BE49-F238E27FC236}">
                    <a16:creationId xmlns:a16="http://schemas.microsoft.com/office/drawing/2014/main" id="{EA7B650D-2E68-8D4E-B683-4477B26DE4CF}"/>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3" name="Freeform 74">
                <a:extLst>
                  <a:ext uri="{FF2B5EF4-FFF2-40B4-BE49-F238E27FC236}">
                    <a16:creationId xmlns:a16="http://schemas.microsoft.com/office/drawing/2014/main" id="{C50A4497-194A-5C41-ABD0-DD39ACA96443}"/>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4" name="Freeform 75">
                <a:extLst>
                  <a:ext uri="{FF2B5EF4-FFF2-40B4-BE49-F238E27FC236}">
                    <a16:creationId xmlns:a16="http://schemas.microsoft.com/office/drawing/2014/main" id="{8B08DE5C-5946-D241-BBFE-6E599E01A843}"/>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5" name="Freeform 76">
                <a:extLst>
                  <a:ext uri="{FF2B5EF4-FFF2-40B4-BE49-F238E27FC236}">
                    <a16:creationId xmlns:a16="http://schemas.microsoft.com/office/drawing/2014/main" id="{2858028F-97B4-0849-9119-D858B519D03F}"/>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6" name="Freeform 77">
                <a:extLst>
                  <a:ext uri="{FF2B5EF4-FFF2-40B4-BE49-F238E27FC236}">
                    <a16:creationId xmlns:a16="http://schemas.microsoft.com/office/drawing/2014/main" id="{CB570F83-373B-0942-960E-EC01359902B3}"/>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7" name="Freeform 78">
                <a:extLst>
                  <a:ext uri="{FF2B5EF4-FFF2-40B4-BE49-F238E27FC236}">
                    <a16:creationId xmlns:a16="http://schemas.microsoft.com/office/drawing/2014/main" id="{0A2285EF-F24D-5F46-8796-A7C261861F5C}"/>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8" name="Freeform 79">
                <a:extLst>
                  <a:ext uri="{FF2B5EF4-FFF2-40B4-BE49-F238E27FC236}">
                    <a16:creationId xmlns:a16="http://schemas.microsoft.com/office/drawing/2014/main" id="{673BFBA6-324D-274B-9CDE-2771022D5734}"/>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9" name="Freeform 80">
                <a:extLst>
                  <a:ext uri="{FF2B5EF4-FFF2-40B4-BE49-F238E27FC236}">
                    <a16:creationId xmlns:a16="http://schemas.microsoft.com/office/drawing/2014/main" id="{C8CC6A22-2653-9143-8FB7-EFC85DE462B0}"/>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0" name="Freeform 81">
                <a:extLst>
                  <a:ext uri="{FF2B5EF4-FFF2-40B4-BE49-F238E27FC236}">
                    <a16:creationId xmlns:a16="http://schemas.microsoft.com/office/drawing/2014/main" id="{B0C5E26B-E126-814E-8B50-25A92261138B}"/>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1" name="Freeform 82">
                <a:extLst>
                  <a:ext uri="{FF2B5EF4-FFF2-40B4-BE49-F238E27FC236}">
                    <a16:creationId xmlns:a16="http://schemas.microsoft.com/office/drawing/2014/main" id="{CA99E10D-F8FB-3047-B5BB-4FA0EA1D32D8}"/>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2" name="Freeform 83">
                <a:extLst>
                  <a:ext uri="{FF2B5EF4-FFF2-40B4-BE49-F238E27FC236}">
                    <a16:creationId xmlns:a16="http://schemas.microsoft.com/office/drawing/2014/main" id="{9C8A0F1F-CE35-3F4A-BA88-89A7EB672BD2}"/>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3" name="Freeform 84">
                <a:extLst>
                  <a:ext uri="{FF2B5EF4-FFF2-40B4-BE49-F238E27FC236}">
                    <a16:creationId xmlns:a16="http://schemas.microsoft.com/office/drawing/2014/main" id="{307B13DC-FE6C-3648-866C-528ABA86D56E}"/>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4" name="Freeform 85">
                <a:extLst>
                  <a:ext uri="{FF2B5EF4-FFF2-40B4-BE49-F238E27FC236}">
                    <a16:creationId xmlns:a16="http://schemas.microsoft.com/office/drawing/2014/main" id="{F48D2234-D8A7-6342-862D-88117BBE0925}"/>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7" name="Freeform 86">
                <a:extLst>
                  <a:ext uri="{FF2B5EF4-FFF2-40B4-BE49-F238E27FC236}">
                    <a16:creationId xmlns:a16="http://schemas.microsoft.com/office/drawing/2014/main" id="{C5BA4CE6-45B1-F944-82D2-431E45487DE2}"/>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8" name="Freeform 87">
                <a:extLst>
                  <a:ext uri="{FF2B5EF4-FFF2-40B4-BE49-F238E27FC236}">
                    <a16:creationId xmlns:a16="http://schemas.microsoft.com/office/drawing/2014/main" id="{6B4844CE-2C9B-D24E-8572-D33D2D8CC105}"/>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92" name="Freeform 88">
                <a:extLst>
                  <a:ext uri="{FF2B5EF4-FFF2-40B4-BE49-F238E27FC236}">
                    <a16:creationId xmlns:a16="http://schemas.microsoft.com/office/drawing/2014/main" id="{A583D75C-3792-5D4C-8E44-3E23A98BB8F4}"/>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97" name="Freeform 89">
                <a:extLst>
                  <a:ext uri="{FF2B5EF4-FFF2-40B4-BE49-F238E27FC236}">
                    <a16:creationId xmlns:a16="http://schemas.microsoft.com/office/drawing/2014/main" id="{B26E43AD-5809-CE44-81D2-7504B8C62B92}"/>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18" name="Freeform 90">
                <a:extLst>
                  <a:ext uri="{FF2B5EF4-FFF2-40B4-BE49-F238E27FC236}">
                    <a16:creationId xmlns:a16="http://schemas.microsoft.com/office/drawing/2014/main" id="{B66D42D3-7AE0-DD45-8572-BCF322709998}"/>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19" name="Freeform 91">
                <a:extLst>
                  <a:ext uri="{FF2B5EF4-FFF2-40B4-BE49-F238E27FC236}">
                    <a16:creationId xmlns:a16="http://schemas.microsoft.com/office/drawing/2014/main" id="{19B9CB3A-2B3A-264B-92A9-C462139E28CE}"/>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0" name="Freeform 92">
                <a:extLst>
                  <a:ext uri="{FF2B5EF4-FFF2-40B4-BE49-F238E27FC236}">
                    <a16:creationId xmlns:a16="http://schemas.microsoft.com/office/drawing/2014/main" id="{661FAEA6-867B-094A-9A62-311879491CCA}"/>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621" name="标题 1">
            <a:extLst>
              <a:ext uri="{FF2B5EF4-FFF2-40B4-BE49-F238E27FC236}">
                <a16:creationId xmlns:a16="http://schemas.microsoft.com/office/drawing/2014/main" id="{80D8D2CD-5EF8-B94E-A70E-7548B1BA5048}"/>
              </a:ext>
            </a:extLst>
          </p:cNvPr>
          <p:cNvSpPr txBox="1">
            <a:spLocks/>
          </p:cNvSpPr>
          <p:nvPr/>
        </p:nvSpPr>
        <p:spPr>
          <a:xfrm>
            <a:off x="5081810" y="1294043"/>
            <a:ext cx="3823568" cy="17270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4000" i="1" dirty="0">
                <a:latin typeface="Times New Roman" panose="02020603050405020304" pitchFamily="18" charset="0"/>
                <a:cs typeface="Times New Roman" panose="02020603050405020304" pitchFamily="18" charset="0"/>
              </a:rPr>
              <a:t>Nhận xét về cách kết thúc truyện của tác giả?</a:t>
            </a:r>
          </a:p>
        </p:txBody>
      </p:sp>
      <p:pic>
        <p:nvPicPr>
          <p:cNvPr id="622" name="Picture 2">
            <a:extLst>
              <a:ext uri="{FF2B5EF4-FFF2-40B4-BE49-F238E27FC236}">
                <a16:creationId xmlns:a16="http://schemas.microsoft.com/office/drawing/2014/main" id="{FCEBE2F7-1A60-5B40-9332-2D9C9E6961F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2424224" y="3386470"/>
            <a:ext cx="3277594" cy="3429000"/>
          </a:xfrm>
          <a:prstGeom prst="rect">
            <a:avLst/>
          </a:prstGeom>
          <a:noFill/>
          <a:extLst>
            <a:ext uri="{909E8E84-426E-40DD-AFC4-6F175D3DCCD1}">
              <a14:hiddenFill xmlns:a14="http://schemas.microsoft.com/office/drawing/2010/main">
                <a:solidFill>
                  <a:srgbClr val="FFFFFF"/>
                </a:solidFill>
              </a14:hiddenFill>
            </a:ext>
          </a:extLst>
        </p:spPr>
      </p:pic>
      <p:grpSp>
        <p:nvGrpSpPr>
          <p:cNvPr id="623" name="组合 137">
            <a:extLst>
              <a:ext uri="{FF2B5EF4-FFF2-40B4-BE49-F238E27FC236}">
                <a16:creationId xmlns:a16="http://schemas.microsoft.com/office/drawing/2014/main" id="{4EAB3065-B410-CC4B-BD0E-1F8F79169783}"/>
              </a:ext>
            </a:extLst>
          </p:cNvPr>
          <p:cNvGrpSpPr/>
          <p:nvPr/>
        </p:nvGrpSpPr>
        <p:grpSpPr>
          <a:xfrm flipH="1">
            <a:off x="4032894" y="330000"/>
            <a:ext cx="6613452" cy="4327061"/>
            <a:chOff x="3246438" y="1068388"/>
            <a:chExt cx="5711825" cy="4678363"/>
          </a:xfrm>
          <a:solidFill>
            <a:schemeClr val="tx1">
              <a:lumMod val="65000"/>
              <a:lumOff val="35000"/>
            </a:schemeClr>
          </a:solidFill>
        </p:grpSpPr>
        <p:sp>
          <p:nvSpPr>
            <p:cNvPr id="624" name="Freeform 623">
              <a:extLst>
                <a:ext uri="{FF2B5EF4-FFF2-40B4-BE49-F238E27FC236}">
                  <a16:creationId xmlns:a16="http://schemas.microsoft.com/office/drawing/2014/main" id="{DC536F03-68B8-9D41-9398-A16A9304CC2C}"/>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5" name="Freeform 624">
              <a:extLst>
                <a:ext uri="{FF2B5EF4-FFF2-40B4-BE49-F238E27FC236}">
                  <a16:creationId xmlns:a16="http://schemas.microsoft.com/office/drawing/2014/main" id="{2E4E5E45-73D5-2C40-BD0E-759454FFD9E3}"/>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6" name="Freeform 625">
              <a:extLst>
                <a:ext uri="{FF2B5EF4-FFF2-40B4-BE49-F238E27FC236}">
                  <a16:creationId xmlns:a16="http://schemas.microsoft.com/office/drawing/2014/main" id="{C300B7F9-0BD0-D743-9465-1AA4EB2258A7}"/>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7" name="Freeform 626">
              <a:extLst>
                <a:ext uri="{FF2B5EF4-FFF2-40B4-BE49-F238E27FC236}">
                  <a16:creationId xmlns:a16="http://schemas.microsoft.com/office/drawing/2014/main" id="{9D8B2FEF-C8CF-734A-A9C0-CAB6EC6E7A2F}"/>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8" name="Freeform 627">
              <a:extLst>
                <a:ext uri="{FF2B5EF4-FFF2-40B4-BE49-F238E27FC236}">
                  <a16:creationId xmlns:a16="http://schemas.microsoft.com/office/drawing/2014/main" id="{2A500579-6971-8342-991F-D967B8ED1BBA}"/>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9" name="Freeform 628">
              <a:extLst>
                <a:ext uri="{FF2B5EF4-FFF2-40B4-BE49-F238E27FC236}">
                  <a16:creationId xmlns:a16="http://schemas.microsoft.com/office/drawing/2014/main" id="{10EB2F98-D81F-1649-AAB4-EFF4D8FA26EE}"/>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0" name="Freeform 629">
              <a:extLst>
                <a:ext uri="{FF2B5EF4-FFF2-40B4-BE49-F238E27FC236}">
                  <a16:creationId xmlns:a16="http://schemas.microsoft.com/office/drawing/2014/main" id="{1B977067-FB5E-B846-BE74-DDA2338E98BA}"/>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631" name="组合 146">
              <a:extLst>
                <a:ext uri="{FF2B5EF4-FFF2-40B4-BE49-F238E27FC236}">
                  <a16:creationId xmlns:a16="http://schemas.microsoft.com/office/drawing/2014/main" id="{D71705E1-F0FF-0D4E-8836-6E33F0F08922}"/>
                </a:ext>
              </a:extLst>
            </p:cNvPr>
            <p:cNvGrpSpPr/>
            <p:nvPr/>
          </p:nvGrpSpPr>
          <p:grpSpPr>
            <a:xfrm>
              <a:off x="3517901" y="1225551"/>
              <a:ext cx="5260975" cy="4090987"/>
              <a:chOff x="3517901" y="1225551"/>
              <a:chExt cx="5260975" cy="4090987"/>
            </a:xfrm>
            <a:grpFill/>
          </p:grpSpPr>
          <p:sp>
            <p:nvSpPr>
              <p:cNvPr id="632" name="Freeform 12">
                <a:extLst>
                  <a:ext uri="{FF2B5EF4-FFF2-40B4-BE49-F238E27FC236}">
                    <a16:creationId xmlns:a16="http://schemas.microsoft.com/office/drawing/2014/main" id="{B906FA78-5830-4B43-A445-C2407E56895B}"/>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3" name="Freeform 13">
                <a:extLst>
                  <a:ext uri="{FF2B5EF4-FFF2-40B4-BE49-F238E27FC236}">
                    <a16:creationId xmlns:a16="http://schemas.microsoft.com/office/drawing/2014/main" id="{6EFABF74-F8F4-6848-B039-2A50B1CE4DBC}"/>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4" name="Freeform 14">
                <a:extLst>
                  <a:ext uri="{FF2B5EF4-FFF2-40B4-BE49-F238E27FC236}">
                    <a16:creationId xmlns:a16="http://schemas.microsoft.com/office/drawing/2014/main" id="{BF7B9A50-4626-4942-AAA2-03AD7AC0BAFD}"/>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5" name="Freeform 15">
                <a:extLst>
                  <a:ext uri="{FF2B5EF4-FFF2-40B4-BE49-F238E27FC236}">
                    <a16:creationId xmlns:a16="http://schemas.microsoft.com/office/drawing/2014/main" id="{1FDB5001-BB60-A64A-B4D4-1916DAE348C8}"/>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6" name="Freeform 16">
                <a:extLst>
                  <a:ext uri="{FF2B5EF4-FFF2-40B4-BE49-F238E27FC236}">
                    <a16:creationId xmlns:a16="http://schemas.microsoft.com/office/drawing/2014/main" id="{D6F97F78-91DB-8F45-92BA-EFCA53774D33}"/>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7" name="Freeform 17">
                <a:extLst>
                  <a:ext uri="{FF2B5EF4-FFF2-40B4-BE49-F238E27FC236}">
                    <a16:creationId xmlns:a16="http://schemas.microsoft.com/office/drawing/2014/main" id="{D4C0BE64-C0E9-3744-A220-3ED01483DEDB}"/>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8" name="Freeform 18">
                <a:extLst>
                  <a:ext uri="{FF2B5EF4-FFF2-40B4-BE49-F238E27FC236}">
                    <a16:creationId xmlns:a16="http://schemas.microsoft.com/office/drawing/2014/main" id="{FEF75473-5D12-E547-A910-D8CDEAC15DFA}"/>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9" name="Freeform 19">
                <a:extLst>
                  <a:ext uri="{FF2B5EF4-FFF2-40B4-BE49-F238E27FC236}">
                    <a16:creationId xmlns:a16="http://schemas.microsoft.com/office/drawing/2014/main" id="{6C50DCEB-C854-D849-95F3-FADC824D7D6D}"/>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0" name="Freeform 20">
                <a:extLst>
                  <a:ext uri="{FF2B5EF4-FFF2-40B4-BE49-F238E27FC236}">
                    <a16:creationId xmlns:a16="http://schemas.microsoft.com/office/drawing/2014/main" id="{C1DCDD1F-2FE5-894A-8BB3-B479675F975F}"/>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1" name="Freeform 21">
                <a:extLst>
                  <a:ext uri="{FF2B5EF4-FFF2-40B4-BE49-F238E27FC236}">
                    <a16:creationId xmlns:a16="http://schemas.microsoft.com/office/drawing/2014/main" id="{58F54F91-D84E-5144-8068-3A8B946A0852}"/>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2" name="Freeform 22">
                <a:extLst>
                  <a:ext uri="{FF2B5EF4-FFF2-40B4-BE49-F238E27FC236}">
                    <a16:creationId xmlns:a16="http://schemas.microsoft.com/office/drawing/2014/main" id="{6DC3A0E2-00D0-0B40-9317-B24A4B0015DF}"/>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3" name="Freeform 23">
                <a:extLst>
                  <a:ext uri="{FF2B5EF4-FFF2-40B4-BE49-F238E27FC236}">
                    <a16:creationId xmlns:a16="http://schemas.microsoft.com/office/drawing/2014/main" id="{03090786-52D3-DF4C-8532-3526C00EE4B6}"/>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4" name="Freeform 24">
                <a:extLst>
                  <a:ext uri="{FF2B5EF4-FFF2-40B4-BE49-F238E27FC236}">
                    <a16:creationId xmlns:a16="http://schemas.microsoft.com/office/drawing/2014/main" id="{05D3D2E9-9C2C-3C47-BBAB-D76F3E90B8F6}"/>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5" name="Freeform 25">
                <a:extLst>
                  <a:ext uri="{FF2B5EF4-FFF2-40B4-BE49-F238E27FC236}">
                    <a16:creationId xmlns:a16="http://schemas.microsoft.com/office/drawing/2014/main" id="{F27D4196-DE0A-3947-A788-B6CCF129DBDF}"/>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6" name="Freeform 26">
                <a:extLst>
                  <a:ext uri="{FF2B5EF4-FFF2-40B4-BE49-F238E27FC236}">
                    <a16:creationId xmlns:a16="http://schemas.microsoft.com/office/drawing/2014/main" id="{B01E6ED2-891A-1546-B970-F27A2DFC5273}"/>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7" name="Freeform 27">
                <a:extLst>
                  <a:ext uri="{FF2B5EF4-FFF2-40B4-BE49-F238E27FC236}">
                    <a16:creationId xmlns:a16="http://schemas.microsoft.com/office/drawing/2014/main" id="{60A1BC37-2EBD-AB44-A8ED-9874D47A6D69}"/>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8" name="Freeform 28">
                <a:extLst>
                  <a:ext uri="{FF2B5EF4-FFF2-40B4-BE49-F238E27FC236}">
                    <a16:creationId xmlns:a16="http://schemas.microsoft.com/office/drawing/2014/main" id="{C7564F38-67F6-704B-AB21-D6CE66EBB32C}"/>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9" name="Freeform 29">
                <a:extLst>
                  <a:ext uri="{FF2B5EF4-FFF2-40B4-BE49-F238E27FC236}">
                    <a16:creationId xmlns:a16="http://schemas.microsoft.com/office/drawing/2014/main" id="{18098A0B-EA55-B14B-9016-2ED27F99CB29}"/>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0" name="Freeform 30">
                <a:extLst>
                  <a:ext uri="{FF2B5EF4-FFF2-40B4-BE49-F238E27FC236}">
                    <a16:creationId xmlns:a16="http://schemas.microsoft.com/office/drawing/2014/main" id="{9DC6059C-32CA-2847-ABED-53781061F376}"/>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1" name="Freeform 31">
                <a:extLst>
                  <a:ext uri="{FF2B5EF4-FFF2-40B4-BE49-F238E27FC236}">
                    <a16:creationId xmlns:a16="http://schemas.microsoft.com/office/drawing/2014/main" id="{A276404E-D84C-2140-8D8C-19051212C6F1}"/>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2" name="Freeform 32">
                <a:extLst>
                  <a:ext uri="{FF2B5EF4-FFF2-40B4-BE49-F238E27FC236}">
                    <a16:creationId xmlns:a16="http://schemas.microsoft.com/office/drawing/2014/main" id="{A586C872-988D-1941-A008-FD2AB4EE511C}"/>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3" name="Freeform 33">
                <a:extLst>
                  <a:ext uri="{FF2B5EF4-FFF2-40B4-BE49-F238E27FC236}">
                    <a16:creationId xmlns:a16="http://schemas.microsoft.com/office/drawing/2014/main" id="{5946BFE8-BB2F-9E46-A34A-2C906E22B572}"/>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4" name="Freeform 34">
                <a:extLst>
                  <a:ext uri="{FF2B5EF4-FFF2-40B4-BE49-F238E27FC236}">
                    <a16:creationId xmlns:a16="http://schemas.microsoft.com/office/drawing/2014/main" id="{2E4ED347-618F-AA4E-BFD3-8D400A59924F}"/>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5" name="Freeform 35">
                <a:extLst>
                  <a:ext uri="{FF2B5EF4-FFF2-40B4-BE49-F238E27FC236}">
                    <a16:creationId xmlns:a16="http://schemas.microsoft.com/office/drawing/2014/main" id="{B3A3EC87-A987-864B-811F-5F29802A84B5}"/>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6" name="Freeform 36">
                <a:extLst>
                  <a:ext uri="{FF2B5EF4-FFF2-40B4-BE49-F238E27FC236}">
                    <a16:creationId xmlns:a16="http://schemas.microsoft.com/office/drawing/2014/main" id="{2D9DA00A-79A9-E842-BF4C-6D6406D6899E}"/>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7" name="Freeform 37">
                <a:extLst>
                  <a:ext uri="{FF2B5EF4-FFF2-40B4-BE49-F238E27FC236}">
                    <a16:creationId xmlns:a16="http://schemas.microsoft.com/office/drawing/2014/main" id="{B225D483-E567-4843-AC9E-E6534A081F0C}"/>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8" name="Freeform 38">
                <a:extLst>
                  <a:ext uri="{FF2B5EF4-FFF2-40B4-BE49-F238E27FC236}">
                    <a16:creationId xmlns:a16="http://schemas.microsoft.com/office/drawing/2014/main" id="{65DB0377-DB55-1F46-B872-E651BB4E4F9D}"/>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9" name="Freeform 39">
                <a:extLst>
                  <a:ext uri="{FF2B5EF4-FFF2-40B4-BE49-F238E27FC236}">
                    <a16:creationId xmlns:a16="http://schemas.microsoft.com/office/drawing/2014/main" id="{6ACCF635-3532-3247-B947-F1AD6903DE90}"/>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0" name="Freeform 40">
                <a:extLst>
                  <a:ext uri="{FF2B5EF4-FFF2-40B4-BE49-F238E27FC236}">
                    <a16:creationId xmlns:a16="http://schemas.microsoft.com/office/drawing/2014/main" id="{CEFF3EAF-05CC-8D48-9340-5BA5EFC7C718}"/>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1" name="Freeform 41">
                <a:extLst>
                  <a:ext uri="{FF2B5EF4-FFF2-40B4-BE49-F238E27FC236}">
                    <a16:creationId xmlns:a16="http://schemas.microsoft.com/office/drawing/2014/main" id="{84BB144A-7D87-7641-B0DF-90019ED140D2}"/>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2" name="Freeform 42">
                <a:extLst>
                  <a:ext uri="{FF2B5EF4-FFF2-40B4-BE49-F238E27FC236}">
                    <a16:creationId xmlns:a16="http://schemas.microsoft.com/office/drawing/2014/main" id="{275C56CF-9164-9A47-A83B-16CB950D281B}"/>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3" name="Freeform 43">
                <a:extLst>
                  <a:ext uri="{FF2B5EF4-FFF2-40B4-BE49-F238E27FC236}">
                    <a16:creationId xmlns:a16="http://schemas.microsoft.com/office/drawing/2014/main" id="{60CC3838-5685-6148-93C0-D18FA179C393}"/>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4" name="Freeform 44">
                <a:extLst>
                  <a:ext uri="{FF2B5EF4-FFF2-40B4-BE49-F238E27FC236}">
                    <a16:creationId xmlns:a16="http://schemas.microsoft.com/office/drawing/2014/main" id="{354642F4-FD6C-3742-BEAE-67A0743BCA42}"/>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5" name="Freeform 45">
                <a:extLst>
                  <a:ext uri="{FF2B5EF4-FFF2-40B4-BE49-F238E27FC236}">
                    <a16:creationId xmlns:a16="http://schemas.microsoft.com/office/drawing/2014/main" id="{D50DA95F-75C4-3A4A-A93D-D4D1B0271852}"/>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6" name="Freeform 46">
                <a:extLst>
                  <a:ext uri="{FF2B5EF4-FFF2-40B4-BE49-F238E27FC236}">
                    <a16:creationId xmlns:a16="http://schemas.microsoft.com/office/drawing/2014/main" id="{2D911F96-C52C-9342-A00C-D415FDF98814}"/>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7" name="Freeform 47">
                <a:extLst>
                  <a:ext uri="{FF2B5EF4-FFF2-40B4-BE49-F238E27FC236}">
                    <a16:creationId xmlns:a16="http://schemas.microsoft.com/office/drawing/2014/main" id="{49AF2DA7-E44C-894F-99DC-B302C1C6E04C}"/>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8" name="Freeform 48">
                <a:extLst>
                  <a:ext uri="{FF2B5EF4-FFF2-40B4-BE49-F238E27FC236}">
                    <a16:creationId xmlns:a16="http://schemas.microsoft.com/office/drawing/2014/main" id="{082714B3-4813-D046-819A-A22B470A9F13}"/>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9" name="Freeform 49">
                <a:extLst>
                  <a:ext uri="{FF2B5EF4-FFF2-40B4-BE49-F238E27FC236}">
                    <a16:creationId xmlns:a16="http://schemas.microsoft.com/office/drawing/2014/main" id="{2F354DE1-35E5-B64A-8F4A-C08BDE9650EA}"/>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0" name="Freeform 50">
                <a:extLst>
                  <a:ext uri="{FF2B5EF4-FFF2-40B4-BE49-F238E27FC236}">
                    <a16:creationId xmlns:a16="http://schemas.microsoft.com/office/drawing/2014/main" id="{C637CB5A-84AC-F647-A071-C1C2C57719F4}"/>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1" name="Freeform 51">
                <a:extLst>
                  <a:ext uri="{FF2B5EF4-FFF2-40B4-BE49-F238E27FC236}">
                    <a16:creationId xmlns:a16="http://schemas.microsoft.com/office/drawing/2014/main" id="{DEA12E61-9D04-4A42-99CC-3D3781ACA5C6}"/>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2" name="Freeform 52">
                <a:extLst>
                  <a:ext uri="{FF2B5EF4-FFF2-40B4-BE49-F238E27FC236}">
                    <a16:creationId xmlns:a16="http://schemas.microsoft.com/office/drawing/2014/main" id="{799E99AA-3BD2-5F4E-921B-1CEC8B94EAEE}"/>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3" name="Freeform 53">
                <a:extLst>
                  <a:ext uri="{FF2B5EF4-FFF2-40B4-BE49-F238E27FC236}">
                    <a16:creationId xmlns:a16="http://schemas.microsoft.com/office/drawing/2014/main" id="{3C140519-1FCC-7C44-BF7D-5BC4A193A701}"/>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4" name="Freeform 54">
                <a:extLst>
                  <a:ext uri="{FF2B5EF4-FFF2-40B4-BE49-F238E27FC236}">
                    <a16:creationId xmlns:a16="http://schemas.microsoft.com/office/drawing/2014/main" id="{C574D410-31DE-2A4D-8556-778577C5C51E}"/>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5" name="Freeform 55">
                <a:extLst>
                  <a:ext uri="{FF2B5EF4-FFF2-40B4-BE49-F238E27FC236}">
                    <a16:creationId xmlns:a16="http://schemas.microsoft.com/office/drawing/2014/main" id="{1045F895-DCEA-494F-88B7-9E7C40B41AC6}"/>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6" name="Freeform 56">
                <a:extLst>
                  <a:ext uri="{FF2B5EF4-FFF2-40B4-BE49-F238E27FC236}">
                    <a16:creationId xmlns:a16="http://schemas.microsoft.com/office/drawing/2014/main" id="{00D20A53-8D37-6A49-B660-00D2593758FB}"/>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7" name="Freeform 57">
                <a:extLst>
                  <a:ext uri="{FF2B5EF4-FFF2-40B4-BE49-F238E27FC236}">
                    <a16:creationId xmlns:a16="http://schemas.microsoft.com/office/drawing/2014/main" id="{D038EF99-997A-3049-81A9-40894138EAD3}"/>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8" name="Freeform 58">
                <a:extLst>
                  <a:ext uri="{FF2B5EF4-FFF2-40B4-BE49-F238E27FC236}">
                    <a16:creationId xmlns:a16="http://schemas.microsoft.com/office/drawing/2014/main" id="{8C021B05-CD66-334A-81A1-AAAC459D1894}"/>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9" name="Freeform 59">
                <a:extLst>
                  <a:ext uri="{FF2B5EF4-FFF2-40B4-BE49-F238E27FC236}">
                    <a16:creationId xmlns:a16="http://schemas.microsoft.com/office/drawing/2014/main" id="{EE46D2CD-F801-9443-AAF1-994338EFA21F}"/>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0" name="Freeform 60">
                <a:extLst>
                  <a:ext uri="{FF2B5EF4-FFF2-40B4-BE49-F238E27FC236}">
                    <a16:creationId xmlns:a16="http://schemas.microsoft.com/office/drawing/2014/main" id="{614B5C97-9C53-1E49-B252-3EAE253A1D55}"/>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1" name="Freeform 61">
                <a:extLst>
                  <a:ext uri="{FF2B5EF4-FFF2-40B4-BE49-F238E27FC236}">
                    <a16:creationId xmlns:a16="http://schemas.microsoft.com/office/drawing/2014/main" id="{6CFA4E59-DD9E-F64C-AF6C-AED075F4740B}"/>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2" name="Freeform 62">
                <a:extLst>
                  <a:ext uri="{FF2B5EF4-FFF2-40B4-BE49-F238E27FC236}">
                    <a16:creationId xmlns:a16="http://schemas.microsoft.com/office/drawing/2014/main" id="{C5B35BD8-8AB2-2D4E-89C0-846635498D6D}"/>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3" name="Freeform 63">
                <a:extLst>
                  <a:ext uri="{FF2B5EF4-FFF2-40B4-BE49-F238E27FC236}">
                    <a16:creationId xmlns:a16="http://schemas.microsoft.com/office/drawing/2014/main" id="{CF74B6D7-1423-A840-A3F9-B1498A876070}"/>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4" name="Freeform 64">
                <a:extLst>
                  <a:ext uri="{FF2B5EF4-FFF2-40B4-BE49-F238E27FC236}">
                    <a16:creationId xmlns:a16="http://schemas.microsoft.com/office/drawing/2014/main" id="{93263F96-2383-8B4C-8527-00D6FDB61985}"/>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5" name="Freeform 65">
                <a:extLst>
                  <a:ext uri="{FF2B5EF4-FFF2-40B4-BE49-F238E27FC236}">
                    <a16:creationId xmlns:a16="http://schemas.microsoft.com/office/drawing/2014/main" id="{2ED1E644-3ABE-9049-A8EE-DCD28D297B18}"/>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6" name="Freeform 66">
                <a:extLst>
                  <a:ext uri="{FF2B5EF4-FFF2-40B4-BE49-F238E27FC236}">
                    <a16:creationId xmlns:a16="http://schemas.microsoft.com/office/drawing/2014/main" id="{20E4F0A3-9895-714E-9A37-EEC3F741DE9E}"/>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7" name="Freeform 67">
                <a:extLst>
                  <a:ext uri="{FF2B5EF4-FFF2-40B4-BE49-F238E27FC236}">
                    <a16:creationId xmlns:a16="http://schemas.microsoft.com/office/drawing/2014/main" id="{C577E986-0F45-0047-9CD2-0D964708E1F1}"/>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8" name="Freeform 68">
                <a:extLst>
                  <a:ext uri="{FF2B5EF4-FFF2-40B4-BE49-F238E27FC236}">
                    <a16:creationId xmlns:a16="http://schemas.microsoft.com/office/drawing/2014/main" id="{16329C49-F06C-3A44-B3BF-EA7D83E6D20F}"/>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9" name="Freeform 69">
                <a:extLst>
                  <a:ext uri="{FF2B5EF4-FFF2-40B4-BE49-F238E27FC236}">
                    <a16:creationId xmlns:a16="http://schemas.microsoft.com/office/drawing/2014/main" id="{4C5C19D8-1A78-6246-85D7-9982EA63F142}"/>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0" name="Freeform 70">
                <a:extLst>
                  <a:ext uri="{FF2B5EF4-FFF2-40B4-BE49-F238E27FC236}">
                    <a16:creationId xmlns:a16="http://schemas.microsoft.com/office/drawing/2014/main" id="{4A8ABBAD-8F20-7F44-89BD-3298BD6FB631}"/>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1" name="Freeform 71">
                <a:extLst>
                  <a:ext uri="{FF2B5EF4-FFF2-40B4-BE49-F238E27FC236}">
                    <a16:creationId xmlns:a16="http://schemas.microsoft.com/office/drawing/2014/main" id="{007A183D-C1CA-DA4E-ABD1-28EBD79E71ED}"/>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2" name="Freeform 72">
                <a:extLst>
                  <a:ext uri="{FF2B5EF4-FFF2-40B4-BE49-F238E27FC236}">
                    <a16:creationId xmlns:a16="http://schemas.microsoft.com/office/drawing/2014/main" id="{451B9775-70CC-7C44-A2DF-7E6CAC6DB46E}"/>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3" name="Freeform 73">
                <a:extLst>
                  <a:ext uri="{FF2B5EF4-FFF2-40B4-BE49-F238E27FC236}">
                    <a16:creationId xmlns:a16="http://schemas.microsoft.com/office/drawing/2014/main" id="{C7983662-7C48-2B49-8F9C-383DBB46F5E6}"/>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4" name="Freeform 74">
                <a:extLst>
                  <a:ext uri="{FF2B5EF4-FFF2-40B4-BE49-F238E27FC236}">
                    <a16:creationId xmlns:a16="http://schemas.microsoft.com/office/drawing/2014/main" id="{0D191565-F794-EA4C-AE93-54724FD46F76}"/>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5" name="Freeform 75">
                <a:extLst>
                  <a:ext uri="{FF2B5EF4-FFF2-40B4-BE49-F238E27FC236}">
                    <a16:creationId xmlns:a16="http://schemas.microsoft.com/office/drawing/2014/main" id="{25383B27-009E-7E43-93D1-EC639AFFE49C}"/>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6" name="Freeform 76">
                <a:extLst>
                  <a:ext uri="{FF2B5EF4-FFF2-40B4-BE49-F238E27FC236}">
                    <a16:creationId xmlns:a16="http://schemas.microsoft.com/office/drawing/2014/main" id="{9807D10A-F5AE-9348-B9E2-0550910479D5}"/>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7" name="Freeform 77">
                <a:extLst>
                  <a:ext uri="{FF2B5EF4-FFF2-40B4-BE49-F238E27FC236}">
                    <a16:creationId xmlns:a16="http://schemas.microsoft.com/office/drawing/2014/main" id="{0C64F27E-D7CC-644B-A4A0-5EBC623FE7C9}"/>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8" name="Freeform 78">
                <a:extLst>
                  <a:ext uri="{FF2B5EF4-FFF2-40B4-BE49-F238E27FC236}">
                    <a16:creationId xmlns:a16="http://schemas.microsoft.com/office/drawing/2014/main" id="{DE8C33ED-98F7-104C-8E7B-7170606F01D6}"/>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9" name="Freeform 79">
                <a:extLst>
                  <a:ext uri="{FF2B5EF4-FFF2-40B4-BE49-F238E27FC236}">
                    <a16:creationId xmlns:a16="http://schemas.microsoft.com/office/drawing/2014/main" id="{88CF6F47-0836-F245-80C6-2EA20A40585D}"/>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0" name="Freeform 80">
                <a:extLst>
                  <a:ext uri="{FF2B5EF4-FFF2-40B4-BE49-F238E27FC236}">
                    <a16:creationId xmlns:a16="http://schemas.microsoft.com/office/drawing/2014/main" id="{F348E3CB-4255-6543-897E-566D2C6B0BAF}"/>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1" name="Freeform 81">
                <a:extLst>
                  <a:ext uri="{FF2B5EF4-FFF2-40B4-BE49-F238E27FC236}">
                    <a16:creationId xmlns:a16="http://schemas.microsoft.com/office/drawing/2014/main" id="{55F43737-DED3-9F4B-A04B-799F0A33651C}"/>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2" name="Freeform 82">
                <a:extLst>
                  <a:ext uri="{FF2B5EF4-FFF2-40B4-BE49-F238E27FC236}">
                    <a16:creationId xmlns:a16="http://schemas.microsoft.com/office/drawing/2014/main" id="{835EFD6B-5D45-0F45-963B-F1BD74E999EB}"/>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3" name="Freeform 83">
                <a:extLst>
                  <a:ext uri="{FF2B5EF4-FFF2-40B4-BE49-F238E27FC236}">
                    <a16:creationId xmlns:a16="http://schemas.microsoft.com/office/drawing/2014/main" id="{7928ED4B-773E-264A-9D8B-FB663B817566}"/>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4" name="Freeform 84">
                <a:extLst>
                  <a:ext uri="{FF2B5EF4-FFF2-40B4-BE49-F238E27FC236}">
                    <a16:creationId xmlns:a16="http://schemas.microsoft.com/office/drawing/2014/main" id="{68EDE74C-E0F7-9844-92A0-32AC0C39240B}"/>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5" name="Freeform 85">
                <a:extLst>
                  <a:ext uri="{FF2B5EF4-FFF2-40B4-BE49-F238E27FC236}">
                    <a16:creationId xmlns:a16="http://schemas.microsoft.com/office/drawing/2014/main" id="{70103719-76D4-0241-B257-A1EE3ABD8958}"/>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6" name="Freeform 86">
                <a:extLst>
                  <a:ext uri="{FF2B5EF4-FFF2-40B4-BE49-F238E27FC236}">
                    <a16:creationId xmlns:a16="http://schemas.microsoft.com/office/drawing/2014/main" id="{7E0B5070-DF7F-6642-9677-FBC594C23F55}"/>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7" name="Freeform 87">
                <a:extLst>
                  <a:ext uri="{FF2B5EF4-FFF2-40B4-BE49-F238E27FC236}">
                    <a16:creationId xmlns:a16="http://schemas.microsoft.com/office/drawing/2014/main" id="{80E66067-78CC-6448-99EB-8206CFC906F1}"/>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8" name="Freeform 88">
                <a:extLst>
                  <a:ext uri="{FF2B5EF4-FFF2-40B4-BE49-F238E27FC236}">
                    <a16:creationId xmlns:a16="http://schemas.microsoft.com/office/drawing/2014/main" id="{002E1522-87B3-2040-B7C4-53EEDF873140}"/>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9" name="Freeform 89">
                <a:extLst>
                  <a:ext uri="{FF2B5EF4-FFF2-40B4-BE49-F238E27FC236}">
                    <a16:creationId xmlns:a16="http://schemas.microsoft.com/office/drawing/2014/main" id="{41704FEE-73C4-B94A-AAD7-C10943C71AE7}"/>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0" name="Freeform 90">
                <a:extLst>
                  <a:ext uri="{FF2B5EF4-FFF2-40B4-BE49-F238E27FC236}">
                    <a16:creationId xmlns:a16="http://schemas.microsoft.com/office/drawing/2014/main" id="{DBE3496E-F413-A345-A747-9FA76E58E645}"/>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1" name="Freeform 91">
                <a:extLst>
                  <a:ext uri="{FF2B5EF4-FFF2-40B4-BE49-F238E27FC236}">
                    <a16:creationId xmlns:a16="http://schemas.microsoft.com/office/drawing/2014/main" id="{73F64D07-2421-454A-8A06-CC83093679A6}"/>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2" name="Freeform 92">
                <a:extLst>
                  <a:ext uri="{FF2B5EF4-FFF2-40B4-BE49-F238E27FC236}">
                    <a16:creationId xmlns:a16="http://schemas.microsoft.com/office/drawing/2014/main" id="{B1826531-62A9-9748-B5B0-A28C3C520E4B}"/>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713" name="标题 1">
            <a:extLst>
              <a:ext uri="{FF2B5EF4-FFF2-40B4-BE49-F238E27FC236}">
                <a16:creationId xmlns:a16="http://schemas.microsoft.com/office/drawing/2014/main" id="{5C1107D9-D02C-5E45-8903-D797BF94F4BC}"/>
              </a:ext>
            </a:extLst>
          </p:cNvPr>
          <p:cNvSpPr txBox="1">
            <a:spLocks/>
          </p:cNvSpPr>
          <p:nvPr/>
        </p:nvSpPr>
        <p:spPr>
          <a:xfrm>
            <a:off x="5146160" y="863531"/>
            <a:ext cx="4742121" cy="230015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3500" i="1" dirty="0">
                <a:latin typeface="Times New Roman" panose="02020603050405020304" pitchFamily="18" charset="0"/>
                <a:cs typeface="Times New Roman" panose="02020603050405020304" pitchFamily="18" charset="0"/>
              </a:rPr>
              <a:t>Theo em, có thể kết truyện bằng cách sáng hôm sau, Bọ Dừa cám ơn mọi người trong xóm rồi tiếp tục cuộc hành trình của mình được không?</a:t>
            </a:r>
          </a:p>
        </p:txBody>
      </p:sp>
      <p:grpSp>
        <p:nvGrpSpPr>
          <p:cNvPr id="714" name="组合 137">
            <a:extLst>
              <a:ext uri="{FF2B5EF4-FFF2-40B4-BE49-F238E27FC236}">
                <a16:creationId xmlns:a16="http://schemas.microsoft.com/office/drawing/2014/main" id="{633F5439-F325-D746-8016-966976AB8105}"/>
              </a:ext>
            </a:extLst>
          </p:cNvPr>
          <p:cNvGrpSpPr/>
          <p:nvPr/>
        </p:nvGrpSpPr>
        <p:grpSpPr>
          <a:xfrm flipH="1">
            <a:off x="4398334" y="712382"/>
            <a:ext cx="4742120" cy="3429000"/>
            <a:chOff x="3246438" y="1068388"/>
            <a:chExt cx="5711825" cy="4678363"/>
          </a:xfrm>
          <a:solidFill>
            <a:schemeClr val="tx1">
              <a:lumMod val="65000"/>
              <a:lumOff val="35000"/>
            </a:schemeClr>
          </a:solidFill>
        </p:grpSpPr>
        <p:sp>
          <p:nvSpPr>
            <p:cNvPr id="715" name="Freeform 714">
              <a:extLst>
                <a:ext uri="{FF2B5EF4-FFF2-40B4-BE49-F238E27FC236}">
                  <a16:creationId xmlns:a16="http://schemas.microsoft.com/office/drawing/2014/main" id="{EBE128DB-192C-494E-AAE9-4E374F08BD03}"/>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6" name="Freeform 715">
              <a:extLst>
                <a:ext uri="{FF2B5EF4-FFF2-40B4-BE49-F238E27FC236}">
                  <a16:creationId xmlns:a16="http://schemas.microsoft.com/office/drawing/2014/main" id="{156FD107-29EA-C042-9A09-AE83E52764A6}"/>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7" name="Freeform 716">
              <a:extLst>
                <a:ext uri="{FF2B5EF4-FFF2-40B4-BE49-F238E27FC236}">
                  <a16:creationId xmlns:a16="http://schemas.microsoft.com/office/drawing/2014/main" id="{F55DCEA7-8043-0349-AEB7-B7C21A46B057}"/>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8" name="Freeform 717">
              <a:extLst>
                <a:ext uri="{FF2B5EF4-FFF2-40B4-BE49-F238E27FC236}">
                  <a16:creationId xmlns:a16="http://schemas.microsoft.com/office/drawing/2014/main" id="{CA696199-A7F0-0B4E-90A7-CDF499266FFC}"/>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9" name="Freeform 718">
              <a:extLst>
                <a:ext uri="{FF2B5EF4-FFF2-40B4-BE49-F238E27FC236}">
                  <a16:creationId xmlns:a16="http://schemas.microsoft.com/office/drawing/2014/main" id="{27E4B75F-AB6B-614B-8CE9-8664D49ADAF5}"/>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0" name="Freeform 719">
              <a:extLst>
                <a:ext uri="{FF2B5EF4-FFF2-40B4-BE49-F238E27FC236}">
                  <a16:creationId xmlns:a16="http://schemas.microsoft.com/office/drawing/2014/main" id="{1DA85883-A3E3-584D-8634-0538C5DCF423}"/>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1" name="Freeform 720">
              <a:extLst>
                <a:ext uri="{FF2B5EF4-FFF2-40B4-BE49-F238E27FC236}">
                  <a16:creationId xmlns:a16="http://schemas.microsoft.com/office/drawing/2014/main" id="{AD1CC001-460F-8A46-BCF7-9D647F4AB71D}"/>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722" name="组合 146">
              <a:extLst>
                <a:ext uri="{FF2B5EF4-FFF2-40B4-BE49-F238E27FC236}">
                  <a16:creationId xmlns:a16="http://schemas.microsoft.com/office/drawing/2014/main" id="{2C4D5D7C-5B26-9B43-ABBE-16D6F9FF2738}"/>
                </a:ext>
              </a:extLst>
            </p:cNvPr>
            <p:cNvGrpSpPr/>
            <p:nvPr/>
          </p:nvGrpSpPr>
          <p:grpSpPr>
            <a:xfrm>
              <a:off x="3517901" y="1225551"/>
              <a:ext cx="5260975" cy="4090987"/>
              <a:chOff x="3517901" y="1225551"/>
              <a:chExt cx="5260975" cy="4090987"/>
            </a:xfrm>
            <a:grpFill/>
          </p:grpSpPr>
          <p:sp>
            <p:nvSpPr>
              <p:cNvPr id="723" name="Freeform 12">
                <a:extLst>
                  <a:ext uri="{FF2B5EF4-FFF2-40B4-BE49-F238E27FC236}">
                    <a16:creationId xmlns:a16="http://schemas.microsoft.com/office/drawing/2014/main" id="{1DE3F19A-EF3A-6446-8B90-C20004D28CB9}"/>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4" name="Freeform 13">
                <a:extLst>
                  <a:ext uri="{FF2B5EF4-FFF2-40B4-BE49-F238E27FC236}">
                    <a16:creationId xmlns:a16="http://schemas.microsoft.com/office/drawing/2014/main" id="{81813A29-FDC0-5440-A7E4-5E0E59892F3B}"/>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5" name="Freeform 14">
                <a:extLst>
                  <a:ext uri="{FF2B5EF4-FFF2-40B4-BE49-F238E27FC236}">
                    <a16:creationId xmlns:a16="http://schemas.microsoft.com/office/drawing/2014/main" id="{59322EB2-8160-8F4B-8BE9-A9922929DA3A}"/>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6" name="Freeform 15">
                <a:extLst>
                  <a:ext uri="{FF2B5EF4-FFF2-40B4-BE49-F238E27FC236}">
                    <a16:creationId xmlns:a16="http://schemas.microsoft.com/office/drawing/2014/main" id="{3FA2BE42-75CE-8D49-AE9C-846F163DFFF4}"/>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7" name="Freeform 16">
                <a:extLst>
                  <a:ext uri="{FF2B5EF4-FFF2-40B4-BE49-F238E27FC236}">
                    <a16:creationId xmlns:a16="http://schemas.microsoft.com/office/drawing/2014/main" id="{6F12063A-285D-7843-BEE7-A24C441602ED}"/>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8" name="Freeform 17">
                <a:extLst>
                  <a:ext uri="{FF2B5EF4-FFF2-40B4-BE49-F238E27FC236}">
                    <a16:creationId xmlns:a16="http://schemas.microsoft.com/office/drawing/2014/main" id="{42755629-1F3D-E248-9369-6C41FEA328CF}"/>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9" name="Freeform 18">
                <a:extLst>
                  <a:ext uri="{FF2B5EF4-FFF2-40B4-BE49-F238E27FC236}">
                    <a16:creationId xmlns:a16="http://schemas.microsoft.com/office/drawing/2014/main" id="{F46A423D-EFE5-D540-BB83-2567E1ABDE7E}"/>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0" name="Freeform 19">
                <a:extLst>
                  <a:ext uri="{FF2B5EF4-FFF2-40B4-BE49-F238E27FC236}">
                    <a16:creationId xmlns:a16="http://schemas.microsoft.com/office/drawing/2014/main" id="{2EA6B1B6-7838-B649-99FF-BB0514FD9256}"/>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1" name="Freeform 20">
                <a:extLst>
                  <a:ext uri="{FF2B5EF4-FFF2-40B4-BE49-F238E27FC236}">
                    <a16:creationId xmlns:a16="http://schemas.microsoft.com/office/drawing/2014/main" id="{36627100-B4DE-4A48-8671-F82D67569437}"/>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2" name="Freeform 21">
                <a:extLst>
                  <a:ext uri="{FF2B5EF4-FFF2-40B4-BE49-F238E27FC236}">
                    <a16:creationId xmlns:a16="http://schemas.microsoft.com/office/drawing/2014/main" id="{E22F9BF3-87DA-C147-B9AB-DF4ED13DFA6A}"/>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3" name="Freeform 22">
                <a:extLst>
                  <a:ext uri="{FF2B5EF4-FFF2-40B4-BE49-F238E27FC236}">
                    <a16:creationId xmlns:a16="http://schemas.microsoft.com/office/drawing/2014/main" id="{5C86B148-5089-DB47-A70E-14EFC2940AD5}"/>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4" name="Freeform 23">
                <a:extLst>
                  <a:ext uri="{FF2B5EF4-FFF2-40B4-BE49-F238E27FC236}">
                    <a16:creationId xmlns:a16="http://schemas.microsoft.com/office/drawing/2014/main" id="{59D03738-2531-C94F-9122-AB4B6AEE6279}"/>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5" name="Freeform 24">
                <a:extLst>
                  <a:ext uri="{FF2B5EF4-FFF2-40B4-BE49-F238E27FC236}">
                    <a16:creationId xmlns:a16="http://schemas.microsoft.com/office/drawing/2014/main" id="{2F3D9EA6-A3D0-AB41-A984-EA9685E922D2}"/>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6" name="Freeform 25">
                <a:extLst>
                  <a:ext uri="{FF2B5EF4-FFF2-40B4-BE49-F238E27FC236}">
                    <a16:creationId xmlns:a16="http://schemas.microsoft.com/office/drawing/2014/main" id="{4C7502ED-D6D9-D541-B7DA-F3BF01867E04}"/>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7" name="Freeform 26">
                <a:extLst>
                  <a:ext uri="{FF2B5EF4-FFF2-40B4-BE49-F238E27FC236}">
                    <a16:creationId xmlns:a16="http://schemas.microsoft.com/office/drawing/2014/main" id="{B03810DA-831C-344F-AD0A-58B6EF8E8EE3}"/>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8" name="Freeform 27">
                <a:extLst>
                  <a:ext uri="{FF2B5EF4-FFF2-40B4-BE49-F238E27FC236}">
                    <a16:creationId xmlns:a16="http://schemas.microsoft.com/office/drawing/2014/main" id="{3BBB0DFF-9864-EA4B-BF6C-EF29FF0A9559}"/>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9" name="Freeform 28">
                <a:extLst>
                  <a:ext uri="{FF2B5EF4-FFF2-40B4-BE49-F238E27FC236}">
                    <a16:creationId xmlns:a16="http://schemas.microsoft.com/office/drawing/2014/main" id="{F6AF7BC8-22FC-EB47-AE72-25DAFD060FDC}"/>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0" name="Freeform 29">
                <a:extLst>
                  <a:ext uri="{FF2B5EF4-FFF2-40B4-BE49-F238E27FC236}">
                    <a16:creationId xmlns:a16="http://schemas.microsoft.com/office/drawing/2014/main" id="{8FD53D8E-3958-784C-A587-FF2B865C7AC0}"/>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1" name="Freeform 30">
                <a:extLst>
                  <a:ext uri="{FF2B5EF4-FFF2-40B4-BE49-F238E27FC236}">
                    <a16:creationId xmlns:a16="http://schemas.microsoft.com/office/drawing/2014/main" id="{1C8513AB-DE4D-7F4B-ACA0-D1642B15D0B6}"/>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2" name="Freeform 31">
                <a:extLst>
                  <a:ext uri="{FF2B5EF4-FFF2-40B4-BE49-F238E27FC236}">
                    <a16:creationId xmlns:a16="http://schemas.microsoft.com/office/drawing/2014/main" id="{F03FFA2A-B4AB-334D-B7F2-5E465CE6A26C}"/>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3" name="Freeform 32">
                <a:extLst>
                  <a:ext uri="{FF2B5EF4-FFF2-40B4-BE49-F238E27FC236}">
                    <a16:creationId xmlns:a16="http://schemas.microsoft.com/office/drawing/2014/main" id="{FE46AB63-8811-9048-94DC-72D5DDDDBAD0}"/>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4" name="Freeform 33">
                <a:extLst>
                  <a:ext uri="{FF2B5EF4-FFF2-40B4-BE49-F238E27FC236}">
                    <a16:creationId xmlns:a16="http://schemas.microsoft.com/office/drawing/2014/main" id="{3BE628D0-597C-2C4D-BE53-8B547F40B585}"/>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5" name="Freeform 34">
                <a:extLst>
                  <a:ext uri="{FF2B5EF4-FFF2-40B4-BE49-F238E27FC236}">
                    <a16:creationId xmlns:a16="http://schemas.microsoft.com/office/drawing/2014/main" id="{8D4FE674-713F-134D-BCC6-91259956D09A}"/>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6" name="Freeform 35">
                <a:extLst>
                  <a:ext uri="{FF2B5EF4-FFF2-40B4-BE49-F238E27FC236}">
                    <a16:creationId xmlns:a16="http://schemas.microsoft.com/office/drawing/2014/main" id="{183D8CD7-9CFB-1E46-97DF-A911AFFD03A1}"/>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7" name="Freeform 36">
                <a:extLst>
                  <a:ext uri="{FF2B5EF4-FFF2-40B4-BE49-F238E27FC236}">
                    <a16:creationId xmlns:a16="http://schemas.microsoft.com/office/drawing/2014/main" id="{CBE0324B-7A23-6647-BBAF-927E9778D9AF}"/>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8" name="Freeform 37">
                <a:extLst>
                  <a:ext uri="{FF2B5EF4-FFF2-40B4-BE49-F238E27FC236}">
                    <a16:creationId xmlns:a16="http://schemas.microsoft.com/office/drawing/2014/main" id="{0AD963F2-575D-A84C-B124-18AF251933C2}"/>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9" name="Freeform 38">
                <a:extLst>
                  <a:ext uri="{FF2B5EF4-FFF2-40B4-BE49-F238E27FC236}">
                    <a16:creationId xmlns:a16="http://schemas.microsoft.com/office/drawing/2014/main" id="{F90FD6F0-10DC-8349-85B4-AF6C1773C13C}"/>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0" name="Freeform 39">
                <a:extLst>
                  <a:ext uri="{FF2B5EF4-FFF2-40B4-BE49-F238E27FC236}">
                    <a16:creationId xmlns:a16="http://schemas.microsoft.com/office/drawing/2014/main" id="{86E411FE-25CE-F446-8105-02FAE66286FE}"/>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1" name="Freeform 40">
                <a:extLst>
                  <a:ext uri="{FF2B5EF4-FFF2-40B4-BE49-F238E27FC236}">
                    <a16:creationId xmlns:a16="http://schemas.microsoft.com/office/drawing/2014/main" id="{F41A478C-A5B8-F742-97EB-48D2BE39731B}"/>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2" name="Freeform 41">
                <a:extLst>
                  <a:ext uri="{FF2B5EF4-FFF2-40B4-BE49-F238E27FC236}">
                    <a16:creationId xmlns:a16="http://schemas.microsoft.com/office/drawing/2014/main" id="{5EB44FB7-C246-EB48-9382-D51EF08790D9}"/>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3" name="Freeform 42">
                <a:extLst>
                  <a:ext uri="{FF2B5EF4-FFF2-40B4-BE49-F238E27FC236}">
                    <a16:creationId xmlns:a16="http://schemas.microsoft.com/office/drawing/2014/main" id="{4DC8DBEA-8C27-3A42-9BBA-F7A2A46A0D95}"/>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4" name="Freeform 43">
                <a:extLst>
                  <a:ext uri="{FF2B5EF4-FFF2-40B4-BE49-F238E27FC236}">
                    <a16:creationId xmlns:a16="http://schemas.microsoft.com/office/drawing/2014/main" id="{7685F162-D401-284B-99AF-A3B890382699}"/>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5" name="Freeform 44">
                <a:extLst>
                  <a:ext uri="{FF2B5EF4-FFF2-40B4-BE49-F238E27FC236}">
                    <a16:creationId xmlns:a16="http://schemas.microsoft.com/office/drawing/2014/main" id="{200D1D04-A852-6B4A-9BA7-E6E9F2BFFFC8}"/>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6" name="Freeform 45">
                <a:extLst>
                  <a:ext uri="{FF2B5EF4-FFF2-40B4-BE49-F238E27FC236}">
                    <a16:creationId xmlns:a16="http://schemas.microsoft.com/office/drawing/2014/main" id="{45EE808F-D67C-A840-A1F5-8AAA992E4A22}"/>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7" name="Freeform 46">
                <a:extLst>
                  <a:ext uri="{FF2B5EF4-FFF2-40B4-BE49-F238E27FC236}">
                    <a16:creationId xmlns:a16="http://schemas.microsoft.com/office/drawing/2014/main" id="{BD6952FB-B461-3043-B44F-6CD1E811E6B8}"/>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8" name="Freeform 47">
                <a:extLst>
                  <a:ext uri="{FF2B5EF4-FFF2-40B4-BE49-F238E27FC236}">
                    <a16:creationId xmlns:a16="http://schemas.microsoft.com/office/drawing/2014/main" id="{F99A6BE2-F317-4D4F-AA53-D19EF75A127A}"/>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9" name="Freeform 48">
                <a:extLst>
                  <a:ext uri="{FF2B5EF4-FFF2-40B4-BE49-F238E27FC236}">
                    <a16:creationId xmlns:a16="http://schemas.microsoft.com/office/drawing/2014/main" id="{391193F0-790C-1F4F-84EA-A14C42C8AB36}"/>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0" name="Freeform 49">
                <a:extLst>
                  <a:ext uri="{FF2B5EF4-FFF2-40B4-BE49-F238E27FC236}">
                    <a16:creationId xmlns:a16="http://schemas.microsoft.com/office/drawing/2014/main" id="{98454DE1-6BF8-3F48-B9DB-496F7C4BC423}"/>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1" name="Freeform 50">
                <a:extLst>
                  <a:ext uri="{FF2B5EF4-FFF2-40B4-BE49-F238E27FC236}">
                    <a16:creationId xmlns:a16="http://schemas.microsoft.com/office/drawing/2014/main" id="{BA0C2FFA-B683-A045-9C4F-4988F2350D18}"/>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2" name="Freeform 51">
                <a:extLst>
                  <a:ext uri="{FF2B5EF4-FFF2-40B4-BE49-F238E27FC236}">
                    <a16:creationId xmlns:a16="http://schemas.microsoft.com/office/drawing/2014/main" id="{E069AC08-75D8-AB4E-B1FF-721CC8E23185}"/>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3" name="Freeform 52">
                <a:extLst>
                  <a:ext uri="{FF2B5EF4-FFF2-40B4-BE49-F238E27FC236}">
                    <a16:creationId xmlns:a16="http://schemas.microsoft.com/office/drawing/2014/main" id="{2E326D18-6C15-4B45-909F-B85128E32E48}"/>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4" name="Freeform 53">
                <a:extLst>
                  <a:ext uri="{FF2B5EF4-FFF2-40B4-BE49-F238E27FC236}">
                    <a16:creationId xmlns:a16="http://schemas.microsoft.com/office/drawing/2014/main" id="{A79A2078-4682-1A46-851D-E58D9A36D393}"/>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5" name="Freeform 54">
                <a:extLst>
                  <a:ext uri="{FF2B5EF4-FFF2-40B4-BE49-F238E27FC236}">
                    <a16:creationId xmlns:a16="http://schemas.microsoft.com/office/drawing/2014/main" id="{E0921C60-7046-7943-BD8B-A4813E4FD1B8}"/>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6" name="Freeform 55">
                <a:extLst>
                  <a:ext uri="{FF2B5EF4-FFF2-40B4-BE49-F238E27FC236}">
                    <a16:creationId xmlns:a16="http://schemas.microsoft.com/office/drawing/2014/main" id="{6D2C914D-DA95-F74B-8502-3C0D128DBA9E}"/>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7" name="Freeform 56">
                <a:extLst>
                  <a:ext uri="{FF2B5EF4-FFF2-40B4-BE49-F238E27FC236}">
                    <a16:creationId xmlns:a16="http://schemas.microsoft.com/office/drawing/2014/main" id="{E85BB267-E050-5845-8BDF-65CB337B1957}"/>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8" name="Freeform 57">
                <a:extLst>
                  <a:ext uri="{FF2B5EF4-FFF2-40B4-BE49-F238E27FC236}">
                    <a16:creationId xmlns:a16="http://schemas.microsoft.com/office/drawing/2014/main" id="{F4E69CA0-4FBF-F640-9377-2E30C34B37BA}"/>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9" name="Freeform 58">
                <a:extLst>
                  <a:ext uri="{FF2B5EF4-FFF2-40B4-BE49-F238E27FC236}">
                    <a16:creationId xmlns:a16="http://schemas.microsoft.com/office/drawing/2014/main" id="{679F06BB-2F82-FC40-8B52-6E2B52ECC843}"/>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0" name="Freeform 59">
                <a:extLst>
                  <a:ext uri="{FF2B5EF4-FFF2-40B4-BE49-F238E27FC236}">
                    <a16:creationId xmlns:a16="http://schemas.microsoft.com/office/drawing/2014/main" id="{A915FE43-3781-6446-9CAC-406A605DF5A7}"/>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1" name="Freeform 60">
                <a:extLst>
                  <a:ext uri="{FF2B5EF4-FFF2-40B4-BE49-F238E27FC236}">
                    <a16:creationId xmlns:a16="http://schemas.microsoft.com/office/drawing/2014/main" id="{79A83846-79D1-2747-95C2-364FF8D59C0A}"/>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2" name="Freeform 61">
                <a:extLst>
                  <a:ext uri="{FF2B5EF4-FFF2-40B4-BE49-F238E27FC236}">
                    <a16:creationId xmlns:a16="http://schemas.microsoft.com/office/drawing/2014/main" id="{3D0E989C-8732-E042-BAC0-E38E5CD88CCD}"/>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3" name="Freeform 62">
                <a:extLst>
                  <a:ext uri="{FF2B5EF4-FFF2-40B4-BE49-F238E27FC236}">
                    <a16:creationId xmlns:a16="http://schemas.microsoft.com/office/drawing/2014/main" id="{5944E259-416E-5346-8747-70C4757839DD}"/>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4" name="Freeform 63">
                <a:extLst>
                  <a:ext uri="{FF2B5EF4-FFF2-40B4-BE49-F238E27FC236}">
                    <a16:creationId xmlns:a16="http://schemas.microsoft.com/office/drawing/2014/main" id="{BB9735A3-3280-A346-BAEF-96E5097BE457}"/>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5" name="Freeform 64">
                <a:extLst>
                  <a:ext uri="{FF2B5EF4-FFF2-40B4-BE49-F238E27FC236}">
                    <a16:creationId xmlns:a16="http://schemas.microsoft.com/office/drawing/2014/main" id="{5F9AC4BA-143B-C444-A4AD-75844FD25806}"/>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6" name="Freeform 65">
                <a:extLst>
                  <a:ext uri="{FF2B5EF4-FFF2-40B4-BE49-F238E27FC236}">
                    <a16:creationId xmlns:a16="http://schemas.microsoft.com/office/drawing/2014/main" id="{69B93B18-443E-9F48-B4C1-CEB8032ECAEB}"/>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7" name="Freeform 66">
                <a:extLst>
                  <a:ext uri="{FF2B5EF4-FFF2-40B4-BE49-F238E27FC236}">
                    <a16:creationId xmlns:a16="http://schemas.microsoft.com/office/drawing/2014/main" id="{F900FF04-AB82-7A4A-BC9A-C258F73B6F25}"/>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8" name="Freeform 67">
                <a:extLst>
                  <a:ext uri="{FF2B5EF4-FFF2-40B4-BE49-F238E27FC236}">
                    <a16:creationId xmlns:a16="http://schemas.microsoft.com/office/drawing/2014/main" id="{B1EC4413-352C-7940-8E92-1B238521D840}"/>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9" name="Freeform 68">
                <a:extLst>
                  <a:ext uri="{FF2B5EF4-FFF2-40B4-BE49-F238E27FC236}">
                    <a16:creationId xmlns:a16="http://schemas.microsoft.com/office/drawing/2014/main" id="{1B3A6669-78C5-754D-8DCC-8F5D1E175B15}"/>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0" name="Freeform 69">
                <a:extLst>
                  <a:ext uri="{FF2B5EF4-FFF2-40B4-BE49-F238E27FC236}">
                    <a16:creationId xmlns:a16="http://schemas.microsoft.com/office/drawing/2014/main" id="{83F3514C-9381-3A4D-904B-62FA72A9D1D6}"/>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1" name="Freeform 70">
                <a:extLst>
                  <a:ext uri="{FF2B5EF4-FFF2-40B4-BE49-F238E27FC236}">
                    <a16:creationId xmlns:a16="http://schemas.microsoft.com/office/drawing/2014/main" id="{81047D90-AECA-AA4E-AD21-32D8D3D19AF0}"/>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2" name="Freeform 71">
                <a:extLst>
                  <a:ext uri="{FF2B5EF4-FFF2-40B4-BE49-F238E27FC236}">
                    <a16:creationId xmlns:a16="http://schemas.microsoft.com/office/drawing/2014/main" id="{EE6A6B5E-E2C3-9743-9FB8-94D17ED41F4C}"/>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3" name="Freeform 72">
                <a:extLst>
                  <a:ext uri="{FF2B5EF4-FFF2-40B4-BE49-F238E27FC236}">
                    <a16:creationId xmlns:a16="http://schemas.microsoft.com/office/drawing/2014/main" id="{DDE532CF-731A-D443-915C-9F930BB783F0}"/>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4" name="Freeform 73">
                <a:extLst>
                  <a:ext uri="{FF2B5EF4-FFF2-40B4-BE49-F238E27FC236}">
                    <a16:creationId xmlns:a16="http://schemas.microsoft.com/office/drawing/2014/main" id="{93DD636A-1711-574F-98C6-BE72C660F9D1}"/>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5" name="Freeform 74">
                <a:extLst>
                  <a:ext uri="{FF2B5EF4-FFF2-40B4-BE49-F238E27FC236}">
                    <a16:creationId xmlns:a16="http://schemas.microsoft.com/office/drawing/2014/main" id="{319780F6-24F5-7A40-99BA-73637EE80967}"/>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6" name="Freeform 75">
                <a:extLst>
                  <a:ext uri="{FF2B5EF4-FFF2-40B4-BE49-F238E27FC236}">
                    <a16:creationId xmlns:a16="http://schemas.microsoft.com/office/drawing/2014/main" id="{A02EF84B-8746-6844-AA6C-38B247250550}"/>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7" name="Freeform 76">
                <a:extLst>
                  <a:ext uri="{FF2B5EF4-FFF2-40B4-BE49-F238E27FC236}">
                    <a16:creationId xmlns:a16="http://schemas.microsoft.com/office/drawing/2014/main" id="{661AF12E-C001-F84C-8FC0-D37BEF419D0A}"/>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8" name="Freeform 77">
                <a:extLst>
                  <a:ext uri="{FF2B5EF4-FFF2-40B4-BE49-F238E27FC236}">
                    <a16:creationId xmlns:a16="http://schemas.microsoft.com/office/drawing/2014/main" id="{F25AE30B-4B22-174C-9AC8-9F8328E45027}"/>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9" name="Freeform 78">
                <a:extLst>
                  <a:ext uri="{FF2B5EF4-FFF2-40B4-BE49-F238E27FC236}">
                    <a16:creationId xmlns:a16="http://schemas.microsoft.com/office/drawing/2014/main" id="{14F5D070-B2A9-ED46-BF4C-0EF7D5E5E491}"/>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0" name="Freeform 79">
                <a:extLst>
                  <a:ext uri="{FF2B5EF4-FFF2-40B4-BE49-F238E27FC236}">
                    <a16:creationId xmlns:a16="http://schemas.microsoft.com/office/drawing/2014/main" id="{C8450F32-C4E0-BD47-963F-89264979C097}"/>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1" name="Freeform 80">
                <a:extLst>
                  <a:ext uri="{FF2B5EF4-FFF2-40B4-BE49-F238E27FC236}">
                    <a16:creationId xmlns:a16="http://schemas.microsoft.com/office/drawing/2014/main" id="{15E10ED0-76B1-F64D-8CAF-CEC32D25B423}"/>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2" name="Freeform 81">
                <a:extLst>
                  <a:ext uri="{FF2B5EF4-FFF2-40B4-BE49-F238E27FC236}">
                    <a16:creationId xmlns:a16="http://schemas.microsoft.com/office/drawing/2014/main" id="{1302E5AF-C6F9-8546-9715-C69E258DC148}"/>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3" name="Freeform 82">
                <a:extLst>
                  <a:ext uri="{FF2B5EF4-FFF2-40B4-BE49-F238E27FC236}">
                    <a16:creationId xmlns:a16="http://schemas.microsoft.com/office/drawing/2014/main" id="{E6A5DDC4-5C03-6441-A99C-9195FAAF3B63}"/>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4" name="Freeform 83">
                <a:extLst>
                  <a:ext uri="{FF2B5EF4-FFF2-40B4-BE49-F238E27FC236}">
                    <a16:creationId xmlns:a16="http://schemas.microsoft.com/office/drawing/2014/main" id="{E2E871E9-AA04-DB4B-9502-F84703D18E73}"/>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5" name="Freeform 84">
                <a:extLst>
                  <a:ext uri="{FF2B5EF4-FFF2-40B4-BE49-F238E27FC236}">
                    <a16:creationId xmlns:a16="http://schemas.microsoft.com/office/drawing/2014/main" id="{982B8624-CAD5-C541-8CBB-4256B58161B7}"/>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6" name="Freeform 85">
                <a:extLst>
                  <a:ext uri="{FF2B5EF4-FFF2-40B4-BE49-F238E27FC236}">
                    <a16:creationId xmlns:a16="http://schemas.microsoft.com/office/drawing/2014/main" id="{39D20B2C-D624-0647-9C33-F6483D8972C7}"/>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7" name="Freeform 86">
                <a:extLst>
                  <a:ext uri="{FF2B5EF4-FFF2-40B4-BE49-F238E27FC236}">
                    <a16:creationId xmlns:a16="http://schemas.microsoft.com/office/drawing/2014/main" id="{BD502163-B53D-1F43-B630-942306983695}"/>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8" name="Freeform 87">
                <a:extLst>
                  <a:ext uri="{FF2B5EF4-FFF2-40B4-BE49-F238E27FC236}">
                    <a16:creationId xmlns:a16="http://schemas.microsoft.com/office/drawing/2014/main" id="{A23D90D8-A7A6-894D-A5E4-C43C661226B0}"/>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9" name="Freeform 88">
                <a:extLst>
                  <a:ext uri="{FF2B5EF4-FFF2-40B4-BE49-F238E27FC236}">
                    <a16:creationId xmlns:a16="http://schemas.microsoft.com/office/drawing/2014/main" id="{9AFDBFE2-6B15-7C40-A88F-1A1276E94864}"/>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0" name="Freeform 89">
                <a:extLst>
                  <a:ext uri="{FF2B5EF4-FFF2-40B4-BE49-F238E27FC236}">
                    <a16:creationId xmlns:a16="http://schemas.microsoft.com/office/drawing/2014/main" id="{EC339681-DD0D-E645-9A73-617C5E01A5C7}"/>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1" name="Freeform 90">
                <a:extLst>
                  <a:ext uri="{FF2B5EF4-FFF2-40B4-BE49-F238E27FC236}">
                    <a16:creationId xmlns:a16="http://schemas.microsoft.com/office/drawing/2014/main" id="{4FA631F4-4D79-424D-82BC-D515BCE23A0F}"/>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2" name="Freeform 91">
                <a:extLst>
                  <a:ext uri="{FF2B5EF4-FFF2-40B4-BE49-F238E27FC236}">
                    <a16:creationId xmlns:a16="http://schemas.microsoft.com/office/drawing/2014/main" id="{CA9ED6E6-F717-404B-9FE1-862014FA935E}"/>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3" name="Freeform 92">
                <a:extLst>
                  <a:ext uri="{FF2B5EF4-FFF2-40B4-BE49-F238E27FC236}">
                    <a16:creationId xmlns:a16="http://schemas.microsoft.com/office/drawing/2014/main" id="{154C6406-8E41-3242-BDE0-9C17E43F42A0}"/>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804" name="标题 1">
            <a:extLst>
              <a:ext uri="{FF2B5EF4-FFF2-40B4-BE49-F238E27FC236}">
                <a16:creationId xmlns:a16="http://schemas.microsoft.com/office/drawing/2014/main" id="{CD550F19-CD21-874A-A553-31286F1F5A9B}"/>
              </a:ext>
            </a:extLst>
          </p:cNvPr>
          <p:cNvSpPr txBox="1">
            <a:spLocks/>
          </p:cNvSpPr>
          <p:nvPr/>
        </p:nvSpPr>
        <p:spPr>
          <a:xfrm>
            <a:off x="4938435" y="1286541"/>
            <a:ext cx="3675320" cy="230015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3500" i="1" dirty="0">
                <a:latin typeface="Times New Roman" panose="02020603050405020304" pitchFamily="18" charset="0"/>
                <a:cs typeface="Times New Roman" panose="02020603050405020304" pitchFamily="18" charset="0"/>
              </a:rPr>
              <a:t>Nếu là em, em sẽ có cách kết thúc câu chuyện này như thế nào?</a:t>
            </a:r>
          </a:p>
        </p:txBody>
      </p:sp>
    </p:spTree>
    <p:extLst>
      <p:ext uri="{BB962C8B-B14F-4D97-AF65-F5344CB8AC3E}">
        <p14:creationId xmlns:p14="http://schemas.microsoft.com/office/powerpoint/2010/main" val="20278643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withEffect">
                                  <p:stCondLst>
                                    <p:cond delay="0"/>
                                  </p:stCondLst>
                                  <p:childTnLst>
                                    <p:set>
                                      <p:cBhvr>
                                        <p:cTn id="6" dur="1" fill="hold">
                                          <p:stCondLst>
                                            <p:cond delay="0"/>
                                          </p:stCondLst>
                                        </p:cTn>
                                        <p:tgtEl>
                                          <p:spTgt spid="713"/>
                                        </p:tgtEl>
                                        <p:attrNameLst>
                                          <p:attrName>style.visibility</p:attrName>
                                        </p:attrNameLst>
                                      </p:cBhvr>
                                      <p:to>
                                        <p:strVal val="visible"/>
                                      </p:to>
                                    </p:set>
                                    <p:animEffect transition="in" filter="checkerboard(across)">
                                      <p:cBhvr>
                                        <p:cTn id="7" dur="500"/>
                                        <p:tgtEl>
                                          <p:spTgt spid="713"/>
                                        </p:tgtEl>
                                      </p:cBhvr>
                                    </p:animEffect>
                                  </p:childTnLst>
                                </p:cTn>
                              </p:par>
                              <p:par>
                                <p:cTn id="8" presetID="5" presetClass="entr" presetSubtype="10" fill="hold" nodeType="withEffect">
                                  <p:stCondLst>
                                    <p:cond delay="0"/>
                                  </p:stCondLst>
                                  <p:childTnLst>
                                    <p:set>
                                      <p:cBhvr>
                                        <p:cTn id="9" dur="1" fill="hold">
                                          <p:stCondLst>
                                            <p:cond delay="0"/>
                                          </p:stCondLst>
                                        </p:cTn>
                                        <p:tgtEl>
                                          <p:spTgt spid="623"/>
                                        </p:tgtEl>
                                        <p:attrNameLst>
                                          <p:attrName>style.visibility</p:attrName>
                                        </p:attrNameLst>
                                      </p:cBhvr>
                                      <p:to>
                                        <p:strVal val="visible"/>
                                      </p:to>
                                    </p:set>
                                    <p:animEffect transition="in" filter="checkerboard(across)">
                                      <p:cBhvr>
                                        <p:cTn id="10" dur="500"/>
                                        <p:tgtEl>
                                          <p:spTgt spid="623"/>
                                        </p:tgtEl>
                                      </p:cBhvr>
                                    </p:animEffect>
                                  </p:childTnLst>
                                </p:cTn>
                              </p:par>
                              <p:par>
                                <p:cTn id="11" presetID="5" presetClass="entr" presetSubtype="10" fill="hold" nodeType="withEffect">
                                  <p:stCondLst>
                                    <p:cond delay="0"/>
                                  </p:stCondLst>
                                  <p:childTnLst>
                                    <p:set>
                                      <p:cBhvr>
                                        <p:cTn id="12" dur="1" fill="hold">
                                          <p:stCondLst>
                                            <p:cond delay="0"/>
                                          </p:stCondLst>
                                        </p:cTn>
                                        <p:tgtEl>
                                          <p:spTgt spid="622"/>
                                        </p:tgtEl>
                                        <p:attrNameLst>
                                          <p:attrName>style.visibility</p:attrName>
                                        </p:attrNameLst>
                                      </p:cBhvr>
                                      <p:to>
                                        <p:strVal val="visible"/>
                                      </p:to>
                                    </p:set>
                                    <p:animEffect transition="in" filter="checkerboard(across)">
                                      <p:cBhvr>
                                        <p:cTn id="13" dur="500"/>
                                        <p:tgtEl>
                                          <p:spTgt spid="622"/>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xit" presetSubtype="10" fill="hold" grpId="1" nodeType="clickEffect">
                                  <p:stCondLst>
                                    <p:cond delay="0"/>
                                  </p:stCondLst>
                                  <p:childTnLst>
                                    <p:animEffect transition="out" filter="blinds(horizontal)">
                                      <p:cBhvr>
                                        <p:cTn id="17" dur="500"/>
                                        <p:tgtEl>
                                          <p:spTgt spid="713"/>
                                        </p:tgtEl>
                                      </p:cBhvr>
                                    </p:animEffect>
                                    <p:set>
                                      <p:cBhvr>
                                        <p:cTn id="18" dur="1" fill="hold">
                                          <p:stCondLst>
                                            <p:cond delay="499"/>
                                          </p:stCondLst>
                                        </p:cTn>
                                        <p:tgtEl>
                                          <p:spTgt spid="713"/>
                                        </p:tgtEl>
                                        <p:attrNameLst>
                                          <p:attrName>style.visibility</p:attrName>
                                        </p:attrNameLst>
                                      </p:cBhvr>
                                      <p:to>
                                        <p:strVal val="hidden"/>
                                      </p:to>
                                    </p:set>
                                  </p:childTnLst>
                                </p:cTn>
                              </p:par>
                              <p:par>
                                <p:cTn id="19" presetID="3" presetClass="exit" presetSubtype="10" fill="hold" nodeType="withEffect">
                                  <p:stCondLst>
                                    <p:cond delay="0"/>
                                  </p:stCondLst>
                                  <p:childTnLst>
                                    <p:animEffect transition="out" filter="blinds(horizontal)">
                                      <p:cBhvr>
                                        <p:cTn id="20" dur="500"/>
                                        <p:tgtEl>
                                          <p:spTgt spid="623"/>
                                        </p:tgtEl>
                                      </p:cBhvr>
                                    </p:animEffect>
                                    <p:set>
                                      <p:cBhvr>
                                        <p:cTn id="21" dur="1" fill="hold">
                                          <p:stCondLst>
                                            <p:cond delay="499"/>
                                          </p:stCondLst>
                                        </p:cTn>
                                        <p:tgtEl>
                                          <p:spTgt spid="623"/>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621"/>
                                        </p:tgtEl>
                                        <p:attrNameLst>
                                          <p:attrName>style.visibility</p:attrName>
                                        </p:attrNameLst>
                                      </p:cBhvr>
                                      <p:to>
                                        <p:strVal val="visible"/>
                                      </p:to>
                                    </p:set>
                                    <p:anim calcmode="lin" valueType="num">
                                      <p:cBhvr additive="base">
                                        <p:cTn id="26" dur="500" fill="hold"/>
                                        <p:tgtEl>
                                          <p:spTgt spid="621"/>
                                        </p:tgtEl>
                                        <p:attrNameLst>
                                          <p:attrName>ppt_x</p:attrName>
                                        </p:attrNameLst>
                                      </p:cBhvr>
                                      <p:tavLst>
                                        <p:tav tm="0">
                                          <p:val>
                                            <p:strVal val="#ppt_x"/>
                                          </p:val>
                                        </p:tav>
                                        <p:tav tm="100000">
                                          <p:val>
                                            <p:strVal val="#ppt_x"/>
                                          </p:val>
                                        </p:tav>
                                      </p:tavLst>
                                    </p:anim>
                                    <p:anim calcmode="lin" valueType="num">
                                      <p:cBhvr additive="base">
                                        <p:cTn id="27" dur="500" fill="hold"/>
                                        <p:tgtEl>
                                          <p:spTgt spid="621"/>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407"/>
                                        </p:tgtEl>
                                        <p:attrNameLst>
                                          <p:attrName>style.visibility</p:attrName>
                                        </p:attrNameLst>
                                      </p:cBhvr>
                                      <p:to>
                                        <p:strVal val="visible"/>
                                      </p:to>
                                    </p:set>
                                    <p:anim calcmode="lin" valueType="num">
                                      <p:cBhvr additive="base">
                                        <p:cTn id="30" dur="500" fill="hold"/>
                                        <p:tgtEl>
                                          <p:spTgt spid="407"/>
                                        </p:tgtEl>
                                        <p:attrNameLst>
                                          <p:attrName>ppt_x</p:attrName>
                                        </p:attrNameLst>
                                      </p:cBhvr>
                                      <p:tavLst>
                                        <p:tav tm="0">
                                          <p:val>
                                            <p:strVal val="#ppt_x"/>
                                          </p:val>
                                        </p:tav>
                                        <p:tav tm="100000">
                                          <p:val>
                                            <p:strVal val="#ppt_x"/>
                                          </p:val>
                                        </p:tav>
                                      </p:tavLst>
                                    </p:anim>
                                    <p:anim calcmode="lin" valueType="num">
                                      <p:cBhvr additive="base">
                                        <p:cTn id="31" dur="500" fill="hold"/>
                                        <p:tgtEl>
                                          <p:spTgt spid="40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3" presetClass="exit" presetSubtype="10" fill="hold" grpId="1" nodeType="clickEffect">
                                  <p:stCondLst>
                                    <p:cond delay="0"/>
                                  </p:stCondLst>
                                  <p:childTnLst>
                                    <p:animEffect transition="out" filter="blinds(horizontal)">
                                      <p:cBhvr>
                                        <p:cTn id="35" dur="500"/>
                                        <p:tgtEl>
                                          <p:spTgt spid="621"/>
                                        </p:tgtEl>
                                      </p:cBhvr>
                                    </p:animEffect>
                                    <p:set>
                                      <p:cBhvr>
                                        <p:cTn id="36" dur="1" fill="hold">
                                          <p:stCondLst>
                                            <p:cond delay="499"/>
                                          </p:stCondLst>
                                        </p:cTn>
                                        <p:tgtEl>
                                          <p:spTgt spid="621"/>
                                        </p:tgtEl>
                                        <p:attrNameLst>
                                          <p:attrName>style.visibility</p:attrName>
                                        </p:attrNameLst>
                                      </p:cBhvr>
                                      <p:to>
                                        <p:strVal val="hidden"/>
                                      </p:to>
                                    </p:set>
                                  </p:childTnLst>
                                </p:cTn>
                              </p:par>
                              <p:par>
                                <p:cTn id="37" presetID="3" presetClass="exit" presetSubtype="10" fill="hold" nodeType="withEffect">
                                  <p:stCondLst>
                                    <p:cond delay="0"/>
                                  </p:stCondLst>
                                  <p:childTnLst>
                                    <p:animEffect transition="out" filter="blinds(horizontal)">
                                      <p:cBhvr>
                                        <p:cTn id="38" dur="500"/>
                                        <p:tgtEl>
                                          <p:spTgt spid="407"/>
                                        </p:tgtEl>
                                      </p:cBhvr>
                                    </p:animEffect>
                                    <p:set>
                                      <p:cBhvr>
                                        <p:cTn id="39" dur="1" fill="hold">
                                          <p:stCondLst>
                                            <p:cond delay="499"/>
                                          </p:stCondLst>
                                        </p:cTn>
                                        <p:tgtEl>
                                          <p:spTgt spid="40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5" presetClass="entr" presetSubtype="10" fill="hold" grpId="0" nodeType="clickEffect">
                                  <p:stCondLst>
                                    <p:cond delay="0"/>
                                  </p:stCondLst>
                                  <p:childTnLst>
                                    <p:set>
                                      <p:cBhvr>
                                        <p:cTn id="43" dur="1" fill="hold">
                                          <p:stCondLst>
                                            <p:cond delay="0"/>
                                          </p:stCondLst>
                                        </p:cTn>
                                        <p:tgtEl>
                                          <p:spTgt spid="804"/>
                                        </p:tgtEl>
                                        <p:attrNameLst>
                                          <p:attrName>style.visibility</p:attrName>
                                        </p:attrNameLst>
                                      </p:cBhvr>
                                      <p:to>
                                        <p:strVal val="visible"/>
                                      </p:to>
                                    </p:set>
                                    <p:animEffect transition="in" filter="checkerboard(across)">
                                      <p:cBhvr>
                                        <p:cTn id="44" dur="500"/>
                                        <p:tgtEl>
                                          <p:spTgt spid="804"/>
                                        </p:tgtEl>
                                      </p:cBhvr>
                                    </p:animEffect>
                                  </p:childTnLst>
                                </p:cTn>
                              </p:par>
                              <p:par>
                                <p:cTn id="45" presetID="5" presetClass="entr" presetSubtype="10" fill="hold" nodeType="withEffect">
                                  <p:stCondLst>
                                    <p:cond delay="0"/>
                                  </p:stCondLst>
                                  <p:childTnLst>
                                    <p:set>
                                      <p:cBhvr>
                                        <p:cTn id="46" dur="1" fill="hold">
                                          <p:stCondLst>
                                            <p:cond delay="0"/>
                                          </p:stCondLst>
                                        </p:cTn>
                                        <p:tgtEl>
                                          <p:spTgt spid="714"/>
                                        </p:tgtEl>
                                        <p:attrNameLst>
                                          <p:attrName>style.visibility</p:attrName>
                                        </p:attrNameLst>
                                      </p:cBhvr>
                                      <p:to>
                                        <p:strVal val="visible"/>
                                      </p:to>
                                    </p:set>
                                    <p:animEffect transition="in" filter="checkerboard(across)">
                                      <p:cBhvr>
                                        <p:cTn id="47" dur="500"/>
                                        <p:tgtEl>
                                          <p:spTgt spid="7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 grpId="0"/>
      <p:bldP spid="621" grpId="1"/>
      <p:bldP spid="713" grpId="0"/>
      <p:bldP spid="713" grpId="1"/>
      <p:bldP spid="80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15" name="标题 1">
            <a:extLst>
              <a:ext uri="{FF2B5EF4-FFF2-40B4-BE49-F238E27FC236}">
                <a16:creationId xmlns:a16="http://schemas.microsoft.com/office/drawing/2014/main" id="{455B677B-1F89-D647-9ED2-D332966011AF}"/>
              </a:ext>
            </a:extLst>
          </p:cNvPr>
          <p:cNvSpPr txBox="1">
            <a:spLocks/>
          </p:cNvSpPr>
          <p:nvPr/>
        </p:nvSpPr>
        <p:spPr>
          <a:xfrm>
            <a:off x="2528714" y="436222"/>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solidFill>
                  <a:srgbClr val="FF0000"/>
                </a:solidFill>
                <a:latin typeface="Times New Roman" panose="02020603050405020304" pitchFamily="18" charset="0"/>
                <a:cs typeface="Times New Roman" panose="02020603050405020304" pitchFamily="18" charset="0"/>
              </a:rPr>
              <a:t>6. Kết thúc truyện</a:t>
            </a:r>
            <a:endParaRPr lang="zh-CN" altLang="en-US" b="1" dirty="0">
              <a:solidFill>
                <a:srgbClr val="FF0000"/>
              </a:solidFill>
              <a:latin typeface="Times New Roman" panose="02020603050405020304" pitchFamily="18" charset="0"/>
              <a:cs typeface="Times New Roman" panose="02020603050405020304" pitchFamily="18" charset="0"/>
            </a:endParaRPr>
          </a:p>
        </p:txBody>
      </p:sp>
      <p:pic>
        <p:nvPicPr>
          <p:cNvPr id="4" name="Picture 3" descr="Background pattern&#10;&#10;Description automatically generated with medium confidence">
            <a:extLst>
              <a:ext uri="{FF2B5EF4-FFF2-40B4-BE49-F238E27FC236}">
                <a16:creationId xmlns:a16="http://schemas.microsoft.com/office/drawing/2014/main" id="{842B3287-E7F7-E04A-A93A-1FC10A30C513}"/>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2528714" y="1699172"/>
            <a:ext cx="1202069" cy="866798"/>
          </a:xfrm>
          <a:prstGeom prst="rect">
            <a:avLst/>
          </a:prstGeom>
        </p:spPr>
      </p:pic>
      <p:pic>
        <p:nvPicPr>
          <p:cNvPr id="416" name="Picture 415" descr="Background pattern&#10;&#10;Description automatically generated with medium confidence">
            <a:extLst>
              <a:ext uri="{FF2B5EF4-FFF2-40B4-BE49-F238E27FC236}">
                <a16:creationId xmlns:a16="http://schemas.microsoft.com/office/drawing/2014/main" id="{FD1DB25C-73B2-FA44-A354-77311A2007F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2528714" y="3808005"/>
            <a:ext cx="1202069" cy="866798"/>
          </a:xfrm>
          <a:prstGeom prst="rect">
            <a:avLst/>
          </a:prstGeom>
        </p:spPr>
      </p:pic>
      <p:sp>
        <p:nvSpPr>
          <p:cNvPr id="418" name="Rounded Rectangle 417">
            <a:extLst>
              <a:ext uri="{FF2B5EF4-FFF2-40B4-BE49-F238E27FC236}">
                <a16:creationId xmlns:a16="http://schemas.microsoft.com/office/drawing/2014/main" id="{173DFFBF-A11E-CF48-B6B5-1B81F89A8F19}"/>
              </a:ext>
            </a:extLst>
          </p:cNvPr>
          <p:cNvSpPr/>
          <p:nvPr/>
        </p:nvSpPr>
        <p:spPr>
          <a:xfrm>
            <a:off x="3870347" y="1699171"/>
            <a:ext cx="5455357"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dirty="0">
                <a:solidFill>
                  <a:schemeClr val="tx1"/>
                </a:solidFill>
                <a:latin typeface="Times New Roman" panose="02020603050405020304" pitchFamily="18" charset="0"/>
                <a:cs typeface="Times New Roman" panose="02020603050405020304" pitchFamily="18" charset="0"/>
              </a:rPr>
              <a:t>Kết thúc: Bọ Dừa đi về quê</a:t>
            </a:r>
          </a:p>
        </p:txBody>
      </p:sp>
      <p:sp>
        <p:nvSpPr>
          <p:cNvPr id="420" name="Rounded Rectangle 419">
            <a:extLst>
              <a:ext uri="{FF2B5EF4-FFF2-40B4-BE49-F238E27FC236}">
                <a16:creationId xmlns:a16="http://schemas.microsoft.com/office/drawing/2014/main" id="{92C88F1F-8248-6943-81F4-40A8AB902C92}"/>
              </a:ext>
            </a:extLst>
          </p:cNvPr>
          <p:cNvSpPr/>
          <p:nvPr/>
        </p:nvSpPr>
        <p:spPr>
          <a:xfrm>
            <a:off x="3870347" y="3405172"/>
            <a:ext cx="5455357" cy="1592129"/>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dirty="0">
                <a:solidFill>
                  <a:schemeClr val="tx1"/>
                </a:solidFill>
                <a:latin typeface="Times New Roman" panose="02020603050405020304" pitchFamily="18" charset="0"/>
                <a:cs typeface="Times New Roman" panose="02020603050405020304" pitchFamily="18" charset="0"/>
              </a:rPr>
              <a:t>Góp phần thể hiện thông điệp của văn bản: Trân trọng quê hương, gia đình, đừng mãi bôn ba, phiêu bạt</a:t>
            </a:r>
          </a:p>
        </p:txBody>
      </p:sp>
      <p:sp>
        <p:nvSpPr>
          <p:cNvPr id="5" name="Down Arrow 4">
            <a:extLst>
              <a:ext uri="{FF2B5EF4-FFF2-40B4-BE49-F238E27FC236}">
                <a16:creationId xmlns:a16="http://schemas.microsoft.com/office/drawing/2014/main" id="{AD3AC7C9-FF88-EE4A-8B59-D7A33D848145}"/>
              </a:ext>
            </a:extLst>
          </p:cNvPr>
          <p:cNvSpPr/>
          <p:nvPr/>
        </p:nvSpPr>
        <p:spPr>
          <a:xfrm>
            <a:off x="6282597" y="2565970"/>
            <a:ext cx="315428" cy="839202"/>
          </a:xfrm>
          <a:prstGeom prst="downArrow">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pic>
        <p:nvPicPr>
          <p:cNvPr id="421" name="Picture 420" descr="Shape, icon, circle&#10;&#10;Description automatically generated">
            <a:extLst>
              <a:ext uri="{FF2B5EF4-FFF2-40B4-BE49-F238E27FC236}">
                <a16:creationId xmlns:a16="http://schemas.microsoft.com/office/drawing/2014/main" id="{4027678A-AC2D-5441-9159-077BCBDF39A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rot="19746934">
            <a:off x="8146417" y="1749967"/>
            <a:ext cx="629603" cy="675322"/>
          </a:xfrm>
          <a:prstGeom prst="rect">
            <a:avLst/>
          </a:prstGeom>
        </p:spPr>
      </p:pic>
    </p:spTree>
    <p:extLst>
      <p:ext uri="{BB962C8B-B14F-4D97-AF65-F5344CB8AC3E}">
        <p14:creationId xmlns:p14="http://schemas.microsoft.com/office/powerpoint/2010/main" val="182341152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18"/>
                                        </p:tgtEl>
                                        <p:attrNameLst>
                                          <p:attrName>style.visibility</p:attrName>
                                        </p:attrNameLst>
                                      </p:cBhvr>
                                      <p:to>
                                        <p:strVal val="visible"/>
                                      </p:to>
                                    </p:set>
                                    <p:animEffect transition="in" filter="checkerboard(across)">
                                      <p:cBhvr>
                                        <p:cTn id="7" dur="500"/>
                                        <p:tgtEl>
                                          <p:spTgt spid="418"/>
                                        </p:tgtEl>
                                      </p:cBhvr>
                                    </p:animEffect>
                                  </p:childTnLst>
                                </p:cTn>
                              </p:par>
                              <p:par>
                                <p:cTn id="8" presetID="5" presetClass="entr" presetSubtype="10" fill="hold" nodeType="withEffect">
                                  <p:stCondLst>
                                    <p:cond delay="0"/>
                                  </p:stCondLst>
                                  <p:childTnLst>
                                    <p:set>
                                      <p:cBhvr>
                                        <p:cTn id="9" dur="1" fill="hold">
                                          <p:stCondLst>
                                            <p:cond delay="0"/>
                                          </p:stCondLst>
                                        </p:cTn>
                                        <p:tgtEl>
                                          <p:spTgt spid="421"/>
                                        </p:tgtEl>
                                        <p:attrNameLst>
                                          <p:attrName>style.visibility</p:attrName>
                                        </p:attrNameLst>
                                      </p:cBhvr>
                                      <p:to>
                                        <p:strVal val="visible"/>
                                      </p:to>
                                    </p:set>
                                    <p:animEffect transition="in" filter="checkerboard(across)">
                                      <p:cBhvr>
                                        <p:cTn id="10" dur="500"/>
                                        <p:tgtEl>
                                          <p:spTgt spid="421"/>
                                        </p:tgtEl>
                                      </p:cBhvr>
                                    </p:animEffect>
                                  </p:childTnLst>
                                </p:cTn>
                              </p:par>
                              <p:par>
                                <p:cTn id="11" presetID="5" presetClass="entr" presetSubtype="1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checkerboard(across)">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heckerboard(across)">
                                      <p:cBhvr>
                                        <p:cTn id="18" dur="500"/>
                                        <p:tgtEl>
                                          <p:spTgt spid="5"/>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420"/>
                                        </p:tgtEl>
                                        <p:attrNameLst>
                                          <p:attrName>style.visibility</p:attrName>
                                        </p:attrNameLst>
                                      </p:cBhvr>
                                      <p:to>
                                        <p:strVal val="visible"/>
                                      </p:to>
                                    </p:set>
                                    <p:animEffect transition="in" filter="checkerboard(across)">
                                      <p:cBhvr>
                                        <p:cTn id="21" dur="500"/>
                                        <p:tgtEl>
                                          <p:spTgt spid="420"/>
                                        </p:tgtEl>
                                      </p:cBhvr>
                                    </p:animEffect>
                                  </p:childTnLst>
                                </p:cTn>
                              </p:par>
                              <p:par>
                                <p:cTn id="22" presetID="5" presetClass="entr" presetSubtype="10" fill="hold" nodeType="withEffect">
                                  <p:stCondLst>
                                    <p:cond delay="0"/>
                                  </p:stCondLst>
                                  <p:childTnLst>
                                    <p:set>
                                      <p:cBhvr>
                                        <p:cTn id="23" dur="1" fill="hold">
                                          <p:stCondLst>
                                            <p:cond delay="0"/>
                                          </p:stCondLst>
                                        </p:cTn>
                                        <p:tgtEl>
                                          <p:spTgt spid="416"/>
                                        </p:tgtEl>
                                        <p:attrNameLst>
                                          <p:attrName>style.visibility</p:attrName>
                                        </p:attrNameLst>
                                      </p:cBhvr>
                                      <p:to>
                                        <p:strVal val="visible"/>
                                      </p:to>
                                    </p:set>
                                    <p:animEffect transition="in" filter="checkerboard(across)">
                                      <p:cBhvr>
                                        <p:cTn id="24"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8" grpId="0" animBg="1"/>
      <p:bldP spid="420" grpId="0" animBg="1"/>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15" name="标题 1">
            <a:extLst>
              <a:ext uri="{FF2B5EF4-FFF2-40B4-BE49-F238E27FC236}">
                <a16:creationId xmlns:a16="http://schemas.microsoft.com/office/drawing/2014/main" id="{455B677B-1F89-D647-9ED2-D332966011AF}"/>
              </a:ext>
            </a:extLst>
          </p:cNvPr>
          <p:cNvSpPr txBox="1">
            <a:spLocks/>
          </p:cNvSpPr>
          <p:nvPr/>
        </p:nvSpPr>
        <p:spPr>
          <a:xfrm>
            <a:off x="2528714" y="436222"/>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b="1">
                <a:solidFill>
                  <a:srgbClr val="FF0000"/>
                </a:solidFill>
                <a:latin typeface="Times New Roman" panose="02020603050405020304" pitchFamily="18" charset="0"/>
                <a:cs typeface="Times New Roman" panose="02020603050405020304" pitchFamily="18" charset="0"/>
              </a:rPr>
              <a:t>Kết thúc khác</a:t>
            </a:r>
            <a:endParaRPr lang="zh-CN" altLang="en-US" b="1" dirty="0">
              <a:solidFill>
                <a:srgbClr val="FF0000"/>
              </a:solidFill>
              <a:latin typeface="Times New Roman" panose="02020603050405020304" pitchFamily="18" charset="0"/>
              <a:cs typeface="Times New Roman" panose="02020603050405020304" pitchFamily="18" charset="0"/>
            </a:endParaRPr>
          </a:p>
        </p:txBody>
      </p:sp>
      <p:pic>
        <p:nvPicPr>
          <p:cNvPr id="4" name="Picture 3" descr="Background pattern&#10;&#10;Description automatically generated with medium confidence">
            <a:extLst>
              <a:ext uri="{FF2B5EF4-FFF2-40B4-BE49-F238E27FC236}">
                <a16:creationId xmlns:a16="http://schemas.microsoft.com/office/drawing/2014/main" id="{842B3287-E7F7-E04A-A93A-1FC10A30C513}"/>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858259" y="122932"/>
            <a:ext cx="1202069" cy="866798"/>
          </a:xfrm>
          <a:prstGeom prst="rect">
            <a:avLst/>
          </a:prstGeom>
        </p:spPr>
      </p:pic>
      <p:pic>
        <p:nvPicPr>
          <p:cNvPr id="416" name="Picture 415" descr="Background pattern&#10;&#10;Description automatically generated with medium confidence">
            <a:extLst>
              <a:ext uri="{FF2B5EF4-FFF2-40B4-BE49-F238E27FC236}">
                <a16:creationId xmlns:a16="http://schemas.microsoft.com/office/drawing/2014/main" id="{FD1DB25C-73B2-FA44-A354-77311A2007F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879351" y="231059"/>
            <a:ext cx="1202069" cy="866798"/>
          </a:xfrm>
          <a:prstGeom prst="rect">
            <a:avLst/>
          </a:prstGeom>
        </p:spPr>
      </p:pic>
      <p:sp>
        <p:nvSpPr>
          <p:cNvPr id="420" name="Rounded Rectangle 419">
            <a:extLst>
              <a:ext uri="{FF2B5EF4-FFF2-40B4-BE49-F238E27FC236}">
                <a16:creationId xmlns:a16="http://schemas.microsoft.com/office/drawing/2014/main" id="{92C88F1F-8248-6943-81F4-40A8AB902C92}"/>
              </a:ext>
            </a:extLst>
          </p:cNvPr>
          <p:cNvSpPr/>
          <p:nvPr/>
        </p:nvSpPr>
        <p:spPr>
          <a:xfrm>
            <a:off x="1089541" y="1242663"/>
            <a:ext cx="10725013" cy="4291907"/>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800" i="1" kern="100">
                <a:solidFill>
                  <a:srgbClr val="000000"/>
                </a:solidFill>
                <a:latin typeface="Times New Roman" panose="02020603050405020304" pitchFamily="18" charset="0"/>
                <a:ea typeface="SimSun" panose="02010600030101010101" pitchFamily="2" charset="-122"/>
              </a:rPr>
              <a:t>Sau khi nghe câu chuyện của Bọ Rùa, Thằn Lằn khuyên:</a:t>
            </a:r>
            <a:endParaRPr lang="en-US" sz="2400" kern="100">
              <a:latin typeface="Times New Roman" panose="02020603050405020304" pitchFamily="18" charset="0"/>
              <a:ea typeface="SimSun" panose="02010600030101010101" pitchFamily="2" charset="-122"/>
            </a:endParaRPr>
          </a:p>
          <a:p>
            <a:pPr algn="just">
              <a:lnSpc>
                <a:spcPct val="150000"/>
              </a:lnSpc>
            </a:pPr>
            <a:r>
              <a:rPr lang="en-US" sz="2800" i="1" kern="100">
                <a:solidFill>
                  <a:srgbClr val="000000"/>
                </a:solidFill>
                <a:latin typeface="Times New Roman" panose="02020603050405020304" pitchFamily="18" charset="0"/>
                <a:ea typeface="SimSun" panose="02010600030101010101" pitchFamily="2" charset="-122"/>
              </a:rPr>
              <a:t>- Thế thì bác nên về thăm quê đi, xem các cụ có khỏe không. Còn bà con xóm giềng nữa. Lỡ mình đi lâu về họ quên cả mình thì chết. </a:t>
            </a:r>
            <a:endParaRPr lang="en-US" sz="2400" kern="100">
              <a:latin typeface="Times New Roman" panose="02020603050405020304" pitchFamily="18" charset="0"/>
              <a:ea typeface="SimSun" panose="02010600030101010101" pitchFamily="2" charset="-122"/>
            </a:endParaRPr>
          </a:p>
          <a:p>
            <a:pPr algn="just">
              <a:lnSpc>
                <a:spcPct val="150000"/>
              </a:lnSpc>
            </a:pPr>
            <a:r>
              <a:rPr lang="en-US" sz="2800" i="1" kern="100">
                <a:solidFill>
                  <a:srgbClr val="000000"/>
                </a:solidFill>
                <a:latin typeface="Times New Roman" panose="02020603050405020304" pitchFamily="18" charset="0"/>
                <a:ea typeface="SimSun" panose="02010600030101010101" pitchFamily="2" charset="-122"/>
              </a:rPr>
              <a:t>- Tôi cũng dự tính như vậy. Nhưng ngặt nỗi chuyến hàng này của tôi nặng vốn quá, mà bán chưa được bao nhiêu. Có lẽ bán hết chỗ này tôi mới về quê được bác ạ. </a:t>
            </a:r>
            <a:endParaRPr lang="en-US" sz="2400" kern="100">
              <a:latin typeface="Times New Roman" panose="02020603050405020304" pitchFamily="18" charset="0"/>
              <a:ea typeface="SimSun" panose="02010600030101010101" pitchFamily="2" charset="-122"/>
            </a:endParaRPr>
          </a:p>
          <a:p>
            <a:r>
              <a:rPr lang="en-US" sz="2800" i="1" kern="100">
                <a:solidFill>
                  <a:srgbClr val="000000"/>
                </a:solidFill>
                <a:latin typeface="Times New Roman" panose="02020603050405020304" pitchFamily="18" charset="0"/>
                <a:ea typeface="SimSun" panose="02010600030101010101" pitchFamily="2" charset="-122"/>
              </a:rPr>
              <a:t>Nói xong Bọ Dừa chào mọi người rồi tiếp tục hành trình của mình. </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21" name="Picture 420" descr="Shape, icon, circle&#10;&#10;Description automatically generated">
            <a:extLst>
              <a:ext uri="{FF2B5EF4-FFF2-40B4-BE49-F238E27FC236}">
                <a16:creationId xmlns:a16="http://schemas.microsoft.com/office/drawing/2014/main" id="{4027678A-AC2D-5441-9159-077BCBDF39A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rot="19746934">
            <a:off x="11135576" y="236644"/>
            <a:ext cx="629603" cy="675322"/>
          </a:xfrm>
          <a:prstGeom prst="rect">
            <a:avLst/>
          </a:prstGeom>
        </p:spPr>
      </p:pic>
    </p:spTree>
    <p:extLst>
      <p:ext uri="{BB962C8B-B14F-4D97-AF65-F5344CB8AC3E}">
        <p14:creationId xmlns:p14="http://schemas.microsoft.com/office/powerpoint/2010/main" val="2549470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421"/>
                                        </p:tgtEl>
                                        <p:attrNameLst>
                                          <p:attrName>style.visibility</p:attrName>
                                        </p:attrNameLst>
                                      </p:cBhvr>
                                      <p:to>
                                        <p:strVal val="visible"/>
                                      </p:to>
                                    </p:set>
                                    <p:animEffect transition="in" filter="checkerboard(across)">
                                      <p:cBhvr>
                                        <p:cTn id="7" dur="500"/>
                                        <p:tgtEl>
                                          <p:spTgt spid="421"/>
                                        </p:tgtEl>
                                      </p:cBhvr>
                                    </p:animEffect>
                                  </p:childTnLst>
                                </p:cTn>
                              </p:par>
                              <p:par>
                                <p:cTn id="8" presetID="5"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heckerboard(across)">
                                      <p:cBhvr>
                                        <p:cTn id="10" dur="500"/>
                                        <p:tgtEl>
                                          <p:spTgt spid="4"/>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420"/>
                                        </p:tgtEl>
                                        <p:attrNameLst>
                                          <p:attrName>style.visibility</p:attrName>
                                        </p:attrNameLst>
                                      </p:cBhvr>
                                      <p:to>
                                        <p:strVal val="visible"/>
                                      </p:to>
                                    </p:set>
                                    <p:animEffect transition="in" filter="checkerboard(across)">
                                      <p:cBhvr>
                                        <p:cTn id="13" dur="500"/>
                                        <p:tgtEl>
                                          <p:spTgt spid="420"/>
                                        </p:tgtEl>
                                      </p:cBhvr>
                                    </p:animEffect>
                                  </p:childTnLst>
                                </p:cTn>
                              </p:par>
                              <p:par>
                                <p:cTn id="14" presetID="5" presetClass="entr" presetSubtype="10" fill="hold" nodeType="withEffect">
                                  <p:stCondLst>
                                    <p:cond delay="0"/>
                                  </p:stCondLst>
                                  <p:childTnLst>
                                    <p:set>
                                      <p:cBhvr>
                                        <p:cTn id="15" dur="1" fill="hold">
                                          <p:stCondLst>
                                            <p:cond delay="0"/>
                                          </p:stCondLst>
                                        </p:cTn>
                                        <p:tgtEl>
                                          <p:spTgt spid="416"/>
                                        </p:tgtEl>
                                        <p:attrNameLst>
                                          <p:attrName>style.visibility</p:attrName>
                                        </p:attrNameLst>
                                      </p:cBhvr>
                                      <p:to>
                                        <p:strVal val="visible"/>
                                      </p:to>
                                    </p:set>
                                    <p:animEffect transition="in" filter="checkerboard(across)">
                                      <p:cBhvr>
                                        <p:cTn id="16"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sp>
        <p:nvSpPr>
          <p:cNvPr id="1070" name="标题 1"/>
          <p:cNvSpPr>
            <a:spLocks noGrp="1"/>
          </p:cNvSpPr>
          <p:nvPr>
            <p:ph type="ctrTitle"/>
          </p:nvPr>
        </p:nvSpPr>
        <p:spPr>
          <a:xfrm>
            <a:off x="1717999" y="1903001"/>
            <a:ext cx="8756002" cy="1071563"/>
          </a:xfrm>
        </p:spPr>
        <p:txBody>
          <a:bodyPr/>
          <a:lstStyle/>
          <a:p>
            <a:r>
              <a:rPr lang="en-US" altLang="zh-CN" b="1">
                <a:solidFill>
                  <a:schemeClr val="bg1"/>
                </a:solidFill>
                <a:latin typeface="Times New Roman" panose="02020603050405020304" pitchFamily="18" charset="0"/>
                <a:cs typeface="Times New Roman" panose="02020603050405020304" pitchFamily="18" charset="0"/>
              </a:rPr>
              <a:t>III. TỔNG KẾT:</a:t>
            </a:r>
            <a:endParaRPr lang="zh-CN" altLang="en-US" b="1" dirty="0">
              <a:solidFill>
                <a:schemeClr val="bg1"/>
              </a:solidFill>
              <a:latin typeface="Times New Roman" panose="02020603050405020304" pitchFamily="18" charset="0"/>
              <a:cs typeface="Times New Roman" panose="02020603050405020304" pitchFamily="18" charset="0"/>
            </a:endParaRPr>
          </a:p>
        </p:txBody>
      </p:sp>
      <p:pic>
        <p:nvPicPr>
          <p:cNvPr id="562" name="Picture 561" descr="Shape, icon, circle&#10;&#10;Description automatically generated">
            <a:extLst>
              <a:ext uri="{FF2B5EF4-FFF2-40B4-BE49-F238E27FC236}">
                <a16:creationId xmlns:a16="http://schemas.microsoft.com/office/drawing/2014/main" id="{8D1ECFB4-F1CD-F649-8C82-D5DF8971086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5665042" y="828947"/>
            <a:ext cx="861915" cy="924503"/>
          </a:xfrm>
          <a:prstGeom prst="rect">
            <a:avLst/>
          </a:prstGeom>
        </p:spPr>
      </p:pic>
    </p:spTree>
    <p:extLst>
      <p:ext uri="{BB962C8B-B14F-4D97-AF65-F5344CB8AC3E}">
        <p14:creationId xmlns:p14="http://schemas.microsoft.com/office/powerpoint/2010/main" val="942762619"/>
      </p:ext>
    </p:extLst>
  </p:cSld>
  <p:clrMapOvr>
    <a:masterClrMapping/>
  </p:clrMapOvr>
  <p:transition spd="slow">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327688" y="3540033"/>
            <a:ext cx="12331386" cy="3536769"/>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448491" y="-130514"/>
            <a:ext cx="6096000" cy="4154984"/>
          </a:xfrm>
          <a:prstGeom prst="rect">
            <a:avLst/>
          </a:prstGeom>
        </p:spPr>
        <p:txBody>
          <a:bodyPr>
            <a:spAutoFit/>
          </a:bodyPr>
          <a:lstStyle/>
          <a:p>
            <a:pPr algn="just">
              <a:lnSpc>
                <a:spcPct val="150000"/>
              </a:lnSpc>
            </a:pPr>
            <a:r>
              <a:rPr lang="nl-NL" sz="3600" b="1" i="1" kern="100">
                <a:solidFill>
                  <a:srgbClr val="000000"/>
                </a:solidFill>
                <a:latin typeface="Times New Roman" panose="02020603050405020304" pitchFamily="18" charset="0"/>
                <a:ea typeface="SimSun" panose="02010600030101010101" pitchFamily="2" charset="-122"/>
              </a:rPr>
              <a:t>1. </a:t>
            </a:r>
            <a:r>
              <a:rPr lang="nl-NL" sz="2800" b="1" i="1" kern="100">
                <a:solidFill>
                  <a:srgbClr val="000000"/>
                </a:solidFill>
                <a:latin typeface="Times New Roman" panose="02020603050405020304" pitchFamily="18" charset="0"/>
                <a:ea typeface="SimSun" panose="02010600030101010101" pitchFamily="2" charset="-122"/>
              </a:rPr>
              <a:t>Nội dung </a:t>
            </a:r>
            <a:endParaRPr lang="en-US" sz="2800" kern="100">
              <a:latin typeface="Times New Roman" panose="02020603050405020304" pitchFamily="18" charset="0"/>
              <a:ea typeface="SimSun" panose="02010600030101010101" pitchFamily="2" charset="-122"/>
            </a:endParaRPr>
          </a:p>
          <a:p>
            <a:pPr algn="just">
              <a:lnSpc>
                <a:spcPct val="150000"/>
              </a:lnSpc>
            </a:pPr>
            <a:r>
              <a:rPr lang="nl-NL" sz="2800" kern="100">
                <a:solidFill>
                  <a:srgbClr val="000000"/>
                </a:solidFill>
                <a:latin typeface="Times New Roman" panose="02020603050405020304" pitchFamily="18" charset="0"/>
                <a:ea typeface="SimSun" panose="02010600030101010101" pitchFamily="2" charset="-122"/>
              </a:rPr>
              <a:t>- </a:t>
            </a:r>
            <a:r>
              <a:rPr lang="vi-VN" sz="2800" kern="100">
                <a:solidFill>
                  <a:srgbClr val="000000"/>
                </a:solidFill>
                <a:latin typeface="Times New Roman" panose="02020603050405020304" pitchFamily="18" charset="0"/>
                <a:ea typeface="SimSun" panose="02010600030101010101" pitchFamily="2" charset="-122"/>
              </a:rPr>
              <a:t>Văn bản kể lại một đêm mất ngủ của Bọ Dừa tại xóm Bờ Giậu. </a:t>
            </a:r>
            <a:r>
              <a:rPr lang="en-US" sz="2800" kern="100">
                <a:solidFill>
                  <a:srgbClr val="000000"/>
                </a:solidFill>
                <a:latin typeface="Times New Roman" panose="02020603050405020304" pitchFamily="18" charset="0"/>
                <a:ea typeface="SimSun" panose="02010600030101010101" pitchFamily="2" charset="-122"/>
              </a:rPr>
              <a:t>Những âm thanh, hình ảnh quen</a:t>
            </a:r>
            <a:r>
              <a:rPr lang="vi-VN" sz="2800" kern="100">
                <a:solidFill>
                  <a:srgbClr val="000000"/>
                </a:solidFill>
                <a:latin typeface="Times New Roman" panose="02020603050405020304" pitchFamily="18" charset="0"/>
                <a:ea typeface="SimSun" panose="02010600030101010101" pitchFamily="2" charset="-122"/>
              </a:rPr>
              <a:t> thuộc </a:t>
            </a:r>
            <a:r>
              <a:rPr lang="en-US" sz="2800" kern="100">
                <a:solidFill>
                  <a:srgbClr val="000000"/>
                </a:solidFill>
                <a:latin typeface="Times New Roman" panose="02020603050405020304" pitchFamily="18" charset="0"/>
                <a:ea typeface="SimSun" panose="02010600030101010101" pitchFamily="2" charset="-122"/>
              </a:rPr>
              <a:t>đó đã gợi nhắc ông về hình ảnh quê hương mà bao lâu nay ông bỏ quên.</a:t>
            </a:r>
            <a:endParaRPr lang="en-US" sz="2800" kern="100">
              <a:latin typeface="Times New Roman" panose="02020603050405020304" pitchFamily="18" charset="0"/>
              <a:ea typeface="SimSun" panose="02010600030101010101" pitchFamily="2" charset="-122"/>
            </a:endParaRPr>
          </a:p>
        </p:txBody>
      </p:sp>
      <p:sp>
        <p:nvSpPr>
          <p:cNvPr id="7" name="Rectangle 6"/>
          <p:cNvSpPr/>
          <p:nvPr/>
        </p:nvSpPr>
        <p:spPr>
          <a:xfrm>
            <a:off x="4942114" y="3277092"/>
            <a:ext cx="6096000" cy="2031325"/>
          </a:xfrm>
          <a:prstGeom prst="rect">
            <a:avLst/>
          </a:prstGeom>
        </p:spPr>
        <p:txBody>
          <a:bodyPr>
            <a:spAutoFit/>
          </a:bodyPr>
          <a:lstStyle/>
          <a:p>
            <a:pPr lvl="0" algn="just">
              <a:lnSpc>
                <a:spcPct val="150000"/>
              </a:lnSpc>
            </a:pPr>
            <a:r>
              <a:rPr lang="en-US" sz="2800" kern="100">
                <a:solidFill>
                  <a:srgbClr val="000000"/>
                </a:solidFill>
                <a:latin typeface="Times New Roman" panose="02020603050405020304" pitchFamily="18" charset="0"/>
                <a:ea typeface="SimSun" panose="02010600030101010101" pitchFamily="2" charset="-122"/>
              </a:rPr>
              <a:t>=&gt;</a:t>
            </a:r>
            <a:r>
              <a:rPr lang="vi-VN" sz="2800" kern="100">
                <a:solidFill>
                  <a:srgbClr val="000000"/>
                </a:solidFill>
                <a:latin typeface="Times New Roman" panose="02020603050405020304" pitchFamily="18" charset="0"/>
                <a:ea typeface="SimSun" panose="02010600030101010101" pitchFamily="2" charset="-122"/>
              </a:rPr>
              <a:t> H</a:t>
            </a:r>
            <a:r>
              <a:rPr lang="en-US" sz="2800" kern="100">
                <a:solidFill>
                  <a:srgbClr val="000000"/>
                </a:solidFill>
                <a:latin typeface="Times New Roman" panose="02020603050405020304" pitchFamily="18" charset="0"/>
                <a:ea typeface="SimSun" panose="02010600030101010101" pitchFamily="2" charset="-122"/>
              </a:rPr>
              <a:t>ãy biết trân trọng những giá trị của cuộc sống</a:t>
            </a:r>
            <a:r>
              <a:rPr lang="vi-VN" sz="2800" kern="100">
                <a:solidFill>
                  <a:srgbClr val="000000"/>
                </a:solidFill>
                <a:latin typeface="Times New Roman" panose="02020603050405020304" pitchFamily="18" charset="0"/>
                <a:ea typeface="SimSun" panose="02010600030101010101" pitchFamily="2" charset="-122"/>
              </a:rPr>
              <a:t> mà con người vốn dễ lãng quên.</a:t>
            </a:r>
            <a:endParaRPr lang="en-US" sz="2800" kern="100">
              <a:solidFill>
                <a:prstClr val="black"/>
              </a:solidFill>
              <a:latin typeface="Times New Roman" panose="02020603050405020304" pitchFamily="18" charset="0"/>
              <a:ea typeface="SimSun" panose="02010600030101010101" pitchFamily="2" charset="-122"/>
            </a:endParaRPr>
          </a:p>
        </p:txBody>
      </p:sp>
      <p:pic>
        <p:nvPicPr>
          <p:cNvPr id="9" name="Picture 8"/>
          <p:cNvPicPr>
            <a:picLocks noChangeAspect="1"/>
          </p:cNvPicPr>
          <p:nvPr/>
        </p:nvPicPr>
        <p:blipFill>
          <a:blip r:embed="rId4"/>
          <a:stretch>
            <a:fillRect/>
          </a:stretch>
        </p:blipFill>
        <p:spPr>
          <a:xfrm>
            <a:off x="7699204" y="365156"/>
            <a:ext cx="999831" cy="1377815"/>
          </a:xfrm>
          <a:prstGeom prst="rect">
            <a:avLst/>
          </a:prstGeom>
        </p:spPr>
      </p:pic>
      <p:pic>
        <p:nvPicPr>
          <p:cNvPr id="10" name="Picture 9"/>
          <p:cNvPicPr>
            <a:picLocks noChangeAspect="1"/>
          </p:cNvPicPr>
          <p:nvPr/>
        </p:nvPicPr>
        <p:blipFill>
          <a:blip r:embed="rId4"/>
          <a:stretch>
            <a:fillRect/>
          </a:stretch>
        </p:blipFill>
        <p:spPr>
          <a:xfrm>
            <a:off x="10038283" y="469433"/>
            <a:ext cx="999831" cy="1377815"/>
          </a:xfrm>
          <a:prstGeom prst="rect">
            <a:avLst/>
          </a:prstGeom>
        </p:spPr>
      </p:pic>
      <p:pic>
        <p:nvPicPr>
          <p:cNvPr id="11" name="Picture 10"/>
          <p:cNvPicPr>
            <a:picLocks noChangeAspect="1"/>
          </p:cNvPicPr>
          <p:nvPr/>
        </p:nvPicPr>
        <p:blipFill>
          <a:blip r:embed="rId4"/>
          <a:stretch>
            <a:fillRect/>
          </a:stretch>
        </p:blipFill>
        <p:spPr>
          <a:xfrm>
            <a:off x="8329745" y="1946978"/>
            <a:ext cx="999831" cy="1377815"/>
          </a:xfrm>
          <a:prstGeom prst="rect">
            <a:avLst/>
          </a:prstGeom>
        </p:spPr>
      </p:pic>
      <p:pic>
        <p:nvPicPr>
          <p:cNvPr id="12" name="Picture 11"/>
          <p:cNvPicPr>
            <a:picLocks noChangeAspect="1"/>
          </p:cNvPicPr>
          <p:nvPr/>
        </p:nvPicPr>
        <p:blipFill>
          <a:blip r:embed="rId4"/>
          <a:stretch>
            <a:fillRect/>
          </a:stretch>
        </p:blipFill>
        <p:spPr>
          <a:xfrm>
            <a:off x="10311776" y="1871690"/>
            <a:ext cx="999831" cy="1377815"/>
          </a:xfrm>
          <a:prstGeom prst="rect">
            <a:avLst/>
          </a:prstGeom>
        </p:spPr>
      </p:pic>
    </p:spTree>
    <p:extLst>
      <p:ext uri="{BB962C8B-B14F-4D97-AF65-F5344CB8AC3E}">
        <p14:creationId xmlns:p14="http://schemas.microsoft.com/office/powerpoint/2010/main" val="254379788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327688" y="3540033"/>
            <a:ext cx="12331386" cy="3536769"/>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988030" y="792080"/>
            <a:ext cx="4811437" cy="3323987"/>
          </a:xfrm>
          <a:prstGeom prst="rect">
            <a:avLst/>
          </a:prstGeom>
        </p:spPr>
        <p:txBody>
          <a:bodyPr wrap="square">
            <a:spAutoFit/>
          </a:bodyPr>
          <a:lstStyle/>
          <a:p>
            <a:pPr lvl="0" algn="just">
              <a:lnSpc>
                <a:spcPct val="150000"/>
              </a:lnSpc>
            </a:pPr>
            <a:r>
              <a:rPr lang="nl-NL" sz="2800" b="1" i="1" kern="100">
                <a:solidFill>
                  <a:srgbClr val="000000"/>
                </a:solidFill>
                <a:latin typeface="Times New Roman" panose="02020603050405020304" pitchFamily="18" charset="0"/>
                <a:ea typeface="SimSun" panose="02010600030101010101" pitchFamily="2" charset="-122"/>
              </a:rPr>
              <a:t>2. Nghệ thuật</a:t>
            </a:r>
            <a:endParaRPr lang="en-US" sz="2800" kern="100">
              <a:solidFill>
                <a:prstClr val="black"/>
              </a:solidFill>
              <a:latin typeface="Times New Roman" panose="02020603050405020304" pitchFamily="18" charset="0"/>
              <a:ea typeface="SimSun" panose="02010600030101010101" pitchFamily="2" charset="-122"/>
            </a:endParaRPr>
          </a:p>
          <a:p>
            <a:pPr lvl="0" algn="just">
              <a:lnSpc>
                <a:spcPct val="150000"/>
              </a:lnSpc>
            </a:pPr>
            <a:r>
              <a:rPr lang="nl-NL" sz="2800" kern="100">
                <a:solidFill>
                  <a:srgbClr val="000000"/>
                </a:solidFill>
                <a:latin typeface="Times New Roman" panose="02020603050405020304" pitchFamily="18" charset="0"/>
                <a:ea typeface="SimSun" panose="02010600030101010101" pitchFamily="2" charset="-122"/>
              </a:rPr>
              <a:t>- Nghệ</a:t>
            </a:r>
            <a:r>
              <a:rPr lang="vi-VN" sz="2800" kern="100">
                <a:solidFill>
                  <a:srgbClr val="000000"/>
                </a:solidFill>
                <a:latin typeface="Times New Roman" panose="02020603050405020304" pitchFamily="18" charset="0"/>
                <a:ea typeface="SimSun" panose="02010600030101010101" pitchFamily="2" charset="-122"/>
              </a:rPr>
              <a:t> thuật nhân hóa đặc sắc, cách kể</a:t>
            </a:r>
            <a:r>
              <a:rPr lang="en-US" sz="2800" kern="100">
                <a:solidFill>
                  <a:srgbClr val="000000"/>
                </a:solidFill>
                <a:latin typeface="Times New Roman" panose="02020603050405020304" pitchFamily="18" charset="0"/>
                <a:ea typeface="SimSun" panose="02010600030101010101" pitchFamily="2" charset="-122"/>
              </a:rPr>
              <a:t> </a:t>
            </a:r>
            <a:r>
              <a:rPr lang="vi-VN" sz="2800" kern="100">
                <a:solidFill>
                  <a:srgbClr val="000000"/>
                </a:solidFill>
                <a:latin typeface="Times New Roman" panose="02020603050405020304" pitchFamily="18" charset="0"/>
                <a:ea typeface="SimSun" panose="02010600030101010101" pitchFamily="2" charset="-122"/>
              </a:rPr>
              <a:t>chuyện hấp dẫn và sinh động.</a:t>
            </a:r>
            <a:endParaRPr lang="en-US" sz="2800" kern="100">
              <a:solidFill>
                <a:prstClr val="black"/>
              </a:solidFill>
              <a:latin typeface="Times New Roman" panose="02020603050405020304" pitchFamily="18" charset="0"/>
              <a:ea typeface="SimSun" panose="02010600030101010101" pitchFamily="2" charset="-122"/>
            </a:endParaRPr>
          </a:p>
          <a:p>
            <a:pPr lvl="0" algn="just">
              <a:lnSpc>
                <a:spcPct val="150000"/>
              </a:lnSpc>
            </a:pPr>
            <a:r>
              <a:rPr lang="vi-VN" sz="2800" kern="100">
                <a:solidFill>
                  <a:srgbClr val="000000"/>
                </a:solidFill>
                <a:latin typeface="Times New Roman" panose="02020603050405020304" pitchFamily="18" charset="0"/>
                <a:ea typeface="SimSun" panose="02010600030101010101" pitchFamily="2" charset="-122"/>
              </a:rPr>
              <a:t> </a:t>
            </a:r>
            <a:endParaRPr lang="en-US"/>
          </a:p>
        </p:txBody>
      </p:sp>
      <p:pic>
        <p:nvPicPr>
          <p:cNvPr id="2" name="Picture 1"/>
          <p:cNvPicPr>
            <a:picLocks noChangeAspect="1"/>
          </p:cNvPicPr>
          <p:nvPr/>
        </p:nvPicPr>
        <p:blipFill>
          <a:blip r:embed="rId4"/>
          <a:stretch>
            <a:fillRect/>
          </a:stretch>
        </p:blipFill>
        <p:spPr>
          <a:xfrm>
            <a:off x="8443787" y="1015852"/>
            <a:ext cx="999831" cy="1377815"/>
          </a:xfrm>
          <a:prstGeom prst="rect">
            <a:avLst/>
          </a:prstGeom>
        </p:spPr>
      </p:pic>
      <p:pic>
        <p:nvPicPr>
          <p:cNvPr id="7" name="Picture 6"/>
          <p:cNvPicPr>
            <a:picLocks noChangeAspect="1"/>
          </p:cNvPicPr>
          <p:nvPr/>
        </p:nvPicPr>
        <p:blipFill>
          <a:blip r:embed="rId4"/>
          <a:stretch>
            <a:fillRect/>
          </a:stretch>
        </p:blipFill>
        <p:spPr>
          <a:xfrm>
            <a:off x="9332061" y="1384313"/>
            <a:ext cx="999831" cy="1377815"/>
          </a:xfrm>
          <a:prstGeom prst="rect">
            <a:avLst/>
          </a:prstGeom>
        </p:spPr>
      </p:pic>
      <p:pic>
        <p:nvPicPr>
          <p:cNvPr id="8" name="Picture 7"/>
          <p:cNvPicPr>
            <a:picLocks noChangeAspect="1"/>
          </p:cNvPicPr>
          <p:nvPr/>
        </p:nvPicPr>
        <p:blipFill>
          <a:blip r:embed="rId4"/>
          <a:stretch>
            <a:fillRect/>
          </a:stretch>
        </p:blipFill>
        <p:spPr>
          <a:xfrm>
            <a:off x="7443956" y="937648"/>
            <a:ext cx="999831" cy="1377815"/>
          </a:xfrm>
          <a:prstGeom prst="rect">
            <a:avLst/>
          </a:prstGeom>
        </p:spPr>
      </p:pic>
      <p:pic>
        <p:nvPicPr>
          <p:cNvPr id="9" name="Picture 8"/>
          <p:cNvPicPr>
            <a:picLocks noChangeAspect="1"/>
          </p:cNvPicPr>
          <p:nvPr/>
        </p:nvPicPr>
        <p:blipFill>
          <a:blip r:embed="rId4"/>
          <a:stretch>
            <a:fillRect/>
          </a:stretch>
        </p:blipFill>
        <p:spPr>
          <a:xfrm>
            <a:off x="9443618" y="2180287"/>
            <a:ext cx="999831" cy="1377815"/>
          </a:xfrm>
          <a:prstGeom prst="rect">
            <a:avLst/>
          </a:prstGeom>
        </p:spPr>
      </p:pic>
      <p:pic>
        <p:nvPicPr>
          <p:cNvPr id="10" name="Picture 9"/>
          <p:cNvPicPr>
            <a:picLocks noChangeAspect="1"/>
          </p:cNvPicPr>
          <p:nvPr/>
        </p:nvPicPr>
        <p:blipFill>
          <a:blip r:embed="rId4"/>
          <a:stretch>
            <a:fillRect/>
          </a:stretch>
        </p:blipFill>
        <p:spPr>
          <a:xfrm>
            <a:off x="8832145" y="2608883"/>
            <a:ext cx="999831" cy="1377815"/>
          </a:xfrm>
          <a:prstGeom prst="rect">
            <a:avLst/>
          </a:prstGeom>
        </p:spPr>
      </p:pic>
      <p:pic>
        <p:nvPicPr>
          <p:cNvPr id="11" name="Picture 10"/>
          <p:cNvPicPr>
            <a:picLocks noChangeAspect="1"/>
          </p:cNvPicPr>
          <p:nvPr/>
        </p:nvPicPr>
        <p:blipFill>
          <a:blip r:embed="rId4"/>
          <a:stretch>
            <a:fillRect/>
          </a:stretch>
        </p:blipFill>
        <p:spPr>
          <a:xfrm>
            <a:off x="8026493" y="2762128"/>
            <a:ext cx="999831" cy="1377815"/>
          </a:xfrm>
          <a:prstGeom prst="rect">
            <a:avLst/>
          </a:prstGeom>
        </p:spPr>
      </p:pic>
      <p:pic>
        <p:nvPicPr>
          <p:cNvPr id="12" name="Picture 11"/>
          <p:cNvPicPr>
            <a:picLocks noChangeAspect="1"/>
          </p:cNvPicPr>
          <p:nvPr/>
        </p:nvPicPr>
        <p:blipFill>
          <a:blip r:embed="rId4"/>
          <a:stretch>
            <a:fillRect/>
          </a:stretch>
        </p:blipFill>
        <p:spPr>
          <a:xfrm>
            <a:off x="7365466" y="2385551"/>
            <a:ext cx="999831" cy="1377815"/>
          </a:xfrm>
          <a:prstGeom prst="rect">
            <a:avLst/>
          </a:prstGeom>
        </p:spPr>
      </p:pic>
      <p:pic>
        <p:nvPicPr>
          <p:cNvPr id="13" name="Picture 12"/>
          <p:cNvPicPr>
            <a:picLocks noChangeAspect="1"/>
          </p:cNvPicPr>
          <p:nvPr/>
        </p:nvPicPr>
        <p:blipFill>
          <a:blip r:embed="rId4"/>
          <a:stretch>
            <a:fillRect/>
          </a:stretch>
        </p:blipFill>
        <p:spPr>
          <a:xfrm>
            <a:off x="6999819" y="1986672"/>
            <a:ext cx="999831" cy="1377815"/>
          </a:xfrm>
          <a:prstGeom prst="rect">
            <a:avLst/>
          </a:prstGeom>
        </p:spPr>
      </p:pic>
      <p:pic>
        <p:nvPicPr>
          <p:cNvPr id="14" name="Picture 13"/>
          <p:cNvPicPr>
            <a:picLocks noChangeAspect="1"/>
          </p:cNvPicPr>
          <p:nvPr/>
        </p:nvPicPr>
        <p:blipFill>
          <a:blip r:embed="rId4"/>
          <a:stretch>
            <a:fillRect/>
          </a:stretch>
        </p:blipFill>
        <p:spPr>
          <a:xfrm>
            <a:off x="6721972" y="1173088"/>
            <a:ext cx="999831" cy="1377815"/>
          </a:xfrm>
          <a:prstGeom prst="rect">
            <a:avLst/>
          </a:prstGeom>
        </p:spPr>
      </p:pic>
    </p:spTree>
    <p:extLst>
      <p:ext uri="{BB962C8B-B14F-4D97-AF65-F5344CB8AC3E}">
        <p14:creationId xmlns:p14="http://schemas.microsoft.com/office/powerpoint/2010/main" val="15066470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0" name="标题 1"/>
          <p:cNvSpPr>
            <a:spLocks noGrp="1"/>
          </p:cNvSpPr>
          <p:nvPr>
            <p:ph type="ctrTitle"/>
          </p:nvPr>
        </p:nvSpPr>
        <p:spPr>
          <a:xfrm>
            <a:off x="1717999" y="1903001"/>
            <a:ext cx="8756002" cy="1071563"/>
          </a:xfrm>
        </p:spPr>
        <p:txBody>
          <a:bodyPr/>
          <a:lstStyle/>
          <a:p>
            <a:r>
              <a:rPr lang="vi-VN" altLang="zh-CN" b="1" dirty="0">
                <a:solidFill>
                  <a:schemeClr val="bg1"/>
                </a:solidFill>
                <a:latin typeface="Times New Roman" panose="02020603050405020304" pitchFamily="18" charset="0"/>
                <a:cs typeface="Times New Roman" panose="02020603050405020304" pitchFamily="18" charset="0"/>
              </a:rPr>
              <a:t>LUYỆN TẬP</a:t>
            </a:r>
            <a:endParaRPr lang="zh-CN" altLang="en-US" b="1" dirty="0">
              <a:solidFill>
                <a:schemeClr val="bg1"/>
              </a:solidFill>
              <a:latin typeface="Times New Roman" panose="02020603050405020304" pitchFamily="18" charset="0"/>
              <a:cs typeface="Times New Roman" panose="02020603050405020304" pitchFamily="18" charset="0"/>
            </a:endParaRPr>
          </a:p>
        </p:txBody>
      </p:sp>
      <p:pic>
        <p:nvPicPr>
          <p:cNvPr id="562" name="Picture 561" descr="Shape, icon, circle&#10;&#10;Description automatically generated">
            <a:extLst>
              <a:ext uri="{FF2B5EF4-FFF2-40B4-BE49-F238E27FC236}">
                <a16:creationId xmlns:a16="http://schemas.microsoft.com/office/drawing/2014/main" id="{8D1ECFB4-F1CD-F649-8C82-D5DF8971086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5665042" y="828947"/>
            <a:ext cx="861915" cy="924503"/>
          </a:xfrm>
          <a:prstGeom prst="rect">
            <a:avLst/>
          </a:prstGeom>
        </p:spPr>
      </p:pic>
    </p:spTree>
    <p:extLst>
      <p:ext uri="{BB962C8B-B14F-4D97-AF65-F5344CB8AC3E}">
        <p14:creationId xmlns:p14="http://schemas.microsoft.com/office/powerpoint/2010/main" val="171267864"/>
      </p:ext>
    </p:extLst>
  </p:cSld>
  <p:clrMapOvr>
    <a:masterClrMapping/>
  </p:clrMapOvr>
  <p:transition spd="slow">
    <p:fade/>
  </p:transition>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62000"/>
            <a:lum/>
          </a:blip>
          <a:srcRect/>
          <a:stretch>
            <a:fillRect t="-6000" b="-6000"/>
          </a:stretch>
        </a:blipFill>
        <a:effectLst/>
      </p:bgPr>
    </p:bg>
    <p:spTree>
      <p:nvGrpSpPr>
        <p:cNvPr id="1" name=""/>
        <p:cNvGrpSpPr/>
        <p:nvPr/>
      </p:nvGrpSpPr>
      <p:grpSpPr>
        <a:xfrm>
          <a:off x="0" y="0"/>
          <a:ext cx="0" cy="0"/>
          <a:chOff x="0" y="0"/>
          <a:chExt cx="0" cy="0"/>
        </a:xfrm>
      </p:grpSpPr>
      <p:grpSp>
        <p:nvGrpSpPr>
          <p:cNvPr id="22" name="vong quay"/>
          <p:cNvGrpSpPr/>
          <p:nvPr/>
        </p:nvGrpSpPr>
        <p:grpSpPr>
          <a:xfrm>
            <a:off x="5825984" y="748969"/>
            <a:ext cx="5042125" cy="5036855"/>
            <a:chOff x="5425622" y="292790"/>
            <a:chExt cx="5834378" cy="582828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25622" y="292790"/>
              <a:ext cx="5834378" cy="5828280"/>
            </a:xfrm>
            <a:prstGeom prst="rect">
              <a:avLst/>
            </a:prstGeom>
            <a:noFill/>
            <a:ln>
              <a:noFill/>
            </a:ln>
          </p:spPr>
        </p:pic>
        <p:sp>
          <p:nvSpPr>
            <p:cNvPr id="9" name="TextBox 8"/>
            <p:cNvSpPr txBox="1"/>
            <p:nvPr/>
          </p:nvSpPr>
          <p:spPr>
            <a:xfrm rot="14949661">
              <a:off x="6674685" y="1269286"/>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8</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0" name="TextBox 9"/>
            <p:cNvSpPr txBox="1"/>
            <p:nvPr/>
          </p:nvSpPr>
          <p:spPr>
            <a:xfrm rot="12232592">
              <a:off x="5742638" y="2184872"/>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7</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1" name="TextBox 10"/>
            <p:cNvSpPr txBox="1"/>
            <p:nvPr/>
          </p:nvSpPr>
          <p:spPr>
            <a:xfrm rot="17590276">
              <a:off x="8020995" y="1266359"/>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7</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2" name="TextBox 11"/>
            <p:cNvSpPr txBox="1"/>
            <p:nvPr/>
          </p:nvSpPr>
          <p:spPr>
            <a:xfrm rot="20155085">
              <a:off x="8917980" y="2189476"/>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10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7" name="TextBox 16"/>
            <p:cNvSpPr txBox="1"/>
            <p:nvPr/>
          </p:nvSpPr>
          <p:spPr>
            <a:xfrm rot="9501114">
              <a:off x="5697322" y="3524665"/>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10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9" name="TextBox 18"/>
            <p:cNvSpPr txBox="1"/>
            <p:nvPr/>
          </p:nvSpPr>
          <p:spPr>
            <a:xfrm rot="6703311">
              <a:off x="6660978" y="4492996"/>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9</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0" name="TextBox 19"/>
            <p:cNvSpPr txBox="1"/>
            <p:nvPr/>
          </p:nvSpPr>
          <p:spPr>
            <a:xfrm rot="3829829">
              <a:off x="8019635" y="4485089"/>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8</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1" name="TextBox 20"/>
            <p:cNvSpPr txBox="1"/>
            <p:nvPr/>
          </p:nvSpPr>
          <p:spPr>
            <a:xfrm rot="1321648">
              <a:off x="8940448" y="3556173"/>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9</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sp>
        <p:nvSpPr>
          <p:cNvPr id="23" name="Isosceles Triangle 2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25" name="quay dung"/>
          <p:cNvSpPr/>
          <p:nvPr/>
        </p:nvSpPr>
        <p:spPr>
          <a:xfrm>
            <a:off x="9719404" y="5775253"/>
            <a:ext cx="1749613" cy="1022667"/>
          </a:xfrm>
          <a:prstGeom prst="roundRect">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QUAY</a:t>
            </a:r>
            <a:endParaRPr kumimoji="0" lang="vi-VN"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6" name="Rounded Rectangle 25">
            <a:hlinkClick r:id="rId6" action="ppaction://hlinksldjump"/>
          </p:cNvPr>
          <p:cNvSpPr/>
          <p:nvPr/>
        </p:nvSpPr>
        <p:spPr>
          <a:xfrm>
            <a:off x="857805" y="2186976"/>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1</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7" name="Rounded Rectangle 26">
            <a:hlinkClick r:id="rId7" action="ppaction://hlinksldjump"/>
          </p:cNvPr>
          <p:cNvSpPr/>
          <p:nvPr/>
        </p:nvSpPr>
        <p:spPr>
          <a:xfrm>
            <a:off x="2355723" y="2186976"/>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2</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8" name="Rounded Rectangle 27">
            <a:hlinkClick r:id="rId8" action="ppaction://hlinksldjump"/>
          </p:cNvPr>
          <p:cNvSpPr/>
          <p:nvPr/>
        </p:nvSpPr>
        <p:spPr>
          <a:xfrm>
            <a:off x="3853639" y="2186976"/>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3</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5" name="Rounded Rectangle 34">
            <a:hlinkClick r:id="rId9" action="ppaction://hlinksldjump"/>
          </p:cNvPr>
          <p:cNvSpPr/>
          <p:nvPr/>
        </p:nvSpPr>
        <p:spPr>
          <a:xfrm>
            <a:off x="858563" y="3733049"/>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4</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6" name="Rounded Rectangle 35">
            <a:hlinkClick r:id="rId10" action="ppaction://hlinksldjump"/>
          </p:cNvPr>
          <p:cNvSpPr/>
          <p:nvPr/>
        </p:nvSpPr>
        <p:spPr>
          <a:xfrm>
            <a:off x="2356480" y="3733049"/>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5</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7" name="Rounded Rectangle 36">
            <a:hlinkClick r:id="rId11" action="ppaction://hlinksldjump"/>
          </p:cNvPr>
          <p:cNvSpPr/>
          <p:nvPr/>
        </p:nvSpPr>
        <p:spPr>
          <a:xfrm>
            <a:off x="3854396" y="3733049"/>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6</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8" name="Rounded Rectangle 37">
            <a:hlinkClick r:id="rId12" action="ppaction://hlinksldjump"/>
          </p:cNvPr>
          <p:cNvSpPr/>
          <p:nvPr/>
        </p:nvSpPr>
        <p:spPr>
          <a:xfrm>
            <a:off x="859321" y="5279123"/>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7</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9" name="Rounded Rectangle 38">
            <a:hlinkClick r:id="rId13" action="ppaction://hlinksldjump"/>
          </p:cNvPr>
          <p:cNvSpPr/>
          <p:nvPr/>
        </p:nvSpPr>
        <p:spPr>
          <a:xfrm>
            <a:off x="2357239" y="5279123"/>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8</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0" name="Rounded Rectangle 39">
            <a:hlinkClick r:id="rId14" action="ppaction://hlinksldjump"/>
          </p:cNvPr>
          <p:cNvSpPr/>
          <p:nvPr/>
        </p:nvSpPr>
        <p:spPr>
          <a:xfrm>
            <a:off x="3855155" y="5279123"/>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9</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1" name="Rectangle 40"/>
          <p:cNvSpPr/>
          <p:nvPr/>
        </p:nvSpPr>
        <p:spPr>
          <a:xfrm>
            <a:off x="402426" y="95112"/>
            <a:ext cx="5121915" cy="1938992"/>
          </a:xfrm>
          <a:prstGeom prst="rect">
            <a:avLst/>
          </a:prstGeom>
          <a:noFill/>
        </p:spPr>
        <p:txBody>
          <a:bodyPr wrap="none" lIns="91440" tIns="45720" rIns="91440" bIns="4572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6600">
                  <a:solidFill>
                    <a:srgbClr val="ED7D31"/>
                  </a:solidFill>
                  <a:prstDash val="solid"/>
                </a:ln>
                <a:solidFill>
                  <a:srgbClr val="C00000"/>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sym typeface="Arial"/>
              </a:rPr>
              <a:t>VÒNG QUAY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6600">
                  <a:solidFill>
                    <a:srgbClr val="ED7D31"/>
                  </a:solidFill>
                  <a:prstDash val="solid"/>
                </a:ln>
                <a:solidFill>
                  <a:srgbClr val="C00000"/>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sym typeface="Arial"/>
              </a:rPr>
              <a:t>VĂN HỌC</a:t>
            </a:r>
          </a:p>
        </p:txBody>
      </p:sp>
      <p:pic>
        <p:nvPicPr>
          <p:cNvPr id="44" name="Picture 43"/>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24807" y="845531"/>
            <a:ext cx="495300" cy="438151"/>
          </a:xfrm>
          <a:prstGeom prst="rect">
            <a:avLst/>
          </a:prstGeom>
        </p:spPr>
      </p:pic>
      <p:pic>
        <p:nvPicPr>
          <p:cNvPr id="45" name="Picture 44"/>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2829739" y="1207473"/>
            <a:ext cx="495300" cy="438151"/>
          </a:xfrm>
          <a:prstGeom prst="rect">
            <a:avLst/>
          </a:prstGeom>
        </p:spPr>
      </p:pic>
      <p:pic>
        <p:nvPicPr>
          <p:cNvPr id="46" name="Picture 45"/>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919151" y="680278"/>
            <a:ext cx="495300" cy="438151"/>
          </a:xfrm>
          <a:prstGeom prst="rect">
            <a:avLst/>
          </a:prstGeom>
        </p:spPr>
      </p:pic>
      <p:pic>
        <p:nvPicPr>
          <p:cNvPr id="47" name="Picture 46"/>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10121984" y="30651"/>
            <a:ext cx="1807253" cy="1395896"/>
          </a:xfrm>
          <a:prstGeom prst="rect">
            <a:avLst/>
          </a:prstGeom>
        </p:spPr>
      </p:pic>
      <p:pic>
        <p:nvPicPr>
          <p:cNvPr id="2" name="Picture 1"/>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7646194" y="2667804"/>
            <a:ext cx="1354215" cy="1155064"/>
          </a:xfrm>
          <a:prstGeom prst="rect">
            <a:avLst/>
          </a:prstGeom>
        </p:spPr>
      </p:pic>
      <p:pic>
        <p:nvPicPr>
          <p:cNvPr id="3"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8"/>
          <a:stretch>
            <a:fillRect/>
          </a:stretch>
        </p:blipFill>
        <p:spPr>
          <a:xfrm>
            <a:off x="9714152" y="-693733"/>
            <a:ext cx="609600" cy="609600"/>
          </a:xfrm>
          <a:prstGeom prst="rect">
            <a:avLst/>
          </a:prstGeom>
        </p:spPr>
      </p:pic>
      <p:sp>
        <p:nvSpPr>
          <p:cNvPr id="31" name="Isosceles Triangle 3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32" name="Isosceles Triangle 3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33" name="Isosceles Triangle 3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34" name="Isosceles Triangle 3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Isosceles Triangle 4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3" name="Isosceles Triangle 4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8" name="Isosceles Triangle 4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9" name="Isosceles Triangle 4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0" name="Isosceles Triangle 4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1" name="Isosceles Triangle 5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2" name="Isosceles Triangle 5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3" name="Isosceles Triangle 5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4" name="Isosceles Triangle 5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5" name="Isosceles Triangle 54"/>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6" name="Isosceles Triangle 55"/>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7" name="Isosceles Triangle 56"/>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8" name="Isosceles Triangle 5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9" name="Isosceles Triangle 5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60" name="Isosceles Triangle 5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61" name="Isosceles Triangle 60"/>
          <p:cNvSpPr/>
          <p:nvPr/>
        </p:nvSpPr>
        <p:spPr>
          <a:xfrm rot="16200000">
            <a:off x="10840538" y="2330647"/>
            <a:ext cx="605716" cy="1320071"/>
          </a:xfrm>
          <a:prstGeom prst="triangle">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24" name="Heart 23">
            <a:hlinkClick r:id="" action="ppaction://noaction"/>
          </p:cNvPr>
          <p:cNvSpPr/>
          <p:nvPr/>
        </p:nvSpPr>
        <p:spPr>
          <a:xfrm rot="5400000">
            <a:off x="11351622" y="2586449"/>
            <a:ext cx="783772" cy="783771"/>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pic>
        <p:nvPicPr>
          <p:cNvPr id="62" name="Picture 61"/>
          <p:cNvPicPr>
            <a:picLocks noChangeAspect="1"/>
          </p:cNvPicPr>
          <p:nvPr/>
        </p:nvPicPr>
        <p:blipFill>
          <a:blip r:embed="rId17" cstate="hqprint">
            <a:extLst>
              <a:ext uri="{28A0092B-C50C-407E-A947-70E740481C1C}">
                <a14:useLocalDpi xmlns:a14="http://schemas.microsoft.com/office/drawing/2010/main" val="0"/>
              </a:ext>
            </a:extLst>
          </a:blip>
          <a:stretch>
            <a:fillRect/>
          </a:stretch>
        </p:blipFill>
        <p:spPr>
          <a:xfrm>
            <a:off x="6258973" y="5732248"/>
            <a:ext cx="1249411" cy="1065672"/>
          </a:xfrm>
          <a:prstGeom prst="rect">
            <a:avLst/>
          </a:prstGeom>
        </p:spPr>
      </p:pic>
      <p:sp>
        <p:nvSpPr>
          <p:cNvPr id="6" name="Rounded Rectangle 5"/>
          <p:cNvSpPr/>
          <p:nvPr/>
        </p:nvSpPr>
        <p:spPr>
          <a:xfrm>
            <a:off x="6014662" y="5775253"/>
            <a:ext cx="1631533" cy="102266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Times New Roman" pitchFamily="18" charset="0"/>
                <a:ea typeface="+mn-ea"/>
                <a:cs typeface="Times New Roman" pitchFamily="18" charset="0"/>
                <a:sym typeface="Arial"/>
              </a:rPr>
              <a:t>STOP</a:t>
            </a:r>
          </a:p>
        </p:txBody>
      </p:sp>
    </p:spTree>
    <p:extLst>
      <p:ext uri="{BB962C8B-B14F-4D97-AF65-F5344CB8AC3E}">
        <p14:creationId xmlns:p14="http://schemas.microsoft.com/office/powerpoint/2010/main" val="3322246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25E-6 -2.59259E-6 L 1.25E-6 -0.02407 " pathEditMode="relative" rAng="0" ptsTypes="AA">
                                      <p:cBhvr>
                                        <p:cTn id="6" dur="250" accel="50000" decel="50000" autoRev="1" fill="hold">
                                          <p:stCondLst>
                                            <p:cond delay="0"/>
                                          </p:stCondLst>
                                        </p:cTn>
                                        <p:tgtEl>
                                          <p:spTgt spid="41"/>
                                        </p:tgtEl>
                                        <p:attrNameLst>
                                          <p:attrName>ppt_x</p:attrName>
                                          <p:attrName>ppt_y</p:attrName>
                                        </p:attrNameLst>
                                      </p:cBhvr>
                                      <p:rCtr x="0" y="-1204"/>
                                    </p:animMotion>
                                    <p:animRot by="1500000">
                                      <p:cBhvr>
                                        <p:cTn id="7" dur="125" fill="hold">
                                          <p:stCondLst>
                                            <p:cond delay="0"/>
                                          </p:stCondLst>
                                        </p:cTn>
                                        <p:tgtEl>
                                          <p:spTgt spid="41"/>
                                        </p:tgtEl>
                                        <p:attrNameLst>
                                          <p:attrName>r</p:attrName>
                                        </p:attrNameLst>
                                      </p:cBhvr>
                                    </p:animRot>
                                    <p:animRot by="-1500000">
                                      <p:cBhvr>
                                        <p:cTn id="8" dur="125" fill="hold">
                                          <p:stCondLst>
                                            <p:cond delay="125"/>
                                          </p:stCondLst>
                                        </p:cTn>
                                        <p:tgtEl>
                                          <p:spTgt spid="41"/>
                                        </p:tgtEl>
                                        <p:attrNameLst>
                                          <p:attrName>r</p:attrName>
                                        </p:attrNameLst>
                                      </p:cBhvr>
                                    </p:animRot>
                                    <p:animRot by="-1500000">
                                      <p:cBhvr>
                                        <p:cTn id="9" dur="125" fill="hold">
                                          <p:stCondLst>
                                            <p:cond delay="250"/>
                                          </p:stCondLst>
                                        </p:cTn>
                                        <p:tgtEl>
                                          <p:spTgt spid="41"/>
                                        </p:tgtEl>
                                        <p:attrNameLst>
                                          <p:attrName>r</p:attrName>
                                        </p:attrNameLst>
                                      </p:cBhvr>
                                    </p:animRot>
                                    <p:animRot by="1500000">
                                      <p:cBhvr>
                                        <p:cTn id="10" dur="125" fill="hold">
                                          <p:stCondLst>
                                            <p:cond delay="375"/>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3" presetClass="mediacall" presetSubtype="0" fill="hold" nodeType="withEffect">
                                  <p:stCondLst>
                                    <p:cond delay="0"/>
                                  </p:stCondLst>
                                  <p:childTnLst>
                                    <p:cmd type="call" cmd="stop">
                                      <p:cBhvr>
                                        <p:cTn id="17" dur="1" fill="hold"/>
                                        <p:tgtEl>
                                          <p:spTgt spid="3"/>
                                        </p:tgtEl>
                                      </p:cBhvr>
                                    </p:cmd>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par>
                                <p:cTn id="23" presetID="3" presetClass="mediacall" presetSubtype="0" fill="hold" nodeType="withEffect">
                                  <p:stCondLst>
                                    <p:cond delay="0"/>
                                  </p:stCondLst>
                                  <p:childTnLst>
                                    <p:cmd type="call" cmd="stop">
                                      <p:cBhvr>
                                        <p:cTn id="24" dur="1" fill="hold"/>
                                        <p:tgtEl>
                                          <p:spTgt spid="3"/>
                                        </p:tgtEl>
                                      </p:cBhvr>
                                    </p:cmd>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500"/>
                                        <p:tgtEl>
                                          <p:spTgt spid="33"/>
                                        </p:tgtEl>
                                      </p:cBhvr>
                                    </p:animEffect>
                                    <p:set>
                                      <p:cBhvr>
                                        <p:cTn id="29" dur="1" fill="hold">
                                          <p:stCondLst>
                                            <p:cond delay="499"/>
                                          </p:stCondLst>
                                        </p:cTn>
                                        <p:tgtEl>
                                          <p:spTgt spid="33"/>
                                        </p:tgtEl>
                                        <p:attrNameLst>
                                          <p:attrName>style.visibility</p:attrName>
                                        </p:attrNameLst>
                                      </p:cBhvr>
                                      <p:to>
                                        <p:strVal val="hidden"/>
                                      </p:to>
                                    </p:set>
                                  </p:childTnLst>
                                </p:cTn>
                              </p:par>
                              <p:par>
                                <p:cTn id="30" presetID="3" presetClass="mediacall" presetSubtype="0" fill="hold" nodeType="withEffect">
                                  <p:stCondLst>
                                    <p:cond delay="0"/>
                                  </p:stCondLst>
                                  <p:childTnLst>
                                    <p:cmd type="call" cmd="stop">
                                      <p:cBhvr>
                                        <p:cTn id="31" dur="1" fill="hold"/>
                                        <p:tgtEl>
                                          <p:spTgt spid="3"/>
                                        </p:tgtEl>
                                      </p:cBhvr>
                                    </p:cmd>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34"/>
                                        </p:tgtEl>
                                      </p:cBhvr>
                                    </p:animEffect>
                                    <p:set>
                                      <p:cBhvr>
                                        <p:cTn id="36" dur="1" fill="hold">
                                          <p:stCondLst>
                                            <p:cond delay="499"/>
                                          </p:stCondLst>
                                        </p:cTn>
                                        <p:tgtEl>
                                          <p:spTgt spid="34"/>
                                        </p:tgtEl>
                                        <p:attrNameLst>
                                          <p:attrName>style.visibility</p:attrName>
                                        </p:attrNameLst>
                                      </p:cBhvr>
                                      <p:to>
                                        <p:strVal val="hidden"/>
                                      </p:to>
                                    </p:set>
                                  </p:childTnLst>
                                </p:cTn>
                              </p:par>
                              <p:par>
                                <p:cTn id="37" presetID="3" presetClass="mediacall" presetSubtype="0" fill="hold" nodeType="withEffect">
                                  <p:stCondLst>
                                    <p:cond delay="0"/>
                                  </p:stCondLst>
                                  <p:childTnLst>
                                    <p:cmd type="call" cmd="stop">
                                      <p:cBhvr>
                                        <p:cTn id="38" dur="1" fill="hold"/>
                                        <p:tgtEl>
                                          <p:spTgt spid="3"/>
                                        </p:tgtEl>
                                      </p:cBhvr>
                                    </p:cmd>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0" nodeType="clickEffect">
                                  <p:stCondLst>
                                    <p:cond delay="0"/>
                                  </p:stCondLst>
                                  <p:childTnLst>
                                    <p:animEffect transition="out" filter="fade">
                                      <p:cBhvr>
                                        <p:cTn id="42" dur="500"/>
                                        <p:tgtEl>
                                          <p:spTgt spid="42"/>
                                        </p:tgtEl>
                                      </p:cBhvr>
                                    </p:animEffect>
                                    <p:set>
                                      <p:cBhvr>
                                        <p:cTn id="43" dur="1" fill="hold">
                                          <p:stCondLst>
                                            <p:cond delay="499"/>
                                          </p:stCondLst>
                                        </p:cTn>
                                        <p:tgtEl>
                                          <p:spTgt spid="42"/>
                                        </p:tgtEl>
                                        <p:attrNameLst>
                                          <p:attrName>style.visibility</p:attrName>
                                        </p:attrNameLst>
                                      </p:cBhvr>
                                      <p:to>
                                        <p:strVal val="hidden"/>
                                      </p:to>
                                    </p:set>
                                  </p:childTnLst>
                                </p:cTn>
                              </p:par>
                              <p:par>
                                <p:cTn id="44" presetID="3" presetClass="mediacall" presetSubtype="0" fill="hold" nodeType="withEffect">
                                  <p:stCondLst>
                                    <p:cond delay="0"/>
                                  </p:stCondLst>
                                  <p:childTnLst>
                                    <p:cmd type="call" cmd="stop">
                                      <p:cBhvr>
                                        <p:cTn id="45" dur="1" fill="hold"/>
                                        <p:tgtEl>
                                          <p:spTgt spid="3"/>
                                        </p:tgtEl>
                                      </p:cBhvr>
                                    </p:cmd>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0" nodeType="clickEffect">
                                  <p:stCondLst>
                                    <p:cond delay="0"/>
                                  </p:stCondLst>
                                  <p:childTnLst>
                                    <p:animEffect transition="out" filter="fade">
                                      <p:cBhvr>
                                        <p:cTn id="49" dur="500"/>
                                        <p:tgtEl>
                                          <p:spTgt spid="43"/>
                                        </p:tgtEl>
                                      </p:cBhvr>
                                    </p:animEffect>
                                    <p:set>
                                      <p:cBhvr>
                                        <p:cTn id="50" dur="1" fill="hold">
                                          <p:stCondLst>
                                            <p:cond delay="499"/>
                                          </p:stCondLst>
                                        </p:cTn>
                                        <p:tgtEl>
                                          <p:spTgt spid="43"/>
                                        </p:tgtEl>
                                        <p:attrNameLst>
                                          <p:attrName>style.visibility</p:attrName>
                                        </p:attrNameLst>
                                      </p:cBhvr>
                                      <p:to>
                                        <p:strVal val="hidden"/>
                                      </p:to>
                                    </p:set>
                                  </p:childTnLst>
                                </p:cTn>
                              </p:par>
                              <p:par>
                                <p:cTn id="51" presetID="3" presetClass="mediacall" presetSubtype="0" fill="hold" nodeType="withEffect">
                                  <p:stCondLst>
                                    <p:cond delay="0"/>
                                  </p:stCondLst>
                                  <p:childTnLst>
                                    <p:cmd type="call" cmd="stop">
                                      <p:cBhvr>
                                        <p:cTn id="52" dur="1" fill="hold"/>
                                        <p:tgtEl>
                                          <p:spTgt spid="3"/>
                                        </p:tgtEl>
                                      </p:cBhvr>
                                    </p:cmd>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0" nodeType="clickEffect">
                                  <p:stCondLst>
                                    <p:cond delay="0"/>
                                  </p:stCondLst>
                                  <p:childTnLst>
                                    <p:animEffect transition="out" filter="fade">
                                      <p:cBhvr>
                                        <p:cTn id="56" dur="500"/>
                                        <p:tgtEl>
                                          <p:spTgt spid="48"/>
                                        </p:tgtEl>
                                      </p:cBhvr>
                                    </p:animEffect>
                                    <p:set>
                                      <p:cBhvr>
                                        <p:cTn id="57" dur="1" fill="hold">
                                          <p:stCondLst>
                                            <p:cond delay="499"/>
                                          </p:stCondLst>
                                        </p:cTn>
                                        <p:tgtEl>
                                          <p:spTgt spid="48"/>
                                        </p:tgtEl>
                                        <p:attrNameLst>
                                          <p:attrName>style.visibility</p:attrName>
                                        </p:attrNameLst>
                                      </p:cBhvr>
                                      <p:to>
                                        <p:strVal val="hidden"/>
                                      </p:to>
                                    </p:set>
                                  </p:childTnLst>
                                </p:cTn>
                              </p:par>
                              <p:par>
                                <p:cTn id="58" presetID="3" presetClass="mediacall" presetSubtype="0" fill="hold" nodeType="withEffect">
                                  <p:stCondLst>
                                    <p:cond delay="0"/>
                                  </p:stCondLst>
                                  <p:childTnLst>
                                    <p:cmd type="call" cmd="stop">
                                      <p:cBhvr>
                                        <p:cTn id="59" dur="1" fill="hold"/>
                                        <p:tgtEl>
                                          <p:spTgt spid="3"/>
                                        </p:tgtEl>
                                      </p:cBhvr>
                                    </p:cmd>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0" nodeType="clickEffect">
                                  <p:stCondLst>
                                    <p:cond delay="0"/>
                                  </p:stCondLst>
                                  <p:childTnLst>
                                    <p:animEffect transition="out" filter="fade">
                                      <p:cBhvr>
                                        <p:cTn id="63" dur="500"/>
                                        <p:tgtEl>
                                          <p:spTgt spid="49"/>
                                        </p:tgtEl>
                                      </p:cBhvr>
                                    </p:animEffect>
                                    <p:set>
                                      <p:cBhvr>
                                        <p:cTn id="64" dur="1" fill="hold">
                                          <p:stCondLst>
                                            <p:cond delay="499"/>
                                          </p:stCondLst>
                                        </p:cTn>
                                        <p:tgtEl>
                                          <p:spTgt spid="49"/>
                                        </p:tgtEl>
                                        <p:attrNameLst>
                                          <p:attrName>style.visibility</p:attrName>
                                        </p:attrNameLst>
                                      </p:cBhvr>
                                      <p:to>
                                        <p:strVal val="hidden"/>
                                      </p:to>
                                    </p:set>
                                  </p:childTnLst>
                                </p:cTn>
                              </p:par>
                              <p:par>
                                <p:cTn id="65" presetID="3" presetClass="mediacall" presetSubtype="0" fill="hold" nodeType="withEffect">
                                  <p:stCondLst>
                                    <p:cond delay="0"/>
                                  </p:stCondLst>
                                  <p:childTnLst>
                                    <p:cmd type="call" cmd="stop">
                                      <p:cBhvr>
                                        <p:cTn id="66" dur="1" fill="hold"/>
                                        <p:tgtEl>
                                          <p:spTgt spid="3"/>
                                        </p:tgtEl>
                                      </p:cBhvr>
                                    </p:cmd>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3" presetClass="mediacall" presetSubtype="0" fill="hold" nodeType="withEffect">
                                  <p:stCondLst>
                                    <p:cond delay="0"/>
                                  </p:stCondLst>
                                  <p:childTnLst>
                                    <p:cmd type="call" cmd="stop">
                                      <p:cBhvr>
                                        <p:cTn id="73" dur="1" fill="hold"/>
                                        <p:tgtEl>
                                          <p:spTgt spid="3"/>
                                        </p:tgtEl>
                                      </p:cBhvr>
                                    </p:cmd>
                                  </p:childTnLst>
                                </p:cTn>
                              </p:par>
                            </p:childTnLst>
                          </p:cTn>
                        </p:par>
                      </p:childTnLst>
                    </p:cTn>
                  </p:par>
                  <p:par>
                    <p:cTn id="74" fill="hold">
                      <p:stCondLst>
                        <p:cond delay="indefinite"/>
                      </p:stCondLst>
                      <p:childTnLst>
                        <p:par>
                          <p:cTn id="75" fill="hold">
                            <p:stCondLst>
                              <p:cond delay="0"/>
                            </p:stCondLst>
                            <p:childTnLst>
                              <p:par>
                                <p:cTn id="76" presetID="10" presetClass="exit" presetSubtype="0" fill="hold" grpId="0" nodeType="clickEffect">
                                  <p:stCondLst>
                                    <p:cond delay="0"/>
                                  </p:stCondLst>
                                  <p:childTnLst>
                                    <p:animEffect transition="out" filter="fade">
                                      <p:cBhvr>
                                        <p:cTn id="77" dur="500"/>
                                        <p:tgtEl>
                                          <p:spTgt spid="51"/>
                                        </p:tgtEl>
                                      </p:cBhvr>
                                    </p:animEffect>
                                    <p:set>
                                      <p:cBhvr>
                                        <p:cTn id="78" dur="1" fill="hold">
                                          <p:stCondLst>
                                            <p:cond delay="499"/>
                                          </p:stCondLst>
                                        </p:cTn>
                                        <p:tgtEl>
                                          <p:spTgt spid="51"/>
                                        </p:tgtEl>
                                        <p:attrNameLst>
                                          <p:attrName>style.visibility</p:attrName>
                                        </p:attrNameLst>
                                      </p:cBhvr>
                                      <p:to>
                                        <p:strVal val="hidden"/>
                                      </p:to>
                                    </p:set>
                                  </p:childTnLst>
                                </p:cTn>
                              </p:par>
                              <p:par>
                                <p:cTn id="79" presetID="3" presetClass="mediacall" presetSubtype="0" fill="hold" nodeType="withEffect">
                                  <p:stCondLst>
                                    <p:cond delay="0"/>
                                  </p:stCondLst>
                                  <p:childTnLst>
                                    <p:cmd type="call" cmd="stop">
                                      <p:cBhvr>
                                        <p:cTn id="80" dur="1" fill="hold"/>
                                        <p:tgtEl>
                                          <p:spTgt spid="3"/>
                                        </p:tgtEl>
                                      </p:cBhvr>
                                    </p:cmd>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grpId="0" nodeType="clickEffect">
                                  <p:stCondLst>
                                    <p:cond delay="0"/>
                                  </p:stCondLst>
                                  <p:childTnLst>
                                    <p:animEffect transition="out" filter="fade">
                                      <p:cBhvr>
                                        <p:cTn id="84" dur="500"/>
                                        <p:tgtEl>
                                          <p:spTgt spid="52"/>
                                        </p:tgtEl>
                                      </p:cBhvr>
                                    </p:animEffect>
                                    <p:set>
                                      <p:cBhvr>
                                        <p:cTn id="85" dur="1" fill="hold">
                                          <p:stCondLst>
                                            <p:cond delay="499"/>
                                          </p:stCondLst>
                                        </p:cTn>
                                        <p:tgtEl>
                                          <p:spTgt spid="52"/>
                                        </p:tgtEl>
                                        <p:attrNameLst>
                                          <p:attrName>style.visibility</p:attrName>
                                        </p:attrNameLst>
                                      </p:cBhvr>
                                      <p:to>
                                        <p:strVal val="hidden"/>
                                      </p:to>
                                    </p:set>
                                  </p:childTnLst>
                                </p:cTn>
                              </p:par>
                              <p:par>
                                <p:cTn id="86" presetID="3" presetClass="mediacall" presetSubtype="0" fill="hold" nodeType="withEffect">
                                  <p:stCondLst>
                                    <p:cond delay="0"/>
                                  </p:stCondLst>
                                  <p:childTnLst>
                                    <p:cmd type="call" cmd="stop">
                                      <p:cBhvr>
                                        <p:cTn id="87" dur="1" fill="hold"/>
                                        <p:tgtEl>
                                          <p:spTgt spid="3"/>
                                        </p:tgtEl>
                                      </p:cBhvr>
                                    </p:cmd>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grpId="0" nodeType="clickEffect">
                                  <p:stCondLst>
                                    <p:cond delay="0"/>
                                  </p:stCondLst>
                                  <p:childTnLst>
                                    <p:animEffect transition="out" filter="fade">
                                      <p:cBhvr>
                                        <p:cTn id="91" dur="500"/>
                                        <p:tgtEl>
                                          <p:spTgt spid="53"/>
                                        </p:tgtEl>
                                      </p:cBhvr>
                                    </p:animEffect>
                                    <p:set>
                                      <p:cBhvr>
                                        <p:cTn id="92" dur="1" fill="hold">
                                          <p:stCondLst>
                                            <p:cond delay="499"/>
                                          </p:stCondLst>
                                        </p:cTn>
                                        <p:tgtEl>
                                          <p:spTgt spid="53"/>
                                        </p:tgtEl>
                                        <p:attrNameLst>
                                          <p:attrName>style.visibility</p:attrName>
                                        </p:attrNameLst>
                                      </p:cBhvr>
                                      <p:to>
                                        <p:strVal val="hidden"/>
                                      </p:to>
                                    </p:set>
                                  </p:childTnLst>
                                </p:cTn>
                              </p:par>
                              <p:par>
                                <p:cTn id="93" presetID="3" presetClass="mediacall" presetSubtype="0" fill="hold" nodeType="withEffect">
                                  <p:stCondLst>
                                    <p:cond delay="0"/>
                                  </p:stCondLst>
                                  <p:childTnLst>
                                    <p:cmd type="call" cmd="stop">
                                      <p:cBhvr>
                                        <p:cTn id="94" dur="1" fill="hold"/>
                                        <p:tgtEl>
                                          <p:spTgt spid="3"/>
                                        </p:tgtEl>
                                      </p:cBhvr>
                                    </p:cmd>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500"/>
                                        <p:tgtEl>
                                          <p:spTgt spid="54"/>
                                        </p:tgtEl>
                                      </p:cBhvr>
                                    </p:animEffect>
                                    <p:set>
                                      <p:cBhvr>
                                        <p:cTn id="99" dur="1" fill="hold">
                                          <p:stCondLst>
                                            <p:cond delay="499"/>
                                          </p:stCondLst>
                                        </p:cTn>
                                        <p:tgtEl>
                                          <p:spTgt spid="54"/>
                                        </p:tgtEl>
                                        <p:attrNameLst>
                                          <p:attrName>style.visibility</p:attrName>
                                        </p:attrNameLst>
                                      </p:cBhvr>
                                      <p:to>
                                        <p:strVal val="hidden"/>
                                      </p:to>
                                    </p:set>
                                  </p:childTnLst>
                                </p:cTn>
                              </p:par>
                              <p:par>
                                <p:cTn id="100" presetID="3" presetClass="mediacall" presetSubtype="0" fill="hold" nodeType="withEffect">
                                  <p:stCondLst>
                                    <p:cond delay="0"/>
                                  </p:stCondLst>
                                  <p:childTnLst>
                                    <p:cmd type="call" cmd="stop">
                                      <p:cBhvr>
                                        <p:cTn id="101" dur="1" fill="hold"/>
                                        <p:tgtEl>
                                          <p:spTgt spid="3"/>
                                        </p:tgtEl>
                                      </p:cBhvr>
                                    </p:cmd>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0" nodeType="clickEffect">
                                  <p:stCondLst>
                                    <p:cond delay="0"/>
                                  </p:stCondLst>
                                  <p:childTnLst>
                                    <p:animEffect transition="out" filter="fade">
                                      <p:cBhvr>
                                        <p:cTn id="105" dur="500"/>
                                        <p:tgtEl>
                                          <p:spTgt spid="55"/>
                                        </p:tgtEl>
                                      </p:cBhvr>
                                    </p:animEffect>
                                    <p:set>
                                      <p:cBhvr>
                                        <p:cTn id="106" dur="1" fill="hold">
                                          <p:stCondLst>
                                            <p:cond delay="499"/>
                                          </p:stCondLst>
                                        </p:cTn>
                                        <p:tgtEl>
                                          <p:spTgt spid="55"/>
                                        </p:tgtEl>
                                        <p:attrNameLst>
                                          <p:attrName>style.visibility</p:attrName>
                                        </p:attrNameLst>
                                      </p:cBhvr>
                                      <p:to>
                                        <p:strVal val="hidden"/>
                                      </p:to>
                                    </p:set>
                                  </p:childTnLst>
                                </p:cTn>
                              </p:par>
                              <p:par>
                                <p:cTn id="107" presetID="3" presetClass="mediacall" presetSubtype="0" fill="hold" nodeType="withEffect">
                                  <p:stCondLst>
                                    <p:cond delay="0"/>
                                  </p:stCondLst>
                                  <p:childTnLst>
                                    <p:cmd type="call" cmd="stop">
                                      <p:cBhvr>
                                        <p:cTn id="108" dur="1" fill="hold"/>
                                        <p:tgtEl>
                                          <p:spTgt spid="3"/>
                                        </p:tgtEl>
                                      </p:cBhvr>
                                    </p:cmd>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0" nodeType="clickEffect">
                                  <p:stCondLst>
                                    <p:cond delay="0"/>
                                  </p:stCondLst>
                                  <p:childTnLst>
                                    <p:animEffect transition="out" filter="fade">
                                      <p:cBhvr>
                                        <p:cTn id="112" dur="500"/>
                                        <p:tgtEl>
                                          <p:spTgt spid="56"/>
                                        </p:tgtEl>
                                      </p:cBhvr>
                                    </p:animEffect>
                                    <p:set>
                                      <p:cBhvr>
                                        <p:cTn id="113" dur="1" fill="hold">
                                          <p:stCondLst>
                                            <p:cond delay="499"/>
                                          </p:stCondLst>
                                        </p:cTn>
                                        <p:tgtEl>
                                          <p:spTgt spid="56"/>
                                        </p:tgtEl>
                                        <p:attrNameLst>
                                          <p:attrName>style.visibility</p:attrName>
                                        </p:attrNameLst>
                                      </p:cBhvr>
                                      <p:to>
                                        <p:strVal val="hidden"/>
                                      </p:to>
                                    </p:set>
                                  </p:childTnLst>
                                </p:cTn>
                              </p:par>
                              <p:par>
                                <p:cTn id="114" presetID="3" presetClass="mediacall" presetSubtype="0" fill="hold" nodeType="withEffect">
                                  <p:stCondLst>
                                    <p:cond delay="0"/>
                                  </p:stCondLst>
                                  <p:childTnLst>
                                    <p:cmd type="call" cmd="stop">
                                      <p:cBhvr>
                                        <p:cTn id="115" dur="1" fill="hold"/>
                                        <p:tgtEl>
                                          <p:spTgt spid="3"/>
                                        </p:tgtEl>
                                      </p:cBhvr>
                                    </p:cmd>
                                  </p:childTnLst>
                                </p:cTn>
                              </p:par>
                            </p:childTnLst>
                          </p:cTn>
                        </p:par>
                      </p:childTnLst>
                    </p:cTn>
                  </p:par>
                  <p:par>
                    <p:cTn id="116" fill="hold">
                      <p:stCondLst>
                        <p:cond delay="indefinite"/>
                      </p:stCondLst>
                      <p:childTnLst>
                        <p:par>
                          <p:cTn id="117" fill="hold">
                            <p:stCondLst>
                              <p:cond delay="0"/>
                            </p:stCondLst>
                            <p:childTnLst>
                              <p:par>
                                <p:cTn id="118" presetID="10" presetClass="exit" presetSubtype="0" fill="hold" grpId="0" nodeType="clickEffect">
                                  <p:stCondLst>
                                    <p:cond delay="0"/>
                                  </p:stCondLst>
                                  <p:childTnLst>
                                    <p:animEffect transition="out" filter="fade">
                                      <p:cBhvr>
                                        <p:cTn id="119" dur="500"/>
                                        <p:tgtEl>
                                          <p:spTgt spid="57"/>
                                        </p:tgtEl>
                                      </p:cBhvr>
                                    </p:animEffect>
                                    <p:set>
                                      <p:cBhvr>
                                        <p:cTn id="120" dur="1" fill="hold">
                                          <p:stCondLst>
                                            <p:cond delay="499"/>
                                          </p:stCondLst>
                                        </p:cTn>
                                        <p:tgtEl>
                                          <p:spTgt spid="57"/>
                                        </p:tgtEl>
                                        <p:attrNameLst>
                                          <p:attrName>style.visibility</p:attrName>
                                        </p:attrNameLst>
                                      </p:cBhvr>
                                      <p:to>
                                        <p:strVal val="hidden"/>
                                      </p:to>
                                    </p:set>
                                  </p:childTnLst>
                                </p:cTn>
                              </p:par>
                              <p:par>
                                <p:cTn id="121" presetID="3" presetClass="mediacall" presetSubtype="0" fill="hold" nodeType="withEffect">
                                  <p:stCondLst>
                                    <p:cond delay="0"/>
                                  </p:stCondLst>
                                  <p:childTnLst>
                                    <p:cmd type="call" cmd="stop">
                                      <p:cBhvr>
                                        <p:cTn id="122" dur="1" fill="hold"/>
                                        <p:tgtEl>
                                          <p:spTgt spid="3"/>
                                        </p:tgtEl>
                                      </p:cBhvr>
                                    </p:cmd>
                                  </p:childTnLst>
                                </p:cTn>
                              </p:par>
                            </p:childTnLst>
                          </p:cTn>
                        </p:par>
                      </p:childTnLst>
                    </p:cTn>
                  </p:par>
                  <p:par>
                    <p:cTn id="123" fill="hold">
                      <p:stCondLst>
                        <p:cond delay="indefinite"/>
                      </p:stCondLst>
                      <p:childTnLst>
                        <p:par>
                          <p:cTn id="124" fill="hold">
                            <p:stCondLst>
                              <p:cond delay="0"/>
                            </p:stCondLst>
                            <p:childTnLst>
                              <p:par>
                                <p:cTn id="125" presetID="10" presetClass="exit" presetSubtype="0" fill="hold" grpId="0" nodeType="clickEffect">
                                  <p:stCondLst>
                                    <p:cond delay="0"/>
                                  </p:stCondLst>
                                  <p:childTnLst>
                                    <p:animEffect transition="out" filter="fade">
                                      <p:cBhvr>
                                        <p:cTn id="126" dur="500"/>
                                        <p:tgtEl>
                                          <p:spTgt spid="58"/>
                                        </p:tgtEl>
                                      </p:cBhvr>
                                    </p:animEffect>
                                    <p:set>
                                      <p:cBhvr>
                                        <p:cTn id="127" dur="1" fill="hold">
                                          <p:stCondLst>
                                            <p:cond delay="499"/>
                                          </p:stCondLst>
                                        </p:cTn>
                                        <p:tgtEl>
                                          <p:spTgt spid="58"/>
                                        </p:tgtEl>
                                        <p:attrNameLst>
                                          <p:attrName>style.visibility</p:attrName>
                                        </p:attrNameLst>
                                      </p:cBhvr>
                                      <p:to>
                                        <p:strVal val="hidden"/>
                                      </p:to>
                                    </p:set>
                                  </p:childTnLst>
                                </p:cTn>
                              </p:par>
                              <p:par>
                                <p:cTn id="128" presetID="3" presetClass="mediacall" presetSubtype="0" fill="hold" nodeType="withEffect">
                                  <p:stCondLst>
                                    <p:cond delay="0"/>
                                  </p:stCondLst>
                                  <p:childTnLst>
                                    <p:cmd type="call" cmd="stop">
                                      <p:cBhvr>
                                        <p:cTn id="129" dur="1" fill="hold"/>
                                        <p:tgtEl>
                                          <p:spTgt spid="3"/>
                                        </p:tgtEl>
                                      </p:cBhvr>
                                    </p:cmd>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0" nodeType="clickEffect">
                                  <p:stCondLst>
                                    <p:cond delay="0"/>
                                  </p:stCondLst>
                                  <p:childTnLst>
                                    <p:animEffect transition="out" filter="fade">
                                      <p:cBhvr>
                                        <p:cTn id="133" dur="500"/>
                                        <p:tgtEl>
                                          <p:spTgt spid="59"/>
                                        </p:tgtEl>
                                      </p:cBhvr>
                                    </p:animEffect>
                                    <p:set>
                                      <p:cBhvr>
                                        <p:cTn id="134" dur="1" fill="hold">
                                          <p:stCondLst>
                                            <p:cond delay="499"/>
                                          </p:stCondLst>
                                        </p:cTn>
                                        <p:tgtEl>
                                          <p:spTgt spid="59"/>
                                        </p:tgtEl>
                                        <p:attrNameLst>
                                          <p:attrName>style.visibility</p:attrName>
                                        </p:attrNameLst>
                                      </p:cBhvr>
                                      <p:to>
                                        <p:strVal val="hidden"/>
                                      </p:to>
                                    </p:set>
                                  </p:childTnLst>
                                </p:cTn>
                              </p:par>
                              <p:par>
                                <p:cTn id="135" presetID="3" presetClass="mediacall" presetSubtype="0" fill="hold" nodeType="withEffect">
                                  <p:stCondLst>
                                    <p:cond delay="0"/>
                                  </p:stCondLst>
                                  <p:childTnLst>
                                    <p:cmd type="call" cmd="stop">
                                      <p:cBhvr>
                                        <p:cTn id="136" dur="1" fill="hold"/>
                                        <p:tgtEl>
                                          <p:spTgt spid="3"/>
                                        </p:tgtEl>
                                      </p:cBhvr>
                                    </p:cmd>
                                  </p:childTnLst>
                                </p:cTn>
                              </p:par>
                            </p:childTnLst>
                          </p:cTn>
                        </p:par>
                      </p:childTnLst>
                    </p:cTn>
                  </p:par>
                  <p:par>
                    <p:cTn id="137" fill="hold">
                      <p:stCondLst>
                        <p:cond delay="indefinite"/>
                      </p:stCondLst>
                      <p:childTnLst>
                        <p:par>
                          <p:cTn id="138" fill="hold">
                            <p:stCondLst>
                              <p:cond delay="0"/>
                            </p:stCondLst>
                            <p:childTnLst>
                              <p:par>
                                <p:cTn id="139" presetID="10" presetClass="exit" presetSubtype="0" fill="hold" grpId="0" nodeType="clickEffect">
                                  <p:stCondLst>
                                    <p:cond delay="0"/>
                                  </p:stCondLst>
                                  <p:childTnLst>
                                    <p:animEffect transition="out" filter="fade">
                                      <p:cBhvr>
                                        <p:cTn id="140" dur="500"/>
                                        <p:tgtEl>
                                          <p:spTgt spid="60"/>
                                        </p:tgtEl>
                                      </p:cBhvr>
                                    </p:animEffect>
                                    <p:set>
                                      <p:cBhvr>
                                        <p:cTn id="141" dur="1" fill="hold">
                                          <p:stCondLst>
                                            <p:cond delay="499"/>
                                          </p:stCondLst>
                                        </p:cTn>
                                        <p:tgtEl>
                                          <p:spTgt spid="60"/>
                                        </p:tgtEl>
                                        <p:attrNameLst>
                                          <p:attrName>style.visibility</p:attrName>
                                        </p:attrNameLst>
                                      </p:cBhvr>
                                      <p:to>
                                        <p:strVal val="hidden"/>
                                      </p:to>
                                    </p:set>
                                  </p:childTnLst>
                                </p:cTn>
                              </p:par>
                              <p:par>
                                <p:cTn id="142" presetID="3" presetClass="mediacall" presetSubtype="0" fill="hold" nodeType="withEffect">
                                  <p:stCondLst>
                                    <p:cond delay="0"/>
                                  </p:stCondLst>
                                  <p:childTnLst>
                                    <p:cmd type="call" cmd="stop">
                                      <p:cBhvr>
                                        <p:cTn id="143" dur="1" fill="hold"/>
                                        <p:tgtEl>
                                          <p:spTgt spid="3"/>
                                        </p:tgtEl>
                                      </p:cBhvr>
                                    </p:cmd>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0"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3" presetClass="mediacall" presetSubtype="0" fill="hold" nodeType="withEffect">
                                  <p:stCondLst>
                                    <p:cond delay="0"/>
                                  </p:stCondLst>
                                  <p:childTnLst>
                                    <p:cmd type="call" cmd="stop">
                                      <p:cBhvr>
                                        <p:cTn id="150"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1" restart="whenNotActive" fill="hold" evtFilter="cancelBubble" nodeType="interactiveSeq">
                <p:stCondLst>
                  <p:cond evt="onClick" delay="0">
                    <p:tgtEl>
                      <p:spTgt spid="25"/>
                    </p:tgtEl>
                  </p:cond>
                </p:stCondLst>
                <p:endSync evt="end" delay="0">
                  <p:rtn val="all"/>
                </p:endSync>
                <p:childTnLst>
                  <p:par>
                    <p:cTn id="152" fill="hold">
                      <p:stCondLst>
                        <p:cond delay="0"/>
                      </p:stCondLst>
                      <p:childTnLst>
                        <p:par>
                          <p:cTn id="153" fill="hold">
                            <p:stCondLst>
                              <p:cond delay="0"/>
                            </p:stCondLst>
                            <p:childTnLst>
                              <p:par>
                                <p:cTn id="154" presetID="8" presetClass="emph" presetSubtype="0" repeatCount="indefinite" fill="hold" nodeType="clickEffect">
                                  <p:stCondLst>
                                    <p:cond delay="0"/>
                                  </p:stCondLst>
                                  <p:endCondLst>
                                    <p:cond evt="onNext" delay="0">
                                      <p:tgtEl>
                                        <p:sldTgt/>
                                      </p:tgtEl>
                                    </p:cond>
                                  </p:endCondLst>
                                  <p:childTnLst>
                                    <p:animRot by="21600000">
                                      <p:cBhvr>
                                        <p:cTn id="155" dur="500" fill="hold"/>
                                        <p:tgtEl>
                                          <p:spTgt spid="22"/>
                                        </p:tgtEl>
                                        <p:attrNameLst>
                                          <p:attrName>r</p:attrName>
                                        </p:attrNameLst>
                                      </p:cBhvr>
                                    </p:animRot>
                                  </p:childTnLst>
                                </p:cTn>
                              </p:par>
                              <p:par>
                                <p:cTn id="156" presetID="1" presetClass="mediacall" presetSubtype="0" fill="hold" nodeType="withEffect">
                                  <p:stCondLst>
                                    <p:cond delay="0"/>
                                  </p:stCondLst>
                                  <p:childTnLst>
                                    <p:cmd type="call" cmd="playFrom(0.0)">
                                      <p:cBhvr>
                                        <p:cTn id="157" dur="30406" fill="hold"/>
                                        <p:tgtEl>
                                          <p:spTgt spid="3"/>
                                        </p:tgtEl>
                                      </p:cBhvr>
                                    </p:cmd>
                                  </p:childTnLst>
                                </p:cTn>
                              </p:par>
                            </p:childTnLst>
                          </p:cTn>
                        </p:par>
                      </p:childTnLst>
                    </p:cTn>
                  </p:par>
                </p:childTnLst>
              </p:cTn>
              <p:nextCondLst>
                <p:cond evt="onClick" delay="0">
                  <p:tgtEl>
                    <p:spTgt spid="25"/>
                  </p:tgtEl>
                </p:cond>
              </p:nextCondLst>
            </p:seq>
            <p:seq concurrent="1" nextAc="seek">
              <p:cTn id="158" restart="whenNotActive" fill="hold" evtFilter="cancelBubble" nodeType="interactiveSeq">
                <p:stCondLst>
                  <p:cond evt="onClick" delay="0">
                    <p:tgtEl>
                      <p:spTgt spid="26"/>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fill="hold" nodeType="clickEffect">
                                  <p:stCondLst>
                                    <p:cond delay="0"/>
                                  </p:stCondLst>
                                  <p:childTnLst>
                                    <p:animClr clrSpc="rgb" dir="cw">
                                      <p:cBhvr>
                                        <p:cTn id="162" dur="500" fill="hold"/>
                                        <p:tgtEl>
                                          <p:spTgt spid="26"/>
                                        </p:tgtEl>
                                        <p:attrNameLst>
                                          <p:attrName>fillcolor</p:attrName>
                                        </p:attrNameLst>
                                      </p:cBhvr>
                                      <p:to>
                                        <a:srgbClr val="000000"/>
                                      </p:to>
                                    </p:animClr>
                                    <p:set>
                                      <p:cBhvr>
                                        <p:cTn id="163" dur="500" fill="hold"/>
                                        <p:tgtEl>
                                          <p:spTgt spid="26"/>
                                        </p:tgtEl>
                                        <p:attrNameLst>
                                          <p:attrName>fill.type</p:attrName>
                                        </p:attrNameLst>
                                      </p:cBhvr>
                                      <p:to>
                                        <p:strVal val="solid"/>
                                      </p:to>
                                    </p:set>
                                    <p:set>
                                      <p:cBhvr>
                                        <p:cTn id="164" dur="50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165" restart="whenNotActive" fill="hold" evtFilter="cancelBubble" nodeType="interactiveSeq">
                <p:stCondLst>
                  <p:cond evt="onClick" delay="0">
                    <p:tgtEl>
                      <p:spTgt spid="27"/>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fill="hold" nodeType="clickEffect">
                                  <p:stCondLst>
                                    <p:cond delay="0"/>
                                  </p:stCondLst>
                                  <p:childTnLst>
                                    <p:animClr clrSpc="rgb" dir="cw">
                                      <p:cBhvr>
                                        <p:cTn id="169" dur="500" fill="hold"/>
                                        <p:tgtEl>
                                          <p:spTgt spid="27"/>
                                        </p:tgtEl>
                                        <p:attrNameLst>
                                          <p:attrName>fillcolor</p:attrName>
                                        </p:attrNameLst>
                                      </p:cBhvr>
                                      <p:to>
                                        <a:srgbClr val="000000"/>
                                      </p:to>
                                    </p:animClr>
                                    <p:set>
                                      <p:cBhvr>
                                        <p:cTn id="170" dur="500" fill="hold"/>
                                        <p:tgtEl>
                                          <p:spTgt spid="27"/>
                                        </p:tgtEl>
                                        <p:attrNameLst>
                                          <p:attrName>fill.type</p:attrName>
                                        </p:attrNameLst>
                                      </p:cBhvr>
                                      <p:to>
                                        <p:strVal val="solid"/>
                                      </p:to>
                                    </p:set>
                                    <p:set>
                                      <p:cBhvr>
                                        <p:cTn id="171" dur="500" fill="hold"/>
                                        <p:tgtEl>
                                          <p:spTgt spid="27"/>
                                        </p:tgtEl>
                                        <p:attrNameLst>
                                          <p:attrName>fill.on</p:attrName>
                                        </p:attrNameLst>
                                      </p:cBhvr>
                                      <p:to>
                                        <p:strVal val="true"/>
                                      </p:to>
                                    </p:set>
                                  </p:childTnLst>
                                </p:cTn>
                              </p:par>
                            </p:childTnLst>
                          </p:cTn>
                        </p:par>
                      </p:childTnLst>
                    </p:cTn>
                  </p:par>
                </p:childTnLst>
              </p:cTn>
              <p:nextCondLst>
                <p:cond evt="onClick" delay="0">
                  <p:tgtEl>
                    <p:spTgt spid="27"/>
                  </p:tgtEl>
                </p:cond>
              </p:nextCondLst>
            </p:seq>
            <p:seq concurrent="1" nextAc="seek">
              <p:cTn id="172" restart="whenNotActive" fill="hold" evtFilter="cancelBubble" nodeType="interactiveSeq">
                <p:stCondLst>
                  <p:cond evt="onClick" delay="0">
                    <p:tgtEl>
                      <p:spTgt spid="28"/>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fill="hold" nodeType="clickEffect">
                                  <p:stCondLst>
                                    <p:cond delay="0"/>
                                  </p:stCondLst>
                                  <p:childTnLst>
                                    <p:animClr clrSpc="rgb" dir="cw">
                                      <p:cBhvr>
                                        <p:cTn id="176" dur="500" fill="hold"/>
                                        <p:tgtEl>
                                          <p:spTgt spid="28"/>
                                        </p:tgtEl>
                                        <p:attrNameLst>
                                          <p:attrName>fillcolor</p:attrName>
                                        </p:attrNameLst>
                                      </p:cBhvr>
                                      <p:to>
                                        <a:srgbClr val="000000"/>
                                      </p:to>
                                    </p:animClr>
                                    <p:set>
                                      <p:cBhvr>
                                        <p:cTn id="177" dur="500" fill="hold"/>
                                        <p:tgtEl>
                                          <p:spTgt spid="28"/>
                                        </p:tgtEl>
                                        <p:attrNameLst>
                                          <p:attrName>fill.type</p:attrName>
                                        </p:attrNameLst>
                                      </p:cBhvr>
                                      <p:to>
                                        <p:strVal val="solid"/>
                                      </p:to>
                                    </p:set>
                                    <p:set>
                                      <p:cBhvr>
                                        <p:cTn id="178" dur="500" fill="hold"/>
                                        <p:tgtEl>
                                          <p:spTgt spid="28"/>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179" restart="whenNotActive" fill="hold" evtFilter="cancelBubble" nodeType="interactiveSeq">
                <p:stCondLst>
                  <p:cond evt="onClick" delay="0">
                    <p:tgtEl>
                      <p:spTgt spid="35"/>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fill="hold" nodeType="clickEffect">
                                  <p:stCondLst>
                                    <p:cond delay="0"/>
                                  </p:stCondLst>
                                  <p:childTnLst>
                                    <p:animClr clrSpc="rgb" dir="cw">
                                      <p:cBhvr>
                                        <p:cTn id="183" dur="500" fill="hold"/>
                                        <p:tgtEl>
                                          <p:spTgt spid="35"/>
                                        </p:tgtEl>
                                        <p:attrNameLst>
                                          <p:attrName>fillcolor</p:attrName>
                                        </p:attrNameLst>
                                      </p:cBhvr>
                                      <p:to>
                                        <a:srgbClr val="000000"/>
                                      </p:to>
                                    </p:animClr>
                                    <p:set>
                                      <p:cBhvr>
                                        <p:cTn id="184" dur="500" fill="hold"/>
                                        <p:tgtEl>
                                          <p:spTgt spid="35"/>
                                        </p:tgtEl>
                                        <p:attrNameLst>
                                          <p:attrName>fill.type</p:attrName>
                                        </p:attrNameLst>
                                      </p:cBhvr>
                                      <p:to>
                                        <p:strVal val="solid"/>
                                      </p:to>
                                    </p:set>
                                    <p:set>
                                      <p:cBhvr>
                                        <p:cTn id="185" dur="500" fill="hold"/>
                                        <p:tgtEl>
                                          <p:spTgt spid="35"/>
                                        </p:tgtEl>
                                        <p:attrNameLst>
                                          <p:attrName>fill.on</p:attrName>
                                        </p:attrNameLst>
                                      </p:cBhvr>
                                      <p:to>
                                        <p:strVal val="true"/>
                                      </p:to>
                                    </p:set>
                                  </p:childTnLst>
                                </p:cTn>
                              </p:par>
                            </p:childTnLst>
                          </p:cTn>
                        </p:par>
                      </p:childTnLst>
                    </p:cTn>
                  </p:par>
                </p:childTnLst>
              </p:cTn>
              <p:nextCondLst>
                <p:cond evt="onClick" delay="0">
                  <p:tgtEl>
                    <p:spTgt spid="35"/>
                  </p:tgtEl>
                </p:cond>
              </p:nextCondLst>
            </p:seq>
            <p:seq concurrent="1" nextAc="seek">
              <p:cTn id="186" restart="whenNotActive" fill="hold" evtFilter="cancelBubble" nodeType="interactiveSeq">
                <p:stCondLst>
                  <p:cond evt="onClick" delay="0">
                    <p:tgtEl>
                      <p:spTgt spid="36"/>
                    </p:tgtEl>
                  </p:cond>
                </p:stCondLst>
                <p:endSync evt="end" delay="0">
                  <p:rtn val="all"/>
                </p:endSync>
                <p:childTnLst>
                  <p:par>
                    <p:cTn id="187" fill="hold">
                      <p:stCondLst>
                        <p:cond delay="0"/>
                      </p:stCondLst>
                      <p:childTnLst>
                        <p:par>
                          <p:cTn id="188" fill="hold">
                            <p:stCondLst>
                              <p:cond delay="0"/>
                            </p:stCondLst>
                            <p:childTnLst>
                              <p:par>
                                <p:cTn id="189" presetID="1" presetClass="emph" presetSubtype="2" fill="hold" nodeType="clickEffect">
                                  <p:stCondLst>
                                    <p:cond delay="0"/>
                                  </p:stCondLst>
                                  <p:childTnLst>
                                    <p:animClr clrSpc="rgb" dir="cw">
                                      <p:cBhvr>
                                        <p:cTn id="190" dur="500" fill="hold"/>
                                        <p:tgtEl>
                                          <p:spTgt spid="36"/>
                                        </p:tgtEl>
                                        <p:attrNameLst>
                                          <p:attrName>fillcolor</p:attrName>
                                        </p:attrNameLst>
                                      </p:cBhvr>
                                      <p:to>
                                        <a:srgbClr val="000000"/>
                                      </p:to>
                                    </p:animClr>
                                    <p:set>
                                      <p:cBhvr>
                                        <p:cTn id="191" dur="500" fill="hold"/>
                                        <p:tgtEl>
                                          <p:spTgt spid="36"/>
                                        </p:tgtEl>
                                        <p:attrNameLst>
                                          <p:attrName>fill.type</p:attrName>
                                        </p:attrNameLst>
                                      </p:cBhvr>
                                      <p:to>
                                        <p:strVal val="solid"/>
                                      </p:to>
                                    </p:set>
                                    <p:set>
                                      <p:cBhvr>
                                        <p:cTn id="192" dur="500" fill="hold"/>
                                        <p:tgtEl>
                                          <p:spTgt spid="36"/>
                                        </p:tgtEl>
                                        <p:attrNameLst>
                                          <p:attrName>fill.on</p:attrName>
                                        </p:attrNameLst>
                                      </p:cBhvr>
                                      <p:to>
                                        <p:strVal val="true"/>
                                      </p:to>
                                    </p:set>
                                  </p:childTnLst>
                                </p:cTn>
                              </p:par>
                            </p:childTnLst>
                          </p:cTn>
                        </p:par>
                      </p:childTnLst>
                    </p:cTn>
                  </p:par>
                </p:childTnLst>
              </p:cTn>
              <p:nextCondLst>
                <p:cond evt="onClick" delay="0">
                  <p:tgtEl>
                    <p:spTgt spid="36"/>
                  </p:tgtEl>
                </p:cond>
              </p:nextCondLst>
            </p:seq>
            <p:seq concurrent="1" nextAc="seek">
              <p:cTn id="193" restart="whenNotActive" fill="hold" evtFilter="cancelBubble" nodeType="interactiveSeq">
                <p:stCondLst>
                  <p:cond evt="onClick" delay="0">
                    <p:tgtEl>
                      <p:spTgt spid="37"/>
                    </p:tgtEl>
                  </p:cond>
                </p:stCondLst>
                <p:endSync evt="end" delay="0">
                  <p:rtn val="all"/>
                </p:endSync>
                <p:childTnLst>
                  <p:par>
                    <p:cTn id="194" fill="hold">
                      <p:stCondLst>
                        <p:cond delay="0"/>
                      </p:stCondLst>
                      <p:childTnLst>
                        <p:par>
                          <p:cTn id="195" fill="hold">
                            <p:stCondLst>
                              <p:cond delay="0"/>
                            </p:stCondLst>
                            <p:childTnLst>
                              <p:par>
                                <p:cTn id="196" presetID="1" presetClass="emph" presetSubtype="2" fill="hold" nodeType="clickEffect">
                                  <p:stCondLst>
                                    <p:cond delay="0"/>
                                  </p:stCondLst>
                                  <p:childTnLst>
                                    <p:animClr clrSpc="rgb" dir="cw">
                                      <p:cBhvr>
                                        <p:cTn id="197" dur="500" fill="hold"/>
                                        <p:tgtEl>
                                          <p:spTgt spid="37"/>
                                        </p:tgtEl>
                                        <p:attrNameLst>
                                          <p:attrName>fillcolor</p:attrName>
                                        </p:attrNameLst>
                                      </p:cBhvr>
                                      <p:to>
                                        <a:srgbClr val="000000"/>
                                      </p:to>
                                    </p:animClr>
                                    <p:set>
                                      <p:cBhvr>
                                        <p:cTn id="198" dur="500" fill="hold"/>
                                        <p:tgtEl>
                                          <p:spTgt spid="37"/>
                                        </p:tgtEl>
                                        <p:attrNameLst>
                                          <p:attrName>fill.type</p:attrName>
                                        </p:attrNameLst>
                                      </p:cBhvr>
                                      <p:to>
                                        <p:strVal val="solid"/>
                                      </p:to>
                                    </p:set>
                                    <p:set>
                                      <p:cBhvr>
                                        <p:cTn id="199" dur="500" fill="hold"/>
                                        <p:tgtEl>
                                          <p:spTgt spid="37"/>
                                        </p:tgtEl>
                                        <p:attrNameLst>
                                          <p:attrName>fill.on</p:attrName>
                                        </p:attrNameLst>
                                      </p:cBhvr>
                                      <p:to>
                                        <p:strVal val="true"/>
                                      </p:to>
                                    </p:set>
                                  </p:childTnLst>
                                </p:cTn>
                              </p:par>
                            </p:childTnLst>
                          </p:cTn>
                        </p:par>
                      </p:childTnLst>
                    </p:cTn>
                  </p:par>
                </p:childTnLst>
              </p:cTn>
              <p:nextCondLst>
                <p:cond evt="onClick" delay="0">
                  <p:tgtEl>
                    <p:spTgt spid="37"/>
                  </p:tgtEl>
                </p:cond>
              </p:nextCondLst>
            </p:seq>
            <p:seq concurrent="1" nextAc="seek">
              <p:cTn id="200" restart="whenNotActive" fill="hold" evtFilter="cancelBubble" nodeType="interactiveSeq">
                <p:stCondLst>
                  <p:cond evt="onClick" delay="0">
                    <p:tgtEl>
                      <p:spTgt spid="38"/>
                    </p:tgtEl>
                  </p:cond>
                </p:stCondLst>
                <p:endSync evt="end" delay="0">
                  <p:rtn val="all"/>
                </p:endSync>
                <p:childTnLst>
                  <p:par>
                    <p:cTn id="201" fill="hold">
                      <p:stCondLst>
                        <p:cond delay="0"/>
                      </p:stCondLst>
                      <p:childTnLst>
                        <p:par>
                          <p:cTn id="202" fill="hold">
                            <p:stCondLst>
                              <p:cond delay="0"/>
                            </p:stCondLst>
                            <p:childTnLst>
                              <p:par>
                                <p:cTn id="203" presetID="1" presetClass="emph" presetSubtype="2" fill="hold" nodeType="clickEffect">
                                  <p:stCondLst>
                                    <p:cond delay="0"/>
                                  </p:stCondLst>
                                  <p:childTnLst>
                                    <p:animClr clrSpc="rgb" dir="cw">
                                      <p:cBhvr>
                                        <p:cTn id="204" dur="500" fill="hold"/>
                                        <p:tgtEl>
                                          <p:spTgt spid="38"/>
                                        </p:tgtEl>
                                        <p:attrNameLst>
                                          <p:attrName>fillcolor</p:attrName>
                                        </p:attrNameLst>
                                      </p:cBhvr>
                                      <p:to>
                                        <a:srgbClr val="000000"/>
                                      </p:to>
                                    </p:animClr>
                                    <p:set>
                                      <p:cBhvr>
                                        <p:cTn id="205" dur="500" fill="hold"/>
                                        <p:tgtEl>
                                          <p:spTgt spid="38"/>
                                        </p:tgtEl>
                                        <p:attrNameLst>
                                          <p:attrName>fill.type</p:attrName>
                                        </p:attrNameLst>
                                      </p:cBhvr>
                                      <p:to>
                                        <p:strVal val="solid"/>
                                      </p:to>
                                    </p:set>
                                    <p:set>
                                      <p:cBhvr>
                                        <p:cTn id="206" dur="500" fill="hold"/>
                                        <p:tgtEl>
                                          <p:spTgt spid="38"/>
                                        </p:tgtEl>
                                        <p:attrNameLst>
                                          <p:attrName>fill.on</p:attrName>
                                        </p:attrNameLst>
                                      </p:cBhvr>
                                      <p:to>
                                        <p:strVal val="true"/>
                                      </p:to>
                                    </p:set>
                                  </p:childTnLst>
                                </p:cTn>
                              </p:par>
                            </p:childTnLst>
                          </p:cTn>
                        </p:par>
                      </p:childTnLst>
                    </p:cTn>
                  </p:par>
                </p:childTnLst>
              </p:cTn>
              <p:nextCondLst>
                <p:cond evt="onClick" delay="0">
                  <p:tgtEl>
                    <p:spTgt spid="38"/>
                  </p:tgtEl>
                </p:cond>
              </p:nextCondLst>
            </p:seq>
            <p:seq concurrent="1" nextAc="seek">
              <p:cTn id="207" restart="whenNotActive" fill="hold" evtFilter="cancelBubble" nodeType="interactiveSeq">
                <p:stCondLst>
                  <p:cond evt="onClick" delay="0">
                    <p:tgtEl>
                      <p:spTgt spid="39"/>
                    </p:tgtEl>
                  </p:cond>
                </p:stCondLst>
                <p:endSync evt="end" delay="0">
                  <p:rtn val="all"/>
                </p:endSync>
                <p:childTnLst>
                  <p:par>
                    <p:cTn id="208" fill="hold">
                      <p:stCondLst>
                        <p:cond delay="0"/>
                      </p:stCondLst>
                      <p:childTnLst>
                        <p:par>
                          <p:cTn id="209" fill="hold">
                            <p:stCondLst>
                              <p:cond delay="0"/>
                            </p:stCondLst>
                            <p:childTnLst>
                              <p:par>
                                <p:cTn id="210" presetID="1" presetClass="emph" presetSubtype="2" fill="hold" nodeType="clickEffect">
                                  <p:stCondLst>
                                    <p:cond delay="0"/>
                                  </p:stCondLst>
                                  <p:childTnLst>
                                    <p:animClr clrSpc="rgb" dir="cw">
                                      <p:cBhvr>
                                        <p:cTn id="211" dur="500" fill="hold"/>
                                        <p:tgtEl>
                                          <p:spTgt spid="39"/>
                                        </p:tgtEl>
                                        <p:attrNameLst>
                                          <p:attrName>fillcolor</p:attrName>
                                        </p:attrNameLst>
                                      </p:cBhvr>
                                      <p:to>
                                        <a:srgbClr val="000000"/>
                                      </p:to>
                                    </p:animClr>
                                    <p:set>
                                      <p:cBhvr>
                                        <p:cTn id="212" dur="500" fill="hold"/>
                                        <p:tgtEl>
                                          <p:spTgt spid="39"/>
                                        </p:tgtEl>
                                        <p:attrNameLst>
                                          <p:attrName>fill.type</p:attrName>
                                        </p:attrNameLst>
                                      </p:cBhvr>
                                      <p:to>
                                        <p:strVal val="solid"/>
                                      </p:to>
                                    </p:set>
                                    <p:set>
                                      <p:cBhvr>
                                        <p:cTn id="213" dur="500" fill="hold"/>
                                        <p:tgtEl>
                                          <p:spTgt spid="39"/>
                                        </p:tgtEl>
                                        <p:attrNameLst>
                                          <p:attrName>fill.on</p:attrName>
                                        </p:attrNameLst>
                                      </p:cBhvr>
                                      <p:to>
                                        <p:strVal val="true"/>
                                      </p:to>
                                    </p:set>
                                  </p:childTnLst>
                                </p:cTn>
                              </p:par>
                            </p:childTnLst>
                          </p:cTn>
                        </p:par>
                      </p:childTnLst>
                    </p:cTn>
                  </p:par>
                </p:childTnLst>
              </p:cTn>
              <p:nextCondLst>
                <p:cond evt="onClick" delay="0">
                  <p:tgtEl>
                    <p:spTgt spid="39"/>
                  </p:tgtEl>
                </p:cond>
              </p:nextCondLst>
            </p:seq>
            <p:seq concurrent="1" nextAc="seek">
              <p:cTn id="214" restart="whenNotActive" fill="hold" evtFilter="cancelBubble" nodeType="interactiveSeq">
                <p:stCondLst>
                  <p:cond evt="onClick" delay="0">
                    <p:tgtEl>
                      <p:spTgt spid="40"/>
                    </p:tgtEl>
                  </p:cond>
                </p:stCondLst>
                <p:endSync evt="end" delay="0">
                  <p:rtn val="all"/>
                </p:endSync>
                <p:childTnLst>
                  <p:par>
                    <p:cTn id="215" fill="hold">
                      <p:stCondLst>
                        <p:cond delay="0"/>
                      </p:stCondLst>
                      <p:childTnLst>
                        <p:par>
                          <p:cTn id="216" fill="hold">
                            <p:stCondLst>
                              <p:cond delay="0"/>
                            </p:stCondLst>
                            <p:childTnLst>
                              <p:par>
                                <p:cTn id="217" presetID="1" presetClass="emph" presetSubtype="2" fill="hold" nodeType="clickEffect">
                                  <p:stCondLst>
                                    <p:cond delay="0"/>
                                  </p:stCondLst>
                                  <p:childTnLst>
                                    <p:animClr clrSpc="rgb" dir="cw">
                                      <p:cBhvr>
                                        <p:cTn id="218" dur="500" fill="hold"/>
                                        <p:tgtEl>
                                          <p:spTgt spid="40"/>
                                        </p:tgtEl>
                                        <p:attrNameLst>
                                          <p:attrName>fillcolor</p:attrName>
                                        </p:attrNameLst>
                                      </p:cBhvr>
                                      <p:to>
                                        <a:srgbClr val="000000"/>
                                      </p:to>
                                    </p:animClr>
                                    <p:set>
                                      <p:cBhvr>
                                        <p:cTn id="219" dur="500" fill="hold"/>
                                        <p:tgtEl>
                                          <p:spTgt spid="40"/>
                                        </p:tgtEl>
                                        <p:attrNameLst>
                                          <p:attrName>fill.type</p:attrName>
                                        </p:attrNameLst>
                                      </p:cBhvr>
                                      <p:to>
                                        <p:strVal val="solid"/>
                                      </p:to>
                                    </p:set>
                                    <p:set>
                                      <p:cBhvr>
                                        <p:cTn id="220" dur="500" fill="hold"/>
                                        <p:tgtEl>
                                          <p:spTgt spid="40"/>
                                        </p:tgtEl>
                                        <p:attrNameLst>
                                          <p:attrName>fill.on</p:attrName>
                                        </p:attrNameLst>
                                      </p:cBhvr>
                                      <p:to>
                                        <p:strVal val="true"/>
                                      </p:to>
                                    </p:set>
                                  </p:childTnLst>
                                </p:cTn>
                              </p:par>
                            </p:childTnLst>
                          </p:cTn>
                        </p:par>
                      </p:childTnLst>
                    </p:cTn>
                  </p:par>
                </p:childTnLst>
              </p:cTn>
              <p:nextCondLst>
                <p:cond evt="onClick" delay="0">
                  <p:tgtEl>
                    <p:spTgt spid="40"/>
                  </p:tgtEl>
                </p:cond>
              </p:nextCondLst>
            </p:seq>
            <p:audio>
              <p:cMediaNode vol="80000">
                <p:cTn id="221" fill="hold" display="0">
                  <p:stCondLst>
                    <p:cond delay="indefinite"/>
                  </p:stCondLst>
                  <p:endCondLst>
                    <p:cond evt="onStopAudio" delay="0">
                      <p:tgtEl>
                        <p:sldTgt/>
                      </p:tgtEl>
                    </p:cond>
                  </p:endCondLst>
                </p:cTn>
                <p:tgtEl>
                  <p:spTgt spid="3"/>
                </p:tgtEl>
              </p:cMediaNode>
            </p:audio>
          </p:childTnLst>
        </p:cTn>
      </p:par>
    </p:tnLst>
    <p:bldLst>
      <p:bldP spid="41" grpId="0"/>
      <p:bldP spid="31" grpId="0" animBg="1"/>
      <p:bldP spid="32" grpId="0" animBg="1"/>
      <p:bldP spid="33" grpId="0" animBg="1"/>
      <p:bldP spid="34" grpId="0" animBg="1"/>
      <p:bldP spid="42" grpId="0" animBg="1"/>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4644D9D-F009-7B44-B217-B6A5C23D1979}"/>
              </a:ext>
            </a:extLst>
          </p:cNvPr>
          <p:cNvSpPr txBox="1">
            <a:spLocks/>
          </p:cNvSpPr>
          <p:nvPr/>
        </p:nvSpPr>
        <p:spPr>
          <a:xfrm>
            <a:off x="956752" y="2673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6000" b="1" dirty="0">
                <a:solidFill>
                  <a:schemeClr val="accent2"/>
                </a:solidFill>
                <a:latin typeface="Times New Roman" panose="02020603050405020304" pitchFamily="18" charset="0"/>
                <a:cs typeface="Times New Roman" panose="02020603050405020304" pitchFamily="18" charset="0"/>
              </a:rPr>
              <a:t>Kích hoạt kiến thức nền</a:t>
            </a:r>
            <a:endParaRPr lang="zh-CN" altLang="en-US" sz="6000" b="1" dirty="0">
              <a:solidFill>
                <a:schemeClr val="accent2"/>
              </a:solidFill>
              <a:latin typeface="Times New Roman" panose="02020603050405020304" pitchFamily="18" charset="0"/>
              <a:cs typeface="Times New Roman" panose="02020603050405020304" pitchFamily="18" charset="0"/>
            </a:endParaRPr>
          </a:p>
        </p:txBody>
      </p:sp>
      <p:graphicFrame>
        <p:nvGraphicFramePr>
          <p:cNvPr id="3" name="Table 3">
            <a:extLst>
              <a:ext uri="{FF2B5EF4-FFF2-40B4-BE49-F238E27FC236}">
                <a16:creationId xmlns:a16="http://schemas.microsoft.com/office/drawing/2014/main" id="{6B32894E-CB93-D84E-8EF5-0104CC77B913}"/>
              </a:ext>
            </a:extLst>
          </p:cNvPr>
          <p:cNvGraphicFramePr>
            <a:graphicFrameLocks noGrp="1"/>
          </p:cNvGraphicFramePr>
          <p:nvPr>
            <p:extLst>
              <p:ext uri="{D42A27DB-BD31-4B8C-83A1-F6EECF244321}">
                <p14:modId xmlns:p14="http://schemas.microsoft.com/office/powerpoint/2010/main" val="968537193"/>
              </p:ext>
            </p:extLst>
          </p:nvPr>
        </p:nvGraphicFramePr>
        <p:xfrm>
          <a:off x="507543" y="1338886"/>
          <a:ext cx="11256993" cy="5095368"/>
        </p:xfrm>
        <a:graphic>
          <a:graphicData uri="http://schemas.openxmlformats.org/drawingml/2006/table">
            <a:tbl>
              <a:tblPr firstRow="1" bandRow="1">
                <a:tableStyleId>{93296810-A885-4BE3-A3E7-6D5BEEA58F35}</a:tableStyleId>
              </a:tblPr>
              <a:tblGrid>
                <a:gridCol w="3752331">
                  <a:extLst>
                    <a:ext uri="{9D8B030D-6E8A-4147-A177-3AD203B41FA5}">
                      <a16:colId xmlns:a16="http://schemas.microsoft.com/office/drawing/2014/main" val="1787374740"/>
                    </a:ext>
                  </a:extLst>
                </a:gridCol>
                <a:gridCol w="3752331">
                  <a:extLst>
                    <a:ext uri="{9D8B030D-6E8A-4147-A177-3AD203B41FA5}">
                      <a16:colId xmlns:a16="http://schemas.microsoft.com/office/drawing/2014/main" val="4123796439"/>
                    </a:ext>
                  </a:extLst>
                </a:gridCol>
                <a:gridCol w="3752331">
                  <a:extLst>
                    <a:ext uri="{9D8B030D-6E8A-4147-A177-3AD203B41FA5}">
                      <a16:colId xmlns:a16="http://schemas.microsoft.com/office/drawing/2014/main" val="2679531102"/>
                    </a:ext>
                  </a:extLst>
                </a:gridCol>
              </a:tblGrid>
              <a:tr h="2547684">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K</a:t>
                      </a:r>
                    </a:p>
                    <a:p>
                      <a:pPr algn="ctr"/>
                      <a:r>
                        <a:rPr lang="en-VN" sz="2800" dirty="0">
                          <a:solidFill>
                            <a:schemeClr val="tx1"/>
                          </a:solidFill>
                          <a:latin typeface="Times New Roman" panose="02020603050405020304" pitchFamily="18" charset="0"/>
                          <a:cs typeface="Times New Roman" panose="02020603050405020304" pitchFamily="18" charset="0"/>
                        </a:rPr>
                        <a:t>Điều em đã biết về cách truyện đồng thoại và cách đọc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W</a:t>
                      </a:r>
                    </a:p>
                    <a:p>
                      <a:pPr algn="ctr"/>
                      <a:r>
                        <a:rPr lang="en-VN" sz="2800" dirty="0">
                          <a:solidFill>
                            <a:schemeClr val="tx1"/>
                          </a:solidFill>
                          <a:latin typeface="Times New Roman" panose="02020603050405020304" pitchFamily="18" charset="0"/>
                          <a:cs typeface="Times New Roman" panose="02020603050405020304" pitchFamily="18" charset="0"/>
                        </a:rPr>
                        <a:t>Điều em muốn biết thêm về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L</a:t>
                      </a:r>
                    </a:p>
                    <a:p>
                      <a:pPr algn="ctr"/>
                      <a:r>
                        <a:rPr lang="en-VN" sz="2800" dirty="0">
                          <a:solidFill>
                            <a:schemeClr val="tx1"/>
                          </a:solidFill>
                          <a:latin typeface="Times New Roman" panose="02020603050405020304" pitchFamily="18" charset="0"/>
                          <a:cs typeface="Times New Roman" panose="02020603050405020304" pitchFamily="18" charset="0"/>
                        </a:rPr>
                        <a:t>Điều em học thêm được</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05257298"/>
                  </a:ext>
                </a:extLst>
              </a:tr>
              <a:tr h="2547684">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6727723"/>
                  </a:ext>
                </a:extLst>
              </a:tr>
            </a:tbl>
          </a:graphicData>
        </a:graphic>
      </p:graphicFrame>
      <p:pic>
        <p:nvPicPr>
          <p:cNvPr id="5" name="Picture 4" descr="Shape, icon, circle&#10;&#10;Description automatically generated">
            <a:extLst>
              <a:ext uri="{FF2B5EF4-FFF2-40B4-BE49-F238E27FC236}">
                <a16:creationId xmlns:a16="http://schemas.microsoft.com/office/drawing/2014/main" id="{8067F2BD-E529-F94A-8312-AD7DCBD58E69}"/>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2663783">
            <a:off x="1538645" y="357628"/>
            <a:ext cx="632984" cy="678948"/>
          </a:xfrm>
          <a:prstGeom prst="rect">
            <a:avLst/>
          </a:prstGeom>
        </p:spPr>
      </p:pic>
    </p:spTree>
    <p:extLst>
      <p:ext uri="{BB962C8B-B14F-4D97-AF65-F5344CB8AC3E}">
        <p14:creationId xmlns:p14="http://schemas.microsoft.com/office/powerpoint/2010/main" val="34900558"/>
      </p:ext>
    </p:extLst>
  </p:cSld>
  <p:clrMapOvr>
    <a:masterClrMapping/>
  </p:clrMapOvr>
  <p:transition spd="slow">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E5ADD6C-6BF9-45DF-BF71-F2B00CD0724A}"/>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1.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Đâu </a:t>
            </a:r>
            <a:r>
              <a:rPr kumimoji="0" lang="en-US" sz="2800" b="1" i="1"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không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phải thông tin về vị "khách" đến xóm Bờ Giậu?</a:t>
            </a:r>
            <a:endParaRPr kumimoji="0" lang="vi-VN" sz="6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Béo. Râu dài.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B. </a:t>
            </a:r>
            <a:r>
              <a:rPr kumimoji="0" lang="en-US"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Nghề buôn</a:t>
            </a:r>
            <a:endParaRPr kumimoji="0" lang="en-US" sz="1867"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3" name="Rectangle 42"/>
          <p:cNvSpPr/>
          <p:nvPr/>
        </p:nvSpPr>
        <p:spPr>
          <a:xfrm>
            <a:off x="1110220" y="280515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C.</a:t>
            </a:r>
            <a:r>
              <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 </a:t>
            </a:r>
            <a:r>
              <a:rPr kumimoji="0" lang="en-US"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Thích lá trúc.</a:t>
            </a:r>
          </a:p>
          <a:p>
            <a:pPr marL="0" marR="0" lvl="0" indent="0" algn="l" defTabSz="914377" rtl="0" eaLnBrk="1" fontAlgn="auto" latinLnBrk="0" hangingPunct="1">
              <a:lnSpc>
                <a:spcPct val="100000"/>
              </a:lnSpc>
              <a:spcBef>
                <a:spcPts val="0"/>
              </a:spcBef>
              <a:spcAft>
                <a:spcPts val="0"/>
              </a:spcAft>
              <a:buClrTx/>
              <a:buSzTx/>
              <a:buFontTx/>
              <a:buNone/>
              <a:tabLst/>
              <a:defRPr/>
            </a:pPr>
            <a:br>
              <a:rPr kumimoji="0" lang="vi-VN"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br>
            <a:endParaRPr kumimoji="0" lang="vi-VN"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rPr>
              <a:t>D</a:t>
            </a:r>
            <a:r>
              <a:rPr kumimoji="0" lang="vi-VN"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Họ cánh cứng</a:t>
            </a:r>
            <a:endPar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rotWithShape="1">
          <a:blip r:embed="rId12"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57" name="Cloud 56">
            <a:hlinkClick r:id="rId15"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7" name="TextBox 16"/>
          <p:cNvSpPr txBox="1"/>
          <p:nvPr/>
        </p:nvSpPr>
        <p:spPr>
          <a:xfrm>
            <a:off x="10361979" y="6494929"/>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54391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AE318E75-6956-4F59-B642-45C60F9A1EA3}"/>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46161" y="287637"/>
            <a:ext cx="10734502" cy="118292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2.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Thông tin nào </a:t>
            </a:r>
            <a:r>
              <a:rPr kumimoji="0" lang="en-US" sz="2800" b="1" i="1"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được nhắc đến trong cuộc trò chuyện giữa Thằn Lằn và cụ giáo Cóc?</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400" b="0" i="0" u="none" strike="noStrike" kern="1200" cap="none" spc="0" normalizeH="0" baseline="0" noProof="0">
                <a:ln>
                  <a:noFill/>
                </a:ln>
                <a:solidFill>
                  <a:prstClr val="black"/>
                </a:solidFill>
                <a:effectLst/>
                <a:uLnTx/>
                <a:uFillTx/>
                <a:latin typeface="Calibri"/>
                <a:ea typeface="+mn-ea"/>
                <a:cs typeface="+mn-cs"/>
              </a:rPr>
              <a:t>Cuộc nói chuyện giữa Bọ Dừa và Thằn Lằn.</a:t>
            </a:r>
          </a:p>
          <a:p>
            <a:pPr marL="0" marR="0" lvl="0" indent="0" algn="l" defTabSz="914377" rtl="0" eaLnBrk="1" fontAlgn="auto" latinLnBrk="0" hangingPunct="1">
              <a:lnSpc>
                <a:spcPct val="100000"/>
              </a:lnSpc>
              <a:spcBef>
                <a:spcPts val="0"/>
              </a:spcBef>
              <a:spcAft>
                <a:spcPts val="0"/>
              </a:spcAft>
              <a:buClrTx/>
              <a:buSzTx/>
              <a:buFontTx/>
              <a:buNone/>
              <a:tabLst/>
              <a:defRPr/>
            </a:pPr>
            <a:br>
              <a:rPr kumimoji="0" lang="vi-VN" sz="2400" b="0" i="0" u="none" strike="noStrike" kern="0" cap="none" spc="0" normalizeH="0" baseline="0" noProof="0">
                <a:ln>
                  <a:noFill/>
                </a:ln>
                <a:solidFill>
                  <a:prstClr val="black"/>
                </a:solidFill>
                <a:effectLst/>
                <a:uLnTx/>
                <a:uFillTx/>
                <a:latin typeface="Arial" panose="020B0604020202020204" pitchFamily="34" charset="0"/>
                <a:ea typeface="+mn-ea"/>
                <a:cs typeface="+mn-cs"/>
                <a:sym typeface="Arial"/>
              </a:rPr>
            </a:br>
            <a:endParaRPr kumimoji="0" lang="vi-VN" sz="40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49347"/>
            <a:ext cx="4906799" cy="77500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400" b="0" i="0" u="none" strike="noStrike" kern="1200" cap="none" spc="0" normalizeH="0" baseline="0" noProof="0">
                <a:ln>
                  <a:noFill/>
                </a:ln>
                <a:solidFill>
                  <a:prstClr val="black"/>
                </a:solidFill>
                <a:effectLst/>
                <a:uLnTx/>
                <a:uFillTx/>
                <a:latin typeface="Calibri"/>
                <a:ea typeface="+mn-ea"/>
                <a:cs typeface="+mn-cs"/>
              </a:rPr>
              <a:t>Sự xuất hiện của Bọ Dừa.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400" b="0" i="0" u="none" strike="noStrike" kern="1200" cap="none" spc="0" normalizeH="0" baseline="0" noProof="0">
                <a:ln>
                  <a:noFill/>
                </a:ln>
                <a:solidFill>
                  <a:prstClr val="black"/>
                </a:solidFill>
                <a:effectLst/>
                <a:uLnTx/>
                <a:uFillTx/>
                <a:latin typeface="Calibri"/>
                <a:ea typeface="+mn-ea"/>
                <a:cs typeface="+mn-cs"/>
              </a:rPr>
              <a:t>Hình dáng của Bọ Dừa.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 </a:t>
            </a:r>
            <a:r>
              <a:rPr kumimoji="0" lang="en-US" sz="2400" b="0" i="0" u="none" strike="noStrike" kern="1200" cap="none" spc="0" normalizeH="0" baseline="0" noProof="0">
                <a:ln>
                  <a:noFill/>
                </a:ln>
                <a:solidFill>
                  <a:prstClr val="black"/>
                </a:solidFill>
                <a:effectLst/>
                <a:uLnTx/>
                <a:uFillTx/>
                <a:latin typeface="Calibri"/>
                <a:ea typeface="+mn-ea"/>
                <a:cs typeface="+mn-cs"/>
              </a:rPr>
              <a:t>Sự đa dạng của họ cánh cứng.</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46118"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313354" y="2026494"/>
            <a:ext cx="804743" cy="643793"/>
          </a:xfrm>
          <a:prstGeom prst="rect">
            <a:avLst/>
          </a:prstGeom>
        </p:spPr>
      </p:pic>
      <p:sp>
        <p:nvSpPr>
          <p:cNvPr id="17" name="TextBox 16"/>
          <p:cNvSpPr txBox="1"/>
          <p:nvPr/>
        </p:nvSpPr>
        <p:spPr>
          <a:xfrm>
            <a:off x="10361979"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5" action="ppaction://hlinksldjump"/>
          </p:cNvPr>
          <p:cNvSpPr/>
          <p:nvPr/>
        </p:nvSpPr>
        <p:spPr>
          <a:xfrm>
            <a:off x="5033806" y="4360594"/>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3020566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312C864-84B7-47B6-8E4F-A0499F0B63BF}"/>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69"/>
            <a:ext cx="10526728" cy="145340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32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3. </a:t>
            </a:r>
            <a:r>
              <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Tại sao sau đêm sương Bọ Dừa lại quyết định về quê?</a:t>
            </a:r>
            <a:endParaRPr kumimoji="0" lang="vi-VN" sz="115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400" b="0" i="0" u="none" strike="noStrike" kern="1200" cap="none" spc="0" normalizeH="0" baseline="0" noProof="0">
                <a:ln>
                  <a:noFill/>
                </a:ln>
                <a:solidFill>
                  <a:prstClr val="black"/>
                </a:solidFill>
                <a:effectLst/>
                <a:uLnTx/>
                <a:uFillTx/>
                <a:latin typeface="Calibri"/>
                <a:ea typeface="+mn-ea"/>
                <a:cs typeface="+mn-cs"/>
              </a:rPr>
              <a:t>Giọt sương lạnh toát rơi bộp xuống cổ làm ông nhớ quê nhà</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826662" y="5841347"/>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400" b="0" i="0" u="none" strike="noStrike" kern="1200" cap="none" spc="0" normalizeH="0" baseline="0" noProof="0">
                <a:ln>
                  <a:noFill/>
                </a:ln>
                <a:solidFill>
                  <a:prstClr val="black"/>
                </a:solidFill>
                <a:effectLst/>
                <a:uLnTx/>
                <a:uFillTx/>
                <a:latin typeface="Calibri"/>
                <a:ea typeface="+mn-ea"/>
                <a:cs typeface="+mn-cs"/>
              </a:rPr>
              <a:t>Do hết tiền</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0" y="28980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400" b="0" i="0" u="none" strike="noStrike" kern="1200" cap="none" spc="0" normalizeH="0" baseline="0" noProof="0">
                <a:ln>
                  <a:noFill/>
                </a:ln>
                <a:solidFill>
                  <a:prstClr val="black"/>
                </a:solidFill>
                <a:effectLst/>
                <a:uLnTx/>
                <a:uFillTx/>
                <a:latin typeface="Calibri"/>
                <a:ea typeface="+mn-ea"/>
                <a:cs typeface="+mn-cs"/>
              </a:rPr>
              <a:t>Do hết tiền</a:t>
            </a:r>
          </a:p>
          <a:p>
            <a:pPr marL="0" marR="0" lvl="0" indent="0" algn="l" defTabSz="914377" rtl="0" eaLnBrk="1" fontAlgn="auto" latinLnBrk="0" hangingPunct="1">
              <a:lnSpc>
                <a:spcPct val="100000"/>
              </a:lnSpc>
              <a:spcBef>
                <a:spcPts val="0"/>
              </a:spcBef>
              <a:spcAft>
                <a:spcPts val="0"/>
              </a:spcAft>
              <a:buClrTx/>
              <a:buSzTx/>
              <a:buFontTx/>
              <a:buNone/>
              <a:tabLst/>
              <a:defRPr/>
            </a:pPr>
            <a:br>
              <a:rPr kumimoji="0" lang="vi-VN" sz="2800" b="0" i="0" u="none" strike="noStrike" kern="0" cap="none" spc="0" normalizeH="0" baseline="0" noProof="0">
                <a:ln>
                  <a:noFill/>
                </a:ln>
                <a:solidFill>
                  <a:prstClr val="black"/>
                </a:solidFill>
                <a:effectLst/>
                <a:uLnTx/>
                <a:uFillTx/>
                <a:latin typeface="Arial" panose="020B0604020202020204" pitchFamily="34" charset="0"/>
                <a:ea typeface="+mn-ea"/>
                <a:cs typeface="+mn-cs"/>
                <a:sym typeface="Arial"/>
              </a:rPr>
            </a:br>
            <a:endParaRPr kumimoji="0" lang="vi-VN" sz="40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 </a:t>
            </a:r>
            <a:r>
              <a:rPr kumimoji="0" lang="en-US" sz="2400" b="0" i="0" u="none" strike="noStrike" kern="1200" cap="none" spc="0" normalizeH="0" baseline="0" noProof="0">
                <a:ln>
                  <a:noFill/>
                </a:ln>
                <a:solidFill>
                  <a:prstClr val="black"/>
                </a:solidFill>
                <a:effectLst/>
                <a:uLnTx/>
                <a:uFillTx/>
                <a:latin typeface="Calibri"/>
                <a:ea typeface="+mn-ea"/>
                <a:cs typeface="+mn-cs"/>
              </a:rPr>
              <a:t>Do có công việc đột xuất</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rotWithShape="1">
          <a:blip r:embed="rId12"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320141" y="1957657"/>
            <a:ext cx="885137"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8" name="TextBox 17"/>
          <p:cNvSpPr txBox="1"/>
          <p:nvPr/>
        </p:nvSpPr>
        <p:spPr>
          <a:xfrm>
            <a:off x="10361979"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5" action="ppaction://hlinksldjump"/>
          </p:cNvPr>
          <p:cNvSpPr/>
          <p:nvPr/>
        </p:nvSpPr>
        <p:spPr>
          <a:xfrm>
            <a:off x="4837413" y="4492708"/>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3755527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897F16B-454D-4E22-B703-B2C6361E097B}"/>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69"/>
            <a:ext cx="10526728" cy="1167632"/>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4.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Văn bản “Giọt sương đêm” viết theo thể loại nào?</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rPr>
              <a:t>A</a:t>
            </a:r>
            <a:r>
              <a:rPr kumimoji="0" lang="en-US" sz="36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ngắn</a:t>
            </a: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dài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đồng thoại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cười</a:t>
            </a:r>
            <a:endParaRPr kumimoji="0" lang="en-US" sz="1867"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12483" y="2902113"/>
            <a:ext cx="804536"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7" name="TextBox 16"/>
          <p:cNvSpPr txBox="1"/>
          <p:nvPr/>
        </p:nvSpPr>
        <p:spPr>
          <a:xfrm>
            <a:off x="10361979" y="6468036"/>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0" name="Cloud 19">
            <a:hlinkClick r:id="rId14" action="ppaction://hlinksldjump"/>
          </p:cNvPr>
          <p:cNvSpPr/>
          <p:nvPr/>
        </p:nvSpPr>
        <p:spPr>
          <a:xfrm>
            <a:off x="5211296" y="4545337"/>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Tree>
    <p:extLst>
      <p:ext uri="{BB962C8B-B14F-4D97-AF65-F5344CB8AC3E}">
        <p14:creationId xmlns:p14="http://schemas.microsoft.com/office/powerpoint/2010/main" val="3772169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BDEBB6BD-C7F4-4680-B29A-EFD7010706E0}"/>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5.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Vị khách trong “Giọt sương đêm” được Thằn Lằn miêu tả như thế nào?</a:t>
            </a:r>
            <a:endParaRPr kumimoji="0" lang="en-US" sz="4400" b="1"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000" b="0" i="0" u="none" strike="noStrike" kern="1200" cap="none" spc="0" normalizeH="0" baseline="0" noProof="0">
                <a:ln>
                  <a:noFill/>
                </a:ln>
                <a:solidFill>
                  <a:prstClr val="black"/>
                </a:solidFill>
                <a:effectLst/>
                <a:uLnTx/>
                <a:uFillTx/>
                <a:latin typeface="Calibri"/>
                <a:ea typeface="+mn-ea"/>
                <a:cs typeface="+mn-cs"/>
              </a:rPr>
              <a:t>Ông này gầy, trông rất yếu ớt</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Ông này béo. Râu ngắn</a:t>
            </a:r>
            <a:endParaRPr kumimoji="0" lang="en-US" sz="1867"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76128"/>
            <a:ext cx="4906799" cy="94795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000" b="0" i="0" u="none" strike="noStrike" kern="1200" cap="none" spc="0" normalizeH="0" baseline="0" noProof="0">
                <a:ln>
                  <a:noFill/>
                </a:ln>
                <a:solidFill>
                  <a:prstClr val="black"/>
                </a:solidFill>
                <a:effectLst/>
                <a:uLnTx/>
                <a:uFillTx/>
                <a:latin typeface="Calibri"/>
                <a:ea typeface="+mn-ea"/>
                <a:cs typeface="+mn-cs"/>
              </a:rPr>
              <a:t>Ông này béo. Râu dài</a:t>
            </a:r>
            <a:endParaRPr kumimoji="0" lang="en-US" sz="2133"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6"/>
            <a:ext cx="4951165" cy="100817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000" b="0" i="0" u="none" strike="noStrike" kern="1200" cap="none" spc="0" normalizeH="0" baseline="0" noProof="0">
                <a:ln>
                  <a:noFill/>
                </a:ln>
                <a:solidFill>
                  <a:prstClr val="black"/>
                </a:solidFill>
                <a:effectLst/>
                <a:uLnTx/>
                <a:uFillTx/>
                <a:latin typeface="Calibri"/>
                <a:ea typeface="+mn-ea"/>
                <a:cs typeface="+mn-cs"/>
              </a:rPr>
              <a:t>Ông này cao, da xạm màu</a:t>
            </a:r>
            <a:endParaRPr kumimoji="0" lang="en-US" sz="2133" b="0" i="0" u="none" strike="noStrike" kern="0" cap="none" spc="0" normalizeH="0" baseline="0" noProof="0">
              <a:ln>
                <a:noFill/>
              </a:ln>
              <a:solidFill>
                <a:prstClr val="black"/>
              </a:solidFill>
              <a:effectLst/>
              <a:uLnTx/>
              <a:uFillTx/>
              <a:latin typeface="Calibri"/>
              <a:ea typeface="+mn-ea"/>
              <a:cs typeface="+mn-cs"/>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5"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
        <p:nvSpPr>
          <p:cNvPr id="2" name="TextBox 1"/>
          <p:cNvSpPr txBox="1"/>
          <p:nvPr/>
        </p:nvSpPr>
        <p:spPr>
          <a:xfrm>
            <a:off x="10361979" y="6508377"/>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Tree>
    <p:extLst>
      <p:ext uri="{BB962C8B-B14F-4D97-AF65-F5344CB8AC3E}">
        <p14:creationId xmlns:p14="http://schemas.microsoft.com/office/powerpoint/2010/main" val="2045624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52E7FA4-7442-4BA0-B851-16FBDF0D992D}"/>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470648" y="199870"/>
            <a:ext cx="10888717" cy="125724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6.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Theo cụ giáo Cóc, Bọ Dừa thích ăn loại lá nào?</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mía</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597173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mía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cóc</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597173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vi-VN"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trúc</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84615" y="2902113"/>
            <a:ext cx="732404" cy="64362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915182"/>
            <a:ext cx="804743" cy="643793"/>
          </a:xfrm>
          <a:prstGeom prst="rect">
            <a:avLst/>
          </a:prstGeom>
        </p:spPr>
      </p:pic>
      <p:pic>
        <p:nvPicPr>
          <p:cNvPr id="53" name="Picture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85503" y="2026494"/>
            <a:ext cx="732592"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
        <p:nvSpPr>
          <p:cNvPr id="17" name="TextBox 16"/>
          <p:cNvSpPr txBox="1"/>
          <p:nvPr/>
        </p:nvSpPr>
        <p:spPr>
          <a:xfrm>
            <a:off x="10375425" y="6494929"/>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Tree>
    <p:extLst>
      <p:ext uri="{BB962C8B-B14F-4D97-AF65-F5344CB8AC3E}">
        <p14:creationId xmlns:p14="http://schemas.microsoft.com/office/powerpoint/2010/main" val="128765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Check mark.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00B05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D29DFB6A-48E2-4C98-BF63-5123A0A30CC0}"/>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7.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Truyện giọt sương đêm được kể theo ngôi thứ mấy?</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hai</a:t>
            </a: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ba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nhất</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nhất và thứ hai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5"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
        <p:nvSpPr>
          <p:cNvPr id="17" name="TextBox 16"/>
          <p:cNvSpPr txBox="1"/>
          <p:nvPr/>
        </p:nvSpPr>
        <p:spPr>
          <a:xfrm>
            <a:off x="10361979" y="6508377"/>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Tree>
    <p:extLst>
      <p:ext uri="{BB962C8B-B14F-4D97-AF65-F5344CB8AC3E}">
        <p14:creationId xmlns:p14="http://schemas.microsoft.com/office/powerpoint/2010/main" val="3499654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B6D9606-3BE3-4C36-BC9C-A996BB227F3D}"/>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698715"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8.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Truyện “Giọt sương đêm” của tác giả nào?</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Đồng Đức Tiến</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Võ Quảng</a:t>
            </a:r>
            <a:endParaRPr kumimoji="0" lang="en-US" sz="1867"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Tô Hoài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Vũ Trọng Phụng</a:t>
            </a: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rotWithShape="1">
          <a:blip r:embed="rId12"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8" name="TextBox 17"/>
          <p:cNvSpPr txBox="1"/>
          <p:nvPr/>
        </p:nvSpPr>
        <p:spPr>
          <a:xfrm>
            <a:off x="10361979" y="6494929"/>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5" action="ppaction://hlinksldjump"/>
          </p:cNvPr>
          <p:cNvSpPr/>
          <p:nvPr/>
        </p:nvSpPr>
        <p:spPr>
          <a:xfrm>
            <a:off x="4916394" y="4678287"/>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111438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03CD5F2B-12FB-4E55-AD12-46E99D97542A}"/>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7" y="199870"/>
            <a:ext cx="10204777"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9.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Trong truyện “Giọt sương đêm”, chỗ ngủ của Thằn Lằn là:</a:t>
            </a:r>
            <a:endParaRPr kumimoji="0" lang="en-US" sz="3600" b="1"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a:t>
            </a: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Trên mái nhà</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Trong một ống tre đã mục</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Trong cái bình gốm vỡ</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Dưới tán lá cây</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12483" y="2902113"/>
            <a:ext cx="804536"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7" name="TextBox 16"/>
          <p:cNvSpPr txBox="1"/>
          <p:nvPr/>
        </p:nvSpPr>
        <p:spPr>
          <a:xfrm>
            <a:off x="10361979"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4" action="ppaction://hlinksldjump"/>
          </p:cNvPr>
          <p:cNvSpPr/>
          <p:nvPr/>
        </p:nvSpPr>
        <p:spPr>
          <a:xfrm>
            <a:off x="5210052" y="4424503"/>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Tree>
    <p:extLst>
      <p:ext uri="{BB962C8B-B14F-4D97-AF65-F5344CB8AC3E}">
        <p14:creationId xmlns:p14="http://schemas.microsoft.com/office/powerpoint/2010/main" val="892084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4644D9D-F009-7B44-B217-B6A5C23D1979}"/>
              </a:ext>
            </a:extLst>
          </p:cNvPr>
          <p:cNvSpPr txBox="1">
            <a:spLocks/>
          </p:cNvSpPr>
          <p:nvPr/>
        </p:nvSpPr>
        <p:spPr>
          <a:xfrm>
            <a:off x="956752" y="-9122"/>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6000" b="1" dirty="0">
                <a:solidFill>
                  <a:schemeClr val="accent2"/>
                </a:solidFill>
                <a:latin typeface="Times New Roman" panose="02020603050405020304" pitchFamily="18" charset="0"/>
                <a:cs typeface="Times New Roman" panose="02020603050405020304" pitchFamily="18" charset="0"/>
              </a:rPr>
              <a:t>Luyện tập</a:t>
            </a:r>
            <a:endParaRPr lang="zh-CN" altLang="en-US" sz="6000" b="1" dirty="0">
              <a:solidFill>
                <a:schemeClr val="accent2"/>
              </a:solidFill>
              <a:latin typeface="Times New Roman" panose="02020603050405020304" pitchFamily="18" charset="0"/>
              <a:cs typeface="Times New Roman" panose="02020603050405020304" pitchFamily="18" charset="0"/>
            </a:endParaRPr>
          </a:p>
        </p:txBody>
      </p:sp>
      <p:graphicFrame>
        <p:nvGraphicFramePr>
          <p:cNvPr id="3" name="Table 3">
            <a:extLst>
              <a:ext uri="{FF2B5EF4-FFF2-40B4-BE49-F238E27FC236}">
                <a16:creationId xmlns:a16="http://schemas.microsoft.com/office/drawing/2014/main" id="{6B32894E-CB93-D84E-8EF5-0104CC77B913}"/>
              </a:ext>
            </a:extLst>
          </p:cNvPr>
          <p:cNvGraphicFramePr>
            <a:graphicFrameLocks noGrp="1"/>
          </p:cNvGraphicFramePr>
          <p:nvPr>
            <p:extLst>
              <p:ext uri="{D42A27DB-BD31-4B8C-83A1-F6EECF244321}">
                <p14:modId xmlns:p14="http://schemas.microsoft.com/office/powerpoint/2010/main" val="3190527659"/>
              </p:ext>
            </p:extLst>
          </p:nvPr>
        </p:nvGraphicFramePr>
        <p:xfrm>
          <a:off x="507543" y="1062441"/>
          <a:ext cx="11256993" cy="5303520"/>
        </p:xfrm>
        <a:graphic>
          <a:graphicData uri="http://schemas.openxmlformats.org/drawingml/2006/table">
            <a:tbl>
              <a:tblPr firstRow="1" bandRow="1">
                <a:tableStyleId>{93296810-A885-4BE3-A3E7-6D5BEEA58F35}</a:tableStyleId>
              </a:tblPr>
              <a:tblGrid>
                <a:gridCol w="3752331">
                  <a:extLst>
                    <a:ext uri="{9D8B030D-6E8A-4147-A177-3AD203B41FA5}">
                      <a16:colId xmlns:a16="http://schemas.microsoft.com/office/drawing/2014/main" val="1787374740"/>
                    </a:ext>
                  </a:extLst>
                </a:gridCol>
                <a:gridCol w="3752331">
                  <a:extLst>
                    <a:ext uri="{9D8B030D-6E8A-4147-A177-3AD203B41FA5}">
                      <a16:colId xmlns:a16="http://schemas.microsoft.com/office/drawing/2014/main" val="4123796439"/>
                    </a:ext>
                  </a:extLst>
                </a:gridCol>
                <a:gridCol w="3752331">
                  <a:extLst>
                    <a:ext uri="{9D8B030D-6E8A-4147-A177-3AD203B41FA5}">
                      <a16:colId xmlns:a16="http://schemas.microsoft.com/office/drawing/2014/main" val="2679531102"/>
                    </a:ext>
                  </a:extLst>
                </a:gridCol>
              </a:tblGrid>
              <a:tr h="2169857">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K</a:t>
                      </a:r>
                    </a:p>
                    <a:p>
                      <a:pPr algn="ctr"/>
                      <a:r>
                        <a:rPr lang="en-VN" sz="2800" dirty="0">
                          <a:solidFill>
                            <a:schemeClr val="tx1"/>
                          </a:solidFill>
                          <a:latin typeface="Times New Roman" panose="02020603050405020304" pitchFamily="18" charset="0"/>
                          <a:cs typeface="Times New Roman" panose="02020603050405020304" pitchFamily="18" charset="0"/>
                        </a:rPr>
                        <a:t>Điều em đã biết về cách truyện đồng thoại và cách đọc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W</a:t>
                      </a:r>
                    </a:p>
                    <a:p>
                      <a:pPr algn="ctr"/>
                      <a:r>
                        <a:rPr lang="en-VN" sz="2800" dirty="0">
                          <a:solidFill>
                            <a:schemeClr val="tx1"/>
                          </a:solidFill>
                          <a:latin typeface="Times New Roman" panose="02020603050405020304" pitchFamily="18" charset="0"/>
                          <a:cs typeface="Times New Roman" panose="02020603050405020304" pitchFamily="18" charset="0"/>
                        </a:rPr>
                        <a:t>Điều em muốn biết thêm về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L</a:t>
                      </a:r>
                    </a:p>
                    <a:p>
                      <a:pPr algn="ctr"/>
                      <a:r>
                        <a:rPr lang="en-VN" sz="2800" dirty="0">
                          <a:solidFill>
                            <a:schemeClr val="tx1"/>
                          </a:solidFill>
                          <a:latin typeface="Times New Roman" panose="02020603050405020304" pitchFamily="18" charset="0"/>
                          <a:cs typeface="Times New Roman" panose="02020603050405020304" pitchFamily="18" charset="0"/>
                        </a:rPr>
                        <a:t>Điều em học thêm được</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05257298"/>
                  </a:ext>
                </a:extLst>
              </a:tr>
              <a:tr h="2963134">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6727723"/>
                  </a:ext>
                </a:extLst>
              </a:tr>
            </a:tbl>
          </a:graphicData>
        </a:graphic>
      </p:graphicFrame>
      <p:pic>
        <p:nvPicPr>
          <p:cNvPr id="5" name="Picture 4" descr="Shape, icon, circle&#10;&#10;Description automatically generated">
            <a:extLst>
              <a:ext uri="{FF2B5EF4-FFF2-40B4-BE49-F238E27FC236}">
                <a16:creationId xmlns:a16="http://schemas.microsoft.com/office/drawing/2014/main" id="{8067F2BD-E529-F94A-8312-AD7DCBD58E69}"/>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2663783">
            <a:off x="1538645" y="81183"/>
            <a:ext cx="632984" cy="678948"/>
          </a:xfrm>
          <a:prstGeom prst="rect">
            <a:avLst/>
          </a:prstGeom>
        </p:spPr>
      </p:pic>
      <p:sp>
        <p:nvSpPr>
          <p:cNvPr id="6" name="标题 1">
            <a:extLst>
              <a:ext uri="{FF2B5EF4-FFF2-40B4-BE49-F238E27FC236}">
                <a16:creationId xmlns:a16="http://schemas.microsoft.com/office/drawing/2014/main" id="{9668B682-D472-6242-8E75-C087CEF28ECD}"/>
              </a:ext>
            </a:extLst>
          </p:cNvPr>
          <p:cNvSpPr txBox="1">
            <a:spLocks/>
          </p:cNvSpPr>
          <p:nvPr/>
        </p:nvSpPr>
        <p:spPr>
          <a:xfrm>
            <a:off x="507543" y="3429000"/>
            <a:ext cx="3675320" cy="293696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just"/>
            <a:r>
              <a:rPr lang="vi-VN" altLang="zh-CN" sz="2800" dirty="0">
                <a:latin typeface="Times New Roman" panose="02020603050405020304" pitchFamily="18" charset="0"/>
                <a:cs typeface="Times New Roman" panose="02020603050405020304" pitchFamily="18" charset="0"/>
              </a:rPr>
              <a:t>- Là thể loại văn học thiếu nhi, nhân vật là loài vật được nhân cách hoá, vừa mang đặc điểm của loài vật, vừa mang đặc điểm của con người.</a:t>
            </a:r>
          </a:p>
          <a:p>
            <a:pPr algn="just"/>
            <a:r>
              <a:rPr lang="vi-VN" altLang="zh-CN" sz="2800" dirty="0">
                <a:latin typeface="Times New Roman" panose="02020603050405020304" pitchFamily="18" charset="0"/>
                <a:cs typeface="Times New Roman" panose="02020603050405020304" pitchFamily="18" charset="0"/>
              </a:rPr>
              <a:t>- Kể theo ngôi thứ nhất.</a:t>
            </a:r>
          </a:p>
        </p:txBody>
      </p:sp>
      <p:sp>
        <p:nvSpPr>
          <p:cNvPr id="7" name="标题 1">
            <a:extLst>
              <a:ext uri="{FF2B5EF4-FFF2-40B4-BE49-F238E27FC236}">
                <a16:creationId xmlns:a16="http://schemas.microsoft.com/office/drawing/2014/main" id="{B8F54855-62B0-BD41-BFD7-3B185E66259D}"/>
              </a:ext>
            </a:extLst>
          </p:cNvPr>
          <p:cNvSpPr txBox="1">
            <a:spLocks/>
          </p:cNvSpPr>
          <p:nvPr/>
        </p:nvSpPr>
        <p:spPr>
          <a:xfrm>
            <a:off x="4333819" y="3428999"/>
            <a:ext cx="3675320" cy="293696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just"/>
            <a:r>
              <a:rPr lang="vi-VN" altLang="zh-CN" sz="2800" dirty="0">
                <a:latin typeface="Times New Roman" panose="02020603050405020304" pitchFamily="18" charset="0"/>
                <a:cs typeface="Times New Roman" panose="02020603050405020304" pitchFamily="18" charset="0"/>
              </a:rPr>
              <a:t>Còn ngôi kể nào khác không?</a:t>
            </a:r>
          </a:p>
          <a:p>
            <a:pPr algn="just"/>
            <a:r>
              <a:rPr lang="vi-VN" altLang="zh-CN" sz="2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0150907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2050" name="Picture 2" descr="focused photo of green grasses">
            <a:extLst>
              <a:ext uri="{FF2B5EF4-FFF2-40B4-BE49-F238E27FC236}">
                <a16:creationId xmlns:a16="http://schemas.microsoft.com/office/drawing/2014/main" id="{06BB308D-AB37-6941-8215-3B6073C1558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5110"/>
          <a:stretch/>
        </p:blipFill>
        <p:spPr bwMode="auto">
          <a:xfrm>
            <a:off x="20" y="0"/>
            <a:ext cx="12191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0D2C37CE-9BE0-7A4C-8FAD-F33585E7A307}"/>
              </a:ext>
            </a:extLst>
          </p:cNvPr>
          <p:cNvSpPr txBox="1"/>
          <p:nvPr/>
        </p:nvSpPr>
        <p:spPr>
          <a:xfrm>
            <a:off x="891540" y="477520"/>
            <a:ext cx="10408920" cy="1138773"/>
          </a:xfrm>
          <a:prstGeom prst="rect">
            <a:avLst/>
          </a:prstGeom>
          <a:noFill/>
        </p:spPr>
        <p:txBody>
          <a:bodyPr wrap="square" rtlCol="0">
            <a:spAutoFit/>
          </a:bodyPr>
          <a:lstStyle/>
          <a:p>
            <a:pPr algn="ctr"/>
            <a:r>
              <a:rPr lang="en-VN" sz="6800" i="1" dirty="0">
                <a:solidFill>
                  <a:srgbClr val="FFFF00"/>
                </a:solidFill>
                <a:latin typeface="Times New Roman" panose="02020603050405020304" pitchFamily="18" charset="0"/>
                <a:cs typeface="Times New Roman" panose="02020603050405020304" pitchFamily="18" charset="0"/>
              </a:rPr>
              <a:t>GIỌT SƯƠNG ĐÊM</a:t>
            </a:r>
          </a:p>
        </p:txBody>
      </p:sp>
      <p:sp>
        <p:nvSpPr>
          <p:cNvPr id="3" name="TextBox 2">
            <a:extLst>
              <a:ext uri="{FF2B5EF4-FFF2-40B4-BE49-F238E27FC236}">
                <a16:creationId xmlns:a16="http://schemas.microsoft.com/office/drawing/2014/main" id="{AFDE44E3-F818-A140-A2EB-E71171E3AF5F}"/>
              </a:ext>
            </a:extLst>
          </p:cNvPr>
          <p:cNvSpPr txBox="1"/>
          <p:nvPr/>
        </p:nvSpPr>
        <p:spPr>
          <a:xfrm>
            <a:off x="3840480" y="1585981"/>
            <a:ext cx="4511040" cy="1015663"/>
          </a:xfrm>
          <a:prstGeom prst="rect">
            <a:avLst/>
          </a:prstGeom>
          <a:noFill/>
        </p:spPr>
        <p:txBody>
          <a:bodyPr wrap="square" rtlCol="0">
            <a:spAutoFit/>
          </a:bodyPr>
          <a:lstStyle/>
          <a:p>
            <a:pPr algn="ctr"/>
            <a:r>
              <a:rPr lang="en-VN" sz="3000" dirty="0">
                <a:solidFill>
                  <a:schemeClr val="bg1"/>
                </a:solidFill>
                <a:latin typeface="Times New Roman" panose="02020603050405020304" pitchFamily="18" charset="0"/>
                <a:cs typeface="Times New Roman" panose="02020603050405020304" pitchFamily="18" charset="0"/>
              </a:rPr>
              <a:t>(Trích </a:t>
            </a:r>
            <a:r>
              <a:rPr lang="en-VN" sz="3000" b="1" i="1" dirty="0">
                <a:solidFill>
                  <a:schemeClr val="bg1"/>
                </a:solidFill>
                <a:latin typeface="Times New Roman" panose="02020603050405020304" pitchFamily="18" charset="0"/>
                <a:cs typeface="Times New Roman" panose="02020603050405020304" pitchFamily="18" charset="0"/>
              </a:rPr>
              <a:t>“Xóm bờ giậu”</a:t>
            </a:r>
            <a:r>
              <a:rPr lang="en-VN" sz="3000" dirty="0">
                <a:solidFill>
                  <a:schemeClr val="bg1"/>
                </a:solidFill>
                <a:latin typeface="Times New Roman" panose="02020603050405020304" pitchFamily="18" charset="0"/>
                <a:cs typeface="Times New Roman" panose="02020603050405020304" pitchFamily="18" charset="0"/>
              </a:rPr>
              <a:t>)</a:t>
            </a:r>
          </a:p>
          <a:p>
            <a:pPr algn="ctr"/>
            <a:r>
              <a:rPr lang="en-VN" sz="3000" dirty="0">
                <a:solidFill>
                  <a:schemeClr val="bg1"/>
                </a:solidFill>
                <a:latin typeface="Times New Roman" panose="02020603050405020304" pitchFamily="18" charset="0"/>
                <a:cs typeface="Times New Roman" panose="02020603050405020304" pitchFamily="18" charset="0"/>
              </a:rPr>
              <a:t>- Trần Đức Tiến -</a:t>
            </a:r>
          </a:p>
        </p:txBody>
      </p:sp>
    </p:spTree>
    <p:extLst>
      <p:ext uri="{BB962C8B-B14F-4D97-AF65-F5344CB8AC3E}">
        <p14:creationId xmlns:p14="http://schemas.microsoft.com/office/powerpoint/2010/main" val="1314355202"/>
      </p:ext>
    </p:extLst>
  </p:cSld>
  <p:clrMapOvr>
    <a:masterClrMapping/>
  </p:clrMapOvr>
  <p:transition spd="slow">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a:extLst>
              <a:ext uri="{FF2B5EF4-FFF2-40B4-BE49-F238E27FC236}">
                <a16:creationId xmlns:a16="http://schemas.microsoft.com/office/drawing/2014/main" id="{7ADBDEE0-F403-9348-AA1D-3001B2E07AF7}"/>
              </a:ext>
            </a:extLst>
          </p:cNvPr>
          <p:cNvGrpSpPr>
            <a:grpSpLocks noChangeAspect="1"/>
          </p:cNvGrpSpPr>
          <p:nvPr/>
        </p:nvGrpSpPr>
        <p:grpSpPr bwMode="auto">
          <a:xfrm>
            <a:off x="-25400" y="3014663"/>
            <a:ext cx="12303126" cy="3892550"/>
            <a:chOff x="-16" y="1899"/>
            <a:chExt cx="7750" cy="2452"/>
          </a:xfrm>
        </p:grpSpPr>
        <p:sp>
          <p:nvSpPr>
            <p:cNvPr id="5" name="AutoShape 3">
              <a:extLst>
                <a:ext uri="{FF2B5EF4-FFF2-40B4-BE49-F238E27FC236}">
                  <a16:creationId xmlns:a16="http://schemas.microsoft.com/office/drawing/2014/main" id="{98B8AF7B-FDE3-A64E-8CD7-A2C643932964}"/>
                </a:ext>
              </a:extLst>
            </p:cNvPr>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a:extLst>
                <a:ext uri="{FF2B5EF4-FFF2-40B4-BE49-F238E27FC236}">
                  <a16:creationId xmlns:a16="http://schemas.microsoft.com/office/drawing/2014/main" id="{B1768117-99F4-6D4A-A666-B20841C08550}"/>
                </a:ext>
              </a:extLst>
            </p:cNvPr>
            <p:cNvGrpSpPr>
              <a:grpSpLocks/>
            </p:cNvGrpSpPr>
            <p:nvPr/>
          </p:nvGrpSpPr>
          <p:grpSpPr bwMode="auto">
            <a:xfrm>
              <a:off x="116" y="2258"/>
              <a:ext cx="7576" cy="2065"/>
              <a:chOff x="116" y="2258"/>
              <a:chExt cx="7576" cy="2065"/>
            </a:xfrm>
          </p:grpSpPr>
          <p:sp>
            <p:nvSpPr>
              <p:cNvPr id="355" name="Freeform 6">
                <a:extLst>
                  <a:ext uri="{FF2B5EF4-FFF2-40B4-BE49-F238E27FC236}">
                    <a16:creationId xmlns:a16="http://schemas.microsoft.com/office/drawing/2014/main" id="{B3264249-186D-1F46-BE32-38E8183A463B}"/>
                  </a:ext>
                </a:extLst>
              </p:cNvPr>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7">
                <a:extLst>
                  <a:ext uri="{FF2B5EF4-FFF2-40B4-BE49-F238E27FC236}">
                    <a16:creationId xmlns:a16="http://schemas.microsoft.com/office/drawing/2014/main" id="{13B3FE3C-A5D8-0D40-94D1-7B02B45AB8A0}"/>
                  </a:ext>
                </a:extLst>
              </p:cNvPr>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8">
                <a:extLst>
                  <a:ext uri="{FF2B5EF4-FFF2-40B4-BE49-F238E27FC236}">
                    <a16:creationId xmlns:a16="http://schemas.microsoft.com/office/drawing/2014/main" id="{EDAFA590-7AFC-BA43-B231-70EE0A19F11E}"/>
                  </a:ext>
                </a:extLst>
              </p:cNvPr>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9">
                <a:extLst>
                  <a:ext uri="{FF2B5EF4-FFF2-40B4-BE49-F238E27FC236}">
                    <a16:creationId xmlns:a16="http://schemas.microsoft.com/office/drawing/2014/main" id="{C4A88592-81E9-1648-87A2-3871888DE872}"/>
                  </a:ext>
                </a:extLst>
              </p:cNvPr>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0">
                <a:extLst>
                  <a:ext uri="{FF2B5EF4-FFF2-40B4-BE49-F238E27FC236}">
                    <a16:creationId xmlns:a16="http://schemas.microsoft.com/office/drawing/2014/main" id="{139B24FB-DB7A-A84E-916A-8C4AB675A160}"/>
                  </a:ext>
                </a:extLst>
              </p:cNvPr>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1">
                <a:extLst>
                  <a:ext uri="{FF2B5EF4-FFF2-40B4-BE49-F238E27FC236}">
                    <a16:creationId xmlns:a16="http://schemas.microsoft.com/office/drawing/2014/main" id="{52EE1D4F-D257-174C-B76A-09736AB7E7F4}"/>
                  </a:ext>
                </a:extLst>
              </p:cNvPr>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2">
                <a:extLst>
                  <a:ext uri="{FF2B5EF4-FFF2-40B4-BE49-F238E27FC236}">
                    <a16:creationId xmlns:a16="http://schemas.microsoft.com/office/drawing/2014/main" id="{7065E290-13E2-6445-B637-FBC76CAB12EA}"/>
                  </a:ext>
                </a:extLst>
              </p:cNvPr>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3">
                <a:extLst>
                  <a:ext uri="{FF2B5EF4-FFF2-40B4-BE49-F238E27FC236}">
                    <a16:creationId xmlns:a16="http://schemas.microsoft.com/office/drawing/2014/main" id="{05C36454-1571-B94C-A62C-77E8C7D58F8E}"/>
                  </a:ext>
                </a:extLst>
              </p:cNvPr>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4">
                <a:extLst>
                  <a:ext uri="{FF2B5EF4-FFF2-40B4-BE49-F238E27FC236}">
                    <a16:creationId xmlns:a16="http://schemas.microsoft.com/office/drawing/2014/main" id="{43EE8B5F-2C5B-3548-B007-463DC91EF581}"/>
                  </a:ext>
                </a:extLst>
              </p:cNvPr>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7">
                <a:extLst>
                  <a:ext uri="{FF2B5EF4-FFF2-40B4-BE49-F238E27FC236}">
                    <a16:creationId xmlns:a16="http://schemas.microsoft.com/office/drawing/2014/main" id="{4A38D677-3FFD-A348-AE3E-348E5A92EEA9}"/>
                  </a:ext>
                </a:extLst>
              </p:cNvPr>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8">
                <a:extLst>
                  <a:ext uri="{FF2B5EF4-FFF2-40B4-BE49-F238E27FC236}">
                    <a16:creationId xmlns:a16="http://schemas.microsoft.com/office/drawing/2014/main" id="{CDCEBABB-B30C-8346-B8FA-3B9E646E0382}"/>
                  </a:ext>
                </a:extLst>
              </p:cNvPr>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9">
                <a:extLst>
                  <a:ext uri="{FF2B5EF4-FFF2-40B4-BE49-F238E27FC236}">
                    <a16:creationId xmlns:a16="http://schemas.microsoft.com/office/drawing/2014/main" id="{8B81EB15-CD40-1C47-ADB3-335175304928}"/>
                  </a:ext>
                </a:extLst>
              </p:cNvPr>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0">
                <a:extLst>
                  <a:ext uri="{FF2B5EF4-FFF2-40B4-BE49-F238E27FC236}">
                    <a16:creationId xmlns:a16="http://schemas.microsoft.com/office/drawing/2014/main" id="{3AA72683-9710-264C-8FE4-86732D8B436B}"/>
                  </a:ext>
                </a:extLst>
              </p:cNvPr>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1">
                <a:extLst>
                  <a:ext uri="{FF2B5EF4-FFF2-40B4-BE49-F238E27FC236}">
                    <a16:creationId xmlns:a16="http://schemas.microsoft.com/office/drawing/2014/main" id="{0990B414-770B-A145-9057-7C1B4CA9912A}"/>
                  </a:ext>
                </a:extLst>
              </p:cNvPr>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2">
                <a:extLst>
                  <a:ext uri="{FF2B5EF4-FFF2-40B4-BE49-F238E27FC236}">
                    <a16:creationId xmlns:a16="http://schemas.microsoft.com/office/drawing/2014/main" id="{990CE68A-1C96-5644-8EA6-D004E982493E}"/>
                  </a:ext>
                </a:extLst>
              </p:cNvPr>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3">
                <a:extLst>
                  <a:ext uri="{FF2B5EF4-FFF2-40B4-BE49-F238E27FC236}">
                    <a16:creationId xmlns:a16="http://schemas.microsoft.com/office/drawing/2014/main" id="{9D2660DD-6688-CE41-B61C-E6923C6CE3D6}"/>
                  </a:ext>
                </a:extLst>
              </p:cNvPr>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4">
                <a:extLst>
                  <a:ext uri="{FF2B5EF4-FFF2-40B4-BE49-F238E27FC236}">
                    <a16:creationId xmlns:a16="http://schemas.microsoft.com/office/drawing/2014/main" id="{E370FEBF-24EA-F642-95C8-633E3A38F436}"/>
                  </a:ext>
                </a:extLst>
              </p:cNvPr>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5">
                <a:extLst>
                  <a:ext uri="{FF2B5EF4-FFF2-40B4-BE49-F238E27FC236}">
                    <a16:creationId xmlns:a16="http://schemas.microsoft.com/office/drawing/2014/main" id="{63C0D854-D095-B745-A726-B46CBC9E06F9}"/>
                  </a:ext>
                </a:extLst>
              </p:cNvPr>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6">
                <a:extLst>
                  <a:ext uri="{FF2B5EF4-FFF2-40B4-BE49-F238E27FC236}">
                    <a16:creationId xmlns:a16="http://schemas.microsoft.com/office/drawing/2014/main" id="{BE9F5D9E-31C7-4547-9CAE-D6684D55CA4D}"/>
                  </a:ext>
                </a:extLst>
              </p:cNvPr>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7">
                <a:extLst>
                  <a:ext uri="{FF2B5EF4-FFF2-40B4-BE49-F238E27FC236}">
                    <a16:creationId xmlns:a16="http://schemas.microsoft.com/office/drawing/2014/main" id="{E9DE5AF9-0FD8-154B-B85B-C0934BCEB69F}"/>
                  </a:ext>
                </a:extLst>
              </p:cNvPr>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
                <a:extLst>
                  <a:ext uri="{FF2B5EF4-FFF2-40B4-BE49-F238E27FC236}">
                    <a16:creationId xmlns:a16="http://schemas.microsoft.com/office/drawing/2014/main" id="{8C907100-B061-8C4C-839E-DA9797949A3F}"/>
                  </a:ext>
                </a:extLst>
              </p:cNvPr>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
                <a:extLst>
                  <a:ext uri="{FF2B5EF4-FFF2-40B4-BE49-F238E27FC236}">
                    <a16:creationId xmlns:a16="http://schemas.microsoft.com/office/drawing/2014/main" id="{8F3E934F-5F6E-0D4C-A76A-BC1CB6F2E876}"/>
                  </a:ext>
                </a:extLst>
              </p:cNvPr>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0">
                <a:extLst>
                  <a:ext uri="{FF2B5EF4-FFF2-40B4-BE49-F238E27FC236}">
                    <a16:creationId xmlns:a16="http://schemas.microsoft.com/office/drawing/2014/main" id="{454888AD-24A0-D440-BAAF-31C5E39DB9E9}"/>
                  </a:ext>
                </a:extLst>
              </p:cNvPr>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1">
                <a:extLst>
                  <a:ext uri="{FF2B5EF4-FFF2-40B4-BE49-F238E27FC236}">
                    <a16:creationId xmlns:a16="http://schemas.microsoft.com/office/drawing/2014/main" id="{F091050B-63A6-394C-87AA-BD3C967A4F4B}"/>
                  </a:ext>
                </a:extLst>
              </p:cNvPr>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2">
                <a:extLst>
                  <a:ext uri="{FF2B5EF4-FFF2-40B4-BE49-F238E27FC236}">
                    <a16:creationId xmlns:a16="http://schemas.microsoft.com/office/drawing/2014/main" id="{0114E619-D971-A34D-9AB4-D7ED14ED5A41}"/>
                  </a:ext>
                </a:extLst>
              </p:cNvPr>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3">
                <a:extLst>
                  <a:ext uri="{FF2B5EF4-FFF2-40B4-BE49-F238E27FC236}">
                    <a16:creationId xmlns:a16="http://schemas.microsoft.com/office/drawing/2014/main" id="{56BEECAA-8D30-2047-869B-784E4BC84E0A}"/>
                  </a:ext>
                </a:extLst>
              </p:cNvPr>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4">
                <a:extLst>
                  <a:ext uri="{FF2B5EF4-FFF2-40B4-BE49-F238E27FC236}">
                    <a16:creationId xmlns:a16="http://schemas.microsoft.com/office/drawing/2014/main" id="{F8E5040E-C171-A441-B573-EFCFF3317F5D}"/>
                  </a:ext>
                </a:extLst>
              </p:cNvPr>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5">
                <a:extLst>
                  <a:ext uri="{FF2B5EF4-FFF2-40B4-BE49-F238E27FC236}">
                    <a16:creationId xmlns:a16="http://schemas.microsoft.com/office/drawing/2014/main" id="{A60876A9-239E-7A4F-9482-D65D6B3FEE71}"/>
                  </a:ext>
                </a:extLst>
              </p:cNvPr>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6">
                <a:extLst>
                  <a:ext uri="{FF2B5EF4-FFF2-40B4-BE49-F238E27FC236}">
                    <a16:creationId xmlns:a16="http://schemas.microsoft.com/office/drawing/2014/main" id="{6404FB07-3745-CF49-BDE9-D8A7401637D2}"/>
                  </a:ext>
                </a:extLst>
              </p:cNvPr>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7">
                <a:extLst>
                  <a:ext uri="{FF2B5EF4-FFF2-40B4-BE49-F238E27FC236}">
                    <a16:creationId xmlns:a16="http://schemas.microsoft.com/office/drawing/2014/main" id="{F8E1505A-2F2E-4549-921F-60FC41A904B3}"/>
                  </a:ext>
                </a:extLst>
              </p:cNvPr>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8">
                <a:extLst>
                  <a:ext uri="{FF2B5EF4-FFF2-40B4-BE49-F238E27FC236}">
                    <a16:creationId xmlns:a16="http://schemas.microsoft.com/office/drawing/2014/main" id="{BAFE2D4D-1D05-2A4C-9D7F-0DD235033C0A}"/>
                  </a:ext>
                </a:extLst>
              </p:cNvPr>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9">
                <a:extLst>
                  <a:ext uri="{FF2B5EF4-FFF2-40B4-BE49-F238E27FC236}">
                    <a16:creationId xmlns:a16="http://schemas.microsoft.com/office/drawing/2014/main" id="{7A22A7A6-791E-9143-9052-F439429CB0F5}"/>
                  </a:ext>
                </a:extLst>
              </p:cNvPr>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0">
                <a:extLst>
                  <a:ext uri="{FF2B5EF4-FFF2-40B4-BE49-F238E27FC236}">
                    <a16:creationId xmlns:a16="http://schemas.microsoft.com/office/drawing/2014/main" id="{7868D1EB-61F4-BE45-A15B-BB3A54508D0F}"/>
                  </a:ext>
                </a:extLst>
              </p:cNvPr>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1">
                <a:extLst>
                  <a:ext uri="{FF2B5EF4-FFF2-40B4-BE49-F238E27FC236}">
                    <a16:creationId xmlns:a16="http://schemas.microsoft.com/office/drawing/2014/main" id="{25E10385-03E7-9849-977F-C55F5378C306}"/>
                  </a:ext>
                </a:extLst>
              </p:cNvPr>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2">
                <a:extLst>
                  <a:ext uri="{FF2B5EF4-FFF2-40B4-BE49-F238E27FC236}">
                    <a16:creationId xmlns:a16="http://schemas.microsoft.com/office/drawing/2014/main" id="{BEEFFB42-89CE-9C45-8690-0FF9623CEEC2}"/>
                  </a:ext>
                </a:extLst>
              </p:cNvPr>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3">
                <a:extLst>
                  <a:ext uri="{FF2B5EF4-FFF2-40B4-BE49-F238E27FC236}">
                    <a16:creationId xmlns:a16="http://schemas.microsoft.com/office/drawing/2014/main" id="{5DBF2079-9EB2-A242-B9FF-5A4D2F8DE973}"/>
                  </a:ext>
                </a:extLst>
              </p:cNvPr>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4">
                <a:extLst>
                  <a:ext uri="{FF2B5EF4-FFF2-40B4-BE49-F238E27FC236}">
                    <a16:creationId xmlns:a16="http://schemas.microsoft.com/office/drawing/2014/main" id="{7950CCF8-10E4-224E-9DE8-234D472740E0}"/>
                  </a:ext>
                </a:extLst>
              </p:cNvPr>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5">
                <a:extLst>
                  <a:ext uri="{FF2B5EF4-FFF2-40B4-BE49-F238E27FC236}">
                    <a16:creationId xmlns:a16="http://schemas.microsoft.com/office/drawing/2014/main" id="{FCF84E29-F0EE-AA43-BD10-AAF04F4CBD4E}"/>
                  </a:ext>
                </a:extLst>
              </p:cNvPr>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46">
                <a:extLst>
                  <a:ext uri="{FF2B5EF4-FFF2-40B4-BE49-F238E27FC236}">
                    <a16:creationId xmlns:a16="http://schemas.microsoft.com/office/drawing/2014/main" id="{2DE43A56-BD20-FE47-890E-B45F41C101B8}"/>
                  </a:ext>
                </a:extLst>
              </p:cNvPr>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
                <a:extLst>
                  <a:ext uri="{FF2B5EF4-FFF2-40B4-BE49-F238E27FC236}">
                    <a16:creationId xmlns:a16="http://schemas.microsoft.com/office/drawing/2014/main" id="{5C77D609-AA9E-EA41-9419-9907B62F49F1}"/>
                  </a:ext>
                </a:extLst>
              </p:cNvPr>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8">
                <a:extLst>
                  <a:ext uri="{FF2B5EF4-FFF2-40B4-BE49-F238E27FC236}">
                    <a16:creationId xmlns:a16="http://schemas.microsoft.com/office/drawing/2014/main" id="{C6833057-BED4-7B4F-8C2A-6255A457E07A}"/>
                  </a:ext>
                </a:extLst>
              </p:cNvPr>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Oval 49">
                <a:extLst>
                  <a:ext uri="{FF2B5EF4-FFF2-40B4-BE49-F238E27FC236}">
                    <a16:creationId xmlns:a16="http://schemas.microsoft.com/office/drawing/2014/main" id="{6E5D07D5-6D8D-1045-A971-473F104CF7C0}"/>
                  </a:ext>
                </a:extLst>
              </p:cNvPr>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0">
                <a:extLst>
                  <a:ext uri="{FF2B5EF4-FFF2-40B4-BE49-F238E27FC236}">
                    <a16:creationId xmlns:a16="http://schemas.microsoft.com/office/drawing/2014/main" id="{D3A7A6EE-F18A-7544-A02D-4D573F10E03A}"/>
                  </a:ext>
                </a:extLst>
              </p:cNvPr>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Rectangle 51">
                <a:extLst>
                  <a:ext uri="{FF2B5EF4-FFF2-40B4-BE49-F238E27FC236}">
                    <a16:creationId xmlns:a16="http://schemas.microsoft.com/office/drawing/2014/main" id="{16EE511C-DD43-064D-B3CB-980E0D4040AE}"/>
                  </a:ext>
                </a:extLst>
              </p:cNvPr>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Rectangle 52">
                <a:extLst>
                  <a:ext uri="{FF2B5EF4-FFF2-40B4-BE49-F238E27FC236}">
                    <a16:creationId xmlns:a16="http://schemas.microsoft.com/office/drawing/2014/main" id="{1A6810CF-B99A-6546-A175-D0B86A991381}"/>
                  </a:ext>
                </a:extLst>
              </p:cNvPr>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3">
                <a:extLst>
                  <a:ext uri="{FF2B5EF4-FFF2-40B4-BE49-F238E27FC236}">
                    <a16:creationId xmlns:a16="http://schemas.microsoft.com/office/drawing/2014/main" id="{C219AC69-BEB2-7F42-945D-07F81E5B7289}"/>
                  </a:ext>
                </a:extLst>
              </p:cNvPr>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
                <a:extLst>
                  <a:ext uri="{FF2B5EF4-FFF2-40B4-BE49-F238E27FC236}">
                    <a16:creationId xmlns:a16="http://schemas.microsoft.com/office/drawing/2014/main" id="{E0F7B6FA-A488-A248-90D5-0F96EDF5F532}"/>
                  </a:ext>
                </a:extLst>
              </p:cNvPr>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5">
                <a:extLst>
                  <a:ext uri="{FF2B5EF4-FFF2-40B4-BE49-F238E27FC236}">
                    <a16:creationId xmlns:a16="http://schemas.microsoft.com/office/drawing/2014/main" id="{309BD011-5808-FD48-B279-BCCBF80C60F4}"/>
                  </a:ext>
                </a:extLst>
              </p:cNvPr>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6">
                <a:extLst>
                  <a:ext uri="{FF2B5EF4-FFF2-40B4-BE49-F238E27FC236}">
                    <a16:creationId xmlns:a16="http://schemas.microsoft.com/office/drawing/2014/main" id="{A1787294-5064-4D48-BAF1-30B5055EFEE6}"/>
                  </a:ext>
                </a:extLst>
              </p:cNvPr>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Oval 57">
                <a:extLst>
                  <a:ext uri="{FF2B5EF4-FFF2-40B4-BE49-F238E27FC236}">
                    <a16:creationId xmlns:a16="http://schemas.microsoft.com/office/drawing/2014/main" id="{F34C3B10-9593-D244-8820-B0BD03E1451E}"/>
                  </a:ext>
                </a:extLst>
              </p:cNvPr>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Oval 58">
                <a:extLst>
                  <a:ext uri="{FF2B5EF4-FFF2-40B4-BE49-F238E27FC236}">
                    <a16:creationId xmlns:a16="http://schemas.microsoft.com/office/drawing/2014/main" id="{F0152DC1-4BD1-2245-8689-760F943576CB}"/>
                  </a:ext>
                </a:extLst>
              </p:cNvPr>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9">
                <a:extLst>
                  <a:ext uri="{FF2B5EF4-FFF2-40B4-BE49-F238E27FC236}">
                    <a16:creationId xmlns:a16="http://schemas.microsoft.com/office/drawing/2014/main" id="{4C00DBD1-50F7-534D-8F7D-5CA963CD5BCA}"/>
                  </a:ext>
                </a:extLst>
              </p:cNvPr>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0">
                <a:extLst>
                  <a:ext uri="{FF2B5EF4-FFF2-40B4-BE49-F238E27FC236}">
                    <a16:creationId xmlns:a16="http://schemas.microsoft.com/office/drawing/2014/main" id="{1742C25C-8F52-7942-8E34-D97DCBD625BC}"/>
                  </a:ext>
                </a:extLst>
              </p:cNvPr>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1">
                <a:extLst>
                  <a:ext uri="{FF2B5EF4-FFF2-40B4-BE49-F238E27FC236}">
                    <a16:creationId xmlns:a16="http://schemas.microsoft.com/office/drawing/2014/main" id="{6E771F1A-EE86-1249-A1C8-C56D26B755FA}"/>
                  </a:ext>
                </a:extLst>
              </p:cNvPr>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2">
                <a:extLst>
                  <a:ext uri="{FF2B5EF4-FFF2-40B4-BE49-F238E27FC236}">
                    <a16:creationId xmlns:a16="http://schemas.microsoft.com/office/drawing/2014/main" id="{86C8C68C-358E-6A46-8EA5-063A2D89F71B}"/>
                  </a:ext>
                </a:extLst>
              </p:cNvPr>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3">
                <a:extLst>
                  <a:ext uri="{FF2B5EF4-FFF2-40B4-BE49-F238E27FC236}">
                    <a16:creationId xmlns:a16="http://schemas.microsoft.com/office/drawing/2014/main" id="{554976DD-D332-2340-A2E1-471F4684A1AB}"/>
                  </a:ext>
                </a:extLst>
              </p:cNvPr>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4">
                <a:extLst>
                  <a:ext uri="{FF2B5EF4-FFF2-40B4-BE49-F238E27FC236}">
                    <a16:creationId xmlns:a16="http://schemas.microsoft.com/office/drawing/2014/main" id="{96AE4B29-34D9-0042-BE80-4A3DA0078613}"/>
                  </a:ext>
                </a:extLst>
              </p:cNvPr>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5">
                <a:extLst>
                  <a:ext uri="{FF2B5EF4-FFF2-40B4-BE49-F238E27FC236}">
                    <a16:creationId xmlns:a16="http://schemas.microsoft.com/office/drawing/2014/main" id="{7CF739B5-2784-0042-A96E-76C2C0CDAB22}"/>
                  </a:ext>
                </a:extLst>
              </p:cNvPr>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6">
                <a:extLst>
                  <a:ext uri="{FF2B5EF4-FFF2-40B4-BE49-F238E27FC236}">
                    <a16:creationId xmlns:a16="http://schemas.microsoft.com/office/drawing/2014/main" id="{89D883E1-5F1F-614E-A5CB-14078972710A}"/>
                  </a:ext>
                </a:extLst>
              </p:cNvPr>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7">
                <a:extLst>
                  <a:ext uri="{FF2B5EF4-FFF2-40B4-BE49-F238E27FC236}">
                    <a16:creationId xmlns:a16="http://schemas.microsoft.com/office/drawing/2014/main" id="{E0C2150C-EE10-304C-863D-ED4F85D10E23}"/>
                  </a:ext>
                </a:extLst>
              </p:cNvPr>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8">
                <a:extLst>
                  <a:ext uri="{FF2B5EF4-FFF2-40B4-BE49-F238E27FC236}">
                    <a16:creationId xmlns:a16="http://schemas.microsoft.com/office/drawing/2014/main" id="{0D6DD348-57D5-AE4A-A8E1-F6F8AB6A363D}"/>
                  </a:ext>
                </a:extLst>
              </p:cNvPr>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9">
                <a:extLst>
                  <a:ext uri="{FF2B5EF4-FFF2-40B4-BE49-F238E27FC236}">
                    <a16:creationId xmlns:a16="http://schemas.microsoft.com/office/drawing/2014/main" id="{A0B788AF-1024-F449-A124-9CB242036970}"/>
                  </a:ext>
                </a:extLst>
              </p:cNvPr>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70">
                <a:extLst>
                  <a:ext uri="{FF2B5EF4-FFF2-40B4-BE49-F238E27FC236}">
                    <a16:creationId xmlns:a16="http://schemas.microsoft.com/office/drawing/2014/main" id="{ECBC006F-A76A-C24A-B4BC-2B69C1A0FAE7}"/>
                  </a:ext>
                </a:extLst>
              </p:cNvPr>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Oval 71">
                <a:extLst>
                  <a:ext uri="{FF2B5EF4-FFF2-40B4-BE49-F238E27FC236}">
                    <a16:creationId xmlns:a16="http://schemas.microsoft.com/office/drawing/2014/main" id="{A11636B5-AC31-5B4F-9591-75E67DD5C430}"/>
                  </a:ext>
                </a:extLst>
              </p:cNvPr>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Oval 72">
                <a:extLst>
                  <a:ext uri="{FF2B5EF4-FFF2-40B4-BE49-F238E27FC236}">
                    <a16:creationId xmlns:a16="http://schemas.microsoft.com/office/drawing/2014/main" id="{1E9D4767-D179-7D49-8B01-F5598E70522A}"/>
                  </a:ext>
                </a:extLst>
              </p:cNvPr>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73">
                <a:extLst>
                  <a:ext uri="{FF2B5EF4-FFF2-40B4-BE49-F238E27FC236}">
                    <a16:creationId xmlns:a16="http://schemas.microsoft.com/office/drawing/2014/main" id="{BB3B9F06-EF4E-584F-A64B-29A36012CAA4}"/>
                  </a:ext>
                </a:extLst>
              </p:cNvPr>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74">
                <a:extLst>
                  <a:ext uri="{FF2B5EF4-FFF2-40B4-BE49-F238E27FC236}">
                    <a16:creationId xmlns:a16="http://schemas.microsoft.com/office/drawing/2014/main" id="{1BE535D1-6A91-064C-B177-87C581626CF3}"/>
                  </a:ext>
                </a:extLst>
              </p:cNvPr>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75">
                <a:extLst>
                  <a:ext uri="{FF2B5EF4-FFF2-40B4-BE49-F238E27FC236}">
                    <a16:creationId xmlns:a16="http://schemas.microsoft.com/office/drawing/2014/main" id="{337B44D1-72F1-4340-B181-1BC1645E3BB5}"/>
                  </a:ext>
                </a:extLst>
              </p:cNvPr>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76">
                <a:extLst>
                  <a:ext uri="{FF2B5EF4-FFF2-40B4-BE49-F238E27FC236}">
                    <a16:creationId xmlns:a16="http://schemas.microsoft.com/office/drawing/2014/main" id="{CDDC1830-DE8E-814D-9822-4593B01812A9}"/>
                  </a:ext>
                </a:extLst>
              </p:cNvPr>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77">
                <a:extLst>
                  <a:ext uri="{FF2B5EF4-FFF2-40B4-BE49-F238E27FC236}">
                    <a16:creationId xmlns:a16="http://schemas.microsoft.com/office/drawing/2014/main" id="{2C859C4F-EB0A-F747-B31D-18C9759EAEA3}"/>
                  </a:ext>
                </a:extLst>
              </p:cNvPr>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Rectangle 78">
                <a:extLst>
                  <a:ext uri="{FF2B5EF4-FFF2-40B4-BE49-F238E27FC236}">
                    <a16:creationId xmlns:a16="http://schemas.microsoft.com/office/drawing/2014/main" id="{B5CFD856-AE90-9546-98E6-C9BC12499690}"/>
                  </a:ext>
                </a:extLst>
              </p:cNvPr>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Rectangle 79">
                <a:extLst>
                  <a:ext uri="{FF2B5EF4-FFF2-40B4-BE49-F238E27FC236}">
                    <a16:creationId xmlns:a16="http://schemas.microsoft.com/office/drawing/2014/main" id="{4DDF3D69-1A25-844D-B0CA-68FC51CFCBC4}"/>
                  </a:ext>
                </a:extLst>
              </p:cNvPr>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80">
                <a:extLst>
                  <a:ext uri="{FF2B5EF4-FFF2-40B4-BE49-F238E27FC236}">
                    <a16:creationId xmlns:a16="http://schemas.microsoft.com/office/drawing/2014/main" id="{44C69873-5F82-D040-939D-2F8FD9893BE2}"/>
                  </a:ext>
                </a:extLst>
              </p:cNvPr>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81">
                <a:extLst>
                  <a:ext uri="{FF2B5EF4-FFF2-40B4-BE49-F238E27FC236}">
                    <a16:creationId xmlns:a16="http://schemas.microsoft.com/office/drawing/2014/main" id="{DB8156F6-F4FE-E948-90E5-F25F7EF7EF7A}"/>
                  </a:ext>
                </a:extLst>
              </p:cNvPr>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2">
                <a:extLst>
                  <a:ext uri="{FF2B5EF4-FFF2-40B4-BE49-F238E27FC236}">
                    <a16:creationId xmlns:a16="http://schemas.microsoft.com/office/drawing/2014/main" id="{BAA788A9-6ED5-7043-949B-6B1CF83BB8E9}"/>
                  </a:ext>
                </a:extLst>
              </p:cNvPr>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3">
                <a:extLst>
                  <a:ext uri="{FF2B5EF4-FFF2-40B4-BE49-F238E27FC236}">
                    <a16:creationId xmlns:a16="http://schemas.microsoft.com/office/drawing/2014/main" id="{6F1B824B-63B2-474A-A4FD-6B676CB6593B}"/>
                  </a:ext>
                </a:extLst>
              </p:cNvPr>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84">
                <a:extLst>
                  <a:ext uri="{FF2B5EF4-FFF2-40B4-BE49-F238E27FC236}">
                    <a16:creationId xmlns:a16="http://schemas.microsoft.com/office/drawing/2014/main" id="{33A33279-2F0E-B842-852D-0A9BF329AE5E}"/>
                  </a:ext>
                </a:extLst>
              </p:cNvPr>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85">
                <a:extLst>
                  <a:ext uri="{FF2B5EF4-FFF2-40B4-BE49-F238E27FC236}">
                    <a16:creationId xmlns:a16="http://schemas.microsoft.com/office/drawing/2014/main" id="{94343292-3F57-BB44-8AA7-8FD3F703872E}"/>
                  </a:ext>
                </a:extLst>
              </p:cNvPr>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6">
                <a:extLst>
                  <a:ext uri="{FF2B5EF4-FFF2-40B4-BE49-F238E27FC236}">
                    <a16:creationId xmlns:a16="http://schemas.microsoft.com/office/drawing/2014/main" id="{44EBFE53-B2E5-C242-96E7-E24245F4AD20}"/>
                  </a:ext>
                </a:extLst>
              </p:cNvPr>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Oval 87">
                <a:extLst>
                  <a:ext uri="{FF2B5EF4-FFF2-40B4-BE49-F238E27FC236}">
                    <a16:creationId xmlns:a16="http://schemas.microsoft.com/office/drawing/2014/main" id="{FAA1409D-DD51-E84A-A130-6B2925E980CD}"/>
                  </a:ext>
                </a:extLst>
              </p:cNvPr>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Oval 88">
                <a:extLst>
                  <a:ext uri="{FF2B5EF4-FFF2-40B4-BE49-F238E27FC236}">
                    <a16:creationId xmlns:a16="http://schemas.microsoft.com/office/drawing/2014/main" id="{E2EB4E79-B0B9-B443-AEEF-784CCF53F934}"/>
                  </a:ext>
                </a:extLst>
              </p:cNvPr>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9">
                <a:extLst>
                  <a:ext uri="{FF2B5EF4-FFF2-40B4-BE49-F238E27FC236}">
                    <a16:creationId xmlns:a16="http://schemas.microsoft.com/office/drawing/2014/main" id="{9D086AD7-6359-0C49-AA11-0940C99CC201}"/>
                  </a:ext>
                </a:extLst>
              </p:cNvPr>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90">
                <a:extLst>
                  <a:ext uri="{FF2B5EF4-FFF2-40B4-BE49-F238E27FC236}">
                    <a16:creationId xmlns:a16="http://schemas.microsoft.com/office/drawing/2014/main" id="{BC8354F5-EF67-F147-9FE1-878C853EF915}"/>
                  </a:ext>
                </a:extLst>
              </p:cNvPr>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91">
                <a:extLst>
                  <a:ext uri="{FF2B5EF4-FFF2-40B4-BE49-F238E27FC236}">
                    <a16:creationId xmlns:a16="http://schemas.microsoft.com/office/drawing/2014/main" id="{767741EC-5839-AE4D-BD6A-5B00331B0899}"/>
                  </a:ext>
                </a:extLst>
              </p:cNvPr>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2">
                <a:extLst>
                  <a:ext uri="{FF2B5EF4-FFF2-40B4-BE49-F238E27FC236}">
                    <a16:creationId xmlns:a16="http://schemas.microsoft.com/office/drawing/2014/main" id="{EC51A1ED-7F2A-3848-99F6-992A9E7A89FD}"/>
                  </a:ext>
                </a:extLst>
              </p:cNvPr>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3">
                <a:extLst>
                  <a:ext uri="{FF2B5EF4-FFF2-40B4-BE49-F238E27FC236}">
                    <a16:creationId xmlns:a16="http://schemas.microsoft.com/office/drawing/2014/main" id="{B6A55F44-1F44-F84C-8089-18A6711F9A17}"/>
                  </a:ext>
                </a:extLst>
              </p:cNvPr>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Oval 94">
                <a:extLst>
                  <a:ext uri="{FF2B5EF4-FFF2-40B4-BE49-F238E27FC236}">
                    <a16:creationId xmlns:a16="http://schemas.microsoft.com/office/drawing/2014/main" id="{A2F73C24-CC4C-9045-9B9F-A61BA2B6F372}"/>
                  </a:ext>
                </a:extLst>
              </p:cNvPr>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95">
                <a:extLst>
                  <a:ext uri="{FF2B5EF4-FFF2-40B4-BE49-F238E27FC236}">
                    <a16:creationId xmlns:a16="http://schemas.microsoft.com/office/drawing/2014/main" id="{76F7FAC8-61BB-5D48-8BBC-6B094C4CB999}"/>
                  </a:ext>
                </a:extLst>
              </p:cNvPr>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6">
                <a:extLst>
                  <a:ext uri="{FF2B5EF4-FFF2-40B4-BE49-F238E27FC236}">
                    <a16:creationId xmlns:a16="http://schemas.microsoft.com/office/drawing/2014/main" id="{15DB543F-C70C-8940-9590-0443C363CE74}"/>
                  </a:ext>
                </a:extLst>
              </p:cNvPr>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7">
                <a:extLst>
                  <a:ext uri="{FF2B5EF4-FFF2-40B4-BE49-F238E27FC236}">
                    <a16:creationId xmlns:a16="http://schemas.microsoft.com/office/drawing/2014/main" id="{F028023C-71CB-0545-9A08-C4E2EE9FFB89}"/>
                  </a:ext>
                </a:extLst>
              </p:cNvPr>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98">
                <a:extLst>
                  <a:ext uri="{FF2B5EF4-FFF2-40B4-BE49-F238E27FC236}">
                    <a16:creationId xmlns:a16="http://schemas.microsoft.com/office/drawing/2014/main" id="{84666F5E-2958-7441-B6B2-98E0B5C967C4}"/>
                  </a:ext>
                </a:extLst>
              </p:cNvPr>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9">
                <a:extLst>
                  <a:ext uri="{FF2B5EF4-FFF2-40B4-BE49-F238E27FC236}">
                    <a16:creationId xmlns:a16="http://schemas.microsoft.com/office/drawing/2014/main" id="{920AEC6D-8BC3-E54C-B030-8EA48CB5C557}"/>
                  </a:ext>
                </a:extLst>
              </p:cNvPr>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00">
                <a:extLst>
                  <a:ext uri="{FF2B5EF4-FFF2-40B4-BE49-F238E27FC236}">
                    <a16:creationId xmlns:a16="http://schemas.microsoft.com/office/drawing/2014/main" id="{EE5DE8E5-CB7D-BC4E-A8BA-0B19A7832988}"/>
                  </a:ext>
                </a:extLst>
              </p:cNvPr>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01">
                <a:extLst>
                  <a:ext uri="{FF2B5EF4-FFF2-40B4-BE49-F238E27FC236}">
                    <a16:creationId xmlns:a16="http://schemas.microsoft.com/office/drawing/2014/main" id="{28E72408-B379-244E-8612-A761D84AA48C}"/>
                  </a:ext>
                </a:extLst>
              </p:cNvPr>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2">
                <a:extLst>
                  <a:ext uri="{FF2B5EF4-FFF2-40B4-BE49-F238E27FC236}">
                    <a16:creationId xmlns:a16="http://schemas.microsoft.com/office/drawing/2014/main" id="{223DD488-6820-C242-ABCF-BFED445908BB}"/>
                  </a:ext>
                </a:extLst>
              </p:cNvPr>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3">
                <a:extLst>
                  <a:ext uri="{FF2B5EF4-FFF2-40B4-BE49-F238E27FC236}">
                    <a16:creationId xmlns:a16="http://schemas.microsoft.com/office/drawing/2014/main" id="{FE725498-793C-4E4E-AEF9-6A7D6B292C9D}"/>
                  </a:ext>
                </a:extLst>
              </p:cNvPr>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4">
                <a:extLst>
                  <a:ext uri="{FF2B5EF4-FFF2-40B4-BE49-F238E27FC236}">
                    <a16:creationId xmlns:a16="http://schemas.microsoft.com/office/drawing/2014/main" id="{B0A486CB-F6F7-D248-84C5-66C7ED317BBD}"/>
                  </a:ext>
                </a:extLst>
              </p:cNvPr>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105">
                <a:extLst>
                  <a:ext uri="{FF2B5EF4-FFF2-40B4-BE49-F238E27FC236}">
                    <a16:creationId xmlns:a16="http://schemas.microsoft.com/office/drawing/2014/main" id="{5C3750C1-90FF-B24B-91BE-0A70806D4B09}"/>
                  </a:ext>
                </a:extLst>
              </p:cNvPr>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6">
                <a:extLst>
                  <a:ext uri="{FF2B5EF4-FFF2-40B4-BE49-F238E27FC236}">
                    <a16:creationId xmlns:a16="http://schemas.microsoft.com/office/drawing/2014/main" id="{3010156B-8827-1543-BD55-B8AB10D8BA5D}"/>
                  </a:ext>
                </a:extLst>
              </p:cNvPr>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07">
                <a:extLst>
                  <a:ext uri="{FF2B5EF4-FFF2-40B4-BE49-F238E27FC236}">
                    <a16:creationId xmlns:a16="http://schemas.microsoft.com/office/drawing/2014/main" id="{43BF1A92-8C5C-044B-B2B5-2D5D6107049F}"/>
                  </a:ext>
                </a:extLst>
              </p:cNvPr>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8">
                <a:extLst>
                  <a:ext uri="{FF2B5EF4-FFF2-40B4-BE49-F238E27FC236}">
                    <a16:creationId xmlns:a16="http://schemas.microsoft.com/office/drawing/2014/main" id="{CE2D1214-AF65-5747-AA5B-50757D574E43}"/>
                  </a:ext>
                </a:extLst>
              </p:cNvPr>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9">
                <a:extLst>
                  <a:ext uri="{FF2B5EF4-FFF2-40B4-BE49-F238E27FC236}">
                    <a16:creationId xmlns:a16="http://schemas.microsoft.com/office/drawing/2014/main" id="{6ED9FE0A-7AC8-E847-94C9-E95AF734845F}"/>
                  </a:ext>
                </a:extLst>
              </p:cNvPr>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Oval 110">
                <a:extLst>
                  <a:ext uri="{FF2B5EF4-FFF2-40B4-BE49-F238E27FC236}">
                    <a16:creationId xmlns:a16="http://schemas.microsoft.com/office/drawing/2014/main" id="{79B424C9-7204-3849-8B68-55F9CC5014B1}"/>
                  </a:ext>
                </a:extLst>
              </p:cNvPr>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Oval 111">
                <a:extLst>
                  <a:ext uri="{FF2B5EF4-FFF2-40B4-BE49-F238E27FC236}">
                    <a16:creationId xmlns:a16="http://schemas.microsoft.com/office/drawing/2014/main" id="{AAC7639D-599F-BE45-9F16-BABF9D5E5016}"/>
                  </a:ext>
                </a:extLst>
              </p:cNvPr>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2">
                <a:extLst>
                  <a:ext uri="{FF2B5EF4-FFF2-40B4-BE49-F238E27FC236}">
                    <a16:creationId xmlns:a16="http://schemas.microsoft.com/office/drawing/2014/main" id="{3AF58845-E5BC-A34B-9AA4-9DB33D111A2A}"/>
                  </a:ext>
                </a:extLst>
              </p:cNvPr>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13">
                <a:extLst>
                  <a:ext uri="{FF2B5EF4-FFF2-40B4-BE49-F238E27FC236}">
                    <a16:creationId xmlns:a16="http://schemas.microsoft.com/office/drawing/2014/main" id="{29BA3074-826B-314E-A3BD-A8A1698F3AE1}"/>
                  </a:ext>
                </a:extLst>
              </p:cNvPr>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4">
                <a:extLst>
                  <a:ext uri="{FF2B5EF4-FFF2-40B4-BE49-F238E27FC236}">
                    <a16:creationId xmlns:a16="http://schemas.microsoft.com/office/drawing/2014/main" id="{520B93A0-28FB-A241-BFBE-C1621B50D702}"/>
                  </a:ext>
                </a:extLst>
              </p:cNvPr>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5">
                <a:extLst>
                  <a:ext uri="{FF2B5EF4-FFF2-40B4-BE49-F238E27FC236}">
                    <a16:creationId xmlns:a16="http://schemas.microsoft.com/office/drawing/2014/main" id="{071F7946-9C38-9D4E-94CD-405DB3CAF2AE}"/>
                  </a:ext>
                </a:extLst>
              </p:cNvPr>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6">
                <a:extLst>
                  <a:ext uri="{FF2B5EF4-FFF2-40B4-BE49-F238E27FC236}">
                    <a16:creationId xmlns:a16="http://schemas.microsoft.com/office/drawing/2014/main" id="{14A77508-4391-2E46-B368-CF6462628B5C}"/>
                  </a:ext>
                </a:extLst>
              </p:cNvPr>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Oval 117">
                <a:extLst>
                  <a:ext uri="{FF2B5EF4-FFF2-40B4-BE49-F238E27FC236}">
                    <a16:creationId xmlns:a16="http://schemas.microsoft.com/office/drawing/2014/main" id="{3A5AD050-513A-9C44-8F8F-92E65BEA8D07}"/>
                  </a:ext>
                </a:extLst>
              </p:cNvPr>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18">
                <a:extLst>
                  <a:ext uri="{FF2B5EF4-FFF2-40B4-BE49-F238E27FC236}">
                    <a16:creationId xmlns:a16="http://schemas.microsoft.com/office/drawing/2014/main" id="{E3AB277F-1E77-5340-8CD8-0ACC37A44F3A}"/>
                  </a:ext>
                </a:extLst>
              </p:cNvPr>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9">
                <a:extLst>
                  <a:ext uri="{FF2B5EF4-FFF2-40B4-BE49-F238E27FC236}">
                    <a16:creationId xmlns:a16="http://schemas.microsoft.com/office/drawing/2014/main" id="{DFD823CA-41B4-2B49-9A09-26F52C461DDD}"/>
                  </a:ext>
                </a:extLst>
              </p:cNvPr>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20">
                <a:extLst>
                  <a:ext uri="{FF2B5EF4-FFF2-40B4-BE49-F238E27FC236}">
                    <a16:creationId xmlns:a16="http://schemas.microsoft.com/office/drawing/2014/main" id="{9DA5491C-5F22-4A4D-A345-9B9FAAB3487D}"/>
                  </a:ext>
                </a:extLst>
              </p:cNvPr>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21">
                <a:extLst>
                  <a:ext uri="{FF2B5EF4-FFF2-40B4-BE49-F238E27FC236}">
                    <a16:creationId xmlns:a16="http://schemas.microsoft.com/office/drawing/2014/main" id="{889ABFF2-C76C-CF44-867E-DD5AF4EDA5D5}"/>
                  </a:ext>
                </a:extLst>
              </p:cNvPr>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2">
                <a:extLst>
                  <a:ext uri="{FF2B5EF4-FFF2-40B4-BE49-F238E27FC236}">
                    <a16:creationId xmlns:a16="http://schemas.microsoft.com/office/drawing/2014/main" id="{B69CE5BF-A5B9-2A49-B54D-1B1C3E696A1B}"/>
                  </a:ext>
                </a:extLst>
              </p:cNvPr>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3">
                <a:extLst>
                  <a:ext uri="{FF2B5EF4-FFF2-40B4-BE49-F238E27FC236}">
                    <a16:creationId xmlns:a16="http://schemas.microsoft.com/office/drawing/2014/main" id="{32D13114-D324-8347-A8D3-03000BA2A2AE}"/>
                  </a:ext>
                </a:extLst>
              </p:cNvPr>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4">
                <a:extLst>
                  <a:ext uri="{FF2B5EF4-FFF2-40B4-BE49-F238E27FC236}">
                    <a16:creationId xmlns:a16="http://schemas.microsoft.com/office/drawing/2014/main" id="{5BBAF926-6202-6144-A104-840B1F996505}"/>
                  </a:ext>
                </a:extLst>
              </p:cNvPr>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5">
                <a:extLst>
                  <a:ext uri="{FF2B5EF4-FFF2-40B4-BE49-F238E27FC236}">
                    <a16:creationId xmlns:a16="http://schemas.microsoft.com/office/drawing/2014/main" id="{FEC1DA66-7E98-6B45-89A9-730955AEC281}"/>
                  </a:ext>
                </a:extLst>
              </p:cNvPr>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6">
                <a:extLst>
                  <a:ext uri="{FF2B5EF4-FFF2-40B4-BE49-F238E27FC236}">
                    <a16:creationId xmlns:a16="http://schemas.microsoft.com/office/drawing/2014/main" id="{EACCDC7C-5609-8E4D-80CA-10DECA03A3B6}"/>
                  </a:ext>
                </a:extLst>
              </p:cNvPr>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7">
                <a:extLst>
                  <a:ext uri="{FF2B5EF4-FFF2-40B4-BE49-F238E27FC236}">
                    <a16:creationId xmlns:a16="http://schemas.microsoft.com/office/drawing/2014/main" id="{E3AD09BC-367A-BC41-8221-24F7B1AED6E2}"/>
                  </a:ext>
                </a:extLst>
              </p:cNvPr>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Oval 128">
                <a:extLst>
                  <a:ext uri="{FF2B5EF4-FFF2-40B4-BE49-F238E27FC236}">
                    <a16:creationId xmlns:a16="http://schemas.microsoft.com/office/drawing/2014/main" id="{2DBA613D-9B71-4C45-8CD0-39E4D4DC2F8F}"/>
                  </a:ext>
                </a:extLst>
              </p:cNvPr>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9">
                <a:extLst>
                  <a:ext uri="{FF2B5EF4-FFF2-40B4-BE49-F238E27FC236}">
                    <a16:creationId xmlns:a16="http://schemas.microsoft.com/office/drawing/2014/main" id="{AF285056-7877-4143-B72E-3E3424296D97}"/>
                  </a:ext>
                </a:extLst>
              </p:cNvPr>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30">
                <a:extLst>
                  <a:ext uri="{FF2B5EF4-FFF2-40B4-BE49-F238E27FC236}">
                    <a16:creationId xmlns:a16="http://schemas.microsoft.com/office/drawing/2014/main" id="{89194800-096B-9448-8FCC-1CD2EB5D56C5}"/>
                  </a:ext>
                </a:extLst>
              </p:cNvPr>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31">
                <a:extLst>
                  <a:ext uri="{FF2B5EF4-FFF2-40B4-BE49-F238E27FC236}">
                    <a16:creationId xmlns:a16="http://schemas.microsoft.com/office/drawing/2014/main" id="{6E74367E-C83C-BA46-AD17-6202CB1D9536}"/>
                  </a:ext>
                </a:extLst>
              </p:cNvPr>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2">
                <a:extLst>
                  <a:ext uri="{FF2B5EF4-FFF2-40B4-BE49-F238E27FC236}">
                    <a16:creationId xmlns:a16="http://schemas.microsoft.com/office/drawing/2014/main" id="{498A5D75-5E50-8D42-BDBD-971DDF5AFA8F}"/>
                  </a:ext>
                </a:extLst>
              </p:cNvPr>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3">
                <a:extLst>
                  <a:ext uri="{FF2B5EF4-FFF2-40B4-BE49-F238E27FC236}">
                    <a16:creationId xmlns:a16="http://schemas.microsoft.com/office/drawing/2014/main" id="{DE07006A-AE05-BA4B-A46B-08EB05F2D316}"/>
                  </a:ext>
                </a:extLst>
              </p:cNvPr>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4">
                <a:extLst>
                  <a:ext uri="{FF2B5EF4-FFF2-40B4-BE49-F238E27FC236}">
                    <a16:creationId xmlns:a16="http://schemas.microsoft.com/office/drawing/2014/main" id="{B8C0A5C7-D3DD-6D4E-9F32-4F11DED5D458}"/>
                  </a:ext>
                </a:extLst>
              </p:cNvPr>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5">
                <a:extLst>
                  <a:ext uri="{FF2B5EF4-FFF2-40B4-BE49-F238E27FC236}">
                    <a16:creationId xmlns:a16="http://schemas.microsoft.com/office/drawing/2014/main" id="{9FFC79E1-BB78-7246-B0E3-2D39FA8A7F31}"/>
                  </a:ext>
                </a:extLst>
              </p:cNvPr>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36">
                <a:extLst>
                  <a:ext uri="{FF2B5EF4-FFF2-40B4-BE49-F238E27FC236}">
                    <a16:creationId xmlns:a16="http://schemas.microsoft.com/office/drawing/2014/main" id="{2A2A92CD-7DFD-DA4C-9A7E-E4BAC9B85895}"/>
                  </a:ext>
                </a:extLst>
              </p:cNvPr>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37">
                <a:extLst>
                  <a:ext uri="{FF2B5EF4-FFF2-40B4-BE49-F238E27FC236}">
                    <a16:creationId xmlns:a16="http://schemas.microsoft.com/office/drawing/2014/main" id="{3F6F4864-19A3-244B-9C74-47BCB95151A8}"/>
                  </a:ext>
                </a:extLst>
              </p:cNvPr>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38">
                <a:extLst>
                  <a:ext uri="{FF2B5EF4-FFF2-40B4-BE49-F238E27FC236}">
                    <a16:creationId xmlns:a16="http://schemas.microsoft.com/office/drawing/2014/main" id="{3820F7A1-CD56-0C4F-929B-3E11B8EACCBC}"/>
                  </a:ext>
                </a:extLst>
              </p:cNvPr>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39">
                <a:extLst>
                  <a:ext uri="{FF2B5EF4-FFF2-40B4-BE49-F238E27FC236}">
                    <a16:creationId xmlns:a16="http://schemas.microsoft.com/office/drawing/2014/main" id="{D63D8DC7-2DC8-5749-97E0-6AC8886DC019}"/>
                  </a:ext>
                </a:extLst>
              </p:cNvPr>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40">
                <a:extLst>
                  <a:ext uri="{FF2B5EF4-FFF2-40B4-BE49-F238E27FC236}">
                    <a16:creationId xmlns:a16="http://schemas.microsoft.com/office/drawing/2014/main" id="{F98289C5-98FB-144E-9A72-DDED92CB4B9E}"/>
                  </a:ext>
                </a:extLst>
              </p:cNvPr>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41">
                <a:extLst>
                  <a:ext uri="{FF2B5EF4-FFF2-40B4-BE49-F238E27FC236}">
                    <a16:creationId xmlns:a16="http://schemas.microsoft.com/office/drawing/2014/main" id="{B95ADD67-1737-BF43-A10A-95B2BCA8A196}"/>
                  </a:ext>
                </a:extLst>
              </p:cNvPr>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42">
                <a:extLst>
                  <a:ext uri="{FF2B5EF4-FFF2-40B4-BE49-F238E27FC236}">
                    <a16:creationId xmlns:a16="http://schemas.microsoft.com/office/drawing/2014/main" id="{7567E9C3-3330-B84E-8BAA-AB58437FE95F}"/>
                  </a:ext>
                </a:extLst>
              </p:cNvPr>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43">
                <a:extLst>
                  <a:ext uri="{FF2B5EF4-FFF2-40B4-BE49-F238E27FC236}">
                    <a16:creationId xmlns:a16="http://schemas.microsoft.com/office/drawing/2014/main" id="{16094398-C38C-0B43-8BCE-A13FF870A108}"/>
                  </a:ext>
                </a:extLst>
              </p:cNvPr>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44">
                <a:extLst>
                  <a:ext uri="{FF2B5EF4-FFF2-40B4-BE49-F238E27FC236}">
                    <a16:creationId xmlns:a16="http://schemas.microsoft.com/office/drawing/2014/main" id="{47F366D6-2C2D-4D40-B543-1F2A45060D79}"/>
                  </a:ext>
                </a:extLst>
              </p:cNvPr>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45">
                <a:extLst>
                  <a:ext uri="{FF2B5EF4-FFF2-40B4-BE49-F238E27FC236}">
                    <a16:creationId xmlns:a16="http://schemas.microsoft.com/office/drawing/2014/main" id="{C1E935FF-415C-604D-A10F-A5066D9ECCB3}"/>
                  </a:ext>
                </a:extLst>
              </p:cNvPr>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46">
                <a:extLst>
                  <a:ext uri="{FF2B5EF4-FFF2-40B4-BE49-F238E27FC236}">
                    <a16:creationId xmlns:a16="http://schemas.microsoft.com/office/drawing/2014/main" id="{00A8BE10-1159-044D-AAEA-52E2E80D6E27}"/>
                  </a:ext>
                </a:extLst>
              </p:cNvPr>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47">
                <a:extLst>
                  <a:ext uri="{FF2B5EF4-FFF2-40B4-BE49-F238E27FC236}">
                    <a16:creationId xmlns:a16="http://schemas.microsoft.com/office/drawing/2014/main" id="{FF99ABCB-A009-324D-B145-03A10486FE51}"/>
                  </a:ext>
                </a:extLst>
              </p:cNvPr>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48">
                <a:extLst>
                  <a:ext uri="{FF2B5EF4-FFF2-40B4-BE49-F238E27FC236}">
                    <a16:creationId xmlns:a16="http://schemas.microsoft.com/office/drawing/2014/main" id="{B2212DD4-B8B0-D543-B5CD-53D76A03D017}"/>
                  </a:ext>
                </a:extLst>
              </p:cNvPr>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9">
                <a:extLst>
                  <a:ext uri="{FF2B5EF4-FFF2-40B4-BE49-F238E27FC236}">
                    <a16:creationId xmlns:a16="http://schemas.microsoft.com/office/drawing/2014/main" id="{CC0E28B6-4BD7-AC44-A5B9-A33A44D81F8C}"/>
                  </a:ext>
                </a:extLst>
              </p:cNvPr>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50">
                <a:extLst>
                  <a:ext uri="{FF2B5EF4-FFF2-40B4-BE49-F238E27FC236}">
                    <a16:creationId xmlns:a16="http://schemas.microsoft.com/office/drawing/2014/main" id="{D6AD40DE-C1EA-1549-947C-D4A860EE96F5}"/>
                  </a:ext>
                </a:extLst>
              </p:cNvPr>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51">
                <a:extLst>
                  <a:ext uri="{FF2B5EF4-FFF2-40B4-BE49-F238E27FC236}">
                    <a16:creationId xmlns:a16="http://schemas.microsoft.com/office/drawing/2014/main" id="{D13F62D1-B80F-2948-8A27-FCD8B05521F5}"/>
                  </a:ext>
                </a:extLst>
              </p:cNvPr>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52">
                <a:extLst>
                  <a:ext uri="{FF2B5EF4-FFF2-40B4-BE49-F238E27FC236}">
                    <a16:creationId xmlns:a16="http://schemas.microsoft.com/office/drawing/2014/main" id="{D6C3BCA0-E653-9B47-AE95-B8E4ED83F536}"/>
                  </a:ext>
                </a:extLst>
              </p:cNvPr>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53">
                <a:extLst>
                  <a:ext uri="{FF2B5EF4-FFF2-40B4-BE49-F238E27FC236}">
                    <a16:creationId xmlns:a16="http://schemas.microsoft.com/office/drawing/2014/main" id="{C8F7A081-8517-5744-A4CB-3CA301E23696}"/>
                  </a:ext>
                </a:extLst>
              </p:cNvPr>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Oval 154">
                <a:extLst>
                  <a:ext uri="{FF2B5EF4-FFF2-40B4-BE49-F238E27FC236}">
                    <a16:creationId xmlns:a16="http://schemas.microsoft.com/office/drawing/2014/main" id="{F1D80E8C-1F61-DC44-BC3C-81408EE2A65D}"/>
                  </a:ext>
                </a:extLst>
              </p:cNvPr>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55">
                <a:extLst>
                  <a:ext uri="{FF2B5EF4-FFF2-40B4-BE49-F238E27FC236}">
                    <a16:creationId xmlns:a16="http://schemas.microsoft.com/office/drawing/2014/main" id="{5360C982-34CC-5F4D-8716-A64EBCD5A6AD}"/>
                  </a:ext>
                </a:extLst>
              </p:cNvPr>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56">
                <a:extLst>
                  <a:ext uri="{FF2B5EF4-FFF2-40B4-BE49-F238E27FC236}">
                    <a16:creationId xmlns:a16="http://schemas.microsoft.com/office/drawing/2014/main" id="{08D5D43D-E7A4-B948-8CAA-CCE025E42ED1}"/>
                  </a:ext>
                </a:extLst>
              </p:cNvPr>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57">
                <a:extLst>
                  <a:ext uri="{FF2B5EF4-FFF2-40B4-BE49-F238E27FC236}">
                    <a16:creationId xmlns:a16="http://schemas.microsoft.com/office/drawing/2014/main" id="{638F37FF-4850-9E43-8D1D-90B3F0EDFC34}"/>
                  </a:ext>
                </a:extLst>
              </p:cNvPr>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58">
                <a:extLst>
                  <a:ext uri="{FF2B5EF4-FFF2-40B4-BE49-F238E27FC236}">
                    <a16:creationId xmlns:a16="http://schemas.microsoft.com/office/drawing/2014/main" id="{CA221AAF-D159-CD4C-807E-4BFABD141193}"/>
                  </a:ext>
                </a:extLst>
              </p:cNvPr>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59">
                <a:extLst>
                  <a:ext uri="{FF2B5EF4-FFF2-40B4-BE49-F238E27FC236}">
                    <a16:creationId xmlns:a16="http://schemas.microsoft.com/office/drawing/2014/main" id="{CEDB74CB-D302-1944-8C7E-A832DDFEAC96}"/>
                  </a:ext>
                </a:extLst>
              </p:cNvPr>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Oval 160">
                <a:extLst>
                  <a:ext uri="{FF2B5EF4-FFF2-40B4-BE49-F238E27FC236}">
                    <a16:creationId xmlns:a16="http://schemas.microsoft.com/office/drawing/2014/main" id="{672F5D86-89DC-EC40-B0D4-511B3F76C3D5}"/>
                  </a:ext>
                </a:extLst>
              </p:cNvPr>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61">
                <a:extLst>
                  <a:ext uri="{FF2B5EF4-FFF2-40B4-BE49-F238E27FC236}">
                    <a16:creationId xmlns:a16="http://schemas.microsoft.com/office/drawing/2014/main" id="{FFAEBE06-6653-DA4F-BB77-12119FD21347}"/>
                  </a:ext>
                </a:extLst>
              </p:cNvPr>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62">
                <a:extLst>
                  <a:ext uri="{FF2B5EF4-FFF2-40B4-BE49-F238E27FC236}">
                    <a16:creationId xmlns:a16="http://schemas.microsoft.com/office/drawing/2014/main" id="{32BC8980-EA16-E744-AC81-982374B6F548}"/>
                  </a:ext>
                </a:extLst>
              </p:cNvPr>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3">
                <a:extLst>
                  <a:ext uri="{FF2B5EF4-FFF2-40B4-BE49-F238E27FC236}">
                    <a16:creationId xmlns:a16="http://schemas.microsoft.com/office/drawing/2014/main" id="{94C01E7E-3342-CB4B-ABB6-778D85ECA39F}"/>
                  </a:ext>
                </a:extLst>
              </p:cNvPr>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4">
                <a:extLst>
                  <a:ext uri="{FF2B5EF4-FFF2-40B4-BE49-F238E27FC236}">
                    <a16:creationId xmlns:a16="http://schemas.microsoft.com/office/drawing/2014/main" id="{C82EA324-DF5C-6848-8CA7-EC85D8511F5C}"/>
                  </a:ext>
                </a:extLst>
              </p:cNvPr>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65">
                <a:extLst>
                  <a:ext uri="{FF2B5EF4-FFF2-40B4-BE49-F238E27FC236}">
                    <a16:creationId xmlns:a16="http://schemas.microsoft.com/office/drawing/2014/main" id="{A0DCB6C7-F77C-4745-A55E-3118A3003888}"/>
                  </a:ext>
                </a:extLst>
              </p:cNvPr>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66">
                <a:extLst>
                  <a:ext uri="{FF2B5EF4-FFF2-40B4-BE49-F238E27FC236}">
                    <a16:creationId xmlns:a16="http://schemas.microsoft.com/office/drawing/2014/main" id="{9627A0A5-CE2C-7244-88DA-2BEB1461F3DD}"/>
                  </a:ext>
                </a:extLst>
              </p:cNvPr>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67">
                <a:extLst>
                  <a:ext uri="{FF2B5EF4-FFF2-40B4-BE49-F238E27FC236}">
                    <a16:creationId xmlns:a16="http://schemas.microsoft.com/office/drawing/2014/main" id="{76799B79-6F66-8446-8D90-02590BA8326C}"/>
                  </a:ext>
                </a:extLst>
              </p:cNvPr>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68">
                <a:extLst>
                  <a:ext uri="{FF2B5EF4-FFF2-40B4-BE49-F238E27FC236}">
                    <a16:creationId xmlns:a16="http://schemas.microsoft.com/office/drawing/2014/main" id="{E561C4B3-6E58-4E46-993B-2191CCF57C93}"/>
                  </a:ext>
                </a:extLst>
              </p:cNvPr>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69">
                <a:extLst>
                  <a:ext uri="{FF2B5EF4-FFF2-40B4-BE49-F238E27FC236}">
                    <a16:creationId xmlns:a16="http://schemas.microsoft.com/office/drawing/2014/main" id="{8221F9A4-DE32-4746-A3DF-8BC0C9A8F8D5}"/>
                  </a:ext>
                </a:extLst>
              </p:cNvPr>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70">
                <a:extLst>
                  <a:ext uri="{FF2B5EF4-FFF2-40B4-BE49-F238E27FC236}">
                    <a16:creationId xmlns:a16="http://schemas.microsoft.com/office/drawing/2014/main" id="{896BC09D-1BC9-2249-B8C5-4F939123B2DF}"/>
                  </a:ext>
                </a:extLst>
              </p:cNvPr>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Oval 171">
                <a:extLst>
                  <a:ext uri="{FF2B5EF4-FFF2-40B4-BE49-F238E27FC236}">
                    <a16:creationId xmlns:a16="http://schemas.microsoft.com/office/drawing/2014/main" id="{A9DE67C4-73E6-6E4D-820C-676C57883EC8}"/>
                  </a:ext>
                </a:extLst>
              </p:cNvPr>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72">
                <a:extLst>
                  <a:ext uri="{FF2B5EF4-FFF2-40B4-BE49-F238E27FC236}">
                    <a16:creationId xmlns:a16="http://schemas.microsoft.com/office/drawing/2014/main" id="{3A76AEEA-E814-7940-B82F-FCEEE3855EF5}"/>
                  </a:ext>
                </a:extLst>
              </p:cNvPr>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73">
                <a:extLst>
                  <a:ext uri="{FF2B5EF4-FFF2-40B4-BE49-F238E27FC236}">
                    <a16:creationId xmlns:a16="http://schemas.microsoft.com/office/drawing/2014/main" id="{719B26E8-4E90-7346-A7F8-758DD28E5518}"/>
                  </a:ext>
                </a:extLst>
              </p:cNvPr>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174">
                <a:extLst>
                  <a:ext uri="{FF2B5EF4-FFF2-40B4-BE49-F238E27FC236}">
                    <a16:creationId xmlns:a16="http://schemas.microsoft.com/office/drawing/2014/main" id="{0FFC95CA-CB6B-7E49-9D39-D2121DF3CC68}"/>
                  </a:ext>
                </a:extLst>
              </p:cNvPr>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Oval 175">
                <a:extLst>
                  <a:ext uri="{FF2B5EF4-FFF2-40B4-BE49-F238E27FC236}">
                    <a16:creationId xmlns:a16="http://schemas.microsoft.com/office/drawing/2014/main" id="{F5B02004-1C56-5745-8EF3-B1C60ABC726C}"/>
                  </a:ext>
                </a:extLst>
              </p:cNvPr>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76">
                <a:extLst>
                  <a:ext uri="{FF2B5EF4-FFF2-40B4-BE49-F238E27FC236}">
                    <a16:creationId xmlns:a16="http://schemas.microsoft.com/office/drawing/2014/main" id="{8B06226B-E62E-A04C-8ED8-393B1499077E}"/>
                  </a:ext>
                </a:extLst>
              </p:cNvPr>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77">
                <a:extLst>
                  <a:ext uri="{FF2B5EF4-FFF2-40B4-BE49-F238E27FC236}">
                    <a16:creationId xmlns:a16="http://schemas.microsoft.com/office/drawing/2014/main" id="{793DD0B5-62DE-EC46-8566-C52FF0C4EE70}"/>
                  </a:ext>
                </a:extLst>
              </p:cNvPr>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8">
                <a:extLst>
                  <a:ext uri="{FF2B5EF4-FFF2-40B4-BE49-F238E27FC236}">
                    <a16:creationId xmlns:a16="http://schemas.microsoft.com/office/drawing/2014/main" id="{47690057-621A-3A4D-B094-1AB69415F0F9}"/>
                  </a:ext>
                </a:extLst>
              </p:cNvPr>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Oval 179">
                <a:extLst>
                  <a:ext uri="{FF2B5EF4-FFF2-40B4-BE49-F238E27FC236}">
                    <a16:creationId xmlns:a16="http://schemas.microsoft.com/office/drawing/2014/main" id="{B6E66A1C-1F05-4C41-83D2-72EC97831EC8}"/>
                  </a:ext>
                </a:extLst>
              </p:cNvPr>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Oval 180">
                <a:extLst>
                  <a:ext uri="{FF2B5EF4-FFF2-40B4-BE49-F238E27FC236}">
                    <a16:creationId xmlns:a16="http://schemas.microsoft.com/office/drawing/2014/main" id="{B297B1CC-8288-6E4D-B84D-7636545D4E64}"/>
                  </a:ext>
                </a:extLst>
              </p:cNvPr>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81">
                <a:extLst>
                  <a:ext uri="{FF2B5EF4-FFF2-40B4-BE49-F238E27FC236}">
                    <a16:creationId xmlns:a16="http://schemas.microsoft.com/office/drawing/2014/main" id="{7C03896C-500B-FD4A-8F1B-E04DC2096C2A}"/>
                  </a:ext>
                </a:extLst>
              </p:cNvPr>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82">
                <a:extLst>
                  <a:ext uri="{FF2B5EF4-FFF2-40B4-BE49-F238E27FC236}">
                    <a16:creationId xmlns:a16="http://schemas.microsoft.com/office/drawing/2014/main" id="{A7E6BE07-91FC-D947-B182-08341C8BDCD5}"/>
                  </a:ext>
                </a:extLst>
              </p:cNvPr>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3">
                <a:extLst>
                  <a:ext uri="{FF2B5EF4-FFF2-40B4-BE49-F238E27FC236}">
                    <a16:creationId xmlns:a16="http://schemas.microsoft.com/office/drawing/2014/main" id="{D26FDF9F-5D02-7C4B-B4BA-6EFDC7F12740}"/>
                  </a:ext>
                </a:extLst>
              </p:cNvPr>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4">
                <a:extLst>
                  <a:ext uri="{FF2B5EF4-FFF2-40B4-BE49-F238E27FC236}">
                    <a16:creationId xmlns:a16="http://schemas.microsoft.com/office/drawing/2014/main" id="{CFB0B53E-1C3A-5D45-8B38-D7D250EB2923}"/>
                  </a:ext>
                </a:extLst>
              </p:cNvPr>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5">
                <a:extLst>
                  <a:ext uri="{FF2B5EF4-FFF2-40B4-BE49-F238E27FC236}">
                    <a16:creationId xmlns:a16="http://schemas.microsoft.com/office/drawing/2014/main" id="{103D4F8B-6E82-264F-B699-0D88F7F58885}"/>
                  </a:ext>
                </a:extLst>
              </p:cNvPr>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6">
                <a:extLst>
                  <a:ext uri="{FF2B5EF4-FFF2-40B4-BE49-F238E27FC236}">
                    <a16:creationId xmlns:a16="http://schemas.microsoft.com/office/drawing/2014/main" id="{4EA5F411-8F06-B24D-9FE8-B4CA84A7FD3C}"/>
                  </a:ext>
                </a:extLst>
              </p:cNvPr>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7">
                <a:extLst>
                  <a:ext uri="{FF2B5EF4-FFF2-40B4-BE49-F238E27FC236}">
                    <a16:creationId xmlns:a16="http://schemas.microsoft.com/office/drawing/2014/main" id="{0FA91825-ECC8-F741-8429-EF598A8CF778}"/>
                  </a:ext>
                </a:extLst>
              </p:cNvPr>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8">
                <a:extLst>
                  <a:ext uri="{FF2B5EF4-FFF2-40B4-BE49-F238E27FC236}">
                    <a16:creationId xmlns:a16="http://schemas.microsoft.com/office/drawing/2014/main" id="{8156AA1D-FCE9-6D42-9F4E-FA4ECF53540D}"/>
                  </a:ext>
                </a:extLst>
              </p:cNvPr>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9">
                <a:extLst>
                  <a:ext uri="{FF2B5EF4-FFF2-40B4-BE49-F238E27FC236}">
                    <a16:creationId xmlns:a16="http://schemas.microsoft.com/office/drawing/2014/main" id="{CE29EF9B-AA09-A24C-B41B-63D0A03C8F6E}"/>
                  </a:ext>
                </a:extLst>
              </p:cNvPr>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90">
                <a:extLst>
                  <a:ext uri="{FF2B5EF4-FFF2-40B4-BE49-F238E27FC236}">
                    <a16:creationId xmlns:a16="http://schemas.microsoft.com/office/drawing/2014/main" id="{B3B31001-4703-0341-8E52-31961559C908}"/>
                  </a:ext>
                </a:extLst>
              </p:cNvPr>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91">
                <a:extLst>
                  <a:ext uri="{FF2B5EF4-FFF2-40B4-BE49-F238E27FC236}">
                    <a16:creationId xmlns:a16="http://schemas.microsoft.com/office/drawing/2014/main" id="{58CC5578-D907-474C-9418-3A533C0071FC}"/>
                  </a:ext>
                </a:extLst>
              </p:cNvPr>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2">
                <a:extLst>
                  <a:ext uri="{FF2B5EF4-FFF2-40B4-BE49-F238E27FC236}">
                    <a16:creationId xmlns:a16="http://schemas.microsoft.com/office/drawing/2014/main" id="{01ED804E-2097-D343-B05A-8A61BE67CFAF}"/>
                  </a:ext>
                </a:extLst>
              </p:cNvPr>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3">
                <a:extLst>
                  <a:ext uri="{FF2B5EF4-FFF2-40B4-BE49-F238E27FC236}">
                    <a16:creationId xmlns:a16="http://schemas.microsoft.com/office/drawing/2014/main" id="{ACB4C0D8-2B22-C042-8282-17507EB4DB1B}"/>
                  </a:ext>
                </a:extLst>
              </p:cNvPr>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4">
                <a:extLst>
                  <a:ext uri="{FF2B5EF4-FFF2-40B4-BE49-F238E27FC236}">
                    <a16:creationId xmlns:a16="http://schemas.microsoft.com/office/drawing/2014/main" id="{8261E2D8-A263-1343-8276-C637F130F078}"/>
                  </a:ext>
                </a:extLst>
              </p:cNvPr>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5">
                <a:extLst>
                  <a:ext uri="{FF2B5EF4-FFF2-40B4-BE49-F238E27FC236}">
                    <a16:creationId xmlns:a16="http://schemas.microsoft.com/office/drawing/2014/main" id="{85B9EA52-866F-C540-BE5B-1B7611FD9E34}"/>
                  </a:ext>
                </a:extLst>
              </p:cNvPr>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6">
                <a:extLst>
                  <a:ext uri="{FF2B5EF4-FFF2-40B4-BE49-F238E27FC236}">
                    <a16:creationId xmlns:a16="http://schemas.microsoft.com/office/drawing/2014/main" id="{B7271EA3-8019-BF49-B7A6-94A6FC81CF84}"/>
                  </a:ext>
                </a:extLst>
              </p:cNvPr>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7">
                <a:extLst>
                  <a:ext uri="{FF2B5EF4-FFF2-40B4-BE49-F238E27FC236}">
                    <a16:creationId xmlns:a16="http://schemas.microsoft.com/office/drawing/2014/main" id="{13FA60DB-6F41-BB4B-A3D4-FA6A532F9AAA}"/>
                  </a:ext>
                </a:extLst>
              </p:cNvPr>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8">
                <a:extLst>
                  <a:ext uri="{FF2B5EF4-FFF2-40B4-BE49-F238E27FC236}">
                    <a16:creationId xmlns:a16="http://schemas.microsoft.com/office/drawing/2014/main" id="{A6B75D27-A080-C94D-82AF-0B3B057399A6}"/>
                  </a:ext>
                </a:extLst>
              </p:cNvPr>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9">
                <a:extLst>
                  <a:ext uri="{FF2B5EF4-FFF2-40B4-BE49-F238E27FC236}">
                    <a16:creationId xmlns:a16="http://schemas.microsoft.com/office/drawing/2014/main" id="{8558401E-8112-8843-B6A9-B6561E9DF3EF}"/>
                  </a:ext>
                </a:extLst>
              </p:cNvPr>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00">
                <a:extLst>
                  <a:ext uri="{FF2B5EF4-FFF2-40B4-BE49-F238E27FC236}">
                    <a16:creationId xmlns:a16="http://schemas.microsoft.com/office/drawing/2014/main" id="{F2598FB1-B088-7F4B-B5AD-9E0E2845A682}"/>
                  </a:ext>
                </a:extLst>
              </p:cNvPr>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01">
                <a:extLst>
                  <a:ext uri="{FF2B5EF4-FFF2-40B4-BE49-F238E27FC236}">
                    <a16:creationId xmlns:a16="http://schemas.microsoft.com/office/drawing/2014/main" id="{E644599A-4129-8240-A6E1-93E0B6EE94F7}"/>
                  </a:ext>
                </a:extLst>
              </p:cNvPr>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2">
                <a:extLst>
                  <a:ext uri="{FF2B5EF4-FFF2-40B4-BE49-F238E27FC236}">
                    <a16:creationId xmlns:a16="http://schemas.microsoft.com/office/drawing/2014/main" id="{0DFC8BAB-83E8-8C4F-B60F-AF74D111C470}"/>
                  </a:ext>
                </a:extLst>
              </p:cNvPr>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03">
                <a:extLst>
                  <a:ext uri="{FF2B5EF4-FFF2-40B4-BE49-F238E27FC236}">
                    <a16:creationId xmlns:a16="http://schemas.microsoft.com/office/drawing/2014/main" id="{7A461A20-8136-8B42-A036-2D01205C8E0E}"/>
                  </a:ext>
                </a:extLst>
              </p:cNvPr>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04">
                <a:extLst>
                  <a:ext uri="{FF2B5EF4-FFF2-40B4-BE49-F238E27FC236}">
                    <a16:creationId xmlns:a16="http://schemas.microsoft.com/office/drawing/2014/main" id="{99C53962-D6EB-D844-B80F-1EBEB4E263DC}"/>
                  </a:ext>
                </a:extLst>
              </p:cNvPr>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a:extLst>
                <a:ext uri="{FF2B5EF4-FFF2-40B4-BE49-F238E27FC236}">
                  <a16:creationId xmlns:a16="http://schemas.microsoft.com/office/drawing/2014/main" id="{335E744C-3CF5-6148-B3BD-B42B4B15A58A}"/>
                </a:ext>
              </a:extLst>
            </p:cNvPr>
            <p:cNvGrpSpPr>
              <a:grpSpLocks/>
            </p:cNvGrpSpPr>
            <p:nvPr/>
          </p:nvGrpSpPr>
          <p:grpSpPr bwMode="auto">
            <a:xfrm>
              <a:off x="55" y="2752"/>
              <a:ext cx="7466" cy="1571"/>
              <a:chOff x="55" y="2752"/>
              <a:chExt cx="7466" cy="1571"/>
            </a:xfrm>
          </p:grpSpPr>
          <p:sp>
            <p:nvSpPr>
              <p:cNvPr id="155" name="Freeform 206">
                <a:extLst>
                  <a:ext uri="{FF2B5EF4-FFF2-40B4-BE49-F238E27FC236}">
                    <a16:creationId xmlns:a16="http://schemas.microsoft.com/office/drawing/2014/main" id="{AC8977D7-BC82-0241-9876-0E3D464E52E6}"/>
                  </a:ext>
                </a:extLst>
              </p:cNvPr>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07">
                <a:extLst>
                  <a:ext uri="{FF2B5EF4-FFF2-40B4-BE49-F238E27FC236}">
                    <a16:creationId xmlns:a16="http://schemas.microsoft.com/office/drawing/2014/main" id="{55B1642F-2240-1C49-BBF2-ACD06A9EB94B}"/>
                  </a:ext>
                </a:extLst>
              </p:cNvPr>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08">
                <a:extLst>
                  <a:ext uri="{FF2B5EF4-FFF2-40B4-BE49-F238E27FC236}">
                    <a16:creationId xmlns:a16="http://schemas.microsoft.com/office/drawing/2014/main" id="{3EADA337-7E5C-E243-9036-D2B8E0AF1A6C}"/>
                  </a:ext>
                </a:extLst>
              </p:cNvPr>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09">
                <a:extLst>
                  <a:ext uri="{FF2B5EF4-FFF2-40B4-BE49-F238E27FC236}">
                    <a16:creationId xmlns:a16="http://schemas.microsoft.com/office/drawing/2014/main" id="{8385E18F-160F-9840-B8BD-D19F85C670B9}"/>
                  </a:ext>
                </a:extLst>
              </p:cNvPr>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10">
                <a:extLst>
                  <a:ext uri="{FF2B5EF4-FFF2-40B4-BE49-F238E27FC236}">
                    <a16:creationId xmlns:a16="http://schemas.microsoft.com/office/drawing/2014/main" id="{D8711888-845A-8D41-9DC0-91477BCD0A22}"/>
                  </a:ext>
                </a:extLst>
              </p:cNvPr>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11">
                <a:extLst>
                  <a:ext uri="{FF2B5EF4-FFF2-40B4-BE49-F238E27FC236}">
                    <a16:creationId xmlns:a16="http://schemas.microsoft.com/office/drawing/2014/main" id="{01F8066A-CFFB-B34C-AD10-A9535FB81B4E}"/>
                  </a:ext>
                </a:extLst>
              </p:cNvPr>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12">
                <a:extLst>
                  <a:ext uri="{FF2B5EF4-FFF2-40B4-BE49-F238E27FC236}">
                    <a16:creationId xmlns:a16="http://schemas.microsoft.com/office/drawing/2014/main" id="{F3E0B942-D1FF-B846-B517-E69EDDDD62B0}"/>
                  </a:ext>
                </a:extLst>
              </p:cNvPr>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213">
                <a:extLst>
                  <a:ext uri="{FF2B5EF4-FFF2-40B4-BE49-F238E27FC236}">
                    <a16:creationId xmlns:a16="http://schemas.microsoft.com/office/drawing/2014/main" id="{C8D82087-6AF3-FC41-B6CA-F180192411FE}"/>
                  </a:ext>
                </a:extLst>
              </p:cNvPr>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14">
                <a:extLst>
                  <a:ext uri="{FF2B5EF4-FFF2-40B4-BE49-F238E27FC236}">
                    <a16:creationId xmlns:a16="http://schemas.microsoft.com/office/drawing/2014/main" id="{A78059CF-45DC-BD4D-A1A1-677039777045}"/>
                  </a:ext>
                </a:extLst>
              </p:cNvPr>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15">
                <a:extLst>
                  <a:ext uri="{FF2B5EF4-FFF2-40B4-BE49-F238E27FC236}">
                    <a16:creationId xmlns:a16="http://schemas.microsoft.com/office/drawing/2014/main" id="{A79ED535-7DE3-B94F-8A36-C1D6B6BC03EF}"/>
                  </a:ext>
                </a:extLst>
              </p:cNvPr>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16">
                <a:extLst>
                  <a:ext uri="{FF2B5EF4-FFF2-40B4-BE49-F238E27FC236}">
                    <a16:creationId xmlns:a16="http://schemas.microsoft.com/office/drawing/2014/main" id="{FAFC73F8-9CC3-C44F-A28E-25C384128F98}"/>
                  </a:ext>
                </a:extLst>
              </p:cNvPr>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17">
                <a:extLst>
                  <a:ext uri="{FF2B5EF4-FFF2-40B4-BE49-F238E27FC236}">
                    <a16:creationId xmlns:a16="http://schemas.microsoft.com/office/drawing/2014/main" id="{AEE49BB9-C146-C44F-9743-DD2723AEC314}"/>
                  </a:ext>
                </a:extLst>
              </p:cNvPr>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18">
                <a:extLst>
                  <a:ext uri="{FF2B5EF4-FFF2-40B4-BE49-F238E27FC236}">
                    <a16:creationId xmlns:a16="http://schemas.microsoft.com/office/drawing/2014/main" id="{E5931647-3629-6C44-97A3-DD2309D7739B}"/>
                  </a:ext>
                </a:extLst>
              </p:cNvPr>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19">
                <a:extLst>
                  <a:ext uri="{FF2B5EF4-FFF2-40B4-BE49-F238E27FC236}">
                    <a16:creationId xmlns:a16="http://schemas.microsoft.com/office/drawing/2014/main" id="{B8046A14-2B5A-9641-ACC2-13D03B10C760}"/>
                  </a:ext>
                </a:extLst>
              </p:cNvPr>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20">
                <a:extLst>
                  <a:ext uri="{FF2B5EF4-FFF2-40B4-BE49-F238E27FC236}">
                    <a16:creationId xmlns:a16="http://schemas.microsoft.com/office/drawing/2014/main" id="{79058B00-8C22-F146-969F-7A2EA935FFB2}"/>
                  </a:ext>
                </a:extLst>
              </p:cNvPr>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21">
                <a:extLst>
                  <a:ext uri="{FF2B5EF4-FFF2-40B4-BE49-F238E27FC236}">
                    <a16:creationId xmlns:a16="http://schemas.microsoft.com/office/drawing/2014/main" id="{27D76AA3-5466-5D48-89AA-B9DB050FDF15}"/>
                  </a:ext>
                </a:extLst>
              </p:cNvPr>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22">
                <a:extLst>
                  <a:ext uri="{FF2B5EF4-FFF2-40B4-BE49-F238E27FC236}">
                    <a16:creationId xmlns:a16="http://schemas.microsoft.com/office/drawing/2014/main" id="{B2651B76-A400-1647-A0D7-9B4F6C07AEC1}"/>
                  </a:ext>
                </a:extLst>
              </p:cNvPr>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23">
                <a:extLst>
                  <a:ext uri="{FF2B5EF4-FFF2-40B4-BE49-F238E27FC236}">
                    <a16:creationId xmlns:a16="http://schemas.microsoft.com/office/drawing/2014/main" id="{11843BD3-9CA5-CE43-8167-F9F94A98665A}"/>
                  </a:ext>
                </a:extLst>
              </p:cNvPr>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24">
                <a:extLst>
                  <a:ext uri="{FF2B5EF4-FFF2-40B4-BE49-F238E27FC236}">
                    <a16:creationId xmlns:a16="http://schemas.microsoft.com/office/drawing/2014/main" id="{F40184CF-9309-6C4C-B071-C361127C5210}"/>
                  </a:ext>
                </a:extLst>
              </p:cNvPr>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25">
                <a:extLst>
                  <a:ext uri="{FF2B5EF4-FFF2-40B4-BE49-F238E27FC236}">
                    <a16:creationId xmlns:a16="http://schemas.microsoft.com/office/drawing/2014/main" id="{F81C7843-B1F9-8949-AD1F-82E9AB4A51DD}"/>
                  </a:ext>
                </a:extLst>
              </p:cNvPr>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26">
                <a:extLst>
                  <a:ext uri="{FF2B5EF4-FFF2-40B4-BE49-F238E27FC236}">
                    <a16:creationId xmlns:a16="http://schemas.microsoft.com/office/drawing/2014/main" id="{E233BDB8-9A59-C148-AE8D-6A09C94720BF}"/>
                  </a:ext>
                </a:extLst>
              </p:cNvPr>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27">
                <a:extLst>
                  <a:ext uri="{FF2B5EF4-FFF2-40B4-BE49-F238E27FC236}">
                    <a16:creationId xmlns:a16="http://schemas.microsoft.com/office/drawing/2014/main" id="{AD9AA41A-931F-514A-B588-48BA6C7736BB}"/>
                  </a:ext>
                </a:extLst>
              </p:cNvPr>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8">
                <a:extLst>
                  <a:ext uri="{FF2B5EF4-FFF2-40B4-BE49-F238E27FC236}">
                    <a16:creationId xmlns:a16="http://schemas.microsoft.com/office/drawing/2014/main" id="{5BC849E9-112F-344D-9209-F710EA23FDD6}"/>
                  </a:ext>
                </a:extLst>
              </p:cNvPr>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9">
                <a:extLst>
                  <a:ext uri="{FF2B5EF4-FFF2-40B4-BE49-F238E27FC236}">
                    <a16:creationId xmlns:a16="http://schemas.microsoft.com/office/drawing/2014/main" id="{4D293FA4-C2B0-BA43-A6A1-178758BBBA1E}"/>
                  </a:ext>
                </a:extLst>
              </p:cNvPr>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Oval 230">
                <a:extLst>
                  <a:ext uri="{FF2B5EF4-FFF2-40B4-BE49-F238E27FC236}">
                    <a16:creationId xmlns:a16="http://schemas.microsoft.com/office/drawing/2014/main" id="{F447B652-4158-9149-BC87-233EA7A7F37B}"/>
                  </a:ext>
                </a:extLst>
              </p:cNvPr>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Oval 231">
                <a:extLst>
                  <a:ext uri="{FF2B5EF4-FFF2-40B4-BE49-F238E27FC236}">
                    <a16:creationId xmlns:a16="http://schemas.microsoft.com/office/drawing/2014/main" id="{D20D947B-31B1-1344-8D80-5D7E7A3C57C5}"/>
                  </a:ext>
                </a:extLst>
              </p:cNvPr>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32">
                <a:extLst>
                  <a:ext uri="{FF2B5EF4-FFF2-40B4-BE49-F238E27FC236}">
                    <a16:creationId xmlns:a16="http://schemas.microsoft.com/office/drawing/2014/main" id="{C0869C08-FFFA-4B46-B962-99F7FFD76033}"/>
                  </a:ext>
                </a:extLst>
              </p:cNvPr>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33">
                <a:extLst>
                  <a:ext uri="{FF2B5EF4-FFF2-40B4-BE49-F238E27FC236}">
                    <a16:creationId xmlns:a16="http://schemas.microsoft.com/office/drawing/2014/main" id="{66315986-1D97-F043-91D2-D9A56923BAF3}"/>
                  </a:ext>
                </a:extLst>
              </p:cNvPr>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4">
                <a:extLst>
                  <a:ext uri="{FF2B5EF4-FFF2-40B4-BE49-F238E27FC236}">
                    <a16:creationId xmlns:a16="http://schemas.microsoft.com/office/drawing/2014/main" id="{643F3124-8B41-154C-8992-EA52D6E53CC7}"/>
                  </a:ext>
                </a:extLst>
              </p:cNvPr>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5">
                <a:extLst>
                  <a:ext uri="{FF2B5EF4-FFF2-40B4-BE49-F238E27FC236}">
                    <a16:creationId xmlns:a16="http://schemas.microsoft.com/office/drawing/2014/main" id="{BD2E1EE0-DA6D-ED4A-BABC-35B7346AE4A2}"/>
                  </a:ext>
                </a:extLst>
              </p:cNvPr>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Oval 236">
                <a:extLst>
                  <a:ext uri="{FF2B5EF4-FFF2-40B4-BE49-F238E27FC236}">
                    <a16:creationId xmlns:a16="http://schemas.microsoft.com/office/drawing/2014/main" id="{7D4816AC-B68A-5A49-8B2F-66E7A9A304AF}"/>
                  </a:ext>
                </a:extLst>
              </p:cNvPr>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Oval 237">
                <a:extLst>
                  <a:ext uri="{FF2B5EF4-FFF2-40B4-BE49-F238E27FC236}">
                    <a16:creationId xmlns:a16="http://schemas.microsoft.com/office/drawing/2014/main" id="{383717B2-1D71-0A4C-B8F6-2F35CA79C328}"/>
                  </a:ext>
                </a:extLst>
              </p:cNvPr>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38">
                <a:extLst>
                  <a:ext uri="{FF2B5EF4-FFF2-40B4-BE49-F238E27FC236}">
                    <a16:creationId xmlns:a16="http://schemas.microsoft.com/office/drawing/2014/main" id="{6D084EEF-43AD-074B-825C-90ABCDF27633}"/>
                  </a:ext>
                </a:extLst>
              </p:cNvPr>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39">
                <a:extLst>
                  <a:ext uri="{FF2B5EF4-FFF2-40B4-BE49-F238E27FC236}">
                    <a16:creationId xmlns:a16="http://schemas.microsoft.com/office/drawing/2014/main" id="{0A451115-1EDA-4549-BAF5-5B39A0941D76}"/>
                  </a:ext>
                </a:extLst>
              </p:cNvPr>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40">
                <a:extLst>
                  <a:ext uri="{FF2B5EF4-FFF2-40B4-BE49-F238E27FC236}">
                    <a16:creationId xmlns:a16="http://schemas.microsoft.com/office/drawing/2014/main" id="{6F83007D-6EB9-BF48-8827-5D1507D0A7DB}"/>
                  </a:ext>
                </a:extLst>
              </p:cNvPr>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41">
                <a:extLst>
                  <a:ext uri="{FF2B5EF4-FFF2-40B4-BE49-F238E27FC236}">
                    <a16:creationId xmlns:a16="http://schemas.microsoft.com/office/drawing/2014/main" id="{C4C09BBD-F172-4A46-BB03-91F6DC6433B3}"/>
                  </a:ext>
                </a:extLst>
              </p:cNvPr>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2">
                <a:extLst>
                  <a:ext uri="{FF2B5EF4-FFF2-40B4-BE49-F238E27FC236}">
                    <a16:creationId xmlns:a16="http://schemas.microsoft.com/office/drawing/2014/main" id="{9B54D8CE-B33B-6D40-B820-99275F1036C5}"/>
                  </a:ext>
                </a:extLst>
              </p:cNvPr>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3">
                <a:extLst>
                  <a:ext uri="{FF2B5EF4-FFF2-40B4-BE49-F238E27FC236}">
                    <a16:creationId xmlns:a16="http://schemas.microsoft.com/office/drawing/2014/main" id="{5F9D0FCB-604F-E244-9CF0-D4FEA8D49E04}"/>
                  </a:ext>
                </a:extLst>
              </p:cNvPr>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Oval 244">
                <a:extLst>
                  <a:ext uri="{FF2B5EF4-FFF2-40B4-BE49-F238E27FC236}">
                    <a16:creationId xmlns:a16="http://schemas.microsoft.com/office/drawing/2014/main" id="{9AEE43CE-C1CD-3041-A75A-6D782ACF7F58}"/>
                  </a:ext>
                </a:extLst>
              </p:cNvPr>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Oval 245">
                <a:extLst>
                  <a:ext uri="{FF2B5EF4-FFF2-40B4-BE49-F238E27FC236}">
                    <a16:creationId xmlns:a16="http://schemas.microsoft.com/office/drawing/2014/main" id="{335ADF9E-7B6B-7D44-BB26-C713885ECCB4}"/>
                  </a:ext>
                </a:extLst>
              </p:cNvPr>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46">
                <a:extLst>
                  <a:ext uri="{FF2B5EF4-FFF2-40B4-BE49-F238E27FC236}">
                    <a16:creationId xmlns:a16="http://schemas.microsoft.com/office/drawing/2014/main" id="{C0B90642-61B8-5B46-A585-2AE2365DEDF9}"/>
                  </a:ext>
                </a:extLst>
              </p:cNvPr>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7">
                <a:extLst>
                  <a:ext uri="{FF2B5EF4-FFF2-40B4-BE49-F238E27FC236}">
                    <a16:creationId xmlns:a16="http://schemas.microsoft.com/office/drawing/2014/main" id="{58C33B5A-BA8A-4D46-A220-52688F37829B}"/>
                  </a:ext>
                </a:extLst>
              </p:cNvPr>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Oval 248">
                <a:extLst>
                  <a:ext uri="{FF2B5EF4-FFF2-40B4-BE49-F238E27FC236}">
                    <a16:creationId xmlns:a16="http://schemas.microsoft.com/office/drawing/2014/main" id="{FB9C2390-897E-8540-B597-04ADE058880D}"/>
                  </a:ext>
                </a:extLst>
              </p:cNvPr>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49">
                <a:extLst>
                  <a:ext uri="{FF2B5EF4-FFF2-40B4-BE49-F238E27FC236}">
                    <a16:creationId xmlns:a16="http://schemas.microsoft.com/office/drawing/2014/main" id="{6E76B75B-6F16-5C48-8D67-D3BF0ECF089B}"/>
                  </a:ext>
                </a:extLst>
              </p:cNvPr>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50">
                <a:extLst>
                  <a:ext uri="{FF2B5EF4-FFF2-40B4-BE49-F238E27FC236}">
                    <a16:creationId xmlns:a16="http://schemas.microsoft.com/office/drawing/2014/main" id="{3948DC37-DA62-184B-8FD4-2C924E6D86D3}"/>
                  </a:ext>
                </a:extLst>
              </p:cNvPr>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Oval 251">
                <a:extLst>
                  <a:ext uri="{FF2B5EF4-FFF2-40B4-BE49-F238E27FC236}">
                    <a16:creationId xmlns:a16="http://schemas.microsoft.com/office/drawing/2014/main" id="{A5B08023-748C-8F4E-9060-D5234CE9E8CE}"/>
                  </a:ext>
                </a:extLst>
              </p:cNvPr>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52">
                <a:extLst>
                  <a:ext uri="{FF2B5EF4-FFF2-40B4-BE49-F238E27FC236}">
                    <a16:creationId xmlns:a16="http://schemas.microsoft.com/office/drawing/2014/main" id="{DF913BB0-2ECA-7848-A26B-3AE393ADFB36}"/>
                  </a:ext>
                </a:extLst>
              </p:cNvPr>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Oval 253">
                <a:extLst>
                  <a:ext uri="{FF2B5EF4-FFF2-40B4-BE49-F238E27FC236}">
                    <a16:creationId xmlns:a16="http://schemas.microsoft.com/office/drawing/2014/main" id="{B6E0C167-1E67-9A43-A369-9CE0DB9B2888}"/>
                  </a:ext>
                </a:extLst>
              </p:cNvPr>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Oval 254">
                <a:extLst>
                  <a:ext uri="{FF2B5EF4-FFF2-40B4-BE49-F238E27FC236}">
                    <a16:creationId xmlns:a16="http://schemas.microsoft.com/office/drawing/2014/main" id="{12513CB2-1510-6145-BC6D-09AC5DEC2EE0}"/>
                  </a:ext>
                </a:extLst>
              </p:cNvPr>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55">
                <a:extLst>
                  <a:ext uri="{FF2B5EF4-FFF2-40B4-BE49-F238E27FC236}">
                    <a16:creationId xmlns:a16="http://schemas.microsoft.com/office/drawing/2014/main" id="{8FAB9D7D-0396-F844-9DC3-EFD0B291CBB9}"/>
                  </a:ext>
                </a:extLst>
              </p:cNvPr>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6">
                <a:extLst>
                  <a:ext uri="{FF2B5EF4-FFF2-40B4-BE49-F238E27FC236}">
                    <a16:creationId xmlns:a16="http://schemas.microsoft.com/office/drawing/2014/main" id="{1DBAB985-5E16-724D-A9E7-5E3878822843}"/>
                  </a:ext>
                </a:extLst>
              </p:cNvPr>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Oval 257">
                <a:extLst>
                  <a:ext uri="{FF2B5EF4-FFF2-40B4-BE49-F238E27FC236}">
                    <a16:creationId xmlns:a16="http://schemas.microsoft.com/office/drawing/2014/main" id="{B38A8E81-6614-B24F-86D3-3C9D5D554649}"/>
                  </a:ext>
                </a:extLst>
              </p:cNvPr>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58">
                <a:extLst>
                  <a:ext uri="{FF2B5EF4-FFF2-40B4-BE49-F238E27FC236}">
                    <a16:creationId xmlns:a16="http://schemas.microsoft.com/office/drawing/2014/main" id="{B34C8A22-D325-8D4C-9510-81F4E3378490}"/>
                  </a:ext>
                </a:extLst>
              </p:cNvPr>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59">
                <a:extLst>
                  <a:ext uri="{FF2B5EF4-FFF2-40B4-BE49-F238E27FC236}">
                    <a16:creationId xmlns:a16="http://schemas.microsoft.com/office/drawing/2014/main" id="{000E4D5E-61B8-F04B-9DB3-72C7C4ECFAF1}"/>
                  </a:ext>
                </a:extLst>
              </p:cNvPr>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60">
                <a:extLst>
                  <a:ext uri="{FF2B5EF4-FFF2-40B4-BE49-F238E27FC236}">
                    <a16:creationId xmlns:a16="http://schemas.microsoft.com/office/drawing/2014/main" id="{46DD8182-C449-004C-98C6-E4B4A38DAB24}"/>
                  </a:ext>
                </a:extLst>
              </p:cNvPr>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61">
                <a:extLst>
                  <a:ext uri="{FF2B5EF4-FFF2-40B4-BE49-F238E27FC236}">
                    <a16:creationId xmlns:a16="http://schemas.microsoft.com/office/drawing/2014/main" id="{1EC8C327-6964-0E4C-AB0D-AB79F880871D}"/>
                  </a:ext>
                </a:extLst>
              </p:cNvPr>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62">
                <a:extLst>
                  <a:ext uri="{FF2B5EF4-FFF2-40B4-BE49-F238E27FC236}">
                    <a16:creationId xmlns:a16="http://schemas.microsoft.com/office/drawing/2014/main" id="{36C84A4C-3B1A-D94C-AB07-01F109BC162B}"/>
                  </a:ext>
                </a:extLst>
              </p:cNvPr>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63">
                <a:extLst>
                  <a:ext uri="{FF2B5EF4-FFF2-40B4-BE49-F238E27FC236}">
                    <a16:creationId xmlns:a16="http://schemas.microsoft.com/office/drawing/2014/main" id="{AD03023A-19B1-4C41-A057-A5A12589C1C8}"/>
                  </a:ext>
                </a:extLst>
              </p:cNvPr>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4">
                <a:extLst>
                  <a:ext uri="{FF2B5EF4-FFF2-40B4-BE49-F238E27FC236}">
                    <a16:creationId xmlns:a16="http://schemas.microsoft.com/office/drawing/2014/main" id="{EF6A46BA-71E9-6949-814B-7040ED473C0A}"/>
                  </a:ext>
                </a:extLst>
              </p:cNvPr>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5">
                <a:extLst>
                  <a:ext uri="{FF2B5EF4-FFF2-40B4-BE49-F238E27FC236}">
                    <a16:creationId xmlns:a16="http://schemas.microsoft.com/office/drawing/2014/main" id="{0CC19C94-B7AA-724C-B2FA-7F5157522058}"/>
                  </a:ext>
                </a:extLst>
              </p:cNvPr>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6">
                <a:extLst>
                  <a:ext uri="{FF2B5EF4-FFF2-40B4-BE49-F238E27FC236}">
                    <a16:creationId xmlns:a16="http://schemas.microsoft.com/office/drawing/2014/main" id="{8E7C2940-CD9E-5D4D-A7E4-70E9FF878171}"/>
                  </a:ext>
                </a:extLst>
              </p:cNvPr>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7">
                <a:extLst>
                  <a:ext uri="{FF2B5EF4-FFF2-40B4-BE49-F238E27FC236}">
                    <a16:creationId xmlns:a16="http://schemas.microsoft.com/office/drawing/2014/main" id="{1610E720-F3E5-C045-B7AE-3DFD71401746}"/>
                  </a:ext>
                </a:extLst>
              </p:cNvPr>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8">
                <a:extLst>
                  <a:ext uri="{FF2B5EF4-FFF2-40B4-BE49-F238E27FC236}">
                    <a16:creationId xmlns:a16="http://schemas.microsoft.com/office/drawing/2014/main" id="{278E0D3F-C572-0141-82EC-47703A9C1637}"/>
                  </a:ext>
                </a:extLst>
              </p:cNvPr>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9">
                <a:extLst>
                  <a:ext uri="{FF2B5EF4-FFF2-40B4-BE49-F238E27FC236}">
                    <a16:creationId xmlns:a16="http://schemas.microsoft.com/office/drawing/2014/main" id="{D95F3EF4-8CD9-574C-8E16-895C9358D6EA}"/>
                  </a:ext>
                </a:extLst>
              </p:cNvPr>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70">
                <a:extLst>
                  <a:ext uri="{FF2B5EF4-FFF2-40B4-BE49-F238E27FC236}">
                    <a16:creationId xmlns:a16="http://schemas.microsoft.com/office/drawing/2014/main" id="{B1BC3356-A58C-1246-A3F8-DB144DF278EF}"/>
                  </a:ext>
                </a:extLst>
              </p:cNvPr>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71">
                <a:extLst>
                  <a:ext uri="{FF2B5EF4-FFF2-40B4-BE49-F238E27FC236}">
                    <a16:creationId xmlns:a16="http://schemas.microsoft.com/office/drawing/2014/main" id="{4C3718AD-3B49-B948-BE64-2D255C4A277B}"/>
                  </a:ext>
                </a:extLst>
              </p:cNvPr>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2">
                <a:extLst>
                  <a:ext uri="{FF2B5EF4-FFF2-40B4-BE49-F238E27FC236}">
                    <a16:creationId xmlns:a16="http://schemas.microsoft.com/office/drawing/2014/main" id="{1E1A61D2-1F79-1149-B142-0CCEDB5DC145}"/>
                  </a:ext>
                </a:extLst>
              </p:cNvPr>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273">
                <a:extLst>
                  <a:ext uri="{FF2B5EF4-FFF2-40B4-BE49-F238E27FC236}">
                    <a16:creationId xmlns:a16="http://schemas.microsoft.com/office/drawing/2014/main" id="{7F732829-C5E1-9343-9633-4DE34492054F}"/>
                  </a:ext>
                </a:extLst>
              </p:cNvPr>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74">
                <a:extLst>
                  <a:ext uri="{FF2B5EF4-FFF2-40B4-BE49-F238E27FC236}">
                    <a16:creationId xmlns:a16="http://schemas.microsoft.com/office/drawing/2014/main" id="{A5BE8E70-AEBE-7B4B-A751-F847AF4A5162}"/>
                  </a:ext>
                </a:extLst>
              </p:cNvPr>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75">
                <a:extLst>
                  <a:ext uri="{FF2B5EF4-FFF2-40B4-BE49-F238E27FC236}">
                    <a16:creationId xmlns:a16="http://schemas.microsoft.com/office/drawing/2014/main" id="{2FD8CA2E-2F66-6F4F-A8CF-15C17371AD60}"/>
                  </a:ext>
                </a:extLst>
              </p:cNvPr>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76">
                <a:extLst>
                  <a:ext uri="{FF2B5EF4-FFF2-40B4-BE49-F238E27FC236}">
                    <a16:creationId xmlns:a16="http://schemas.microsoft.com/office/drawing/2014/main" id="{B10826EC-8615-934F-A66F-9E3F0B43BA47}"/>
                  </a:ext>
                </a:extLst>
              </p:cNvPr>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277">
                <a:extLst>
                  <a:ext uri="{FF2B5EF4-FFF2-40B4-BE49-F238E27FC236}">
                    <a16:creationId xmlns:a16="http://schemas.microsoft.com/office/drawing/2014/main" id="{E33E848D-BF35-6740-958D-6141D23ED3F3}"/>
                  </a:ext>
                </a:extLst>
              </p:cNvPr>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78">
                <a:extLst>
                  <a:ext uri="{FF2B5EF4-FFF2-40B4-BE49-F238E27FC236}">
                    <a16:creationId xmlns:a16="http://schemas.microsoft.com/office/drawing/2014/main" id="{81B45CBB-DAE8-EB47-B809-5002DABBC9FF}"/>
                  </a:ext>
                </a:extLst>
              </p:cNvPr>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79">
                <a:extLst>
                  <a:ext uri="{FF2B5EF4-FFF2-40B4-BE49-F238E27FC236}">
                    <a16:creationId xmlns:a16="http://schemas.microsoft.com/office/drawing/2014/main" id="{F323A494-8B46-A248-9984-1B22A7F0979C}"/>
                  </a:ext>
                </a:extLst>
              </p:cNvPr>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80">
                <a:extLst>
                  <a:ext uri="{FF2B5EF4-FFF2-40B4-BE49-F238E27FC236}">
                    <a16:creationId xmlns:a16="http://schemas.microsoft.com/office/drawing/2014/main" id="{C726FFA5-3FB4-4B44-84BF-178B6A308C52}"/>
                  </a:ext>
                </a:extLst>
              </p:cNvPr>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281">
                <a:extLst>
                  <a:ext uri="{FF2B5EF4-FFF2-40B4-BE49-F238E27FC236}">
                    <a16:creationId xmlns:a16="http://schemas.microsoft.com/office/drawing/2014/main" id="{7CC83628-49FE-6347-97CC-F2CE6E9F2CC3}"/>
                  </a:ext>
                </a:extLst>
              </p:cNvPr>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82">
                <a:extLst>
                  <a:ext uri="{FF2B5EF4-FFF2-40B4-BE49-F238E27FC236}">
                    <a16:creationId xmlns:a16="http://schemas.microsoft.com/office/drawing/2014/main" id="{12E4A477-8BC2-D146-B04A-184601085893}"/>
                  </a:ext>
                </a:extLst>
              </p:cNvPr>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83">
                <a:extLst>
                  <a:ext uri="{FF2B5EF4-FFF2-40B4-BE49-F238E27FC236}">
                    <a16:creationId xmlns:a16="http://schemas.microsoft.com/office/drawing/2014/main" id="{4E73649B-6AB4-C84E-AC5C-77489E4BA999}"/>
                  </a:ext>
                </a:extLst>
              </p:cNvPr>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84">
                <a:extLst>
                  <a:ext uri="{FF2B5EF4-FFF2-40B4-BE49-F238E27FC236}">
                    <a16:creationId xmlns:a16="http://schemas.microsoft.com/office/drawing/2014/main" id="{836B3E30-E5D3-C94F-BF88-9BDA68D0423E}"/>
                  </a:ext>
                </a:extLst>
              </p:cNvPr>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5">
                <a:extLst>
                  <a:ext uri="{FF2B5EF4-FFF2-40B4-BE49-F238E27FC236}">
                    <a16:creationId xmlns:a16="http://schemas.microsoft.com/office/drawing/2014/main" id="{5F344682-5544-0C44-98A3-DD4CB38A5462}"/>
                  </a:ext>
                </a:extLst>
              </p:cNvPr>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86">
                <a:extLst>
                  <a:ext uri="{FF2B5EF4-FFF2-40B4-BE49-F238E27FC236}">
                    <a16:creationId xmlns:a16="http://schemas.microsoft.com/office/drawing/2014/main" id="{F0AA2D44-4DAD-0844-B995-B6F410F25368}"/>
                  </a:ext>
                </a:extLst>
              </p:cNvPr>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87">
                <a:extLst>
                  <a:ext uri="{FF2B5EF4-FFF2-40B4-BE49-F238E27FC236}">
                    <a16:creationId xmlns:a16="http://schemas.microsoft.com/office/drawing/2014/main" id="{95C3254D-92BC-C24E-AAE2-6D54832A41D6}"/>
                  </a:ext>
                </a:extLst>
              </p:cNvPr>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88">
                <a:extLst>
                  <a:ext uri="{FF2B5EF4-FFF2-40B4-BE49-F238E27FC236}">
                    <a16:creationId xmlns:a16="http://schemas.microsoft.com/office/drawing/2014/main" id="{942374FA-0689-E741-927A-3A3C8FF8B138}"/>
                  </a:ext>
                </a:extLst>
              </p:cNvPr>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89">
                <a:extLst>
                  <a:ext uri="{FF2B5EF4-FFF2-40B4-BE49-F238E27FC236}">
                    <a16:creationId xmlns:a16="http://schemas.microsoft.com/office/drawing/2014/main" id="{990FE2B0-0A55-3643-8041-43A464A61481}"/>
                  </a:ext>
                </a:extLst>
              </p:cNvPr>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90">
                <a:extLst>
                  <a:ext uri="{FF2B5EF4-FFF2-40B4-BE49-F238E27FC236}">
                    <a16:creationId xmlns:a16="http://schemas.microsoft.com/office/drawing/2014/main" id="{463799AD-DE14-5D48-80B2-988BAC3C92F1}"/>
                  </a:ext>
                </a:extLst>
              </p:cNvPr>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91">
                <a:extLst>
                  <a:ext uri="{FF2B5EF4-FFF2-40B4-BE49-F238E27FC236}">
                    <a16:creationId xmlns:a16="http://schemas.microsoft.com/office/drawing/2014/main" id="{8FF911BF-4CD1-A64A-9584-6649D62FD67F}"/>
                  </a:ext>
                </a:extLst>
              </p:cNvPr>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92">
                <a:extLst>
                  <a:ext uri="{FF2B5EF4-FFF2-40B4-BE49-F238E27FC236}">
                    <a16:creationId xmlns:a16="http://schemas.microsoft.com/office/drawing/2014/main" id="{38992B76-B3CB-194E-98D8-5D16C41A8A85}"/>
                  </a:ext>
                </a:extLst>
              </p:cNvPr>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93">
                <a:extLst>
                  <a:ext uri="{FF2B5EF4-FFF2-40B4-BE49-F238E27FC236}">
                    <a16:creationId xmlns:a16="http://schemas.microsoft.com/office/drawing/2014/main" id="{3AC2E647-F91E-F04F-8D84-5CAF0AA6432F}"/>
                  </a:ext>
                </a:extLst>
              </p:cNvPr>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94">
                <a:extLst>
                  <a:ext uri="{FF2B5EF4-FFF2-40B4-BE49-F238E27FC236}">
                    <a16:creationId xmlns:a16="http://schemas.microsoft.com/office/drawing/2014/main" id="{C777BE16-682A-9544-8A4F-610FDF00AF5A}"/>
                  </a:ext>
                </a:extLst>
              </p:cNvPr>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95">
                <a:extLst>
                  <a:ext uri="{FF2B5EF4-FFF2-40B4-BE49-F238E27FC236}">
                    <a16:creationId xmlns:a16="http://schemas.microsoft.com/office/drawing/2014/main" id="{842996B1-9E13-014A-9634-742327F5E3E8}"/>
                  </a:ext>
                </a:extLst>
              </p:cNvPr>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96">
                <a:extLst>
                  <a:ext uri="{FF2B5EF4-FFF2-40B4-BE49-F238E27FC236}">
                    <a16:creationId xmlns:a16="http://schemas.microsoft.com/office/drawing/2014/main" id="{7092D733-5797-C54D-90B6-4852C9FD77B4}"/>
                  </a:ext>
                </a:extLst>
              </p:cNvPr>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97">
                <a:extLst>
                  <a:ext uri="{FF2B5EF4-FFF2-40B4-BE49-F238E27FC236}">
                    <a16:creationId xmlns:a16="http://schemas.microsoft.com/office/drawing/2014/main" id="{24F6BD5B-F0A4-2248-83BB-CBFE8C4A269F}"/>
                  </a:ext>
                </a:extLst>
              </p:cNvPr>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98">
                <a:extLst>
                  <a:ext uri="{FF2B5EF4-FFF2-40B4-BE49-F238E27FC236}">
                    <a16:creationId xmlns:a16="http://schemas.microsoft.com/office/drawing/2014/main" id="{60CD631E-2952-624B-9D22-6A652718DF14}"/>
                  </a:ext>
                </a:extLst>
              </p:cNvPr>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Oval 299">
                <a:extLst>
                  <a:ext uri="{FF2B5EF4-FFF2-40B4-BE49-F238E27FC236}">
                    <a16:creationId xmlns:a16="http://schemas.microsoft.com/office/drawing/2014/main" id="{1B92F724-5D5C-3A41-8FA2-831FB00C22E9}"/>
                  </a:ext>
                </a:extLst>
              </p:cNvPr>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00">
                <a:extLst>
                  <a:ext uri="{FF2B5EF4-FFF2-40B4-BE49-F238E27FC236}">
                    <a16:creationId xmlns:a16="http://schemas.microsoft.com/office/drawing/2014/main" id="{A5CA910A-D922-CB4A-BB52-F871BBCF78DA}"/>
                  </a:ext>
                </a:extLst>
              </p:cNvPr>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01">
                <a:extLst>
                  <a:ext uri="{FF2B5EF4-FFF2-40B4-BE49-F238E27FC236}">
                    <a16:creationId xmlns:a16="http://schemas.microsoft.com/office/drawing/2014/main" id="{256743BE-3495-4841-9318-9000D7833215}"/>
                  </a:ext>
                </a:extLst>
              </p:cNvPr>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02">
                <a:extLst>
                  <a:ext uri="{FF2B5EF4-FFF2-40B4-BE49-F238E27FC236}">
                    <a16:creationId xmlns:a16="http://schemas.microsoft.com/office/drawing/2014/main" id="{14D1E535-A6D4-5448-B766-117997A2A3EA}"/>
                  </a:ext>
                </a:extLst>
              </p:cNvPr>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03">
                <a:extLst>
                  <a:ext uri="{FF2B5EF4-FFF2-40B4-BE49-F238E27FC236}">
                    <a16:creationId xmlns:a16="http://schemas.microsoft.com/office/drawing/2014/main" id="{00EE74B2-BE9D-934C-AAC1-E03A8088EAD6}"/>
                  </a:ext>
                </a:extLst>
              </p:cNvPr>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04">
                <a:extLst>
                  <a:ext uri="{FF2B5EF4-FFF2-40B4-BE49-F238E27FC236}">
                    <a16:creationId xmlns:a16="http://schemas.microsoft.com/office/drawing/2014/main" id="{BA3993F8-2B8C-164D-B005-5A91D6C02337}"/>
                  </a:ext>
                </a:extLst>
              </p:cNvPr>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05">
                <a:extLst>
                  <a:ext uri="{FF2B5EF4-FFF2-40B4-BE49-F238E27FC236}">
                    <a16:creationId xmlns:a16="http://schemas.microsoft.com/office/drawing/2014/main" id="{13D51D93-D5E8-3647-B731-A78980309159}"/>
                  </a:ext>
                </a:extLst>
              </p:cNvPr>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06">
                <a:extLst>
                  <a:ext uri="{FF2B5EF4-FFF2-40B4-BE49-F238E27FC236}">
                    <a16:creationId xmlns:a16="http://schemas.microsoft.com/office/drawing/2014/main" id="{58FE8D54-54A6-F347-BD20-4A18B82DF524}"/>
                  </a:ext>
                </a:extLst>
              </p:cNvPr>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07">
                <a:extLst>
                  <a:ext uri="{FF2B5EF4-FFF2-40B4-BE49-F238E27FC236}">
                    <a16:creationId xmlns:a16="http://schemas.microsoft.com/office/drawing/2014/main" id="{751080AD-AD59-7646-AA38-FF12AAE39314}"/>
                  </a:ext>
                </a:extLst>
              </p:cNvPr>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Oval 308">
                <a:extLst>
                  <a:ext uri="{FF2B5EF4-FFF2-40B4-BE49-F238E27FC236}">
                    <a16:creationId xmlns:a16="http://schemas.microsoft.com/office/drawing/2014/main" id="{19AFDC44-369E-8A4F-B3A0-BFF75A243D50}"/>
                  </a:ext>
                </a:extLst>
              </p:cNvPr>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09">
                <a:extLst>
                  <a:ext uri="{FF2B5EF4-FFF2-40B4-BE49-F238E27FC236}">
                    <a16:creationId xmlns:a16="http://schemas.microsoft.com/office/drawing/2014/main" id="{A0B30C88-64AC-2C43-AFE8-547AF68971C3}"/>
                  </a:ext>
                </a:extLst>
              </p:cNvPr>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10">
                <a:extLst>
                  <a:ext uri="{FF2B5EF4-FFF2-40B4-BE49-F238E27FC236}">
                    <a16:creationId xmlns:a16="http://schemas.microsoft.com/office/drawing/2014/main" id="{EF150381-DB0E-E94B-BA23-3A91B0898419}"/>
                  </a:ext>
                </a:extLst>
              </p:cNvPr>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11">
                <a:extLst>
                  <a:ext uri="{FF2B5EF4-FFF2-40B4-BE49-F238E27FC236}">
                    <a16:creationId xmlns:a16="http://schemas.microsoft.com/office/drawing/2014/main" id="{51C49892-CF9B-B64B-995C-8CB68B4EFCDC}"/>
                  </a:ext>
                </a:extLst>
              </p:cNvPr>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2">
                <a:extLst>
                  <a:ext uri="{FF2B5EF4-FFF2-40B4-BE49-F238E27FC236}">
                    <a16:creationId xmlns:a16="http://schemas.microsoft.com/office/drawing/2014/main" id="{52C465A0-DC84-BF4F-88C9-425A911E7F94}"/>
                  </a:ext>
                </a:extLst>
              </p:cNvPr>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3">
                <a:extLst>
                  <a:ext uri="{FF2B5EF4-FFF2-40B4-BE49-F238E27FC236}">
                    <a16:creationId xmlns:a16="http://schemas.microsoft.com/office/drawing/2014/main" id="{31AFB638-7E0E-CD41-B3A5-7628367885CE}"/>
                  </a:ext>
                </a:extLst>
              </p:cNvPr>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4">
                <a:extLst>
                  <a:ext uri="{FF2B5EF4-FFF2-40B4-BE49-F238E27FC236}">
                    <a16:creationId xmlns:a16="http://schemas.microsoft.com/office/drawing/2014/main" id="{14F07D8B-A1E2-5A43-B5CE-C68964FEF8D9}"/>
                  </a:ext>
                </a:extLst>
              </p:cNvPr>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5">
                <a:extLst>
                  <a:ext uri="{FF2B5EF4-FFF2-40B4-BE49-F238E27FC236}">
                    <a16:creationId xmlns:a16="http://schemas.microsoft.com/office/drawing/2014/main" id="{305FBA9E-0E91-3149-8BC8-8B05AA732DEA}"/>
                  </a:ext>
                </a:extLst>
              </p:cNvPr>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6">
                <a:extLst>
                  <a:ext uri="{FF2B5EF4-FFF2-40B4-BE49-F238E27FC236}">
                    <a16:creationId xmlns:a16="http://schemas.microsoft.com/office/drawing/2014/main" id="{E6CE1ACA-657E-C440-B047-604A28384D77}"/>
                  </a:ext>
                </a:extLst>
              </p:cNvPr>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Oval 317">
                <a:extLst>
                  <a:ext uri="{FF2B5EF4-FFF2-40B4-BE49-F238E27FC236}">
                    <a16:creationId xmlns:a16="http://schemas.microsoft.com/office/drawing/2014/main" id="{CD22B0F5-05ED-3F4C-9E2D-1B4C75AA41A0}"/>
                  </a:ext>
                </a:extLst>
              </p:cNvPr>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8">
                <a:extLst>
                  <a:ext uri="{FF2B5EF4-FFF2-40B4-BE49-F238E27FC236}">
                    <a16:creationId xmlns:a16="http://schemas.microsoft.com/office/drawing/2014/main" id="{9ECAB1EB-26C1-8C4E-AB19-5D101FA42776}"/>
                  </a:ext>
                </a:extLst>
              </p:cNvPr>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19">
                <a:extLst>
                  <a:ext uri="{FF2B5EF4-FFF2-40B4-BE49-F238E27FC236}">
                    <a16:creationId xmlns:a16="http://schemas.microsoft.com/office/drawing/2014/main" id="{35F112A4-3279-A742-93E8-8AB1598C13ED}"/>
                  </a:ext>
                </a:extLst>
              </p:cNvPr>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20">
                <a:extLst>
                  <a:ext uri="{FF2B5EF4-FFF2-40B4-BE49-F238E27FC236}">
                    <a16:creationId xmlns:a16="http://schemas.microsoft.com/office/drawing/2014/main" id="{42429B09-116C-2E49-82C7-10D5E1EB782B}"/>
                  </a:ext>
                </a:extLst>
              </p:cNvPr>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21">
                <a:extLst>
                  <a:ext uri="{FF2B5EF4-FFF2-40B4-BE49-F238E27FC236}">
                    <a16:creationId xmlns:a16="http://schemas.microsoft.com/office/drawing/2014/main" id="{D4F6234C-0B91-5F47-8009-D078976AD9A4}"/>
                  </a:ext>
                </a:extLst>
              </p:cNvPr>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22">
                <a:extLst>
                  <a:ext uri="{FF2B5EF4-FFF2-40B4-BE49-F238E27FC236}">
                    <a16:creationId xmlns:a16="http://schemas.microsoft.com/office/drawing/2014/main" id="{20997C0F-3ED2-E34B-9280-6E019914FBE1}"/>
                  </a:ext>
                </a:extLst>
              </p:cNvPr>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23">
                <a:extLst>
                  <a:ext uri="{FF2B5EF4-FFF2-40B4-BE49-F238E27FC236}">
                    <a16:creationId xmlns:a16="http://schemas.microsoft.com/office/drawing/2014/main" id="{AF5D4A83-E944-8E4B-ADAB-95C03ACDB682}"/>
                  </a:ext>
                </a:extLst>
              </p:cNvPr>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24">
                <a:extLst>
                  <a:ext uri="{FF2B5EF4-FFF2-40B4-BE49-F238E27FC236}">
                    <a16:creationId xmlns:a16="http://schemas.microsoft.com/office/drawing/2014/main" id="{04EB394F-3486-5E49-A505-7907EF2BB83E}"/>
                  </a:ext>
                </a:extLst>
              </p:cNvPr>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25">
                <a:extLst>
                  <a:ext uri="{FF2B5EF4-FFF2-40B4-BE49-F238E27FC236}">
                    <a16:creationId xmlns:a16="http://schemas.microsoft.com/office/drawing/2014/main" id="{62E9619E-B67A-E449-AFE7-7E3D4F94F43A}"/>
                  </a:ext>
                </a:extLst>
              </p:cNvPr>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Oval 326">
                <a:extLst>
                  <a:ext uri="{FF2B5EF4-FFF2-40B4-BE49-F238E27FC236}">
                    <a16:creationId xmlns:a16="http://schemas.microsoft.com/office/drawing/2014/main" id="{3AB1499B-8E35-F246-8CC1-A58A036A5D22}"/>
                  </a:ext>
                </a:extLst>
              </p:cNvPr>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27">
                <a:extLst>
                  <a:ext uri="{FF2B5EF4-FFF2-40B4-BE49-F238E27FC236}">
                    <a16:creationId xmlns:a16="http://schemas.microsoft.com/office/drawing/2014/main" id="{60AA7D95-F070-C146-B4BD-738F025B5006}"/>
                  </a:ext>
                </a:extLst>
              </p:cNvPr>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28">
                <a:extLst>
                  <a:ext uri="{FF2B5EF4-FFF2-40B4-BE49-F238E27FC236}">
                    <a16:creationId xmlns:a16="http://schemas.microsoft.com/office/drawing/2014/main" id="{C5F4DB4A-A6E9-634B-B37A-38E3F3064F6D}"/>
                  </a:ext>
                </a:extLst>
              </p:cNvPr>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9">
                <a:extLst>
                  <a:ext uri="{FF2B5EF4-FFF2-40B4-BE49-F238E27FC236}">
                    <a16:creationId xmlns:a16="http://schemas.microsoft.com/office/drawing/2014/main" id="{C7F12E0A-2C60-8547-A326-4F04B39D7A52}"/>
                  </a:ext>
                </a:extLst>
              </p:cNvPr>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30">
                <a:extLst>
                  <a:ext uri="{FF2B5EF4-FFF2-40B4-BE49-F238E27FC236}">
                    <a16:creationId xmlns:a16="http://schemas.microsoft.com/office/drawing/2014/main" id="{CE457DA6-F0D1-9345-9046-31AA63A7A9D3}"/>
                  </a:ext>
                </a:extLst>
              </p:cNvPr>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31">
                <a:extLst>
                  <a:ext uri="{FF2B5EF4-FFF2-40B4-BE49-F238E27FC236}">
                    <a16:creationId xmlns:a16="http://schemas.microsoft.com/office/drawing/2014/main" id="{2A6EEB5D-841D-8349-8029-164DA75DE68D}"/>
                  </a:ext>
                </a:extLst>
              </p:cNvPr>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2">
                <a:extLst>
                  <a:ext uri="{FF2B5EF4-FFF2-40B4-BE49-F238E27FC236}">
                    <a16:creationId xmlns:a16="http://schemas.microsoft.com/office/drawing/2014/main" id="{2502F0E6-764A-2647-A960-F0DE290F971F}"/>
                  </a:ext>
                </a:extLst>
              </p:cNvPr>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3">
                <a:extLst>
                  <a:ext uri="{FF2B5EF4-FFF2-40B4-BE49-F238E27FC236}">
                    <a16:creationId xmlns:a16="http://schemas.microsoft.com/office/drawing/2014/main" id="{0AEAD941-2F64-044F-9ECC-F2A2E6C1DD2A}"/>
                  </a:ext>
                </a:extLst>
              </p:cNvPr>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34">
                <a:extLst>
                  <a:ext uri="{FF2B5EF4-FFF2-40B4-BE49-F238E27FC236}">
                    <a16:creationId xmlns:a16="http://schemas.microsoft.com/office/drawing/2014/main" id="{FA846519-906E-E24F-A944-EA20FA1489A1}"/>
                  </a:ext>
                </a:extLst>
              </p:cNvPr>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35">
                <a:extLst>
                  <a:ext uri="{FF2B5EF4-FFF2-40B4-BE49-F238E27FC236}">
                    <a16:creationId xmlns:a16="http://schemas.microsoft.com/office/drawing/2014/main" id="{1EA7B917-C18C-D341-A3B8-3093BBB2404C}"/>
                  </a:ext>
                </a:extLst>
              </p:cNvPr>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36">
                <a:extLst>
                  <a:ext uri="{FF2B5EF4-FFF2-40B4-BE49-F238E27FC236}">
                    <a16:creationId xmlns:a16="http://schemas.microsoft.com/office/drawing/2014/main" id="{9949EE07-B981-A04A-BD76-547CEA35A2DA}"/>
                  </a:ext>
                </a:extLst>
              </p:cNvPr>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7">
                <a:extLst>
                  <a:ext uri="{FF2B5EF4-FFF2-40B4-BE49-F238E27FC236}">
                    <a16:creationId xmlns:a16="http://schemas.microsoft.com/office/drawing/2014/main" id="{A4C94129-AAFF-994A-919A-EAECFE4F3D2E}"/>
                  </a:ext>
                </a:extLst>
              </p:cNvPr>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38">
                <a:extLst>
                  <a:ext uri="{FF2B5EF4-FFF2-40B4-BE49-F238E27FC236}">
                    <a16:creationId xmlns:a16="http://schemas.microsoft.com/office/drawing/2014/main" id="{82C4F689-FFF7-F94C-B063-57DE032E7A75}"/>
                  </a:ext>
                </a:extLst>
              </p:cNvPr>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39">
                <a:extLst>
                  <a:ext uri="{FF2B5EF4-FFF2-40B4-BE49-F238E27FC236}">
                    <a16:creationId xmlns:a16="http://schemas.microsoft.com/office/drawing/2014/main" id="{F77FAB58-CE0D-6A41-A016-6C9862BC272B}"/>
                  </a:ext>
                </a:extLst>
              </p:cNvPr>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40">
                <a:extLst>
                  <a:ext uri="{FF2B5EF4-FFF2-40B4-BE49-F238E27FC236}">
                    <a16:creationId xmlns:a16="http://schemas.microsoft.com/office/drawing/2014/main" id="{F0B1AB90-3A86-EF49-B021-03C0D02D61A7}"/>
                  </a:ext>
                </a:extLst>
              </p:cNvPr>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41">
                <a:extLst>
                  <a:ext uri="{FF2B5EF4-FFF2-40B4-BE49-F238E27FC236}">
                    <a16:creationId xmlns:a16="http://schemas.microsoft.com/office/drawing/2014/main" id="{C5AE1BB9-9248-A141-894E-5A8B9F756C37}"/>
                  </a:ext>
                </a:extLst>
              </p:cNvPr>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2">
                <a:extLst>
                  <a:ext uri="{FF2B5EF4-FFF2-40B4-BE49-F238E27FC236}">
                    <a16:creationId xmlns:a16="http://schemas.microsoft.com/office/drawing/2014/main" id="{B6AB5618-B176-564D-931C-448465312196}"/>
                  </a:ext>
                </a:extLst>
              </p:cNvPr>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43">
                <a:extLst>
                  <a:ext uri="{FF2B5EF4-FFF2-40B4-BE49-F238E27FC236}">
                    <a16:creationId xmlns:a16="http://schemas.microsoft.com/office/drawing/2014/main" id="{F48F845F-94DF-B840-9F60-F4EF3CE96E29}"/>
                  </a:ext>
                </a:extLst>
              </p:cNvPr>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44">
                <a:extLst>
                  <a:ext uri="{FF2B5EF4-FFF2-40B4-BE49-F238E27FC236}">
                    <a16:creationId xmlns:a16="http://schemas.microsoft.com/office/drawing/2014/main" id="{2CFEAEA4-64F6-8C40-A64A-E467A3EABEED}"/>
                  </a:ext>
                </a:extLst>
              </p:cNvPr>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45">
                <a:extLst>
                  <a:ext uri="{FF2B5EF4-FFF2-40B4-BE49-F238E27FC236}">
                    <a16:creationId xmlns:a16="http://schemas.microsoft.com/office/drawing/2014/main" id="{01122252-8945-664D-8161-AF5BC5145AE0}"/>
                  </a:ext>
                </a:extLst>
              </p:cNvPr>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46">
                <a:extLst>
                  <a:ext uri="{FF2B5EF4-FFF2-40B4-BE49-F238E27FC236}">
                    <a16:creationId xmlns:a16="http://schemas.microsoft.com/office/drawing/2014/main" id="{136749DC-86E7-7148-A987-AB4C99C3D36F}"/>
                  </a:ext>
                </a:extLst>
              </p:cNvPr>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47">
                <a:extLst>
                  <a:ext uri="{FF2B5EF4-FFF2-40B4-BE49-F238E27FC236}">
                    <a16:creationId xmlns:a16="http://schemas.microsoft.com/office/drawing/2014/main" id="{8E0CB09D-EE04-7141-83BB-9A54F5E5AB4E}"/>
                  </a:ext>
                </a:extLst>
              </p:cNvPr>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48">
                <a:extLst>
                  <a:ext uri="{FF2B5EF4-FFF2-40B4-BE49-F238E27FC236}">
                    <a16:creationId xmlns:a16="http://schemas.microsoft.com/office/drawing/2014/main" id="{97F40B34-D0DB-8748-B5FE-AFF215ACD17D}"/>
                  </a:ext>
                </a:extLst>
              </p:cNvPr>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9">
                <a:extLst>
                  <a:ext uri="{FF2B5EF4-FFF2-40B4-BE49-F238E27FC236}">
                    <a16:creationId xmlns:a16="http://schemas.microsoft.com/office/drawing/2014/main" id="{6D323555-87EC-3D4D-8512-0E395A8D6F2F}"/>
                  </a:ext>
                </a:extLst>
              </p:cNvPr>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50">
                <a:extLst>
                  <a:ext uri="{FF2B5EF4-FFF2-40B4-BE49-F238E27FC236}">
                    <a16:creationId xmlns:a16="http://schemas.microsoft.com/office/drawing/2014/main" id="{88E02130-F724-E847-952A-1D063862C530}"/>
                  </a:ext>
                </a:extLst>
              </p:cNvPr>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51">
                <a:extLst>
                  <a:ext uri="{FF2B5EF4-FFF2-40B4-BE49-F238E27FC236}">
                    <a16:creationId xmlns:a16="http://schemas.microsoft.com/office/drawing/2014/main" id="{BF52006D-8A1C-BA4B-9418-60C70E41B510}"/>
                  </a:ext>
                </a:extLst>
              </p:cNvPr>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2">
                <a:extLst>
                  <a:ext uri="{FF2B5EF4-FFF2-40B4-BE49-F238E27FC236}">
                    <a16:creationId xmlns:a16="http://schemas.microsoft.com/office/drawing/2014/main" id="{EB45F74B-494C-6846-A46A-77F5BE753F9D}"/>
                  </a:ext>
                </a:extLst>
              </p:cNvPr>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3">
                <a:extLst>
                  <a:ext uri="{FF2B5EF4-FFF2-40B4-BE49-F238E27FC236}">
                    <a16:creationId xmlns:a16="http://schemas.microsoft.com/office/drawing/2014/main" id="{5BCE2508-C2E4-554C-AB3B-4F6463CE8F6A}"/>
                  </a:ext>
                </a:extLst>
              </p:cNvPr>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4">
                <a:extLst>
                  <a:ext uri="{FF2B5EF4-FFF2-40B4-BE49-F238E27FC236}">
                    <a16:creationId xmlns:a16="http://schemas.microsoft.com/office/drawing/2014/main" id="{2A05E04A-7A6D-8647-88AB-A9A7BD52548F}"/>
                  </a:ext>
                </a:extLst>
              </p:cNvPr>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5">
                <a:extLst>
                  <a:ext uri="{FF2B5EF4-FFF2-40B4-BE49-F238E27FC236}">
                    <a16:creationId xmlns:a16="http://schemas.microsoft.com/office/drawing/2014/main" id="{57D48A02-CF62-1942-B003-E90CBAA4D555}"/>
                  </a:ext>
                </a:extLst>
              </p:cNvPr>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6">
                <a:extLst>
                  <a:ext uri="{FF2B5EF4-FFF2-40B4-BE49-F238E27FC236}">
                    <a16:creationId xmlns:a16="http://schemas.microsoft.com/office/drawing/2014/main" id="{6A20FC67-DCF7-9048-85AA-A2066CD66A17}"/>
                  </a:ext>
                </a:extLst>
              </p:cNvPr>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7">
                <a:extLst>
                  <a:ext uri="{FF2B5EF4-FFF2-40B4-BE49-F238E27FC236}">
                    <a16:creationId xmlns:a16="http://schemas.microsoft.com/office/drawing/2014/main" id="{82C7CD2A-F9ED-774D-970F-A7442188C4C9}"/>
                  </a:ext>
                </a:extLst>
              </p:cNvPr>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8">
                <a:extLst>
                  <a:ext uri="{FF2B5EF4-FFF2-40B4-BE49-F238E27FC236}">
                    <a16:creationId xmlns:a16="http://schemas.microsoft.com/office/drawing/2014/main" id="{4E70A43D-2102-914B-AD2B-67FB647445D6}"/>
                  </a:ext>
                </a:extLst>
              </p:cNvPr>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9">
                <a:extLst>
                  <a:ext uri="{FF2B5EF4-FFF2-40B4-BE49-F238E27FC236}">
                    <a16:creationId xmlns:a16="http://schemas.microsoft.com/office/drawing/2014/main" id="{7827A2F1-5533-9241-B9C8-8A6426092CC8}"/>
                  </a:ext>
                </a:extLst>
              </p:cNvPr>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0">
                <a:extLst>
                  <a:ext uri="{FF2B5EF4-FFF2-40B4-BE49-F238E27FC236}">
                    <a16:creationId xmlns:a16="http://schemas.microsoft.com/office/drawing/2014/main" id="{178A4E60-A209-DB4C-B986-EC1E346D7877}"/>
                  </a:ext>
                </a:extLst>
              </p:cNvPr>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1">
                <a:extLst>
                  <a:ext uri="{FF2B5EF4-FFF2-40B4-BE49-F238E27FC236}">
                    <a16:creationId xmlns:a16="http://schemas.microsoft.com/office/drawing/2014/main" id="{90580960-01A5-3A41-89D0-4AD83ED0DDA6}"/>
                  </a:ext>
                </a:extLst>
              </p:cNvPr>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2">
                <a:extLst>
                  <a:ext uri="{FF2B5EF4-FFF2-40B4-BE49-F238E27FC236}">
                    <a16:creationId xmlns:a16="http://schemas.microsoft.com/office/drawing/2014/main" id="{40901D70-5E07-5B4E-AF6D-74E4EAC9065B}"/>
                  </a:ext>
                </a:extLst>
              </p:cNvPr>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3">
                <a:extLst>
                  <a:ext uri="{FF2B5EF4-FFF2-40B4-BE49-F238E27FC236}">
                    <a16:creationId xmlns:a16="http://schemas.microsoft.com/office/drawing/2014/main" id="{94C8CD1D-A7CE-364E-B461-5234FAB77F7B}"/>
                  </a:ext>
                </a:extLst>
              </p:cNvPr>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4">
                <a:extLst>
                  <a:ext uri="{FF2B5EF4-FFF2-40B4-BE49-F238E27FC236}">
                    <a16:creationId xmlns:a16="http://schemas.microsoft.com/office/drawing/2014/main" id="{83B52D14-CD87-4F4E-AC31-3216509802B7}"/>
                  </a:ext>
                </a:extLst>
              </p:cNvPr>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5">
                <a:extLst>
                  <a:ext uri="{FF2B5EF4-FFF2-40B4-BE49-F238E27FC236}">
                    <a16:creationId xmlns:a16="http://schemas.microsoft.com/office/drawing/2014/main" id="{967BD079-A070-1E45-A889-2F555B38BED3}"/>
                  </a:ext>
                </a:extLst>
              </p:cNvPr>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6">
                <a:extLst>
                  <a:ext uri="{FF2B5EF4-FFF2-40B4-BE49-F238E27FC236}">
                    <a16:creationId xmlns:a16="http://schemas.microsoft.com/office/drawing/2014/main" id="{C2AEB348-79CD-AD4A-91A6-47D25B2E20CA}"/>
                  </a:ext>
                </a:extLst>
              </p:cNvPr>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7">
                <a:extLst>
                  <a:ext uri="{FF2B5EF4-FFF2-40B4-BE49-F238E27FC236}">
                    <a16:creationId xmlns:a16="http://schemas.microsoft.com/office/drawing/2014/main" id="{879ABE42-DB43-A04E-AD81-C1AED41B36A7}"/>
                  </a:ext>
                </a:extLst>
              </p:cNvPr>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8">
                <a:extLst>
                  <a:ext uri="{FF2B5EF4-FFF2-40B4-BE49-F238E27FC236}">
                    <a16:creationId xmlns:a16="http://schemas.microsoft.com/office/drawing/2014/main" id="{97F4DB14-F282-4746-8CFA-4C5441CBAF4C}"/>
                  </a:ext>
                </a:extLst>
              </p:cNvPr>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9">
                <a:extLst>
                  <a:ext uri="{FF2B5EF4-FFF2-40B4-BE49-F238E27FC236}">
                    <a16:creationId xmlns:a16="http://schemas.microsoft.com/office/drawing/2014/main" id="{860060C7-3CAD-284B-9C43-9C3DFACAE417}"/>
                  </a:ext>
                </a:extLst>
              </p:cNvPr>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0">
                <a:extLst>
                  <a:ext uri="{FF2B5EF4-FFF2-40B4-BE49-F238E27FC236}">
                    <a16:creationId xmlns:a16="http://schemas.microsoft.com/office/drawing/2014/main" id="{506AB638-E6FE-9042-BE8E-57F974A915DA}"/>
                  </a:ext>
                </a:extLst>
              </p:cNvPr>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71">
                <a:extLst>
                  <a:ext uri="{FF2B5EF4-FFF2-40B4-BE49-F238E27FC236}">
                    <a16:creationId xmlns:a16="http://schemas.microsoft.com/office/drawing/2014/main" id="{F83B71C0-92BF-2243-A552-588FA7F32366}"/>
                  </a:ext>
                </a:extLst>
              </p:cNvPr>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2">
                <a:extLst>
                  <a:ext uri="{FF2B5EF4-FFF2-40B4-BE49-F238E27FC236}">
                    <a16:creationId xmlns:a16="http://schemas.microsoft.com/office/drawing/2014/main" id="{47A95FAE-A492-1846-8529-6BDD2909AAD7}"/>
                  </a:ext>
                </a:extLst>
              </p:cNvPr>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3">
                <a:extLst>
                  <a:ext uri="{FF2B5EF4-FFF2-40B4-BE49-F238E27FC236}">
                    <a16:creationId xmlns:a16="http://schemas.microsoft.com/office/drawing/2014/main" id="{B010CDBC-9B5B-CA45-B09A-DC912DD8079B}"/>
                  </a:ext>
                </a:extLst>
              </p:cNvPr>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4">
                <a:extLst>
                  <a:ext uri="{FF2B5EF4-FFF2-40B4-BE49-F238E27FC236}">
                    <a16:creationId xmlns:a16="http://schemas.microsoft.com/office/drawing/2014/main" id="{04210A86-DF89-1643-B97F-789602489FF1}"/>
                  </a:ext>
                </a:extLst>
              </p:cNvPr>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5">
                <a:extLst>
                  <a:ext uri="{FF2B5EF4-FFF2-40B4-BE49-F238E27FC236}">
                    <a16:creationId xmlns:a16="http://schemas.microsoft.com/office/drawing/2014/main" id="{7730FF77-0437-0145-8E56-4B85DF74E2D0}"/>
                  </a:ext>
                </a:extLst>
              </p:cNvPr>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6">
                <a:extLst>
                  <a:ext uri="{FF2B5EF4-FFF2-40B4-BE49-F238E27FC236}">
                    <a16:creationId xmlns:a16="http://schemas.microsoft.com/office/drawing/2014/main" id="{D5F01895-DAF8-4847-B7DF-9055E14DAE45}"/>
                  </a:ext>
                </a:extLst>
              </p:cNvPr>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7">
                <a:extLst>
                  <a:ext uri="{FF2B5EF4-FFF2-40B4-BE49-F238E27FC236}">
                    <a16:creationId xmlns:a16="http://schemas.microsoft.com/office/drawing/2014/main" id="{3BFC96CB-28C8-9E4A-BA93-36CADCFC2C56}"/>
                  </a:ext>
                </a:extLst>
              </p:cNvPr>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8">
                <a:extLst>
                  <a:ext uri="{FF2B5EF4-FFF2-40B4-BE49-F238E27FC236}">
                    <a16:creationId xmlns:a16="http://schemas.microsoft.com/office/drawing/2014/main" id="{68829F55-C3C7-CC46-8645-7C18D5FCD00A}"/>
                  </a:ext>
                </a:extLst>
              </p:cNvPr>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9">
                <a:extLst>
                  <a:ext uri="{FF2B5EF4-FFF2-40B4-BE49-F238E27FC236}">
                    <a16:creationId xmlns:a16="http://schemas.microsoft.com/office/drawing/2014/main" id="{568DA89E-CEC4-3242-9B5D-36B5A7309F02}"/>
                  </a:ext>
                </a:extLst>
              </p:cNvPr>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80">
                <a:extLst>
                  <a:ext uri="{FF2B5EF4-FFF2-40B4-BE49-F238E27FC236}">
                    <a16:creationId xmlns:a16="http://schemas.microsoft.com/office/drawing/2014/main" id="{858CE961-0C93-DD49-9D13-EE7B9125028A}"/>
                  </a:ext>
                </a:extLst>
              </p:cNvPr>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81">
                <a:extLst>
                  <a:ext uri="{FF2B5EF4-FFF2-40B4-BE49-F238E27FC236}">
                    <a16:creationId xmlns:a16="http://schemas.microsoft.com/office/drawing/2014/main" id="{3C79A3FA-EBBD-2549-8D63-6563E8E71727}"/>
                  </a:ext>
                </a:extLst>
              </p:cNvPr>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2">
                <a:extLst>
                  <a:ext uri="{FF2B5EF4-FFF2-40B4-BE49-F238E27FC236}">
                    <a16:creationId xmlns:a16="http://schemas.microsoft.com/office/drawing/2014/main" id="{14616031-F1F5-CD4E-B838-48FFE287188B}"/>
                  </a:ext>
                </a:extLst>
              </p:cNvPr>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3">
                <a:extLst>
                  <a:ext uri="{FF2B5EF4-FFF2-40B4-BE49-F238E27FC236}">
                    <a16:creationId xmlns:a16="http://schemas.microsoft.com/office/drawing/2014/main" id="{4D3DD756-5B3F-4D4C-8F1D-37FCEA768C16}"/>
                  </a:ext>
                </a:extLst>
              </p:cNvPr>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4">
                <a:extLst>
                  <a:ext uri="{FF2B5EF4-FFF2-40B4-BE49-F238E27FC236}">
                    <a16:creationId xmlns:a16="http://schemas.microsoft.com/office/drawing/2014/main" id="{D3E29E89-9114-084B-9C7F-6B839F7FCFA3}"/>
                  </a:ext>
                </a:extLst>
              </p:cNvPr>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5">
                <a:extLst>
                  <a:ext uri="{FF2B5EF4-FFF2-40B4-BE49-F238E27FC236}">
                    <a16:creationId xmlns:a16="http://schemas.microsoft.com/office/drawing/2014/main" id="{95BF94C0-875E-8242-AD5E-3675128E5F28}"/>
                  </a:ext>
                </a:extLst>
              </p:cNvPr>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6">
                <a:extLst>
                  <a:ext uri="{FF2B5EF4-FFF2-40B4-BE49-F238E27FC236}">
                    <a16:creationId xmlns:a16="http://schemas.microsoft.com/office/drawing/2014/main" id="{168F73FA-FD75-2A4D-AA3A-71B9B7FD78A2}"/>
                  </a:ext>
                </a:extLst>
              </p:cNvPr>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7">
                <a:extLst>
                  <a:ext uri="{FF2B5EF4-FFF2-40B4-BE49-F238E27FC236}">
                    <a16:creationId xmlns:a16="http://schemas.microsoft.com/office/drawing/2014/main" id="{0AC81609-AE2E-8247-9D1C-4341C1D57E8A}"/>
                  </a:ext>
                </a:extLst>
              </p:cNvPr>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8">
                <a:extLst>
                  <a:ext uri="{FF2B5EF4-FFF2-40B4-BE49-F238E27FC236}">
                    <a16:creationId xmlns:a16="http://schemas.microsoft.com/office/drawing/2014/main" id="{471D1B51-073B-AF4C-B0DE-D63D915B799A}"/>
                  </a:ext>
                </a:extLst>
              </p:cNvPr>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9">
                <a:extLst>
                  <a:ext uri="{FF2B5EF4-FFF2-40B4-BE49-F238E27FC236}">
                    <a16:creationId xmlns:a16="http://schemas.microsoft.com/office/drawing/2014/main" id="{21F2184B-DC2D-3940-BCFD-6AB5689A6F43}"/>
                  </a:ext>
                </a:extLst>
              </p:cNvPr>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90">
                <a:extLst>
                  <a:ext uri="{FF2B5EF4-FFF2-40B4-BE49-F238E27FC236}">
                    <a16:creationId xmlns:a16="http://schemas.microsoft.com/office/drawing/2014/main" id="{4B35D056-D26E-C144-950D-1F708E002BF7}"/>
                  </a:ext>
                </a:extLst>
              </p:cNvPr>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91">
                <a:extLst>
                  <a:ext uri="{FF2B5EF4-FFF2-40B4-BE49-F238E27FC236}">
                    <a16:creationId xmlns:a16="http://schemas.microsoft.com/office/drawing/2014/main" id="{B198E524-103E-4F48-AE3E-9F2BC5694CD3}"/>
                  </a:ext>
                </a:extLst>
              </p:cNvPr>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2">
                <a:extLst>
                  <a:ext uri="{FF2B5EF4-FFF2-40B4-BE49-F238E27FC236}">
                    <a16:creationId xmlns:a16="http://schemas.microsoft.com/office/drawing/2014/main" id="{FC473FAB-8CFA-5D44-A435-94F52703B953}"/>
                  </a:ext>
                </a:extLst>
              </p:cNvPr>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3">
                <a:extLst>
                  <a:ext uri="{FF2B5EF4-FFF2-40B4-BE49-F238E27FC236}">
                    <a16:creationId xmlns:a16="http://schemas.microsoft.com/office/drawing/2014/main" id="{880D5C5A-CD87-8340-846D-3278316B2323}"/>
                  </a:ext>
                </a:extLst>
              </p:cNvPr>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4">
                <a:extLst>
                  <a:ext uri="{FF2B5EF4-FFF2-40B4-BE49-F238E27FC236}">
                    <a16:creationId xmlns:a16="http://schemas.microsoft.com/office/drawing/2014/main" id="{A56231F6-4956-074B-A7F6-3B5A0893880D}"/>
                  </a:ext>
                </a:extLst>
              </p:cNvPr>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5">
                <a:extLst>
                  <a:ext uri="{FF2B5EF4-FFF2-40B4-BE49-F238E27FC236}">
                    <a16:creationId xmlns:a16="http://schemas.microsoft.com/office/drawing/2014/main" id="{A3E439F2-9953-0744-A777-7E174D2BBF6C}"/>
                  </a:ext>
                </a:extLst>
              </p:cNvPr>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6">
                <a:extLst>
                  <a:ext uri="{FF2B5EF4-FFF2-40B4-BE49-F238E27FC236}">
                    <a16:creationId xmlns:a16="http://schemas.microsoft.com/office/drawing/2014/main" id="{B63BEC8B-3BD9-4847-8BA7-F8DD3AB6CF16}"/>
                  </a:ext>
                </a:extLst>
              </p:cNvPr>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7">
                <a:extLst>
                  <a:ext uri="{FF2B5EF4-FFF2-40B4-BE49-F238E27FC236}">
                    <a16:creationId xmlns:a16="http://schemas.microsoft.com/office/drawing/2014/main" id="{5E2B9219-C6A0-AD48-8004-CF59E29B7D2A}"/>
                  </a:ext>
                </a:extLst>
              </p:cNvPr>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8">
                <a:extLst>
                  <a:ext uri="{FF2B5EF4-FFF2-40B4-BE49-F238E27FC236}">
                    <a16:creationId xmlns:a16="http://schemas.microsoft.com/office/drawing/2014/main" id="{805F25B3-6913-A845-AC18-3ABDDCA65D5C}"/>
                  </a:ext>
                </a:extLst>
              </p:cNvPr>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9">
                <a:extLst>
                  <a:ext uri="{FF2B5EF4-FFF2-40B4-BE49-F238E27FC236}">
                    <a16:creationId xmlns:a16="http://schemas.microsoft.com/office/drawing/2014/main" id="{93593E73-37C5-E945-B611-79E8C04FDAF5}"/>
                  </a:ext>
                </a:extLst>
              </p:cNvPr>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00">
                <a:extLst>
                  <a:ext uri="{FF2B5EF4-FFF2-40B4-BE49-F238E27FC236}">
                    <a16:creationId xmlns:a16="http://schemas.microsoft.com/office/drawing/2014/main" id="{815BD791-EA09-CB4C-AAFD-1C91B68CBF90}"/>
                  </a:ext>
                </a:extLst>
              </p:cNvPr>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01">
                <a:extLst>
                  <a:ext uri="{FF2B5EF4-FFF2-40B4-BE49-F238E27FC236}">
                    <a16:creationId xmlns:a16="http://schemas.microsoft.com/office/drawing/2014/main" id="{AF8B8D10-6440-8F42-9F33-D973E737AF9D}"/>
                  </a:ext>
                </a:extLst>
              </p:cNvPr>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2">
                <a:extLst>
                  <a:ext uri="{FF2B5EF4-FFF2-40B4-BE49-F238E27FC236}">
                    <a16:creationId xmlns:a16="http://schemas.microsoft.com/office/drawing/2014/main" id="{954FB8C5-BA55-4E48-8C9C-E9EBA927C393}"/>
                  </a:ext>
                </a:extLst>
              </p:cNvPr>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3">
                <a:extLst>
                  <a:ext uri="{FF2B5EF4-FFF2-40B4-BE49-F238E27FC236}">
                    <a16:creationId xmlns:a16="http://schemas.microsoft.com/office/drawing/2014/main" id="{9C7E3D76-172B-6843-8223-FDE67470E483}"/>
                  </a:ext>
                </a:extLst>
              </p:cNvPr>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4">
                <a:extLst>
                  <a:ext uri="{FF2B5EF4-FFF2-40B4-BE49-F238E27FC236}">
                    <a16:creationId xmlns:a16="http://schemas.microsoft.com/office/drawing/2014/main" id="{DB628DF3-D722-304A-9214-EE90F8F3503D}"/>
                  </a:ext>
                </a:extLst>
              </p:cNvPr>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5">
                <a:extLst>
                  <a:ext uri="{FF2B5EF4-FFF2-40B4-BE49-F238E27FC236}">
                    <a16:creationId xmlns:a16="http://schemas.microsoft.com/office/drawing/2014/main" id="{B2BDE9BE-013E-294D-A7EB-D6BDCEE0208B}"/>
                  </a:ext>
                </a:extLst>
              </p:cNvPr>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a:extLst>
                <a:ext uri="{FF2B5EF4-FFF2-40B4-BE49-F238E27FC236}">
                  <a16:creationId xmlns:a16="http://schemas.microsoft.com/office/drawing/2014/main" id="{DAB0FBBA-A9DC-C74D-A513-FAEFBB83B5D7}"/>
                </a:ext>
              </a:extLst>
            </p:cNvPr>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a:extLst>
                <a:ext uri="{FF2B5EF4-FFF2-40B4-BE49-F238E27FC236}">
                  <a16:creationId xmlns:a16="http://schemas.microsoft.com/office/drawing/2014/main" id="{27AF5898-2A3C-3C42-ACA1-4EB327903104}"/>
                </a:ext>
              </a:extLst>
            </p:cNvPr>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a:extLst>
                <a:ext uri="{FF2B5EF4-FFF2-40B4-BE49-F238E27FC236}">
                  <a16:creationId xmlns:a16="http://schemas.microsoft.com/office/drawing/2014/main" id="{41BFFBCA-5517-B74F-A06C-28D9D1913B5C}"/>
                </a:ext>
              </a:extLst>
            </p:cNvPr>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a:extLst>
                <a:ext uri="{FF2B5EF4-FFF2-40B4-BE49-F238E27FC236}">
                  <a16:creationId xmlns:a16="http://schemas.microsoft.com/office/drawing/2014/main" id="{6E360136-A6A8-BF4B-82F1-F387460238FE}"/>
                </a:ext>
              </a:extLst>
            </p:cNvPr>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a:extLst>
                <a:ext uri="{FF2B5EF4-FFF2-40B4-BE49-F238E27FC236}">
                  <a16:creationId xmlns:a16="http://schemas.microsoft.com/office/drawing/2014/main" id="{0524A6B7-14FC-4845-9306-53740975EDBA}"/>
                </a:ext>
              </a:extLst>
            </p:cNvPr>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a:extLst>
                <a:ext uri="{FF2B5EF4-FFF2-40B4-BE49-F238E27FC236}">
                  <a16:creationId xmlns:a16="http://schemas.microsoft.com/office/drawing/2014/main" id="{D2B09032-8ADE-D64A-A522-E29007D4FE85}"/>
                </a:ext>
              </a:extLst>
            </p:cNvPr>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a:extLst>
                <a:ext uri="{FF2B5EF4-FFF2-40B4-BE49-F238E27FC236}">
                  <a16:creationId xmlns:a16="http://schemas.microsoft.com/office/drawing/2014/main" id="{6523675A-92A5-5B46-B7CD-D12315D8F902}"/>
                </a:ext>
              </a:extLst>
            </p:cNvPr>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a:extLst>
                <a:ext uri="{FF2B5EF4-FFF2-40B4-BE49-F238E27FC236}">
                  <a16:creationId xmlns:a16="http://schemas.microsoft.com/office/drawing/2014/main" id="{F703D558-1783-104C-9E52-89A506F3A85D}"/>
                </a:ext>
              </a:extLst>
            </p:cNvPr>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a:extLst>
                <a:ext uri="{FF2B5EF4-FFF2-40B4-BE49-F238E27FC236}">
                  <a16:creationId xmlns:a16="http://schemas.microsoft.com/office/drawing/2014/main" id="{6762078F-A303-DF47-A578-E89A09956A61}"/>
                </a:ext>
              </a:extLst>
            </p:cNvPr>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a:extLst>
                <a:ext uri="{FF2B5EF4-FFF2-40B4-BE49-F238E27FC236}">
                  <a16:creationId xmlns:a16="http://schemas.microsoft.com/office/drawing/2014/main" id="{58F77125-B5A8-EE4C-8D9E-61B822F5B0ED}"/>
                </a:ext>
              </a:extLst>
            </p:cNvPr>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a:extLst>
                <a:ext uri="{FF2B5EF4-FFF2-40B4-BE49-F238E27FC236}">
                  <a16:creationId xmlns:a16="http://schemas.microsoft.com/office/drawing/2014/main" id="{7DE07977-8381-3D4D-A45F-B62445C7EBFE}"/>
                </a:ext>
              </a:extLst>
            </p:cNvPr>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a:extLst>
                <a:ext uri="{FF2B5EF4-FFF2-40B4-BE49-F238E27FC236}">
                  <a16:creationId xmlns:a16="http://schemas.microsoft.com/office/drawing/2014/main" id="{8CC514A1-FB64-4A4A-83C1-F2377D14F42A}"/>
                </a:ext>
              </a:extLst>
            </p:cNvPr>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a:extLst>
                <a:ext uri="{FF2B5EF4-FFF2-40B4-BE49-F238E27FC236}">
                  <a16:creationId xmlns:a16="http://schemas.microsoft.com/office/drawing/2014/main" id="{5DA57509-39D7-4545-99B5-B2DE71DD51F2}"/>
                </a:ext>
              </a:extLst>
            </p:cNvPr>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a:extLst>
                <a:ext uri="{FF2B5EF4-FFF2-40B4-BE49-F238E27FC236}">
                  <a16:creationId xmlns:a16="http://schemas.microsoft.com/office/drawing/2014/main" id="{1B4A1CAA-8345-3247-BC1F-A5B60B99ACC3}"/>
                </a:ext>
              </a:extLst>
            </p:cNvPr>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a:extLst>
                <a:ext uri="{FF2B5EF4-FFF2-40B4-BE49-F238E27FC236}">
                  <a16:creationId xmlns:a16="http://schemas.microsoft.com/office/drawing/2014/main" id="{1CC33F76-318F-1242-84A0-E941DE545854}"/>
                </a:ext>
              </a:extLst>
            </p:cNvPr>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a:extLst>
                <a:ext uri="{FF2B5EF4-FFF2-40B4-BE49-F238E27FC236}">
                  <a16:creationId xmlns:a16="http://schemas.microsoft.com/office/drawing/2014/main" id="{358E0D54-8B48-2F47-9082-5E6BCC928E09}"/>
                </a:ext>
              </a:extLst>
            </p:cNvPr>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a:extLst>
                <a:ext uri="{FF2B5EF4-FFF2-40B4-BE49-F238E27FC236}">
                  <a16:creationId xmlns:a16="http://schemas.microsoft.com/office/drawing/2014/main" id="{CD2B8713-F111-9448-B548-FF396028B284}"/>
                </a:ext>
              </a:extLst>
            </p:cNvPr>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a:extLst>
                <a:ext uri="{FF2B5EF4-FFF2-40B4-BE49-F238E27FC236}">
                  <a16:creationId xmlns:a16="http://schemas.microsoft.com/office/drawing/2014/main" id="{712996EB-0BCE-9141-9D37-3B1DE867388C}"/>
                </a:ext>
              </a:extLst>
            </p:cNvPr>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a:extLst>
                <a:ext uri="{FF2B5EF4-FFF2-40B4-BE49-F238E27FC236}">
                  <a16:creationId xmlns:a16="http://schemas.microsoft.com/office/drawing/2014/main" id="{C9413371-BC1B-AF4E-81F4-D06BFDAE912B}"/>
                </a:ext>
              </a:extLst>
            </p:cNvPr>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a:extLst>
                <a:ext uri="{FF2B5EF4-FFF2-40B4-BE49-F238E27FC236}">
                  <a16:creationId xmlns:a16="http://schemas.microsoft.com/office/drawing/2014/main" id="{798681AD-CE4B-B848-972F-3B9985C786B7}"/>
                </a:ext>
              </a:extLst>
            </p:cNvPr>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a:extLst>
                <a:ext uri="{FF2B5EF4-FFF2-40B4-BE49-F238E27FC236}">
                  <a16:creationId xmlns:a16="http://schemas.microsoft.com/office/drawing/2014/main" id="{97E1A39F-0470-1041-B4A0-4D5428561459}"/>
                </a:ext>
              </a:extLst>
            </p:cNvPr>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a:extLst>
                <a:ext uri="{FF2B5EF4-FFF2-40B4-BE49-F238E27FC236}">
                  <a16:creationId xmlns:a16="http://schemas.microsoft.com/office/drawing/2014/main" id="{174C3074-9B99-3C45-A468-914D45895CEC}"/>
                </a:ext>
              </a:extLst>
            </p:cNvPr>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a:extLst>
                <a:ext uri="{FF2B5EF4-FFF2-40B4-BE49-F238E27FC236}">
                  <a16:creationId xmlns:a16="http://schemas.microsoft.com/office/drawing/2014/main" id="{41A5CBB4-AC16-8D48-A7FF-940A53B5C40C}"/>
                </a:ext>
              </a:extLst>
            </p:cNvPr>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a:extLst>
                <a:ext uri="{FF2B5EF4-FFF2-40B4-BE49-F238E27FC236}">
                  <a16:creationId xmlns:a16="http://schemas.microsoft.com/office/drawing/2014/main" id="{70A64645-3D9F-0C4F-947F-9F3B794B2426}"/>
                </a:ext>
              </a:extLst>
            </p:cNvPr>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31">
              <a:extLst>
                <a:ext uri="{FF2B5EF4-FFF2-40B4-BE49-F238E27FC236}">
                  <a16:creationId xmlns:a16="http://schemas.microsoft.com/office/drawing/2014/main" id="{5B256166-E897-5C45-90FC-63BD49429127}"/>
                </a:ext>
              </a:extLst>
            </p:cNvPr>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2">
              <a:extLst>
                <a:ext uri="{FF2B5EF4-FFF2-40B4-BE49-F238E27FC236}">
                  <a16:creationId xmlns:a16="http://schemas.microsoft.com/office/drawing/2014/main" id="{349985A1-5AA3-6F43-8F81-7240B93FB251}"/>
                </a:ext>
              </a:extLst>
            </p:cNvPr>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3">
              <a:extLst>
                <a:ext uri="{FF2B5EF4-FFF2-40B4-BE49-F238E27FC236}">
                  <a16:creationId xmlns:a16="http://schemas.microsoft.com/office/drawing/2014/main" id="{49C31A4B-859B-ED45-80B6-950BF45F2FBB}"/>
                </a:ext>
              </a:extLst>
            </p:cNvPr>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4">
              <a:extLst>
                <a:ext uri="{FF2B5EF4-FFF2-40B4-BE49-F238E27FC236}">
                  <a16:creationId xmlns:a16="http://schemas.microsoft.com/office/drawing/2014/main" id="{7233732C-4DFB-8340-8A05-4187108DF350}"/>
                </a:ext>
              </a:extLst>
            </p:cNvPr>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5">
              <a:extLst>
                <a:ext uri="{FF2B5EF4-FFF2-40B4-BE49-F238E27FC236}">
                  <a16:creationId xmlns:a16="http://schemas.microsoft.com/office/drawing/2014/main" id="{77DF0F88-4468-CB45-AB1A-B128216FC9FB}"/>
                </a:ext>
              </a:extLst>
            </p:cNvPr>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6">
              <a:extLst>
                <a:ext uri="{FF2B5EF4-FFF2-40B4-BE49-F238E27FC236}">
                  <a16:creationId xmlns:a16="http://schemas.microsoft.com/office/drawing/2014/main" id="{CCA38C7A-E967-424E-B2C6-C17E7D9ED776}"/>
                </a:ext>
              </a:extLst>
            </p:cNvPr>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7">
              <a:extLst>
                <a:ext uri="{FF2B5EF4-FFF2-40B4-BE49-F238E27FC236}">
                  <a16:creationId xmlns:a16="http://schemas.microsoft.com/office/drawing/2014/main" id="{36E73285-FFBA-5F42-BF3E-953784F3CA56}"/>
                </a:ext>
              </a:extLst>
            </p:cNvPr>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8">
              <a:extLst>
                <a:ext uri="{FF2B5EF4-FFF2-40B4-BE49-F238E27FC236}">
                  <a16:creationId xmlns:a16="http://schemas.microsoft.com/office/drawing/2014/main" id="{B9B9C73E-DC9B-054F-9E37-1E941B1B361E}"/>
                </a:ext>
              </a:extLst>
            </p:cNvPr>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9">
              <a:extLst>
                <a:ext uri="{FF2B5EF4-FFF2-40B4-BE49-F238E27FC236}">
                  <a16:creationId xmlns:a16="http://schemas.microsoft.com/office/drawing/2014/main" id="{38E77C4A-EB05-0A49-91B9-8E0048E9B18F}"/>
                </a:ext>
              </a:extLst>
            </p:cNvPr>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40">
              <a:extLst>
                <a:ext uri="{FF2B5EF4-FFF2-40B4-BE49-F238E27FC236}">
                  <a16:creationId xmlns:a16="http://schemas.microsoft.com/office/drawing/2014/main" id="{7D05ED28-186D-A041-977E-F9FE43E5602D}"/>
                </a:ext>
              </a:extLst>
            </p:cNvPr>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41">
              <a:extLst>
                <a:ext uri="{FF2B5EF4-FFF2-40B4-BE49-F238E27FC236}">
                  <a16:creationId xmlns:a16="http://schemas.microsoft.com/office/drawing/2014/main" id="{0BCE29DE-2208-D040-A6E5-69B38F886049}"/>
                </a:ext>
              </a:extLst>
            </p:cNvPr>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2">
              <a:extLst>
                <a:ext uri="{FF2B5EF4-FFF2-40B4-BE49-F238E27FC236}">
                  <a16:creationId xmlns:a16="http://schemas.microsoft.com/office/drawing/2014/main" id="{19C17B36-0662-3945-8CF3-7C1BE1C27959}"/>
                </a:ext>
              </a:extLst>
            </p:cNvPr>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3">
              <a:extLst>
                <a:ext uri="{FF2B5EF4-FFF2-40B4-BE49-F238E27FC236}">
                  <a16:creationId xmlns:a16="http://schemas.microsoft.com/office/drawing/2014/main" id="{FE3DBBC7-DC07-FE42-9DA4-DF17ADD83B22}"/>
                </a:ext>
              </a:extLst>
            </p:cNvPr>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4">
              <a:extLst>
                <a:ext uri="{FF2B5EF4-FFF2-40B4-BE49-F238E27FC236}">
                  <a16:creationId xmlns:a16="http://schemas.microsoft.com/office/drawing/2014/main" id="{34B5C608-D1F9-A941-BFD1-724291B7BAEE}"/>
                </a:ext>
              </a:extLst>
            </p:cNvPr>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5">
              <a:extLst>
                <a:ext uri="{FF2B5EF4-FFF2-40B4-BE49-F238E27FC236}">
                  <a16:creationId xmlns:a16="http://schemas.microsoft.com/office/drawing/2014/main" id="{5E8DF6AD-8A2B-CC42-A667-E2BBCD3A1E78}"/>
                </a:ext>
              </a:extLst>
            </p:cNvPr>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6">
              <a:extLst>
                <a:ext uri="{FF2B5EF4-FFF2-40B4-BE49-F238E27FC236}">
                  <a16:creationId xmlns:a16="http://schemas.microsoft.com/office/drawing/2014/main" id="{01DA0EC8-04C7-FB4C-9C6E-A2E440C76161}"/>
                </a:ext>
              </a:extLst>
            </p:cNvPr>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7">
              <a:extLst>
                <a:ext uri="{FF2B5EF4-FFF2-40B4-BE49-F238E27FC236}">
                  <a16:creationId xmlns:a16="http://schemas.microsoft.com/office/drawing/2014/main" id="{AD17B9B2-2A96-CE40-AA45-82E9D47D3D65}"/>
                </a:ext>
              </a:extLst>
            </p:cNvPr>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8">
              <a:extLst>
                <a:ext uri="{FF2B5EF4-FFF2-40B4-BE49-F238E27FC236}">
                  <a16:creationId xmlns:a16="http://schemas.microsoft.com/office/drawing/2014/main" id="{FF4A0DEB-29D9-C940-B3FE-BE72285E23B5}"/>
                </a:ext>
              </a:extLst>
            </p:cNvPr>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9">
              <a:extLst>
                <a:ext uri="{FF2B5EF4-FFF2-40B4-BE49-F238E27FC236}">
                  <a16:creationId xmlns:a16="http://schemas.microsoft.com/office/drawing/2014/main" id="{364404C2-D1F3-1D4E-9251-2A664721CCA4}"/>
                </a:ext>
              </a:extLst>
            </p:cNvPr>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0">
              <a:extLst>
                <a:ext uri="{FF2B5EF4-FFF2-40B4-BE49-F238E27FC236}">
                  <a16:creationId xmlns:a16="http://schemas.microsoft.com/office/drawing/2014/main" id="{4960DA37-4F79-1443-9386-D58CEA7CE412}"/>
                </a:ext>
              </a:extLst>
            </p:cNvPr>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51">
              <a:extLst>
                <a:ext uri="{FF2B5EF4-FFF2-40B4-BE49-F238E27FC236}">
                  <a16:creationId xmlns:a16="http://schemas.microsoft.com/office/drawing/2014/main" id="{A28605D2-69CE-0B4B-9016-EB495D194BF8}"/>
                </a:ext>
              </a:extLst>
            </p:cNvPr>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2">
              <a:extLst>
                <a:ext uri="{FF2B5EF4-FFF2-40B4-BE49-F238E27FC236}">
                  <a16:creationId xmlns:a16="http://schemas.microsoft.com/office/drawing/2014/main" id="{7732416A-3161-AC42-AF0F-FB06A88E201E}"/>
                </a:ext>
              </a:extLst>
            </p:cNvPr>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3">
              <a:extLst>
                <a:ext uri="{FF2B5EF4-FFF2-40B4-BE49-F238E27FC236}">
                  <a16:creationId xmlns:a16="http://schemas.microsoft.com/office/drawing/2014/main" id="{377DB5B5-999D-A249-89AC-31BB1ECF0BC6}"/>
                </a:ext>
              </a:extLst>
            </p:cNvPr>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4">
              <a:extLst>
                <a:ext uri="{FF2B5EF4-FFF2-40B4-BE49-F238E27FC236}">
                  <a16:creationId xmlns:a16="http://schemas.microsoft.com/office/drawing/2014/main" id="{DABECAC7-AD38-8F41-BA61-60A034A4CE7E}"/>
                </a:ext>
              </a:extLst>
            </p:cNvPr>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5">
              <a:extLst>
                <a:ext uri="{FF2B5EF4-FFF2-40B4-BE49-F238E27FC236}">
                  <a16:creationId xmlns:a16="http://schemas.microsoft.com/office/drawing/2014/main" id="{6B0A78F7-9164-3542-9428-C793E2376F3B}"/>
                </a:ext>
              </a:extLst>
            </p:cNvPr>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6">
              <a:extLst>
                <a:ext uri="{FF2B5EF4-FFF2-40B4-BE49-F238E27FC236}">
                  <a16:creationId xmlns:a16="http://schemas.microsoft.com/office/drawing/2014/main" id="{AB395A8C-868C-7C45-B12C-6CEC8A04C92D}"/>
                </a:ext>
              </a:extLst>
            </p:cNvPr>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7">
              <a:extLst>
                <a:ext uri="{FF2B5EF4-FFF2-40B4-BE49-F238E27FC236}">
                  <a16:creationId xmlns:a16="http://schemas.microsoft.com/office/drawing/2014/main" id="{070E6276-B541-6A44-AD13-D001A94C5704}"/>
                </a:ext>
              </a:extLst>
            </p:cNvPr>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8">
              <a:extLst>
                <a:ext uri="{FF2B5EF4-FFF2-40B4-BE49-F238E27FC236}">
                  <a16:creationId xmlns:a16="http://schemas.microsoft.com/office/drawing/2014/main" id="{5A9CB61B-F86E-2C4E-AE5B-E2BA77811FB1}"/>
                </a:ext>
              </a:extLst>
            </p:cNvPr>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9">
              <a:extLst>
                <a:ext uri="{FF2B5EF4-FFF2-40B4-BE49-F238E27FC236}">
                  <a16:creationId xmlns:a16="http://schemas.microsoft.com/office/drawing/2014/main" id="{29A7B3C7-7A57-3843-AEB8-937112DA6ED3}"/>
                </a:ext>
              </a:extLst>
            </p:cNvPr>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60">
              <a:extLst>
                <a:ext uri="{FF2B5EF4-FFF2-40B4-BE49-F238E27FC236}">
                  <a16:creationId xmlns:a16="http://schemas.microsoft.com/office/drawing/2014/main" id="{9ECEA06F-48FD-DD4D-9601-629CD31A51F8}"/>
                </a:ext>
              </a:extLst>
            </p:cNvPr>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61">
              <a:extLst>
                <a:ext uri="{FF2B5EF4-FFF2-40B4-BE49-F238E27FC236}">
                  <a16:creationId xmlns:a16="http://schemas.microsoft.com/office/drawing/2014/main" id="{E268D825-8815-984D-B810-B4F21EF99C53}"/>
                </a:ext>
              </a:extLst>
            </p:cNvPr>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2">
              <a:extLst>
                <a:ext uri="{FF2B5EF4-FFF2-40B4-BE49-F238E27FC236}">
                  <a16:creationId xmlns:a16="http://schemas.microsoft.com/office/drawing/2014/main" id="{F5CD126F-7B10-2546-9323-54E67396BC8C}"/>
                </a:ext>
              </a:extLst>
            </p:cNvPr>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3">
              <a:extLst>
                <a:ext uri="{FF2B5EF4-FFF2-40B4-BE49-F238E27FC236}">
                  <a16:creationId xmlns:a16="http://schemas.microsoft.com/office/drawing/2014/main" id="{F1FA26F8-CD3B-D445-A412-532D6A554F64}"/>
                </a:ext>
              </a:extLst>
            </p:cNvPr>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4">
              <a:extLst>
                <a:ext uri="{FF2B5EF4-FFF2-40B4-BE49-F238E27FC236}">
                  <a16:creationId xmlns:a16="http://schemas.microsoft.com/office/drawing/2014/main" id="{36B23278-1BA9-7E4A-8C6A-FA423F533F95}"/>
                </a:ext>
              </a:extLst>
            </p:cNvPr>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5">
              <a:extLst>
                <a:ext uri="{FF2B5EF4-FFF2-40B4-BE49-F238E27FC236}">
                  <a16:creationId xmlns:a16="http://schemas.microsoft.com/office/drawing/2014/main" id="{10867F30-BBE3-5342-8FEB-60B550FFBB47}"/>
                </a:ext>
              </a:extLst>
            </p:cNvPr>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6">
              <a:extLst>
                <a:ext uri="{FF2B5EF4-FFF2-40B4-BE49-F238E27FC236}">
                  <a16:creationId xmlns:a16="http://schemas.microsoft.com/office/drawing/2014/main" id="{3E1A3D94-1EB3-BE48-82D2-0BD121F21A9D}"/>
                </a:ext>
              </a:extLst>
            </p:cNvPr>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7">
              <a:extLst>
                <a:ext uri="{FF2B5EF4-FFF2-40B4-BE49-F238E27FC236}">
                  <a16:creationId xmlns:a16="http://schemas.microsoft.com/office/drawing/2014/main" id="{06DA1D36-5AC4-1441-B3AC-7A96E4923856}"/>
                </a:ext>
              </a:extLst>
            </p:cNvPr>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8">
              <a:extLst>
                <a:ext uri="{FF2B5EF4-FFF2-40B4-BE49-F238E27FC236}">
                  <a16:creationId xmlns:a16="http://schemas.microsoft.com/office/drawing/2014/main" id="{5A58BC58-AA3F-8E41-95CC-B39C030645E0}"/>
                </a:ext>
              </a:extLst>
            </p:cNvPr>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9">
              <a:extLst>
                <a:ext uri="{FF2B5EF4-FFF2-40B4-BE49-F238E27FC236}">
                  <a16:creationId xmlns:a16="http://schemas.microsoft.com/office/drawing/2014/main" id="{A9832C56-4082-0F45-A34C-164ABB361637}"/>
                </a:ext>
              </a:extLst>
            </p:cNvPr>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70">
              <a:extLst>
                <a:ext uri="{FF2B5EF4-FFF2-40B4-BE49-F238E27FC236}">
                  <a16:creationId xmlns:a16="http://schemas.microsoft.com/office/drawing/2014/main" id="{B325CC00-B369-7748-B64B-F88CEA384E25}"/>
                </a:ext>
              </a:extLst>
            </p:cNvPr>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71">
              <a:extLst>
                <a:ext uri="{FF2B5EF4-FFF2-40B4-BE49-F238E27FC236}">
                  <a16:creationId xmlns:a16="http://schemas.microsoft.com/office/drawing/2014/main" id="{0095DD75-CDD2-7148-B185-CCDCE884160F}"/>
                </a:ext>
              </a:extLst>
            </p:cNvPr>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2">
              <a:extLst>
                <a:ext uri="{FF2B5EF4-FFF2-40B4-BE49-F238E27FC236}">
                  <a16:creationId xmlns:a16="http://schemas.microsoft.com/office/drawing/2014/main" id="{E781E0D5-CCF4-C54E-9106-07A51BB75C9C}"/>
                </a:ext>
              </a:extLst>
            </p:cNvPr>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3">
              <a:extLst>
                <a:ext uri="{FF2B5EF4-FFF2-40B4-BE49-F238E27FC236}">
                  <a16:creationId xmlns:a16="http://schemas.microsoft.com/office/drawing/2014/main" id="{D9FF4ECC-F130-464F-AEEA-7293277E759A}"/>
                </a:ext>
              </a:extLst>
            </p:cNvPr>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4">
              <a:extLst>
                <a:ext uri="{FF2B5EF4-FFF2-40B4-BE49-F238E27FC236}">
                  <a16:creationId xmlns:a16="http://schemas.microsoft.com/office/drawing/2014/main" id="{50627960-9C05-3D48-8371-20C15D26715C}"/>
                </a:ext>
              </a:extLst>
            </p:cNvPr>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5">
              <a:extLst>
                <a:ext uri="{FF2B5EF4-FFF2-40B4-BE49-F238E27FC236}">
                  <a16:creationId xmlns:a16="http://schemas.microsoft.com/office/drawing/2014/main" id="{ECAE1761-6BF0-8848-BEB6-EC01C6EEA548}"/>
                </a:ext>
              </a:extLst>
            </p:cNvPr>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6">
              <a:extLst>
                <a:ext uri="{FF2B5EF4-FFF2-40B4-BE49-F238E27FC236}">
                  <a16:creationId xmlns:a16="http://schemas.microsoft.com/office/drawing/2014/main" id="{F218ECE8-5F6F-4C47-9E7E-17749DADF3DE}"/>
                </a:ext>
              </a:extLst>
            </p:cNvPr>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7">
              <a:extLst>
                <a:ext uri="{FF2B5EF4-FFF2-40B4-BE49-F238E27FC236}">
                  <a16:creationId xmlns:a16="http://schemas.microsoft.com/office/drawing/2014/main" id="{1DCEAC69-F932-624C-9BF5-A2C2E3548405}"/>
                </a:ext>
              </a:extLst>
            </p:cNvPr>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8">
              <a:extLst>
                <a:ext uri="{FF2B5EF4-FFF2-40B4-BE49-F238E27FC236}">
                  <a16:creationId xmlns:a16="http://schemas.microsoft.com/office/drawing/2014/main" id="{458CF1A7-89AC-9C4A-863A-491EE14D77C9}"/>
                </a:ext>
              </a:extLst>
            </p:cNvPr>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9">
              <a:extLst>
                <a:ext uri="{FF2B5EF4-FFF2-40B4-BE49-F238E27FC236}">
                  <a16:creationId xmlns:a16="http://schemas.microsoft.com/office/drawing/2014/main" id="{A234F03C-0995-A141-9FC8-3BADD28BB44B}"/>
                </a:ext>
              </a:extLst>
            </p:cNvPr>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80">
              <a:extLst>
                <a:ext uri="{FF2B5EF4-FFF2-40B4-BE49-F238E27FC236}">
                  <a16:creationId xmlns:a16="http://schemas.microsoft.com/office/drawing/2014/main" id="{B0AE308E-34B5-1F47-BFA4-4CB9E2418099}"/>
                </a:ext>
              </a:extLst>
            </p:cNvPr>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81">
              <a:extLst>
                <a:ext uri="{FF2B5EF4-FFF2-40B4-BE49-F238E27FC236}">
                  <a16:creationId xmlns:a16="http://schemas.microsoft.com/office/drawing/2014/main" id="{530C7066-2FF4-6144-9DCF-7383876469DC}"/>
                </a:ext>
              </a:extLst>
            </p:cNvPr>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2">
              <a:extLst>
                <a:ext uri="{FF2B5EF4-FFF2-40B4-BE49-F238E27FC236}">
                  <a16:creationId xmlns:a16="http://schemas.microsoft.com/office/drawing/2014/main" id="{9318CA08-A0A3-DD4B-8B26-917433488D45}"/>
                </a:ext>
              </a:extLst>
            </p:cNvPr>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3">
              <a:extLst>
                <a:ext uri="{FF2B5EF4-FFF2-40B4-BE49-F238E27FC236}">
                  <a16:creationId xmlns:a16="http://schemas.microsoft.com/office/drawing/2014/main" id="{52AFCF44-58E5-4245-BC5B-43FB4712ECCF}"/>
                </a:ext>
              </a:extLst>
            </p:cNvPr>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4">
              <a:extLst>
                <a:ext uri="{FF2B5EF4-FFF2-40B4-BE49-F238E27FC236}">
                  <a16:creationId xmlns:a16="http://schemas.microsoft.com/office/drawing/2014/main" id="{4FEE589E-A762-9648-A28F-C42B18F9645F}"/>
                </a:ext>
              </a:extLst>
            </p:cNvPr>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5">
              <a:extLst>
                <a:ext uri="{FF2B5EF4-FFF2-40B4-BE49-F238E27FC236}">
                  <a16:creationId xmlns:a16="http://schemas.microsoft.com/office/drawing/2014/main" id="{D8F486F9-1999-3F49-A32E-9D1720460AB2}"/>
                </a:ext>
              </a:extLst>
            </p:cNvPr>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6">
              <a:extLst>
                <a:ext uri="{FF2B5EF4-FFF2-40B4-BE49-F238E27FC236}">
                  <a16:creationId xmlns:a16="http://schemas.microsoft.com/office/drawing/2014/main" id="{FF8A4F3B-67D3-194C-B777-76428AFC621B}"/>
                </a:ext>
              </a:extLst>
            </p:cNvPr>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7">
              <a:extLst>
                <a:ext uri="{FF2B5EF4-FFF2-40B4-BE49-F238E27FC236}">
                  <a16:creationId xmlns:a16="http://schemas.microsoft.com/office/drawing/2014/main" id="{8620DD2C-B5BE-9340-AB22-231E336CCE38}"/>
                </a:ext>
              </a:extLst>
            </p:cNvPr>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8">
              <a:extLst>
                <a:ext uri="{FF2B5EF4-FFF2-40B4-BE49-F238E27FC236}">
                  <a16:creationId xmlns:a16="http://schemas.microsoft.com/office/drawing/2014/main" id="{CC972538-E825-644A-99BC-610DD7033640}"/>
                </a:ext>
              </a:extLst>
            </p:cNvPr>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9">
              <a:extLst>
                <a:ext uri="{FF2B5EF4-FFF2-40B4-BE49-F238E27FC236}">
                  <a16:creationId xmlns:a16="http://schemas.microsoft.com/office/drawing/2014/main" id="{28A4DA11-E1BC-AE43-B54D-7078C9F0A71A}"/>
                </a:ext>
              </a:extLst>
            </p:cNvPr>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90">
              <a:extLst>
                <a:ext uri="{FF2B5EF4-FFF2-40B4-BE49-F238E27FC236}">
                  <a16:creationId xmlns:a16="http://schemas.microsoft.com/office/drawing/2014/main" id="{3216240A-6D3D-1F46-A8B1-02241DE4C41F}"/>
                </a:ext>
              </a:extLst>
            </p:cNvPr>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91">
              <a:extLst>
                <a:ext uri="{FF2B5EF4-FFF2-40B4-BE49-F238E27FC236}">
                  <a16:creationId xmlns:a16="http://schemas.microsoft.com/office/drawing/2014/main" id="{A7712DC1-4E5E-8F43-B42A-15FFF1A64EDF}"/>
                </a:ext>
              </a:extLst>
            </p:cNvPr>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2">
              <a:extLst>
                <a:ext uri="{FF2B5EF4-FFF2-40B4-BE49-F238E27FC236}">
                  <a16:creationId xmlns:a16="http://schemas.microsoft.com/office/drawing/2014/main" id="{D386AE7A-AD96-054B-9CC2-0958AB964581}"/>
                </a:ext>
              </a:extLst>
            </p:cNvPr>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3">
              <a:extLst>
                <a:ext uri="{FF2B5EF4-FFF2-40B4-BE49-F238E27FC236}">
                  <a16:creationId xmlns:a16="http://schemas.microsoft.com/office/drawing/2014/main" id="{555A9688-1370-8546-8F81-EE7412991909}"/>
                </a:ext>
              </a:extLst>
            </p:cNvPr>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4">
              <a:extLst>
                <a:ext uri="{FF2B5EF4-FFF2-40B4-BE49-F238E27FC236}">
                  <a16:creationId xmlns:a16="http://schemas.microsoft.com/office/drawing/2014/main" id="{5A147C4A-309C-8145-9831-AC8DF3F31B5D}"/>
                </a:ext>
              </a:extLst>
            </p:cNvPr>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5">
              <a:extLst>
                <a:ext uri="{FF2B5EF4-FFF2-40B4-BE49-F238E27FC236}">
                  <a16:creationId xmlns:a16="http://schemas.microsoft.com/office/drawing/2014/main" id="{C8BA0C80-2C43-C246-B6ED-5FF135E46CE2}"/>
                </a:ext>
              </a:extLst>
            </p:cNvPr>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6">
              <a:extLst>
                <a:ext uri="{FF2B5EF4-FFF2-40B4-BE49-F238E27FC236}">
                  <a16:creationId xmlns:a16="http://schemas.microsoft.com/office/drawing/2014/main" id="{63F0F99C-1D34-3C43-9A87-F685659543AE}"/>
                </a:ext>
              </a:extLst>
            </p:cNvPr>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7">
              <a:extLst>
                <a:ext uri="{FF2B5EF4-FFF2-40B4-BE49-F238E27FC236}">
                  <a16:creationId xmlns:a16="http://schemas.microsoft.com/office/drawing/2014/main" id="{A667FED0-5DD4-FC49-91EB-C5185514D0A0}"/>
                </a:ext>
              </a:extLst>
            </p:cNvPr>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8">
              <a:extLst>
                <a:ext uri="{FF2B5EF4-FFF2-40B4-BE49-F238E27FC236}">
                  <a16:creationId xmlns:a16="http://schemas.microsoft.com/office/drawing/2014/main" id="{482F90C4-F78B-F946-8AEF-FDDEB76DA119}"/>
                </a:ext>
              </a:extLst>
            </p:cNvPr>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9">
              <a:extLst>
                <a:ext uri="{FF2B5EF4-FFF2-40B4-BE49-F238E27FC236}">
                  <a16:creationId xmlns:a16="http://schemas.microsoft.com/office/drawing/2014/main" id="{AEF9A306-C98F-C948-A6E0-A3636093F00C}"/>
                </a:ext>
              </a:extLst>
            </p:cNvPr>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00">
              <a:extLst>
                <a:ext uri="{FF2B5EF4-FFF2-40B4-BE49-F238E27FC236}">
                  <a16:creationId xmlns:a16="http://schemas.microsoft.com/office/drawing/2014/main" id="{09B0D96F-058C-FF46-B826-70DE4F3B17FE}"/>
                </a:ext>
              </a:extLst>
            </p:cNvPr>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01">
              <a:extLst>
                <a:ext uri="{FF2B5EF4-FFF2-40B4-BE49-F238E27FC236}">
                  <a16:creationId xmlns:a16="http://schemas.microsoft.com/office/drawing/2014/main" id="{38A0A8D6-BFB9-E245-9938-09371E50B7D5}"/>
                </a:ext>
              </a:extLst>
            </p:cNvPr>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2">
              <a:extLst>
                <a:ext uri="{FF2B5EF4-FFF2-40B4-BE49-F238E27FC236}">
                  <a16:creationId xmlns:a16="http://schemas.microsoft.com/office/drawing/2014/main" id="{25F18B9C-C0CB-7549-B72B-6075A4BE4FCC}"/>
                </a:ext>
              </a:extLst>
            </p:cNvPr>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3">
              <a:extLst>
                <a:ext uri="{FF2B5EF4-FFF2-40B4-BE49-F238E27FC236}">
                  <a16:creationId xmlns:a16="http://schemas.microsoft.com/office/drawing/2014/main" id="{5C3D49ED-2931-C54E-B3C5-E4705B7CDF48}"/>
                </a:ext>
              </a:extLst>
            </p:cNvPr>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4">
              <a:extLst>
                <a:ext uri="{FF2B5EF4-FFF2-40B4-BE49-F238E27FC236}">
                  <a16:creationId xmlns:a16="http://schemas.microsoft.com/office/drawing/2014/main" id="{E06E4853-74D4-4D49-A81C-A79AA9A3C6B8}"/>
                </a:ext>
              </a:extLst>
            </p:cNvPr>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5">
              <a:extLst>
                <a:ext uri="{FF2B5EF4-FFF2-40B4-BE49-F238E27FC236}">
                  <a16:creationId xmlns:a16="http://schemas.microsoft.com/office/drawing/2014/main" id="{556F1AB9-97B1-EA4B-8680-8B77E7CD1CFB}"/>
                </a:ext>
              </a:extLst>
            </p:cNvPr>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6">
              <a:extLst>
                <a:ext uri="{FF2B5EF4-FFF2-40B4-BE49-F238E27FC236}">
                  <a16:creationId xmlns:a16="http://schemas.microsoft.com/office/drawing/2014/main" id="{D78E49FA-5A97-3649-879C-2742BEC095E0}"/>
                </a:ext>
              </a:extLst>
            </p:cNvPr>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7">
              <a:extLst>
                <a:ext uri="{FF2B5EF4-FFF2-40B4-BE49-F238E27FC236}">
                  <a16:creationId xmlns:a16="http://schemas.microsoft.com/office/drawing/2014/main" id="{CD8B9CF0-BFF6-F94A-9C98-4F7980728152}"/>
                </a:ext>
              </a:extLst>
            </p:cNvPr>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8">
              <a:extLst>
                <a:ext uri="{FF2B5EF4-FFF2-40B4-BE49-F238E27FC236}">
                  <a16:creationId xmlns:a16="http://schemas.microsoft.com/office/drawing/2014/main" id="{EBF9A5A3-1813-4A43-9A73-B188A12DFB76}"/>
                </a:ext>
              </a:extLst>
            </p:cNvPr>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9">
              <a:extLst>
                <a:ext uri="{FF2B5EF4-FFF2-40B4-BE49-F238E27FC236}">
                  <a16:creationId xmlns:a16="http://schemas.microsoft.com/office/drawing/2014/main" id="{8EBC65BA-87E1-D244-AD18-E3AB1388B20F}"/>
                </a:ext>
              </a:extLst>
            </p:cNvPr>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10">
              <a:extLst>
                <a:ext uri="{FF2B5EF4-FFF2-40B4-BE49-F238E27FC236}">
                  <a16:creationId xmlns:a16="http://schemas.microsoft.com/office/drawing/2014/main" id="{E737AE2A-F918-9840-AA79-1CCDCD4EFAAA}"/>
                </a:ext>
              </a:extLst>
            </p:cNvPr>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11">
              <a:extLst>
                <a:ext uri="{FF2B5EF4-FFF2-40B4-BE49-F238E27FC236}">
                  <a16:creationId xmlns:a16="http://schemas.microsoft.com/office/drawing/2014/main" id="{5D6ED9B8-0095-7F44-A44D-42F7BD01EA20}"/>
                </a:ext>
              </a:extLst>
            </p:cNvPr>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2">
              <a:extLst>
                <a:ext uri="{FF2B5EF4-FFF2-40B4-BE49-F238E27FC236}">
                  <a16:creationId xmlns:a16="http://schemas.microsoft.com/office/drawing/2014/main" id="{555AC14A-29C0-8A48-8944-D48667CC38BD}"/>
                </a:ext>
              </a:extLst>
            </p:cNvPr>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3">
              <a:extLst>
                <a:ext uri="{FF2B5EF4-FFF2-40B4-BE49-F238E27FC236}">
                  <a16:creationId xmlns:a16="http://schemas.microsoft.com/office/drawing/2014/main" id="{E50B5C51-B0F9-B343-AFA3-583B1925F07A}"/>
                </a:ext>
              </a:extLst>
            </p:cNvPr>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4">
              <a:extLst>
                <a:ext uri="{FF2B5EF4-FFF2-40B4-BE49-F238E27FC236}">
                  <a16:creationId xmlns:a16="http://schemas.microsoft.com/office/drawing/2014/main" id="{7CEF7660-1659-9749-989B-92A1AAAC3B40}"/>
                </a:ext>
              </a:extLst>
            </p:cNvPr>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5">
              <a:extLst>
                <a:ext uri="{FF2B5EF4-FFF2-40B4-BE49-F238E27FC236}">
                  <a16:creationId xmlns:a16="http://schemas.microsoft.com/office/drawing/2014/main" id="{7BF67A7B-2DA1-E540-A237-966E49105190}"/>
                </a:ext>
              </a:extLst>
            </p:cNvPr>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6">
              <a:extLst>
                <a:ext uri="{FF2B5EF4-FFF2-40B4-BE49-F238E27FC236}">
                  <a16:creationId xmlns:a16="http://schemas.microsoft.com/office/drawing/2014/main" id="{6309CE47-57EC-C34D-A765-814E8560AF2B}"/>
                </a:ext>
              </a:extLst>
            </p:cNvPr>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7">
              <a:extLst>
                <a:ext uri="{FF2B5EF4-FFF2-40B4-BE49-F238E27FC236}">
                  <a16:creationId xmlns:a16="http://schemas.microsoft.com/office/drawing/2014/main" id="{0EC5FABE-CF74-E24F-9333-F55040F1F117}"/>
                </a:ext>
              </a:extLst>
            </p:cNvPr>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8">
              <a:extLst>
                <a:ext uri="{FF2B5EF4-FFF2-40B4-BE49-F238E27FC236}">
                  <a16:creationId xmlns:a16="http://schemas.microsoft.com/office/drawing/2014/main" id="{5EA7687A-7CD1-294F-85A7-DEC281CA992E}"/>
                </a:ext>
              </a:extLst>
            </p:cNvPr>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9">
              <a:extLst>
                <a:ext uri="{FF2B5EF4-FFF2-40B4-BE49-F238E27FC236}">
                  <a16:creationId xmlns:a16="http://schemas.microsoft.com/office/drawing/2014/main" id="{E139F2ED-E8EC-7E4C-B3F9-86833840419B}"/>
                </a:ext>
              </a:extLst>
            </p:cNvPr>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20">
              <a:extLst>
                <a:ext uri="{FF2B5EF4-FFF2-40B4-BE49-F238E27FC236}">
                  <a16:creationId xmlns:a16="http://schemas.microsoft.com/office/drawing/2014/main" id="{03580690-AD18-1545-9721-9C9673B6539F}"/>
                </a:ext>
              </a:extLst>
            </p:cNvPr>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21">
              <a:extLst>
                <a:ext uri="{FF2B5EF4-FFF2-40B4-BE49-F238E27FC236}">
                  <a16:creationId xmlns:a16="http://schemas.microsoft.com/office/drawing/2014/main" id="{2CC9BC8C-9F89-A443-ADDA-1963FB817BBF}"/>
                </a:ext>
              </a:extLst>
            </p:cNvPr>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2">
              <a:extLst>
                <a:ext uri="{FF2B5EF4-FFF2-40B4-BE49-F238E27FC236}">
                  <a16:creationId xmlns:a16="http://schemas.microsoft.com/office/drawing/2014/main" id="{0EF8FB55-786B-1340-8204-9681566D03B5}"/>
                </a:ext>
              </a:extLst>
            </p:cNvPr>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3">
              <a:extLst>
                <a:ext uri="{FF2B5EF4-FFF2-40B4-BE49-F238E27FC236}">
                  <a16:creationId xmlns:a16="http://schemas.microsoft.com/office/drawing/2014/main" id="{3CCF670B-51AE-4A46-97AD-E80F76424FFE}"/>
                </a:ext>
              </a:extLst>
            </p:cNvPr>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4">
              <a:extLst>
                <a:ext uri="{FF2B5EF4-FFF2-40B4-BE49-F238E27FC236}">
                  <a16:creationId xmlns:a16="http://schemas.microsoft.com/office/drawing/2014/main" id="{7F79FDA3-8379-F844-BF92-C35B006F811D}"/>
                </a:ext>
              </a:extLst>
            </p:cNvPr>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5">
              <a:extLst>
                <a:ext uri="{FF2B5EF4-FFF2-40B4-BE49-F238E27FC236}">
                  <a16:creationId xmlns:a16="http://schemas.microsoft.com/office/drawing/2014/main" id="{D95EDE34-28E8-894A-ABAB-34C9F22071CE}"/>
                </a:ext>
              </a:extLst>
            </p:cNvPr>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6">
              <a:extLst>
                <a:ext uri="{FF2B5EF4-FFF2-40B4-BE49-F238E27FC236}">
                  <a16:creationId xmlns:a16="http://schemas.microsoft.com/office/drawing/2014/main" id="{A1BC157A-DA3E-8E4E-AFC8-46B771A01B68}"/>
                </a:ext>
              </a:extLst>
            </p:cNvPr>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7">
              <a:extLst>
                <a:ext uri="{FF2B5EF4-FFF2-40B4-BE49-F238E27FC236}">
                  <a16:creationId xmlns:a16="http://schemas.microsoft.com/office/drawing/2014/main" id="{78689D49-ADEE-B040-8258-2C888EF47DF8}"/>
                </a:ext>
              </a:extLst>
            </p:cNvPr>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8">
              <a:extLst>
                <a:ext uri="{FF2B5EF4-FFF2-40B4-BE49-F238E27FC236}">
                  <a16:creationId xmlns:a16="http://schemas.microsoft.com/office/drawing/2014/main" id="{E6165027-F0CD-EE43-9809-618753929EA7}"/>
                </a:ext>
              </a:extLst>
            </p:cNvPr>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9">
              <a:extLst>
                <a:ext uri="{FF2B5EF4-FFF2-40B4-BE49-F238E27FC236}">
                  <a16:creationId xmlns:a16="http://schemas.microsoft.com/office/drawing/2014/main" id="{CEBB19DB-8667-3B4A-9ECD-483F94A5B19D}"/>
                </a:ext>
              </a:extLst>
            </p:cNvPr>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30">
              <a:extLst>
                <a:ext uri="{FF2B5EF4-FFF2-40B4-BE49-F238E27FC236}">
                  <a16:creationId xmlns:a16="http://schemas.microsoft.com/office/drawing/2014/main" id="{25116157-3B6F-8E42-8B9A-AB7F9CA0AD8F}"/>
                </a:ext>
              </a:extLst>
            </p:cNvPr>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31">
              <a:extLst>
                <a:ext uri="{FF2B5EF4-FFF2-40B4-BE49-F238E27FC236}">
                  <a16:creationId xmlns:a16="http://schemas.microsoft.com/office/drawing/2014/main" id="{DBBC0026-C436-F543-A58C-D7667349DA6B}"/>
                </a:ext>
              </a:extLst>
            </p:cNvPr>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2">
              <a:extLst>
                <a:ext uri="{FF2B5EF4-FFF2-40B4-BE49-F238E27FC236}">
                  <a16:creationId xmlns:a16="http://schemas.microsoft.com/office/drawing/2014/main" id="{A2423577-039E-0F49-A30A-C45AF543A99B}"/>
                </a:ext>
              </a:extLst>
            </p:cNvPr>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3">
              <a:extLst>
                <a:ext uri="{FF2B5EF4-FFF2-40B4-BE49-F238E27FC236}">
                  <a16:creationId xmlns:a16="http://schemas.microsoft.com/office/drawing/2014/main" id="{DFC6DBE0-7FC2-0E4E-AEDA-3FFC63E5C349}"/>
                </a:ext>
              </a:extLst>
            </p:cNvPr>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4">
              <a:extLst>
                <a:ext uri="{FF2B5EF4-FFF2-40B4-BE49-F238E27FC236}">
                  <a16:creationId xmlns:a16="http://schemas.microsoft.com/office/drawing/2014/main" id="{FFE8160A-6DDC-7E40-BA8C-2311118B1CED}"/>
                </a:ext>
              </a:extLst>
            </p:cNvPr>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5">
              <a:extLst>
                <a:ext uri="{FF2B5EF4-FFF2-40B4-BE49-F238E27FC236}">
                  <a16:creationId xmlns:a16="http://schemas.microsoft.com/office/drawing/2014/main" id="{D11361DC-EBAE-504C-B59F-F8E9DF41AA0B}"/>
                </a:ext>
              </a:extLst>
            </p:cNvPr>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6">
              <a:extLst>
                <a:ext uri="{FF2B5EF4-FFF2-40B4-BE49-F238E27FC236}">
                  <a16:creationId xmlns:a16="http://schemas.microsoft.com/office/drawing/2014/main" id="{5154F395-C781-D644-893E-0B91B0196B37}"/>
                </a:ext>
              </a:extLst>
            </p:cNvPr>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7">
              <a:extLst>
                <a:ext uri="{FF2B5EF4-FFF2-40B4-BE49-F238E27FC236}">
                  <a16:creationId xmlns:a16="http://schemas.microsoft.com/office/drawing/2014/main" id="{7EDD2C35-E1D4-A041-ABD6-AE634582AD18}"/>
                </a:ext>
              </a:extLst>
            </p:cNvPr>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8">
              <a:extLst>
                <a:ext uri="{FF2B5EF4-FFF2-40B4-BE49-F238E27FC236}">
                  <a16:creationId xmlns:a16="http://schemas.microsoft.com/office/drawing/2014/main" id="{7D7AD445-EB17-2B40-AAAF-4BBE104B9220}"/>
                </a:ext>
              </a:extLst>
            </p:cNvPr>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9">
              <a:extLst>
                <a:ext uri="{FF2B5EF4-FFF2-40B4-BE49-F238E27FC236}">
                  <a16:creationId xmlns:a16="http://schemas.microsoft.com/office/drawing/2014/main" id="{E32883AE-3238-2D41-8E1B-AEF0A6DBB2D8}"/>
                </a:ext>
              </a:extLst>
            </p:cNvPr>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40">
              <a:extLst>
                <a:ext uri="{FF2B5EF4-FFF2-40B4-BE49-F238E27FC236}">
                  <a16:creationId xmlns:a16="http://schemas.microsoft.com/office/drawing/2014/main" id="{0FFB2905-6BE9-794B-AD57-A2CA65FB88CA}"/>
                </a:ext>
              </a:extLst>
            </p:cNvPr>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41">
              <a:extLst>
                <a:ext uri="{FF2B5EF4-FFF2-40B4-BE49-F238E27FC236}">
                  <a16:creationId xmlns:a16="http://schemas.microsoft.com/office/drawing/2014/main" id="{C1311A51-547A-8E44-8CE1-3F5F220CC2A6}"/>
                </a:ext>
              </a:extLst>
            </p:cNvPr>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2">
              <a:extLst>
                <a:ext uri="{FF2B5EF4-FFF2-40B4-BE49-F238E27FC236}">
                  <a16:creationId xmlns:a16="http://schemas.microsoft.com/office/drawing/2014/main" id="{0B339DE4-E835-1348-BDDA-F70DE943EEC3}"/>
                </a:ext>
              </a:extLst>
            </p:cNvPr>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3">
              <a:extLst>
                <a:ext uri="{FF2B5EF4-FFF2-40B4-BE49-F238E27FC236}">
                  <a16:creationId xmlns:a16="http://schemas.microsoft.com/office/drawing/2014/main" id="{9BD356E6-5956-C340-8576-B68C103FAF20}"/>
                </a:ext>
              </a:extLst>
            </p:cNvPr>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4">
              <a:extLst>
                <a:ext uri="{FF2B5EF4-FFF2-40B4-BE49-F238E27FC236}">
                  <a16:creationId xmlns:a16="http://schemas.microsoft.com/office/drawing/2014/main" id="{371686D9-382A-344F-906A-DD8B0A917A57}"/>
                </a:ext>
              </a:extLst>
            </p:cNvPr>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5">
              <a:extLst>
                <a:ext uri="{FF2B5EF4-FFF2-40B4-BE49-F238E27FC236}">
                  <a16:creationId xmlns:a16="http://schemas.microsoft.com/office/drawing/2014/main" id="{FC53BD5D-85B0-914F-95EC-537A80B43A0A}"/>
                </a:ext>
              </a:extLst>
            </p:cNvPr>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6">
              <a:extLst>
                <a:ext uri="{FF2B5EF4-FFF2-40B4-BE49-F238E27FC236}">
                  <a16:creationId xmlns:a16="http://schemas.microsoft.com/office/drawing/2014/main" id="{5C6904CA-BC9E-CE45-AEA5-BA6BF7259959}"/>
                </a:ext>
              </a:extLst>
            </p:cNvPr>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7">
              <a:extLst>
                <a:ext uri="{FF2B5EF4-FFF2-40B4-BE49-F238E27FC236}">
                  <a16:creationId xmlns:a16="http://schemas.microsoft.com/office/drawing/2014/main" id="{A9CD2D1F-4207-0E47-9358-7A07E608DD1D}"/>
                </a:ext>
              </a:extLst>
            </p:cNvPr>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8">
              <a:extLst>
                <a:ext uri="{FF2B5EF4-FFF2-40B4-BE49-F238E27FC236}">
                  <a16:creationId xmlns:a16="http://schemas.microsoft.com/office/drawing/2014/main" id="{4C1CE2D0-826E-474E-8587-0D05DFA43952}"/>
                </a:ext>
              </a:extLst>
            </p:cNvPr>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9">
              <a:extLst>
                <a:ext uri="{FF2B5EF4-FFF2-40B4-BE49-F238E27FC236}">
                  <a16:creationId xmlns:a16="http://schemas.microsoft.com/office/drawing/2014/main" id="{49268F44-6A6E-4C46-87BD-BBEF02EA8F5F}"/>
                </a:ext>
              </a:extLst>
            </p:cNvPr>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50">
              <a:extLst>
                <a:ext uri="{FF2B5EF4-FFF2-40B4-BE49-F238E27FC236}">
                  <a16:creationId xmlns:a16="http://schemas.microsoft.com/office/drawing/2014/main" id="{B815E549-862B-CD46-A197-AEF0C661B7F0}"/>
                </a:ext>
              </a:extLst>
            </p:cNvPr>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51">
              <a:extLst>
                <a:ext uri="{FF2B5EF4-FFF2-40B4-BE49-F238E27FC236}">
                  <a16:creationId xmlns:a16="http://schemas.microsoft.com/office/drawing/2014/main" id="{799FBF00-40A1-E74A-A1AA-EC64B0DF78E5}"/>
                </a:ext>
              </a:extLst>
            </p:cNvPr>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2">
              <a:extLst>
                <a:ext uri="{FF2B5EF4-FFF2-40B4-BE49-F238E27FC236}">
                  <a16:creationId xmlns:a16="http://schemas.microsoft.com/office/drawing/2014/main" id="{6FDA6937-CC3C-964D-827E-12CB7C1859D9}"/>
                </a:ext>
              </a:extLst>
            </p:cNvPr>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3">
              <a:extLst>
                <a:ext uri="{FF2B5EF4-FFF2-40B4-BE49-F238E27FC236}">
                  <a16:creationId xmlns:a16="http://schemas.microsoft.com/office/drawing/2014/main" id="{5A8E83F6-A65A-2644-B6A2-AD41C4FE3E69}"/>
                </a:ext>
              </a:extLst>
            </p:cNvPr>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52" name="标题 1">
            <a:extLst>
              <a:ext uri="{FF2B5EF4-FFF2-40B4-BE49-F238E27FC236}">
                <a16:creationId xmlns:a16="http://schemas.microsoft.com/office/drawing/2014/main" id="{7824183F-266E-0044-8613-CAC400602510}"/>
              </a:ext>
            </a:extLst>
          </p:cNvPr>
          <p:cNvSpPr txBox="1">
            <a:spLocks/>
          </p:cNvSpPr>
          <p:nvPr/>
        </p:nvSpPr>
        <p:spPr>
          <a:xfrm>
            <a:off x="1717999" y="1903001"/>
            <a:ext cx="875600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6000" b="1" dirty="0">
                <a:latin typeface="Times New Roman" panose="02020603050405020304" pitchFamily="18" charset="0"/>
                <a:cs typeface="Times New Roman" panose="02020603050405020304" pitchFamily="18" charset="0"/>
              </a:rPr>
              <a:t>VẬN DỤNG</a:t>
            </a:r>
            <a:endParaRPr lang="zh-CN" altLang="en-US" sz="6000" b="1" dirty="0">
              <a:latin typeface="Times New Roman" panose="02020603050405020304" pitchFamily="18" charset="0"/>
              <a:cs typeface="Times New Roman" panose="02020603050405020304" pitchFamily="18" charset="0"/>
            </a:endParaRPr>
          </a:p>
        </p:txBody>
      </p:sp>
      <p:pic>
        <p:nvPicPr>
          <p:cNvPr id="553" name="Picture 552" descr="Shape, icon, circle&#10;&#10;Description automatically generated">
            <a:extLst>
              <a:ext uri="{FF2B5EF4-FFF2-40B4-BE49-F238E27FC236}">
                <a16:creationId xmlns:a16="http://schemas.microsoft.com/office/drawing/2014/main" id="{6FC5D9D7-0FFB-7840-98DE-2A224AA469A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08562">
            <a:off x="5665042" y="828947"/>
            <a:ext cx="861915" cy="924503"/>
          </a:xfrm>
          <a:prstGeom prst="rect">
            <a:avLst/>
          </a:prstGeom>
        </p:spPr>
      </p:pic>
    </p:spTree>
    <p:extLst>
      <p:ext uri="{BB962C8B-B14F-4D97-AF65-F5344CB8AC3E}">
        <p14:creationId xmlns:p14="http://schemas.microsoft.com/office/powerpoint/2010/main" val="2257793595"/>
      </p:ext>
    </p:extLst>
  </p:cSld>
  <p:clrMapOvr>
    <a:masterClrMapping/>
  </p:clrMapOvr>
  <p:transition spd="slow">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loud Callout 6">
            <a:extLst>
              <a:ext uri="{FF2B5EF4-FFF2-40B4-BE49-F238E27FC236}">
                <a16:creationId xmlns:a16="http://schemas.microsoft.com/office/drawing/2014/main" id="{F834618C-58B4-E64E-9C67-A312FDDB77C6}"/>
              </a:ext>
            </a:extLst>
          </p:cNvPr>
          <p:cNvSpPr/>
          <p:nvPr/>
        </p:nvSpPr>
        <p:spPr>
          <a:xfrm flipH="1">
            <a:off x="5358808" y="826409"/>
            <a:ext cx="5635255" cy="2873720"/>
          </a:xfrm>
          <a:prstGeom prst="cloudCallout">
            <a:avLst>
              <a:gd name="adj1" fmla="val 36976"/>
              <a:gd name="adj2" fmla="val 80614"/>
            </a:avLst>
          </a:prstGeom>
          <a:ln>
            <a:solidFill>
              <a:srgbClr val="F0587D"/>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en-US" sz="2800" b="1" i="1" dirty="0" err="1">
                <a:latin typeface="Times New Roman" panose="02020603050405020304" pitchFamily="18" charset="0"/>
                <a:cs typeface="Times New Roman" panose="02020603050405020304" pitchFamily="18" charset="0"/>
              </a:rPr>
              <a:t>Hãy</a:t>
            </a:r>
            <a:r>
              <a:rPr lang="en-US" sz="2800" b="1" i="1" dirty="0">
                <a:latin typeface="Times New Roman" panose="02020603050405020304" pitchFamily="18" charset="0"/>
                <a:cs typeface="Times New Roman" panose="02020603050405020304" pitchFamily="18" charset="0"/>
              </a:rPr>
              <a:t> chia </a:t>
            </a:r>
            <a:r>
              <a:rPr lang="en-US" sz="2800" b="1" i="1" dirty="0" err="1">
                <a:latin typeface="Times New Roman" panose="02020603050405020304" pitchFamily="18" charset="0"/>
                <a:cs typeface="Times New Roman" panose="02020603050405020304" pitchFamily="18" charset="0"/>
              </a:rPr>
              <a:t>sẻ</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với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các</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bạn</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về</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một</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trải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nghiệm</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đáng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nhớ</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đã</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làm</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thay</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đổi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suy</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nghĩ</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thái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độ</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hoặc</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lối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sống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của</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em</a:t>
            </a:r>
            <a:r>
              <a:rPr lang="en-VN" sz="2800" b="1" i="1" dirty="0">
                <a:latin typeface="Times New Roman" panose="02020603050405020304" pitchFamily="18" charset="0"/>
                <a:cs typeface="Times New Roman" panose="02020603050405020304" pitchFamily="18" charset="0"/>
              </a:rPr>
              <a:t> </a:t>
            </a:r>
            <a:endParaRPr lang="en-US" sz="2800" b="1" i="1" dirty="0">
              <a:latin typeface="Times New Roman" pitchFamily="18" charset="0"/>
              <a:cs typeface="Times New Roman" pitchFamily="18" charset="0"/>
            </a:endParaRPr>
          </a:p>
        </p:txBody>
      </p:sp>
      <p:pic>
        <p:nvPicPr>
          <p:cNvPr id="9" name="Picture 8">
            <a:extLst>
              <a:ext uri="{FF2B5EF4-FFF2-40B4-BE49-F238E27FC236}">
                <a16:creationId xmlns:a16="http://schemas.microsoft.com/office/drawing/2014/main" id="{525947B4-9CD0-2344-BA8A-0831511B53A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11407"/>
            <a:ext cx="5798820" cy="2574676"/>
          </a:xfrm>
          <a:prstGeom prst="rect">
            <a:avLst/>
          </a:prstGeom>
        </p:spPr>
      </p:pic>
      <p:grpSp>
        <p:nvGrpSpPr>
          <p:cNvPr id="10" name="组合 180">
            <a:extLst>
              <a:ext uri="{FF2B5EF4-FFF2-40B4-BE49-F238E27FC236}">
                <a16:creationId xmlns:a16="http://schemas.microsoft.com/office/drawing/2014/main" id="{34A4F4DC-A8F3-CB4F-B742-F317DB1AE512}"/>
              </a:ext>
            </a:extLst>
          </p:cNvPr>
          <p:cNvGrpSpPr/>
          <p:nvPr/>
        </p:nvGrpSpPr>
        <p:grpSpPr>
          <a:xfrm flipH="1">
            <a:off x="10407276" y="3731656"/>
            <a:ext cx="1656125" cy="3059921"/>
            <a:chOff x="992204" y="1036691"/>
            <a:chExt cx="1105180" cy="2041976"/>
          </a:xfrm>
        </p:grpSpPr>
        <p:sp>
          <p:nvSpPr>
            <p:cNvPr id="11" name="Freeform 128">
              <a:extLst>
                <a:ext uri="{FF2B5EF4-FFF2-40B4-BE49-F238E27FC236}">
                  <a16:creationId xmlns:a16="http://schemas.microsoft.com/office/drawing/2014/main" id="{F7310D51-A39F-744F-93C1-74183660CA7B}"/>
                </a:ext>
              </a:extLst>
            </p:cNvPr>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30">
              <a:extLst>
                <a:ext uri="{FF2B5EF4-FFF2-40B4-BE49-F238E27FC236}">
                  <a16:creationId xmlns:a16="http://schemas.microsoft.com/office/drawing/2014/main" id="{0128877F-62B7-4F40-98AA-71CEAC92D2C2}"/>
                </a:ext>
              </a:extLst>
            </p:cNvPr>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44">
              <a:extLst>
                <a:ext uri="{FF2B5EF4-FFF2-40B4-BE49-F238E27FC236}">
                  <a16:creationId xmlns:a16="http://schemas.microsoft.com/office/drawing/2014/main" id="{63CD6719-BFFC-E94C-8BBF-4FF13AF4F8F6}"/>
                </a:ext>
              </a:extLst>
            </p:cNvPr>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6">
              <a:extLst>
                <a:ext uri="{FF2B5EF4-FFF2-40B4-BE49-F238E27FC236}">
                  <a16:creationId xmlns:a16="http://schemas.microsoft.com/office/drawing/2014/main" id="{DCC500E1-34C8-844E-845A-2EC67D4EC526}"/>
                </a:ext>
              </a:extLst>
            </p:cNvPr>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90">
            <a:extLst>
              <a:ext uri="{FF2B5EF4-FFF2-40B4-BE49-F238E27FC236}">
                <a16:creationId xmlns:a16="http://schemas.microsoft.com/office/drawing/2014/main" id="{52AABA5E-7343-D045-BEDD-0CF2BB47A07C}"/>
              </a:ext>
            </a:extLst>
          </p:cNvPr>
          <p:cNvGrpSpPr/>
          <p:nvPr/>
        </p:nvGrpSpPr>
        <p:grpSpPr>
          <a:xfrm>
            <a:off x="9672248" y="4567881"/>
            <a:ext cx="729240" cy="2257540"/>
            <a:chOff x="6996444" y="4561795"/>
            <a:chExt cx="668800" cy="2070435"/>
          </a:xfrm>
        </p:grpSpPr>
        <p:sp>
          <p:nvSpPr>
            <p:cNvPr id="16" name="Oval 233">
              <a:extLst>
                <a:ext uri="{FF2B5EF4-FFF2-40B4-BE49-F238E27FC236}">
                  <a16:creationId xmlns:a16="http://schemas.microsoft.com/office/drawing/2014/main" id="{CE84A0C3-D43D-134F-8E9A-9C4881C10774}"/>
                </a:ext>
              </a:extLst>
            </p:cNvPr>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34">
              <a:extLst>
                <a:ext uri="{FF2B5EF4-FFF2-40B4-BE49-F238E27FC236}">
                  <a16:creationId xmlns:a16="http://schemas.microsoft.com/office/drawing/2014/main" id="{4716568C-9DC9-A941-9795-6C65B332DD86}"/>
                </a:ext>
              </a:extLst>
            </p:cNvPr>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37">
              <a:extLst>
                <a:ext uri="{FF2B5EF4-FFF2-40B4-BE49-F238E27FC236}">
                  <a16:creationId xmlns:a16="http://schemas.microsoft.com/office/drawing/2014/main" id="{C46F7571-62E7-7D43-9376-0D50634703DA}"/>
                </a:ext>
              </a:extLst>
            </p:cNvPr>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38">
              <a:extLst>
                <a:ext uri="{FF2B5EF4-FFF2-40B4-BE49-F238E27FC236}">
                  <a16:creationId xmlns:a16="http://schemas.microsoft.com/office/drawing/2014/main" id="{AD2FDC19-E1B9-304F-A634-025C0492C3D2}"/>
                </a:ext>
              </a:extLst>
            </p:cNvPr>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 name="Freeform 486">
            <a:extLst>
              <a:ext uri="{FF2B5EF4-FFF2-40B4-BE49-F238E27FC236}">
                <a16:creationId xmlns:a16="http://schemas.microsoft.com/office/drawing/2014/main" id="{2638BCE3-E817-6B47-A078-DEB8AF05A174}"/>
              </a:ext>
            </a:extLst>
          </p:cNvPr>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 name="Picture 4" descr="A picture containing vector graphics&#10;&#10;Description automatically generated">
            <a:extLst>
              <a:ext uri="{FF2B5EF4-FFF2-40B4-BE49-F238E27FC236}">
                <a16:creationId xmlns:a16="http://schemas.microsoft.com/office/drawing/2014/main" id="{28BB51F2-9091-BA47-85AF-9CD668EA7D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0" y="2908967"/>
            <a:ext cx="4572000" cy="4597400"/>
          </a:xfrm>
          <a:prstGeom prst="rect">
            <a:avLst/>
          </a:prstGeom>
        </p:spPr>
      </p:pic>
    </p:spTree>
    <p:extLst>
      <p:ext uri="{BB962C8B-B14F-4D97-AF65-F5344CB8AC3E}">
        <p14:creationId xmlns:p14="http://schemas.microsoft.com/office/powerpoint/2010/main" val="1259866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toy, doll&#10;&#10;Description automatically generated">
            <a:extLst>
              <a:ext uri="{FF2B5EF4-FFF2-40B4-BE49-F238E27FC236}">
                <a16:creationId xmlns:a16="http://schemas.microsoft.com/office/drawing/2014/main" id="{894C736D-132A-BE40-981C-53DCAA41D7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14804" y="254000"/>
            <a:ext cx="6350000" cy="6350000"/>
          </a:xfrm>
          <a:prstGeom prst="rect">
            <a:avLst/>
          </a:prstGeom>
        </p:spPr>
      </p:pic>
      <p:sp>
        <p:nvSpPr>
          <p:cNvPr id="6" name="Cloud Callout 5">
            <a:extLst>
              <a:ext uri="{FF2B5EF4-FFF2-40B4-BE49-F238E27FC236}">
                <a16:creationId xmlns:a16="http://schemas.microsoft.com/office/drawing/2014/main" id="{65E8B0C9-7FB1-394F-BD1B-97543E400B96}"/>
              </a:ext>
            </a:extLst>
          </p:cNvPr>
          <p:cNvSpPr/>
          <p:nvPr/>
        </p:nvSpPr>
        <p:spPr>
          <a:xfrm rot="21034898" flipH="1">
            <a:off x="999462" y="1894982"/>
            <a:ext cx="6974958" cy="3995455"/>
          </a:xfrm>
          <a:prstGeom prst="cloudCallout">
            <a:avLst>
              <a:gd name="adj1" fmla="val -24959"/>
              <a:gd name="adj2" fmla="val 62688"/>
            </a:avLst>
          </a:prstGeom>
          <a:ln>
            <a:solidFill>
              <a:schemeClr val="accent6">
                <a:lumMod val="75000"/>
              </a:schemeClr>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800" i="1" dirty="0">
                <a:latin typeface="Times New Roman" panose="02020603050405020304" pitchFamily="18" charset="0"/>
                <a:cs typeface="Times New Roman" panose="02020603050405020304" pitchFamily="18" charset="0"/>
              </a:rPr>
              <a:t>Em đã từng tham gia trải nghiệm “Một ngày trong quân ngũ” chưa? Em thấy bản thân thay đổi như thế nào khi tham gia chương trình? Chia sẻ cùng các bạn nhé!</a:t>
            </a:r>
            <a:endParaRPr lang="en-US" sz="2800" i="1" dirty="0">
              <a:latin typeface="Times New Roman" pitchFamily="18" charset="0"/>
              <a:cs typeface="Times New Roman" pitchFamily="18" charset="0"/>
            </a:endParaRPr>
          </a:p>
        </p:txBody>
      </p:sp>
      <p:pic>
        <p:nvPicPr>
          <p:cNvPr id="8" name="Picture 7" descr="Logo&#10;&#10;Description automatically generated">
            <a:extLst>
              <a:ext uri="{FF2B5EF4-FFF2-40B4-BE49-F238E27FC236}">
                <a16:creationId xmlns:a16="http://schemas.microsoft.com/office/drawing/2014/main" id="{7CA98256-FD8B-2546-B72E-99C0CA823CA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335" y="-170983"/>
            <a:ext cx="2704803" cy="2704803"/>
          </a:xfrm>
          <a:prstGeom prst="rect">
            <a:avLst/>
          </a:prstGeom>
        </p:spPr>
      </p:pic>
    </p:spTree>
    <p:extLst>
      <p:ext uri="{BB962C8B-B14F-4D97-AF65-F5344CB8AC3E}">
        <p14:creationId xmlns:p14="http://schemas.microsoft.com/office/powerpoint/2010/main" val="36756740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0" name="图片 479"/>
          <p:cNvPicPr>
            <a:picLocks noChangeAspect="1"/>
          </p:cNvPicPr>
          <p:nvPr/>
        </p:nvPicPr>
        <p:blipFill>
          <a:blip r:embed="rId3"/>
          <a:stretch>
            <a:fillRect/>
          </a:stretch>
        </p:blipFill>
        <p:spPr>
          <a:xfrm>
            <a:off x="-148855" y="4167963"/>
            <a:ext cx="12568539" cy="2690037"/>
          </a:xfrm>
          <a:prstGeom prst="rect">
            <a:avLst/>
          </a:prstGeom>
        </p:spPr>
      </p:pic>
      <p:sp>
        <p:nvSpPr>
          <p:cNvPr id="2" name="标题 1"/>
          <p:cNvSpPr>
            <a:spLocks noGrp="1"/>
          </p:cNvSpPr>
          <p:nvPr>
            <p:ph type="ctrTitle"/>
          </p:nvPr>
        </p:nvSpPr>
        <p:spPr>
          <a:xfrm>
            <a:off x="1354228" y="1531089"/>
            <a:ext cx="5663261" cy="3034652"/>
          </a:xfrm>
        </p:spPr>
        <p:txBody>
          <a:bodyPr/>
          <a:lstStyle/>
          <a:p>
            <a:r>
              <a:rPr lang="vi-VN" altLang="zh-CN" sz="8000" b="1" i="1" dirty="0">
                <a:solidFill>
                  <a:srgbClr val="45BCBC"/>
                </a:solidFill>
                <a:latin typeface="Times New Roman" panose="02020603050405020304" pitchFamily="18" charset="0"/>
                <a:cs typeface="Times New Roman" panose="02020603050405020304" pitchFamily="18" charset="0"/>
              </a:rPr>
              <a:t>Chúc </a:t>
            </a:r>
            <a:r>
              <a:rPr lang="vi-VN" altLang="zh-CN" sz="8000" b="1" i="1" dirty="0">
                <a:solidFill>
                  <a:srgbClr val="F0587D"/>
                </a:solidFill>
                <a:latin typeface="Times New Roman" panose="02020603050405020304" pitchFamily="18" charset="0"/>
                <a:cs typeface="Times New Roman" panose="02020603050405020304" pitchFamily="18" charset="0"/>
              </a:rPr>
              <a:t>các </a:t>
            </a:r>
            <a:r>
              <a:rPr lang="vi-VN" altLang="zh-CN" sz="8000" b="1" i="1" dirty="0">
                <a:solidFill>
                  <a:srgbClr val="8ECB33"/>
                </a:solidFill>
                <a:latin typeface="Times New Roman" panose="02020603050405020304" pitchFamily="18" charset="0"/>
                <a:cs typeface="Times New Roman" panose="02020603050405020304" pitchFamily="18" charset="0"/>
              </a:rPr>
              <a:t>em </a:t>
            </a:r>
            <a:r>
              <a:rPr lang="vi-VN" altLang="zh-CN" sz="8000" b="1" i="1" dirty="0">
                <a:solidFill>
                  <a:srgbClr val="FF0000"/>
                </a:solidFill>
                <a:latin typeface="Times New Roman" panose="02020603050405020304" pitchFamily="18" charset="0"/>
                <a:cs typeface="Times New Roman" panose="02020603050405020304" pitchFamily="18" charset="0"/>
              </a:rPr>
              <a:t>học </a:t>
            </a:r>
            <a:r>
              <a:rPr lang="vi-VN" altLang="zh-CN" sz="8000" b="1" i="1" dirty="0">
                <a:solidFill>
                  <a:srgbClr val="00B0F0"/>
                </a:solidFill>
                <a:latin typeface="Times New Roman" panose="02020603050405020304" pitchFamily="18" charset="0"/>
                <a:cs typeface="Times New Roman" panose="02020603050405020304" pitchFamily="18" charset="0"/>
              </a:rPr>
              <a:t>tốt</a:t>
            </a:r>
            <a:r>
              <a:rPr lang="vi-VN" altLang="zh-CN" sz="8000" b="1" i="1" dirty="0">
                <a:solidFill>
                  <a:srgbClr val="FF0000"/>
                </a:solidFill>
                <a:latin typeface="Times New Roman" panose="02020603050405020304" pitchFamily="18" charset="0"/>
                <a:cs typeface="Times New Roman" panose="02020603050405020304" pitchFamily="18" charset="0"/>
              </a:rPr>
              <a:t> </a:t>
            </a:r>
            <a:r>
              <a:rPr lang="vi-VN" altLang="zh-CN" sz="8000" b="1" i="1" dirty="0">
                <a:solidFill>
                  <a:schemeClr val="accent2"/>
                </a:solidFill>
                <a:latin typeface="Times New Roman" panose="02020603050405020304" pitchFamily="18" charset="0"/>
                <a:cs typeface="Times New Roman" panose="02020603050405020304" pitchFamily="18" charset="0"/>
              </a:rPr>
              <a:t>nhé</a:t>
            </a:r>
            <a:r>
              <a:rPr lang="vi-VN" altLang="zh-CN" sz="8000" b="1" i="1" dirty="0">
                <a:solidFill>
                  <a:srgbClr val="FF0000"/>
                </a:solidFill>
                <a:latin typeface="Times New Roman" panose="02020603050405020304" pitchFamily="18" charset="0"/>
                <a:cs typeface="Times New Roman" panose="02020603050405020304" pitchFamily="18" charset="0"/>
              </a:rPr>
              <a:t> !</a:t>
            </a:r>
            <a:endParaRPr lang="zh-CN" altLang="en-US" sz="8000" b="1" i="1" dirty="0">
              <a:solidFill>
                <a:srgbClr val="FF0000"/>
              </a:solidFill>
              <a:latin typeface="Times New Roman" panose="02020603050405020304" pitchFamily="18" charset="0"/>
              <a:cs typeface="Times New Roman" panose="02020603050405020304" pitchFamily="18" charset="0"/>
            </a:endParaRPr>
          </a:p>
        </p:txBody>
      </p:sp>
      <p:pic>
        <p:nvPicPr>
          <p:cNvPr id="4" name="Picture 3" descr="A picture containing text, vector graphics&#10;&#10;Description automatically generated">
            <a:extLst>
              <a:ext uri="{FF2B5EF4-FFF2-40B4-BE49-F238E27FC236}">
                <a16:creationId xmlns:a16="http://schemas.microsoft.com/office/drawing/2014/main" id="{2AA17D78-75D9-8C44-9520-6C1A1990DC0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783961" y="746937"/>
            <a:ext cx="5927651" cy="5927651"/>
          </a:xfrm>
          <a:prstGeom prst="rect">
            <a:avLst/>
          </a:prstGeom>
        </p:spPr>
      </p:pic>
      <p:pic>
        <p:nvPicPr>
          <p:cNvPr id="7" name="Picture 6">
            <a:extLst>
              <a:ext uri="{FF2B5EF4-FFF2-40B4-BE49-F238E27FC236}">
                <a16:creationId xmlns:a16="http://schemas.microsoft.com/office/drawing/2014/main" id="{AE556D49-5B8F-1949-A428-E9E9AF5E6CA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356989"/>
            <a:ext cx="5798820" cy="2574676"/>
          </a:xfrm>
          <a:prstGeom prst="rect">
            <a:avLst/>
          </a:prstGeom>
        </p:spPr>
      </p:pic>
    </p:spTree>
    <p:extLst>
      <p:ext uri="{BB962C8B-B14F-4D97-AF65-F5344CB8AC3E}">
        <p14:creationId xmlns:p14="http://schemas.microsoft.com/office/powerpoint/2010/main" val="28026534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131 0.0581 L -0.47006 0.0581 " pathEditMode="relative" rAng="0" ptsTypes="AA">
                                      <p:cBhvr>
                                        <p:cTn id="6" dur="2000" fill="hold"/>
                                        <p:tgtEl>
                                          <p:spTgt spid="4"/>
                                        </p:tgtEl>
                                        <p:attrNameLst>
                                          <p:attrName>ppt_x</p:attrName>
                                          <p:attrName>ppt_y</p:attrName>
                                        </p:attrNameLst>
                                      </p:cBhvr>
                                      <p:rCtr x="-2343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490" name="标题 1"/>
          <p:cNvSpPr txBox="1">
            <a:spLocks/>
          </p:cNvSpPr>
          <p:nvPr/>
        </p:nvSpPr>
        <p:spPr>
          <a:xfrm>
            <a:off x="474152" y="49917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5500" b="1" i="0" u="none" strike="noStrike" kern="1200" cap="none" spc="0" normalizeH="0" baseline="0" noProof="0">
                <a:ln>
                  <a:noFill/>
                </a:ln>
                <a:solidFill>
                  <a:srgbClr val="FFC000"/>
                </a:solidFill>
                <a:effectLst/>
                <a:uLnTx/>
                <a:uFillTx/>
                <a:latin typeface="Times New Roman" panose="02020603050405020304" pitchFamily="18" charset="0"/>
                <a:ea typeface="微软雅黑"/>
                <a:cs typeface="Times New Roman" panose="02020603050405020304" pitchFamily="18" charset="0"/>
              </a:rPr>
              <a:t>I. TRẢI</a:t>
            </a:r>
            <a:r>
              <a:rPr kumimoji="0" lang="en-US" altLang="zh-CN" sz="5500" b="1" i="0" u="none" strike="noStrike" kern="1200" cap="none" spc="0" normalizeH="0" noProof="0">
                <a:ln>
                  <a:noFill/>
                </a:ln>
                <a:solidFill>
                  <a:srgbClr val="FFC000"/>
                </a:solidFill>
                <a:effectLst/>
                <a:uLnTx/>
                <a:uFillTx/>
                <a:latin typeface="Times New Roman" panose="02020603050405020304" pitchFamily="18" charset="0"/>
                <a:ea typeface="微软雅黑"/>
                <a:cs typeface="Times New Roman" panose="02020603050405020304" pitchFamily="18" charset="0"/>
              </a:rPr>
              <a:t> NGHIỆM CÙNG</a:t>
            </a:r>
            <a:r>
              <a:rPr kumimoji="0" lang="vi-VN" altLang="zh-CN" sz="5500" b="1" i="0" u="none" strike="noStrike" kern="1200" cap="none" spc="0" normalizeH="0" baseline="0" noProof="0">
                <a:ln>
                  <a:noFill/>
                </a:ln>
                <a:solidFill>
                  <a:srgbClr val="FFC000"/>
                </a:solidFill>
                <a:effectLst/>
                <a:uLnTx/>
                <a:uFillTx/>
                <a:latin typeface="Times New Roman" panose="02020603050405020304" pitchFamily="18" charset="0"/>
                <a:ea typeface="微软雅黑"/>
                <a:cs typeface="Times New Roman" panose="02020603050405020304" pitchFamily="18" charset="0"/>
              </a:rPr>
              <a:t> VĂN BẢN</a:t>
            </a:r>
            <a:r>
              <a:rPr kumimoji="0" lang="en-US" altLang="zh-CN" sz="5500" b="1" i="0" u="none" strike="noStrike" kern="1200" cap="none" spc="0" normalizeH="0" baseline="0" noProof="0">
                <a:ln>
                  <a:noFill/>
                </a:ln>
                <a:solidFill>
                  <a:srgbClr val="FFC000"/>
                </a:solidFill>
                <a:effectLst/>
                <a:uLnTx/>
                <a:uFillTx/>
                <a:latin typeface="Times New Roman" panose="02020603050405020304" pitchFamily="18" charset="0"/>
                <a:ea typeface="微软雅黑"/>
                <a:cs typeface="Times New Roman" panose="02020603050405020304" pitchFamily="18" charset="0"/>
              </a:rPr>
              <a:t>:</a:t>
            </a:r>
            <a:endParaRPr kumimoji="0" lang="zh-CN" altLang="en-US" sz="5500" b="1" i="0" u="none" strike="noStrike" kern="1200" cap="none" spc="0" normalizeH="0" baseline="0" noProof="0" dirty="0">
              <a:ln>
                <a:noFill/>
              </a:ln>
              <a:solidFill>
                <a:srgbClr val="45BCBC"/>
              </a:solidFill>
              <a:effectLst/>
              <a:uLnTx/>
              <a:uFillTx/>
              <a:latin typeface="Times New Roman" panose="02020603050405020304" pitchFamily="18" charset="0"/>
              <a:ea typeface="微软雅黑"/>
              <a:cs typeface="Times New Roman" panose="02020603050405020304" pitchFamily="18" charset="0"/>
            </a:endParaRPr>
          </a:p>
        </p:txBody>
      </p:sp>
      <p:pic>
        <p:nvPicPr>
          <p:cNvPr id="3" name="图片 2"/>
          <p:cNvPicPr>
            <a:picLocks noChangeAspect="1"/>
          </p:cNvPicPr>
          <p:nvPr/>
        </p:nvPicPr>
        <p:blipFill>
          <a:blip r:embed="rId3"/>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8" name="Picture 7" descr="Shape, icon, circle&#10;&#10;Description automatically generated">
            <a:extLst>
              <a:ext uri="{FF2B5EF4-FFF2-40B4-BE49-F238E27FC236}">
                <a16:creationId xmlns:a16="http://schemas.microsoft.com/office/drawing/2014/main" id="{573F8CA1-4C69-534A-84B0-4065C7A73CD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60552" y="3668732"/>
            <a:ext cx="716728" cy="768773"/>
          </a:xfrm>
          <a:prstGeom prst="rect">
            <a:avLst/>
          </a:prstGeom>
        </p:spPr>
      </p:pic>
    </p:spTree>
    <p:extLst>
      <p:ext uri="{BB962C8B-B14F-4D97-AF65-F5344CB8AC3E}">
        <p14:creationId xmlns:p14="http://schemas.microsoft.com/office/powerpoint/2010/main" val="2365796105"/>
      </p:ext>
    </p:extLst>
  </p:cSld>
  <p:clrMapOvr>
    <a:masterClrMapping/>
  </p:clrMapOvr>
  <p:transition spd="slow">
    <p:fade/>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1062446" y="141415"/>
            <a:ext cx="6096000"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55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1. ĐỌC:</a:t>
            </a:r>
            <a:endParaRPr kumimoji="0" lang="zh-CN" altLang="en-US" sz="55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3" name="Rectangle 2"/>
          <p:cNvSpPr/>
          <p:nvPr/>
        </p:nvSpPr>
        <p:spPr>
          <a:xfrm>
            <a:off x="1062446" y="1212978"/>
            <a:ext cx="6096000" cy="2219838"/>
          </a:xfrm>
          <a:prstGeom prst="rect">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a:spAutoFit/>
          </a:bodyPr>
          <a:lstStyle/>
          <a:p>
            <a:pPr algn="just">
              <a:lnSpc>
                <a:spcPct val="150000"/>
              </a:lnSpc>
            </a:pPr>
            <a:r>
              <a:rPr lang="en-US" sz="3200" b="1" kern="100">
                <a:solidFill>
                  <a:schemeClr val="tx1"/>
                </a:solidFill>
                <a:latin typeface="Times New Roman" panose="02020603050405020304" pitchFamily="18" charset="0"/>
                <a:ea typeface="SimSun" panose="02010600030101010101" pitchFamily="2" charset="-122"/>
              </a:rPr>
              <a:t>- HS biết cách đọc thầm, trả lời được các câu hỏi theo dõi, suy luận</a:t>
            </a:r>
          </a:p>
        </p:txBody>
      </p:sp>
      <p:sp>
        <p:nvSpPr>
          <p:cNvPr id="4" name="Rectangle 3"/>
          <p:cNvSpPr/>
          <p:nvPr/>
        </p:nvSpPr>
        <p:spPr>
          <a:xfrm>
            <a:off x="1062446" y="3432816"/>
            <a:ext cx="6096000" cy="3046988"/>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a:spAutoFit/>
          </a:bodyPr>
          <a:lstStyle/>
          <a:p>
            <a:pPr lvl="0" algn="just">
              <a:lnSpc>
                <a:spcPct val="150000"/>
              </a:lnSpc>
            </a:pPr>
            <a:r>
              <a:rPr lang="en-US" sz="3200" b="1" kern="100">
                <a:solidFill>
                  <a:schemeClr val="tx1"/>
                </a:solidFill>
                <a:latin typeface="Times New Roman" panose="02020603050405020304" pitchFamily="18" charset="0"/>
                <a:ea typeface="SimSun" panose="02010600030101010101" pitchFamily="2" charset="-122"/>
              </a:rPr>
              <a:t>- HS biết cách đọc to, trôi chảy, phù hợp về tốc độ đọc, phân biệt được lời người kể chuyện và lời nhân vật</a:t>
            </a:r>
          </a:p>
        </p:txBody>
      </p:sp>
    </p:spTree>
    <p:extLst>
      <p:ext uri="{BB962C8B-B14F-4D97-AF65-F5344CB8AC3E}">
        <p14:creationId xmlns:p14="http://schemas.microsoft.com/office/powerpoint/2010/main" val="616164837"/>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3100250" y="3106684"/>
            <a:ext cx="6096001" cy="1071563"/>
          </a:xfrm>
          <a:prstGeom prst="rect">
            <a:avLst/>
          </a:prstGeom>
          <a:solidFill>
            <a:srgbClr val="F0587D"/>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2. TÁC</a:t>
            </a:r>
            <a:r>
              <a:rPr kumimoji="0" lang="en-US" altLang="zh-CN" sz="4000" b="1" i="0" u="none" strike="noStrike" kern="1200" cap="none" spc="0" normalizeH="0" noProof="0">
                <a:ln>
                  <a:noFill/>
                </a:ln>
                <a:effectLst/>
                <a:uLnTx/>
                <a:uFillTx/>
                <a:latin typeface="Times New Roman" panose="02020603050405020304" pitchFamily="18" charset="0"/>
                <a:ea typeface="微软雅黑"/>
                <a:cs typeface="Times New Roman" panose="02020603050405020304" pitchFamily="18" charset="0"/>
              </a:rPr>
              <a:t> GIẢ, TÁC PHẨM</a:t>
            </a:r>
            <a:r>
              <a:rPr kumimoji="0" lang="en-US" altLang="zh-CN" sz="40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a:t>
            </a:r>
            <a:endParaRPr kumimoji="0" lang="zh-CN" altLang="en-US" sz="40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9249130"/>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0" y="3119745"/>
            <a:ext cx="3331029"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a. TÁC</a:t>
            </a:r>
            <a:r>
              <a:rPr kumimoji="0" lang="en-US" altLang="zh-CN" sz="4000" b="1" i="0" u="none" strike="noStrike" kern="1200" cap="none" spc="0" normalizeH="0" noProof="0">
                <a:ln>
                  <a:noFill/>
                </a:ln>
                <a:effectLst/>
                <a:uLnTx/>
                <a:uFillTx/>
                <a:latin typeface="Times New Roman" panose="02020603050405020304" pitchFamily="18" charset="0"/>
                <a:ea typeface="微软雅黑"/>
                <a:cs typeface="Times New Roman" panose="02020603050405020304" pitchFamily="18" charset="0"/>
              </a:rPr>
              <a:t> GIẢ</a:t>
            </a:r>
            <a:r>
              <a:rPr kumimoji="0" lang="en-US" altLang="zh-CN" sz="40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a:t>
            </a:r>
            <a:endParaRPr kumimoji="0" lang="zh-CN" altLang="en-US" sz="40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3" name="标题 1"/>
          <p:cNvSpPr txBox="1">
            <a:spLocks/>
          </p:cNvSpPr>
          <p:nvPr/>
        </p:nvSpPr>
        <p:spPr>
          <a:xfrm>
            <a:off x="5721531" y="0"/>
            <a:ext cx="555171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Trần</a:t>
            </a:r>
            <a:r>
              <a:rPr kumimoji="0" lang="en-US" altLang="zh-CN" sz="2800" b="1" i="0" u="none" strike="noStrike" kern="1200" cap="none" spc="0" normalizeH="0" noProof="0">
                <a:ln>
                  <a:noFill/>
                </a:ln>
                <a:effectLst/>
                <a:uLnTx/>
                <a:uFillTx/>
                <a:latin typeface="Times New Roman" panose="02020603050405020304" pitchFamily="18" charset="0"/>
                <a:ea typeface="微软雅黑"/>
                <a:cs typeface="Times New Roman" panose="02020603050405020304" pitchFamily="18" charset="0"/>
              </a:rPr>
              <a:t> Đức Tiến sinh năm 1953</a:t>
            </a: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4" name="标题 1"/>
          <p:cNvSpPr txBox="1">
            <a:spLocks/>
          </p:cNvSpPr>
          <p:nvPr/>
        </p:nvSpPr>
        <p:spPr>
          <a:xfrm>
            <a:off x="5721531" y="1763485"/>
            <a:ext cx="5773783" cy="1071563"/>
          </a:xfrm>
          <a:prstGeom prst="rect">
            <a:avLst/>
          </a:prstGeom>
          <a:solidFill>
            <a:srgbClr val="F0587D"/>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Quê:</a:t>
            </a:r>
            <a:r>
              <a:rPr kumimoji="0" lang="en-US" altLang="zh-CN" sz="2800" b="1" i="0" u="none" strike="noStrike" kern="1200" cap="none" spc="0" normalizeH="0" noProof="0">
                <a:ln>
                  <a:noFill/>
                </a:ln>
                <a:effectLst/>
                <a:uLnTx/>
                <a:uFillTx/>
                <a:latin typeface="Times New Roman" panose="02020603050405020304" pitchFamily="18" charset="0"/>
                <a:ea typeface="微软雅黑"/>
                <a:cs typeface="Times New Roman" panose="02020603050405020304" pitchFamily="18" charset="0"/>
              </a:rPr>
              <a:t> Hà Nam</a:t>
            </a: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5" name="标题 1"/>
          <p:cNvSpPr txBox="1">
            <a:spLocks/>
          </p:cNvSpPr>
          <p:nvPr/>
        </p:nvSpPr>
        <p:spPr>
          <a:xfrm>
            <a:off x="5721531" y="3291839"/>
            <a:ext cx="6021978" cy="1071563"/>
          </a:xfrm>
          <a:prstGeom prst="rect">
            <a:avLst/>
          </a:prstGeom>
          <a:solidFill>
            <a:srgbClr val="FFEC85"/>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lgn="ctr"/>
            <a:endParaRPr lang="en-US" sz="2800">
              <a:solidFill>
                <a:srgbClr val="000000"/>
              </a:solidFill>
              <a:latin typeface="OpenSans"/>
            </a:endParaRPr>
          </a:p>
          <a:p>
            <a:pPr lvl="0" algn="ctr"/>
            <a:endParaRPr lang="en-US" sz="2800">
              <a:solidFill>
                <a:srgbClr val="000000"/>
              </a:solidFill>
              <a:latin typeface="OpenSans"/>
            </a:endParaRPr>
          </a:p>
          <a:p>
            <a:pPr lvl="0" algn="ctr"/>
            <a:r>
              <a:rPr lang="en-US" sz="2800">
                <a:solidFill>
                  <a:srgbClr val="000000"/>
                </a:solidFill>
                <a:latin typeface="Times New Roman" panose="02020603050405020304" pitchFamily="18" charset="0"/>
                <a:cs typeface="Times New Roman" panose="02020603050405020304" pitchFamily="18" charset="0"/>
              </a:rPr>
              <a:t>Viết nhiều tác phẩm dành cho thiếu nhi, truyện đồng thoại của ông tinh tế, hồn nhiên.</a:t>
            </a:r>
            <a:br>
              <a:rPr lang="en-US" sz="2800">
                <a:solidFill>
                  <a:srgbClr val="000000"/>
                </a:solidFill>
                <a:latin typeface="Times New Roman" panose="02020603050405020304" pitchFamily="18" charset="0"/>
                <a:cs typeface="Times New Roman" panose="02020603050405020304" pitchFamily="18" charset="0"/>
              </a:rPr>
            </a:br>
            <a:br>
              <a:rPr lang="en-US" sz="2800">
                <a:solidFill>
                  <a:srgbClr val="000000"/>
                </a:solidFill>
                <a:latin typeface="Times New Roman" panose="02020603050405020304" pitchFamily="18" charset="0"/>
                <a:cs typeface="Times New Roman" panose="02020603050405020304" pitchFamily="18" charset="0"/>
              </a:rPr>
            </a:b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6" name="标题 1"/>
          <p:cNvSpPr txBox="1">
            <a:spLocks/>
          </p:cNvSpPr>
          <p:nvPr/>
        </p:nvSpPr>
        <p:spPr>
          <a:xfrm>
            <a:off x="5804263" y="5290252"/>
            <a:ext cx="5856514" cy="1071563"/>
          </a:xfrm>
          <a:prstGeom prst="rect">
            <a:avLst/>
          </a:prstGeom>
          <a:solidFill>
            <a:srgbClr val="45BCBC"/>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lgn="ctr"/>
            <a:endParaRPr lang="en-US" sz="2800">
              <a:solidFill>
                <a:srgbClr val="000000"/>
              </a:solidFill>
              <a:latin typeface="OpenSans"/>
            </a:endParaRPr>
          </a:p>
          <a:p>
            <a:pPr lvl="0" algn="ctr"/>
            <a:endParaRPr lang="en-US" sz="2800">
              <a:solidFill>
                <a:srgbClr val="000000"/>
              </a:solidFill>
              <a:latin typeface="OpenSans"/>
            </a:endParaRPr>
          </a:p>
          <a:p>
            <a:pPr lvl="0" algn="ctr"/>
            <a:r>
              <a:rPr lang="en-US" sz="2800">
                <a:solidFill>
                  <a:srgbClr val="000000"/>
                </a:solidFill>
                <a:latin typeface="Times New Roman" panose="02020603050405020304" pitchFamily="18" charset="0"/>
                <a:cs typeface="Times New Roman" panose="02020603050405020304" pitchFamily="18" charset="0"/>
              </a:rPr>
              <a:t>Đạt nhiều giải thưởng lớn về văn học.</a:t>
            </a:r>
            <a:br>
              <a:rPr lang="en-US" sz="2800">
                <a:solidFill>
                  <a:srgbClr val="000000"/>
                </a:solidFill>
                <a:latin typeface="Times New Roman" panose="02020603050405020304" pitchFamily="18" charset="0"/>
                <a:cs typeface="Times New Roman" panose="02020603050405020304" pitchFamily="18" charset="0"/>
              </a:rPr>
            </a:b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cxnSp>
        <p:nvCxnSpPr>
          <p:cNvPr id="8" name="Curved Connector 7"/>
          <p:cNvCxnSpPr/>
          <p:nvPr/>
        </p:nvCxnSpPr>
        <p:spPr>
          <a:xfrm rot="5400000" flipH="1" flipV="1">
            <a:off x="3167745" y="1025437"/>
            <a:ext cx="2625633" cy="2299061"/>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13" name="Curved Connector 12"/>
          <p:cNvCxnSpPr/>
          <p:nvPr/>
        </p:nvCxnSpPr>
        <p:spPr>
          <a:xfrm flipV="1">
            <a:off x="3289663" y="2207423"/>
            <a:ext cx="2340429" cy="1280361"/>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16" name="Curved Connector 15"/>
          <p:cNvCxnSpPr/>
          <p:nvPr/>
        </p:nvCxnSpPr>
        <p:spPr>
          <a:xfrm>
            <a:off x="3331029" y="3487784"/>
            <a:ext cx="2390502" cy="496388"/>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20" name="Curved Connector 19"/>
          <p:cNvCxnSpPr>
            <a:endCxn id="6" idx="1"/>
          </p:cNvCxnSpPr>
          <p:nvPr/>
        </p:nvCxnSpPr>
        <p:spPr>
          <a:xfrm>
            <a:off x="3331029" y="3526970"/>
            <a:ext cx="2473234" cy="2299064"/>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pic>
        <p:nvPicPr>
          <p:cNvPr id="28" name="Picture 27"/>
          <p:cNvPicPr>
            <a:picLocks noChangeAspect="1"/>
          </p:cNvPicPr>
          <p:nvPr/>
        </p:nvPicPr>
        <p:blipFill>
          <a:blip r:embed="rId3"/>
          <a:stretch>
            <a:fillRect/>
          </a:stretch>
        </p:blipFill>
        <p:spPr>
          <a:xfrm>
            <a:off x="1" y="-1"/>
            <a:ext cx="3331028" cy="3080559"/>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29" name="Picture 28"/>
          <p:cNvPicPr>
            <a:picLocks noChangeAspect="1"/>
          </p:cNvPicPr>
          <p:nvPr/>
        </p:nvPicPr>
        <p:blipFill>
          <a:blip r:embed="rId4"/>
          <a:stretch>
            <a:fillRect/>
          </a:stretch>
        </p:blipFill>
        <p:spPr>
          <a:xfrm>
            <a:off x="32657" y="4928674"/>
            <a:ext cx="3506782" cy="1888267"/>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2221057189"/>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inVertical)">
                                      <p:cBhvr>
                                        <p:cTn id="10" dur="500"/>
                                        <p:tgtEl>
                                          <p:spTgt spid="28"/>
                                        </p:tgtEl>
                                      </p:cBhvr>
                                    </p:animEffect>
                                  </p:childTnLst>
                                </p:cTn>
                              </p:par>
                              <p:par>
                                <p:cTn id="11" presetID="16" presetClass="entr" presetSubtype="21" fill="hold"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barn(inVertical)">
                                      <p:cBhvr>
                                        <p:cTn id="13" dur="500"/>
                                        <p:tgtEl>
                                          <p:spTgt spid="2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barn(inVertical)">
                                      <p:cBhvr>
                                        <p:cTn id="34" dur="500"/>
                                        <p:tgtEl>
                                          <p:spTgt spid="5"/>
                                        </p:tgtEl>
                                      </p:cBhvr>
                                    </p:animEffect>
                                  </p:childTnLst>
                                </p:cTn>
                              </p:par>
                              <p:par>
                                <p:cTn id="35" presetID="16" presetClass="entr" presetSubtype="21"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barn(inVertical)">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barn(inVertical)">
                                      <p:cBhvr>
                                        <p:cTn id="42" dur="500"/>
                                        <p:tgtEl>
                                          <p:spTgt spid="20"/>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barn(inVertical)">
                                      <p:cBhvr>
                                        <p:cTn id="4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1 (2)"/>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1507</TotalTime>
  <Words>2009</Words>
  <PresentationFormat>Widescreen</PresentationFormat>
  <Paragraphs>266</Paragraphs>
  <Slides>53</Slides>
  <Notes>19</Notes>
  <HiddenSlides>0</HiddenSlides>
  <MMClips>1</MMClips>
  <ScaleCrop>false</ScaleCrop>
  <HeadingPairs>
    <vt:vector size="6" baseType="variant">
      <vt:variant>
        <vt:lpstr>Fonts Used</vt:lpstr>
      </vt:variant>
      <vt:variant>
        <vt:i4>7</vt:i4>
      </vt:variant>
      <vt:variant>
        <vt:lpstr>Theme</vt:lpstr>
      </vt:variant>
      <vt:variant>
        <vt:i4>11</vt:i4>
      </vt:variant>
      <vt:variant>
        <vt:lpstr>Slide Titles</vt:lpstr>
      </vt:variant>
      <vt:variant>
        <vt:i4>53</vt:i4>
      </vt:variant>
    </vt:vector>
  </HeadingPairs>
  <TitlesOfParts>
    <vt:vector size="71" baseType="lpstr">
      <vt:lpstr>微软雅黑</vt:lpstr>
      <vt:lpstr>Arial</vt:lpstr>
      <vt:lpstr>Calibri</vt:lpstr>
      <vt:lpstr>Calibri Light</vt:lpstr>
      <vt:lpstr>OpenSans</vt:lpstr>
      <vt:lpstr>Tahoma</vt:lpstr>
      <vt:lpstr>Times New Roman</vt:lpstr>
      <vt:lpstr>Office 主题​​</vt:lpstr>
      <vt:lpstr>4_Office Theme</vt:lpstr>
      <vt:lpstr>5_Office Theme</vt:lpstr>
      <vt:lpstr>6_Office Theme</vt:lpstr>
      <vt:lpstr>7_Office Theme</vt:lpstr>
      <vt:lpstr>8_Office Theme</vt:lpstr>
      <vt:lpstr>9_Office Theme</vt:lpstr>
      <vt:lpstr>10_Office Theme</vt:lpstr>
      <vt:lpstr>11_Office Theme</vt:lpstr>
      <vt:lpstr>12_Office Theme</vt:lpstr>
      <vt:lpstr>13_Office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Nhân vật và ngôi kể:</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 TỔNG KẾT:</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Chúc các em học tốt nhé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2016-05-01T01:23:24Z</dcterms:created>
  <dcterms:modified xsi:type="dcterms:W3CDTF">2022-11-21T14:30:14Z</dcterms:modified>
</cp:coreProperties>
</file>