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F22A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6" autoAdjust="0"/>
    <p:restoredTop sz="94624" autoAdjust="0"/>
  </p:normalViewPr>
  <p:slideViewPr>
    <p:cSldViewPr>
      <p:cViewPr>
        <p:scale>
          <a:sx n="50" d="100"/>
          <a:sy n="50" d="100"/>
        </p:scale>
        <p:origin x="-126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304CA-17EA-45CA-833E-7C34D84BB4E7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5CD55-14CF-4E18-BA2D-3B405DAFD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at" descr="animal__114_ (1)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10400" y="0"/>
            <a:ext cx="2362200" cy="2057400"/>
          </a:xfrm>
          <a:prstGeom prst="rect">
            <a:avLst/>
          </a:prstGeom>
        </p:spPr>
      </p:pic>
      <p:sp>
        <p:nvSpPr>
          <p:cNvPr id="5" name="find"/>
          <p:cNvSpPr/>
          <p:nvPr/>
        </p:nvSpPr>
        <p:spPr>
          <a:xfrm>
            <a:off x="0" y="304800"/>
            <a:ext cx="7848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Ravie" pitchFamily="82" charset="0"/>
              </a:rPr>
              <a:t>Finding pictures</a:t>
            </a:r>
            <a:endParaRPr lang="en-US" sz="4400">
              <a:ln w="3155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latin typeface="Ravie" pitchFamily="82" charset="0"/>
            </a:endParaRPr>
          </a:p>
        </p:txBody>
      </p:sp>
      <p:sp>
        <p:nvSpPr>
          <p:cNvPr id="6" name="sao tranh"/>
          <p:cNvSpPr/>
          <p:nvPr/>
        </p:nvSpPr>
        <p:spPr>
          <a:xfrm>
            <a:off x="7117080" y="2438400"/>
            <a:ext cx="1600200" cy="1295400"/>
          </a:xfrm>
          <a:prstGeom prst="star7">
            <a:avLst/>
          </a:prstGeom>
          <a:blipFill>
            <a:blip r:embed="rId4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ao che"/>
          <p:cNvSpPr/>
          <p:nvPr/>
        </p:nvSpPr>
        <p:spPr>
          <a:xfrm>
            <a:off x="7117080" y="24384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6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8" name="Sao nhỏ"/>
          <p:cNvSpPr/>
          <p:nvPr/>
        </p:nvSpPr>
        <p:spPr>
          <a:xfrm>
            <a:off x="8183880" y="26974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o tranh"/>
          <p:cNvSpPr/>
          <p:nvPr/>
        </p:nvSpPr>
        <p:spPr>
          <a:xfrm>
            <a:off x="5471160" y="2438400"/>
            <a:ext cx="1600200" cy="1295400"/>
          </a:xfrm>
          <a:prstGeom prst="star7">
            <a:avLst/>
          </a:prstGeom>
          <a:blipFill>
            <a:blip r:embed="rId4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ao che"/>
          <p:cNvSpPr/>
          <p:nvPr/>
        </p:nvSpPr>
        <p:spPr>
          <a:xfrm>
            <a:off x="5471160" y="24384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5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14" name="Sao nhỏ"/>
          <p:cNvSpPr/>
          <p:nvPr/>
        </p:nvSpPr>
        <p:spPr>
          <a:xfrm>
            <a:off x="6537960" y="26974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ao tranh"/>
          <p:cNvSpPr/>
          <p:nvPr/>
        </p:nvSpPr>
        <p:spPr>
          <a:xfrm>
            <a:off x="228600" y="5410200"/>
            <a:ext cx="1600200" cy="1295400"/>
          </a:xfrm>
          <a:prstGeom prst="star7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ao che"/>
          <p:cNvSpPr/>
          <p:nvPr/>
        </p:nvSpPr>
        <p:spPr>
          <a:xfrm>
            <a:off x="228600" y="53340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12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17" name="Sao nhỏ"/>
          <p:cNvSpPr/>
          <p:nvPr/>
        </p:nvSpPr>
        <p:spPr>
          <a:xfrm>
            <a:off x="1295400" y="56692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ao tranh"/>
          <p:cNvSpPr/>
          <p:nvPr/>
        </p:nvSpPr>
        <p:spPr>
          <a:xfrm>
            <a:off x="3794760" y="2438400"/>
            <a:ext cx="1600200" cy="1295400"/>
          </a:xfrm>
          <a:prstGeom prst="star7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ao che"/>
          <p:cNvSpPr/>
          <p:nvPr/>
        </p:nvSpPr>
        <p:spPr>
          <a:xfrm>
            <a:off x="3764280" y="24384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4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20" name="Sao nhỏ"/>
          <p:cNvSpPr/>
          <p:nvPr/>
        </p:nvSpPr>
        <p:spPr>
          <a:xfrm>
            <a:off x="4861560" y="26974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ao tranh"/>
          <p:cNvSpPr/>
          <p:nvPr/>
        </p:nvSpPr>
        <p:spPr>
          <a:xfrm>
            <a:off x="3688080" y="3886200"/>
            <a:ext cx="1600200" cy="1295400"/>
          </a:xfrm>
          <a:prstGeom prst="star7">
            <a:avLst/>
          </a:prstGeom>
          <a:blipFill>
            <a:blip r:embed="rId6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ao che"/>
          <p:cNvSpPr/>
          <p:nvPr/>
        </p:nvSpPr>
        <p:spPr>
          <a:xfrm>
            <a:off x="3657600" y="38862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9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23" name="Sao nhỏ"/>
          <p:cNvSpPr/>
          <p:nvPr/>
        </p:nvSpPr>
        <p:spPr>
          <a:xfrm>
            <a:off x="4754880" y="41452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ao tranh"/>
          <p:cNvSpPr/>
          <p:nvPr/>
        </p:nvSpPr>
        <p:spPr>
          <a:xfrm>
            <a:off x="2011680" y="3886200"/>
            <a:ext cx="1600200" cy="1295400"/>
          </a:xfrm>
          <a:prstGeom prst="star7">
            <a:avLst/>
          </a:prstGeom>
          <a:blipFill>
            <a:blip r:embed="rId6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ao che"/>
          <p:cNvSpPr/>
          <p:nvPr/>
        </p:nvSpPr>
        <p:spPr>
          <a:xfrm>
            <a:off x="2011680" y="38862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8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26" name="Sao nhỏ"/>
          <p:cNvSpPr/>
          <p:nvPr/>
        </p:nvSpPr>
        <p:spPr>
          <a:xfrm>
            <a:off x="3078480" y="41452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ao tranh"/>
          <p:cNvSpPr/>
          <p:nvPr/>
        </p:nvSpPr>
        <p:spPr>
          <a:xfrm>
            <a:off x="2087880" y="2438400"/>
            <a:ext cx="1600200" cy="1295400"/>
          </a:xfrm>
          <a:prstGeom prst="star7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ao che"/>
          <p:cNvSpPr/>
          <p:nvPr/>
        </p:nvSpPr>
        <p:spPr>
          <a:xfrm>
            <a:off x="2057400" y="24384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3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29" name="Sao nhỏ"/>
          <p:cNvSpPr/>
          <p:nvPr/>
        </p:nvSpPr>
        <p:spPr>
          <a:xfrm>
            <a:off x="3154680" y="26974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ao tranh"/>
          <p:cNvSpPr/>
          <p:nvPr/>
        </p:nvSpPr>
        <p:spPr>
          <a:xfrm>
            <a:off x="7010400" y="5334000"/>
            <a:ext cx="1600200" cy="1295400"/>
          </a:xfrm>
          <a:prstGeom prst="star7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ao che"/>
          <p:cNvSpPr/>
          <p:nvPr/>
        </p:nvSpPr>
        <p:spPr>
          <a:xfrm>
            <a:off x="7010400" y="52578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16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32" name="Sao nhỏ"/>
          <p:cNvSpPr/>
          <p:nvPr/>
        </p:nvSpPr>
        <p:spPr>
          <a:xfrm>
            <a:off x="8077200" y="55930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ao tranh"/>
          <p:cNvSpPr/>
          <p:nvPr/>
        </p:nvSpPr>
        <p:spPr>
          <a:xfrm>
            <a:off x="3627120" y="5334000"/>
            <a:ext cx="1600200" cy="1295400"/>
          </a:xfrm>
          <a:prstGeom prst="star7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ao che"/>
          <p:cNvSpPr/>
          <p:nvPr/>
        </p:nvSpPr>
        <p:spPr>
          <a:xfrm>
            <a:off x="3581400" y="53340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14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35" name="Sao nhỏ"/>
          <p:cNvSpPr/>
          <p:nvPr/>
        </p:nvSpPr>
        <p:spPr>
          <a:xfrm>
            <a:off x="4693920" y="55930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ao tranh"/>
          <p:cNvSpPr/>
          <p:nvPr/>
        </p:nvSpPr>
        <p:spPr>
          <a:xfrm>
            <a:off x="7040880" y="3886200"/>
            <a:ext cx="1600200" cy="1295400"/>
          </a:xfrm>
          <a:prstGeom prst="star7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ao che"/>
          <p:cNvSpPr/>
          <p:nvPr/>
        </p:nvSpPr>
        <p:spPr>
          <a:xfrm>
            <a:off x="7040880" y="38862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11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38" name="Sao nhỏ"/>
          <p:cNvSpPr/>
          <p:nvPr/>
        </p:nvSpPr>
        <p:spPr>
          <a:xfrm>
            <a:off x="8107680" y="41452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ao tranh"/>
          <p:cNvSpPr/>
          <p:nvPr/>
        </p:nvSpPr>
        <p:spPr>
          <a:xfrm>
            <a:off x="5394960" y="3962400"/>
            <a:ext cx="1600200" cy="1295400"/>
          </a:xfrm>
          <a:prstGeom prst="star7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ao che"/>
          <p:cNvSpPr/>
          <p:nvPr/>
        </p:nvSpPr>
        <p:spPr>
          <a:xfrm>
            <a:off x="5364480" y="38862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10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41" name="Sao nhỏ"/>
          <p:cNvSpPr/>
          <p:nvPr/>
        </p:nvSpPr>
        <p:spPr>
          <a:xfrm>
            <a:off x="6461760" y="42214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ao tranh"/>
          <p:cNvSpPr/>
          <p:nvPr/>
        </p:nvSpPr>
        <p:spPr>
          <a:xfrm>
            <a:off x="5288280" y="5334000"/>
            <a:ext cx="1600200" cy="1295400"/>
          </a:xfrm>
          <a:prstGeom prst="star7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ao che"/>
          <p:cNvSpPr/>
          <p:nvPr/>
        </p:nvSpPr>
        <p:spPr>
          <a:xfrm>
            <a:off x="5257800" y="52578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15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44" name="Sao nhỏ"/>
          <p:cNvSpPr/>
          <p:nvPr/>
        </p:nvSpPr>
        <p:spPr>
          <a:xfrm>
            <a:off x="6355080" y="55930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ao tranh"/>
          <p:cNvSpPr/>
          <p:nvPr/>
        </p:nvSpPr>
        <p:spPr>
          <a:xfrm>
            <a:off x="3810000" y="1143000"/>
            <a:ext cx="1600200" cy="1295400"/>
          </a:xfrm>
          <a:prstGeom prst="star7">
            <a:avLst/>
          </a:prstGeom>
          <a:blipFill>
            <a:blip r:embed="rId10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ao che"/>
          <p:cNvSpPr/>
          <p:nvPr/>
        </p:nvSpPr>
        <p:spPr>
          <a:xfrm>
            <a:off x="3764280" y="10668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47" name="Sao nhỏ"/>
          <p:cNvSpPr/>
          <p:nvPr/>
        </p:nvSpPr>
        <p:spPr>
          <a:xfrm>
            <a:off x="4876800" y="14020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ao tranh"/>
          <p:cNvSpPr/>
          <p:nvPr/>
        </p:nvSpPr>
        <p:spPr>
          <a:xfrm>
            <a:off x="381000" y="2438400"/>
            <a:ext cx="1600200" cy="1295400"/>
          </a:xfrm>
          <a:prstGeom prst="star7">
            <a:avLst/>
          </a:prstGeom>
          <a:blipFill>
            <a:blip r:embed="rId10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ao che"/>
          <p:cNvSpPr/>
          <p:nvPr/>
        </p:nvSpPr>
        <p:spPr>
          <a:xfrm>
            <a:off x="335280" y="24384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2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50" name="Sao nhỏ"/>
          <p:cNvSpPr/>
          <p:nvPr/>
        </p:nvSpPr>
        <p:spPr>
          <a:xfrm>
            <a:off x="1447800" y="26974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ao tranh"/>
          <p:cNvSpPr/>
          <p:nvPr/>
        </p:nvSpPr>
        <p:spPr>
          <a:xfrm>
            <a:off x="335280" y="3886200"/>
            <a:ext cx="1600200" cy="1295400"/>
          </a:xfrm>
          <a:prstGeom prst="star7">
            <a:avLst/>
          </a:prstGeom>
          <a:blipFill>
            <a:blip r:embed="rId11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ao che"/>
          <p:cNvSpPr/>
          <p:nvPr/>
        </p:nvSpPr>
        <p:spPr>
          <a:xfrm>
            <a:off x="304800" y="38862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7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53" name="Sao nhỏ"/>
          <p:cNvSpPr/>
          <p:nvPr/>
        </p:nvSpPr>
        <p:spPr>
          <a:xfrm>
            <a:off x="1371600" y="41452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sao tranh"/>
          <p:cNvSpPr/>
          <p:nvPr/>
        </p:nvSpPr>
        <p:spPr>
          <a:xfrm>
            <a:off x="1905000" y="5410200"/>
            <a:ext cx="1600200" cy="1295400"/>
          </a:xfrm>
          <a:prstGeom prst="star7">
            <a:avLst/>
          </a:prstGeom>
          <a:blipFill>
            <a:blip r:embed="rId11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ao che"/>
          <p:cNvSpPr/>
          <p:nvPr/>
        </p:nvSpPr>
        <p:spPr>
          <a:xfrm>
            <a:off x="1859280" y="5410200"/>
            <a:ext cx="1645920" cy="1371600"/>
          </a:xfrm>
          <a:prstGeom prst="star7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13</a:t>
            </a:r>
            <a:endParaRPr lang="en-US" sz="290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56" name="Sao nhỏ"/>
          <p:cNvSpPr/>
          <p:nvPr/>
        </p:nvSpPr>
        <p:spPr>
          <a:xfrm>
            <a:off x="2971800" y="5669280"/>
            <a:ext cx="365760" cy="274320"/>
          </a:xfrm>
          <a:prstGeom prst="star5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500"/>
                            </p:stCondLst>
                            <p:childTnLst>
                              <p:par>
                                <p:cTn id="3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3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3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500"/>
                            </p:stCondLst>
                            <p:childTnLst>
                              <p:par>
                                <p:cTn id="3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3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3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7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8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0" fill="hold">
                      <p:stCondLst>
                        <p:cond delay="0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0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1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500"/>
                            </p:stCondLst>
                            <p:childTnLst>
                              <p:par>
                                <p:cTn id="4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>
                      <p:stCondLst>
                        <p:cond delay="0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4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4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" fill="hold">
                      <p:stCondLst>
                        <p:cond delay="0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500"/>
                            </p:stCondLst>
                            <p:childTnLst>
                              <p:par>
                                <p:cTn id="4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6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" fill="hold">
                      <p:stCondLst>
                        <p:cond delay="0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4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4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8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1" fill="hold">
                      <p:stCondLst>
                        <p:cond delay="0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9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9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" fill="hold">
                      <p:stCondLst>
                        <p:cond delay="0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1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1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2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2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3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500"/>
                            </p:stCondLst>
                            <p:childTnLst>
                              <p:par>
                                <p:cTn id="5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0" fill="hold">
                      <p:stCondLst>
                        <p:cond delay="0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7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>
                            <p:stCondLst>
                              <p:cond delay="500"/>
                            </p:stCondLst>
                            <p:childTnLst>
                              <p:par>
                                <p:cTn id="5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8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2" fill="hold">
                      <p:stCondLst>
                        <p:cond delay="0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9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9" fill="hold">
                      <p:stCondLst>
                        <p:cond delay="0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4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4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3" fill="hold">
                            <p:stCondLst>
                              <p:cond delay="500"/>
                            </p:stCondLst>
                            <p:childTnLst>
                              <p:par>
                                <p:cTn id="6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6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8" fill="hold">
                      <p:stCondLst>
                        <p:cond delay="0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6" fill="hold">
                      <p:stCondLst>
                        <p:cond delay="indefinite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6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6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8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5" fill="hold">
                      <p:stCondLst>
                        <p:cond delay="0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8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500"/>
                            </p:stCondLst>
                            <p:childTnLst>
                              <p:par>
                                <p:cTn id="6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9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" fill="hold">
                      <p:stCondLst>
                        <p:cond delay="0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7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7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3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3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4" fill="hold">
                      <p:stCondLst>
                        <p:cond delay="0"/>
                      </p:stCondLst>
                      <p:childTnLst>
                        <p:par>
                          <p:cTn id="745" fill="hold">
                            <p:stCondLst>
                              <p:cond delay="0"/>
                            </p:stCondLst>
                            <p:childTnLst>
                              <p:par>
                                <p:cTn id="746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4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8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5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5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6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7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1" fill="hold">
                      <p:stCondLst>
                        <p:cond delay="0"/>
                      </p:stCondLst>
                      <p:childTnLst>
                        <p:par>
                          <p:cTn id="772" fill="hold">
                            <p:stCondLst>
                              <p:cond delay="0"/>
                            </p:stCondLst>
                            <p:childTnLst>
                              <p:par>
                                <p:cTn id="77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7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1" fill="hold">
                            <p:stCondLst>
                              <p:cond delay="500"/>
                            </p:stCondLst>
                            <p:childTnLst>
                              <p:par>
                                <p:cTn id="7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8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6" fill="hold">
                      <p:stCondLst>
                        <p:cond delay="0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4" fill="hold">
                      <p:stCondLst>
                        <p:cond delay="indefinite"/>
                      </p:stCondLst>
                      <p:childTnLst>
                        <p:par>
                          <p:cTn id="795" fill="hold">
                            <p:stCondLst>
                              <p:cond delay="0"/>
                            </p:stCondLst>
                            <p:childTnLst>
                              <p:par>
                                <p:cTn id="79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7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8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0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3" fill="hold">
                      <p:stCondLst>
                        <p:cond delay="0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0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>
                            <p:stCondLst>
                              <p:cond delay="500"/>
                            </p:stCondLst>
                            <p:childTnLst>
                              <p:par>
                                <p:cTn id="8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8" fill="hold">
                      <p:stCondLst>
                        <p:cond delay="0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6" fill="hold">
                      <p:stCondLst>
                        <p:cond delay="indefinite"/>
                      </p:stCondLst>
                      <p:childTnLst>
                        <p:par>
                          <p:cTn id="827" fill="hold">
                            <p:stCondLst>
                              <p:cond delay="0"/>
                            </p:stCondLst>
                            <p:childTnLst>
                              <p:par>
                                <p:cTn id="8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8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8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5" fill="hold">
                      <p:stCondLst>
                        <p:cond delay="0"/>
                      </p:stCondLst>
                      <p:childTnLst>
                        <p:par>
                          <p:cTn id="836" fill="hold">
                            <p:stCondLst>
                              <p:cond delay="0"/>
                            </p:stCondLst>
                            <p:childTnLst>
                              <p:par>
                                <p:cTn id="837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3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9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5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5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6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2" fill="hold">
                      <p:stCondLst>
                        <p:cond delay="0"/>
                      </p:stCondLst>
                      <p:childTnLst>
                        <p:par>
                          <p:cTn id="863" fill="hold">
                            <p:stCondLst>
                              <p:cond delay="0"/>
                            </p:stCondLst>
                            <p:childTnLst>
                              <p:par>
                                <p:cTn id="864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6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7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8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8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9" fill="hold">
                      <p:stCondLst>
                        <p:cond delay="0"/>
                      </p:stCondLst>
                      <p:childTnLst>
                        <p:par>
                          <p:cTn id="890" fill="hold">
                            <p:stCondLst>
                              <p:cond delay="0"/>
                            </p:stCondLst>
                            <p:childTnLst>
                              <p:par>
                                <p:cTn id="89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9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9" fill="hold">
                            <p:stCondLst>
                              <p:cond delay="500"/>
                            </p:stCondLst>
                            <p:childTnLst>
                              <p:par>
                                <p:cTn id="9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0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4" fill="hold">
                      <p:stCondLst>
                        <p:cond delay="0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2" fill="hold">
                      <p:stCondLst>
                        <p:cond delay="indefinite"/>
                      </p:stCondLst>
                      <p:childTnLst>
                        <p:par>
                          <p:cTn id="913" fill="hold">
                            <p:stCondLst>
                              <p:cond delay="0"/>
                            </p:stCondLst>
                            <p:childTnLst>
                              <p:par>
                                <p:cTn id="91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1" fill="hold">
                      <p:stCondLst>
                        <p:cond delay="0"/>
                      </p:stCondLst>
                      <p:childTnLst>
                        <p:par>
                          <p:cTn id="922" fill="hold">
                            <p:stCondLst>
                              <p:cond delay="0"/>
                            </p:stCondLst>
                            <p:childTnLst>
                              <p:par>
                                <p:cTn id="92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2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1" fill="hold">
                            <p:stCondLst>
                              <p:cond delay="500"/>
                            </p:stCondLst>
                            <p:childTnLst>
                              <p:par>
                                <p:cTn id="9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3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6" fill="hold">
                      <p:stCondLst>
                        <p:cond delay="0"/>
                      </p:stCondLst>
                      <p:childTnLst>
                        <p:par>
                          <p:cTn id="937" fill="hold">
                            <p:stCondLst>
                              <p:cond delay="0"/>
                            </p:stCondLst>
                            <p:childTnLst>
                              <p:par>
                                <p:cTn id="938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4" fill="hold">
                      <p:stCondLst>
                        <p:cond delay="indefinite"/>
                      </p:stCondLst>
                      <p:childTnLst>
                        <p:par>
                          <p:cTn id="945" fill="hold">
                            <p:stCondLst>
                              <p:cond delay="0"/>
                            </p:stCondLst>
                            <p:childTnLst>
                              <p:par>
                                <p:cTn id="9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3" fill="hold">
                      <p:stCondLst>
                        <p:cond delay="0"/>
                      </p:stCondLst>
                      <p:childTnLst>
                        <p:par>
                          <p:cTn id="954" fill="hold">
                            <p:stCondLst>
                              <p:cond delay="0"/>
                            </p:stCondLst>
                            <p:childTnLst>
                              <p:par>
                                <p:cTn id="95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5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7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7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0" fill="hold">
                      <p:stCondLst>
                        <p:cond delay="0"/>
                      </p:stCondLst>
                      <p:childTnLst>
                        <p:par>
                          <p:cTn id="981" fill="hold">
                            <p:stCondLst>
                              <p:cond delay="0"/>
                            </p:stCondLst>
                            <p:childTnLst>
                              <p:par>
                                <p:cTn id="982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8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8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9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0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3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0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7" fill="hold">
                      <p:stCondLst>
                        <p:cond delay="0"/>
                      </p:stCondLst>
                      <p:childTnLst>
                        <p:par>
                          <p:cTn id="1008" fill="hold">
                            <p:stCondLst>
                              <p:cond delay="0"/>
                            </p:stCondLst>
                            <p:childTnLst>
                              <p:par>
                                <p:cTn id="100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1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7" fill="hold">
                            <p:stCondLst>
                              <p:cond delay="500"/>
                            </p:stCondLst>
                            <p:childTnLst>
                              <p:par>
                                <p:cTn id="10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2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2" fill="hold">
                      <p:stCondLst>
                        <p:cond delay="0"/>
                      </p:stCondLst>
                      <p:childTnLst>
                        <p:par>
                          <p:cTn id="1023" fill="hold">
                            <p:stCondLst>
                              <p:cond delay="0"/>
                            </p:stCondLst>
                            <p:childTnLst>
                              <p:par>
                                <p:cTn id="1024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0" fill="hold">
                      <p:stCondLst>
                        <p:cond delay="indefinite"/>
                      </p:stCondLst>
                      <p:childTnLst>
                        <p:par>
                          <p:cTn id="1031" fill="hold">
                            <p:stCondLst>
                              <p:cond delay="0"/>
                            </p:stCondLst>
                            <p:childTnLst>
                              <p:par>
                                <p:cTn id="10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9" fill="hold">
                      <p:stCondLst>
                        <p:cond delay="0"/>
                      </p:stCondLst>
                      <p:childTnLst>
                        <p:par>
                          <p:cTn id="1040" fill="hold">
                            <p:stCondLst>
                              <p:cond delay="0"/>
                            </p:stCondLst>
                            <p:childTnLst>
                              <p:par>
                                <p:cTn id="104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9" fill="hold">
                            <p:stCondLst>
                              <p:cond delay="500"/>
                            </p:stCondLst>
                            <p:childTnLst>
                              <p:par>
                                <p:cTn id="10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5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4" fill="hold">
                      <p:stCondLst>
                        <p:cond delay="0"/>
                      </p:stCondLst>
                      <p:childTnLst>
                        <p:par>
                          <p:cTn id="1055" fill="hold">
                            <p:stCondLst>
                              <p:cond delay="0"/>
                            </p:stCondLst>
                            <p:childTnLst>
                              <p:par>
                                <p:cTn id="1056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2" fill="hold">
                      <p:stCondLst>
                        <p:cond delay="indefinite"/>
                      </p:stCondLst>
                      <p:childTnLst>
                        <p:par>
                          <p:cTn id="1063" fill="hold">
                            <p:stCondLst>
                              <p:cond delay="0"/>
                            </p:stCondLst>
                            <p:childTnLst>
                              <p:par>
                                <p:cTn id="106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0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1" fill="hold">
                      <p:stCondLst>
                        <p:cond delay="0"/>
                      </p:stCondLst>
                      <p:childTnLst>
                        <p:par>
                          <p:cTn id="1072" fill="hold">
                            <p:stCondLst>
                              <p:cond delay="0"/>
                            </p:stCondLst>
                            <p:childTnLst>
                              <p:par>
                                <p:cTn id="1073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7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9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9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9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8" fill="hold">
                      <p:stCondLst>
                        <p:cond delay="0"/>
                      </p:stCondLst>
                      <p:childTnLst>
                        <p:par>
                          <p:cTn id="1099" fill="hold">
                            <p:stCondLst>
                              <p:cond delay="0"/>
                            </p:stCondLst>
                            <p:childTnLst>
                              <p:par>
                                <p:cTn id="1100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0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0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8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9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2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1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19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0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1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2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5" fill="hold">
                      <p:stCondLst>
                        <p:cond delay="0"/>
                      </p:stCondLst>
                      <p:childTnLst>
                        <p:par>
                          <p:cTn id="1126" fill="hold">
                            <p:stCondLst>
                              <p:cond delay="0"/>
                            </p:stCondLst>
                            <p:childTnLst>
                              <p:par>
                                <p:cTn id="112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2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3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0" fill="hold">
                      <p:stCondLst>
                        <p:cond delay="0"/>
                      </p:stCondLst>
                      <p:childTnLst>
                        <p:par>
                          <p:cTn id="1141" fill="hold">
                            <p:stCondLst>
                              <p:cond delay="0"/>
                            </p:stCondLst>
                            <p:childTnLst>
                              <p:par>
                                <p:cTn id="1142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8" fill="hold">
                      <p:stCondLst>
                        <p:cond delay="indefinite"/>
                      </p:stCondLst>
                      <p:childTnLst>
                        <p:par>
                          <p:cTn id="1149" fill="hold">
                            <p:stCondLst>
                              <p:cond delay="0"/>
                            </p:stCondLst>
                            <p:childTnLst>
                              <p:par>
                                <p:cTn id="115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5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7" fill="hold">
                      <p:stCondLst>
                        <p:cond delay="0"/>
                      </p:stCondLst>
                      <p:childTnLst>
                        <p:par>
                          <p:cTn id="1158" fill="hold">
                            <p:stCondLst>
                              <p:cond delay="0"/>
                            </p:stCondLst>
                            <p:childTnLst>
                              <p:par>
                                <p:cTn id="115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6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1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2" fill="hold">
                      <p:stCondLst>
                        <p:cond delay="0"/>
                      </p:stCondLst>
                      <p:childTnLst>
                        <p:par>
                          <p:cTn id="1173" fill="hold">
                            <p:stCondLst>
                              <p:cond delay="0"/>
                            </p:stCondLst>
                            <p:childTnLst>
                              <p:par>
                                <p:cTn id="1174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0" fill="hold">
                      <p:stCondLst>
                        <p:cond delay="indefinite"/>
                      </p:stCondLst>
                      <p:childTnLst>
                        <p:par>
                          <p:cTn id="1181" fill="hold">
                            <p:stCondLst>
                              <p:cond delay="0"/>
                            </p:stCondLst>
                            <p:childTnLst>
                              <p:par>
                                <p:cTn id="11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8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9" fill="hold">
                      <p:stCondLst>
                        <p:cond delay="0"/>
                      </p:stCondLst>
                      <p:childTnLst>
                        <p:par>
                          <p:cTn id="1190" fill="hold">
                            <p:stCondLst>
                              <p:cond delay="0"/>
                            </p:stCondLst>
                            <p:childTnLst>
                              <p:par>
                                <p:cTn id="1191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9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9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0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9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1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1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6" fill="hold">
                      <p:stCondLst>
                        <p:cond delay="0"/>
                      </p:stCondLst>
                      <p:childTnLst>
                        <p:par>
                          <p:cTn id="1217" fill="hold">
                            <p:stCondLst>
                              <p:cond delay="0"/>
                            </p:stCondLst>
                            <p:childTnLst>
                              <p:par>
                                <p:cTn id="1218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19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1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2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0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3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2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3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6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3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9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7" grpId="1" animBg="1"/>
      <p:bldP spid="8" grpId="0" animBg="1"/>
      <p:bldP spid="8" grpId="1" animBg="1"/>
      <p:bldP spid="8" grpId="2" animBg="1"/>
      <p:bldP spid="8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6" grpId="0" animBg="1"/>
      <p:bldP spid="56" grpId="1" animBg="1"/>
      <p:bldP spid="56" grpId="2" animBg="1"/>
      <p:bldP spid="56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</Words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2017-11-21T16:20:07Z</dcterms:created>
  <dcterms:modified xsi:type="dcterms:W3CDTF">2017-11-22T05:34:13Z</dcterms:modified>
</cp:coreProperties>
</file>